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26"/>
  </p:notesMasterIdLst>
  <p:sldIdLst>
    <p:sldId id="256" r:id="rId2"/>
    <p:sldId id="258" r:id="rId3"/>
    <p:sldId id="279" r:id="rId4"/>
    <p:sldId id="260" r:id="rId5"/>
    <p:sldId id="268" r:id="rId6"/>
    <p:sldId id="269" r:id="rId7"/>
    <p:sldId id="282" r:id="rId8"/>
    <p:sldId id="270" r:id="rId9"/>
    <p:sldId id="271" r:id="rId10"/>
    <p:sldId id="272" r:id="rId11"/>
    <p:sldId id="274" r:id="rId12"/>
    <p:sldId id="273" r:id="rId13"/>
    <p:sldId id="275" r:id="rId14"/>
    <p:sldId id="276" r:id="rId15"/>
    <p:sldId id="277" r:id="rId16"/>
    <p:sldId id="283" r:id="rId17"/>
    <p:sldId id="278" r:id="rId18"/>
    <p:sldId id="285" r:id="rId19"/>
    <p:sldId id="286" r:id="rId20"/>
    <p:sldId id="284" r:id="rId21"/>
    <p:sldId id="287" r:id="rId22"/>
    <p:sldId id="288" r:id="rId23"/>
    <p:sldId id="289"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DFF"/>
    <a:srgbClr val="E1DFE2"/>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6" autoAdjust="0"/>
    <p:restoredTop sz="86392"/>
  </p:normalViewPr>
  <p:slideViewPr>
    <p:cSldViewPr snapToGrid="0" snapToObjects="1">
      <p:cViewPr varScale="1">
        <p:scale>
          <a:sx n="103" d="100"/>
          <a:sy n="103" d="100"/>
        </p:scale>
        <p:origin x="984" y="108"/>
      </p:cViewPr>
      <p:guideLst/>
    </p:cSldViewPr>
  </p:slideViewPr>
  <p:outlineViewPr>
    <p:cViewPr>
      <p:scale>
        <a:sx n="33" d="100"/>
        <a:sy n="33" d="100"/>
      </p:scale>
      <p:origin x="0" y="-1140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森杰 栗" userId="a40d760df2a6b000" providerId="LiveId" clId="{57A82387-B0E7-4F91-8667-C3638F4EC751}"/>
    <pc:docChg chg="custSel addSld delSld modSld">
      <pc:chgData name="森杰 栗" userId="a40d760df2a6b000" providerId="LiveId" clId="{57A82387-B0E7-4F91-8667-C3638F4EC751}" dt="2024-09-17T17:47:04.465" v="272" actId="47"/>
      <pc:docMkLst>
        <pc:docMk/>
      </pc:docMkLst>
      <pc:sldChg chg="del">
        <pc:chgData name="森杰 栗" userId="a40d760df2a6b000" providerId="LiveId" clId="{57A82387-B0E7-4F91-8667-C3638F4EC751}" dt="2024-09-17T17:47:04.465" v="272" actId="47"/>
        <pc:sldMkLst>
          <pc:docMk/>
          <pc:sldMk cId="1215972651" sldId="261"/>
        </pc:sldMkLst>
      </pc:sldChg>
      <pc:sldChg chg="modSp del mod">
        <pc:chgData name="森杰 栗" userId="a40d760df2a6b000" providerId="LiveId" clId="{57A82387-B0E7-4F91-8667-C3638F4EC751}" dt="2024-09-17T17:46:06.477" v="268" actId="47"/>
        <pc:sldMkLst>
          <pc:docMk/>
          <pc:sldMk cId="3998683905" sldId="262"/>
        </pc:sldMkLst>
        <pc:picChg chg="mod">
          <ac:chgData name="森杰 栗" userId="a40d760df2a6b000" providerId="LiveId" clId="{57A82387-B0E7-4F91-8667-C3638F4EC751}" dt="2024-09-17T17:45:57.010" v="267" actId="1076"/>
          <ac:picMkLst>
            <pc:docMk/>
            <pc:sldMk cId="3998683905" sldId="262"/>
            <ac:picMk id="5" creationId="{4EAB6B06-80FE-F24A-800F-E3A4B77E0C0E}"/>
          </ac:picMkLst>
        </pc:picChg>
      </pc:sldChg>
      <pc:sldChg chg="modSp mod">
        <pc:chgData name="森杰 栗" userId="a40d760df2a6b000" providerId="LiveId" clId="{57A82387-B0E7-4F91-8667-C3638F4EC751}" dt="2024-09-17T17:45:32.110" v="265" actId="2711"/>
        <pc:sldMkLst>
          <pc:docMk/>
          <pc:sldMk cId="2274332550" sldId="264"/>
        </pc:sldMkLst>
        <pc:spChg chg="mod">
          <ac:chgData name="森杰 栗" userId="a40d760df2a6b000" providerId="LiveId" clId="{57A82387-B0E7-4F91-8667-C3638F4EC751}" dt="2024-09-17T17:45:32.110" v="265" actId="2711"/>
          <ac:spMkLst>
            <pc:docMk/>
            <pc:sldMk cId="2274332550" sldId="264"/>
            <ac:spMk id="2" creationId="{0D8A6FF1-38C6-BF40-AA54-FC2C1268CA34}"/>
          </ac:spMkLst>
        </pc:spChg>
      </pc:sldChg>
      <pc:sldChg chg="del">
        <pc:chgData name="森杰 栗" userId="a40d760df2a6b000" providerId="LiveId" clId="{57A82387-B0E7-4F91-8667-C3638F4EC751}" dt="2024-09-17T17:45:49.312" v="266" actId="47"/>
        <pc:sldMkLst>
          <pc:docMk/>
          <pc:sldMk cId="3899668917" sldId="267"/>
        </pc:sldMkLst>
      </pc:sldChg>
      <pc:sldChg chg="addSp delSp modSp mod modNotesTx">
        <pc:chgData name="森杰 栗" userId="a40d760df2a6b000" providerId="LiveId" clId="{57A82387-B0E7-4F91-8667-C3638F4EC751}" dt="2024-09-17T17:29:22.844" v="49"/>
        <pc:sldMkLst>
          <pc:docMk/>
          <pc:sldMk cId="1074550409" sldId="276"/>
        </pc:sldMkLst>
        <pc:spChg chg="mod">
          <ac:chgData name="森杰 栗" userId="a40d760df2a6b000" providerId="LiveId" clId="{57A82387-B0E7-4F91-8667-C3638F4EC751}" dt="2024-09-17T17:26:06.851" v="20"/>
          <ac:spMkLst>
            <pc:docMk/>
            <pc:sldMk cId="1074550409" sldId="276"/>
            <ac:spMk id="9" creationId="{85BF0A7C-1911-817A-120A-B0F1C56D678E}"/>
          </ac:spMkLst>
        </pc:spChg>
        <pc:spChg chg="add mod">
          <ac:chgData name="森杰 栗" userId="a40d760df2a6b000" providerId="LiveId" clId="{57A82387-B0E7-4F91-8667-C3638F4EC751}" dt="2024-09-17T17:29:22.844" v="49"/>
          <ac:spMkLst>
            <pc:docMk/>
            <pc:sldMk cId="1074550409" sldId="276"/>
            <ac:spMk id="10" creationId="{A3813FCA-9CC3-244B-6E23-8BE6D228C373}"/>
          </ac:spMkLst>
        </pc:spChg>
        <pc:picChg chg="add del mod">
          <ac:chgData name="森杰 栗" userId="a40d760df2a6b000" providerId="LiveId" clId="{57A82387-B0E7-4F91-8667-C3638F4EC751}" dt="2024-09-17T17:26:23.639" v="23" actId="478"/>
          <ac:picMkLst>
            <pc:docMk/>
            <pc:sldMk cId="1074550409" sldId="276"/>
            <ac:picMk id="6" creationId="{336A10DF-3DB5-4F57-BC9F-93DEAABA80FF}"/>
          </ac:picMkLst>
        </pc:picChg>
        <pc:picChg chg="add mod">
          <ac:chgData name="森杰 栗" userId="a40d760df2a6b000" providerId="LiveId" clId="{57A82387-B0E7-4F91-8667-C3638F4EC751}" dt="2024-09-17T17:28:08.400" v="44" actId="1076"/>
          <ac:picMkLst>
            <pc:docMk/>
            <pc:sldMk cId="1074550409" sldId="276"/>
            <ac:picMk id="8" creationId="{9F31CD88-F9EC-A021-37DE-092C6EDD1F36}"/>
          </ac:picMkLst>
        </pc:picChg>
      </pc:sldChg>
      <pc:sldChg chg="addSp delSp modSp add mod">
        <pc:chgData name="森杰 栗" userId="a40d760df2a6b000" providerId="LiveId" clId="{57A82387-B0E7-4F91-8667-C3638F4EC751}" dt="2024-09-17T17:38:44.483" v="174" actId="1076"/>
        <pc:sldMkLst>
          <pc:docMk/>
          <pc:sldMk cId="1017096842" sldId="277"/>
        </pc:sldMkLst>
        <pc:spChg chg="mod">
          <ac:chgData name="森杰 栗" userId="a40d760df2a6b000" providerId="LiveId" clId="{57A82387-B0E7-4F91-8667-C3638F4EC751}" dt="2024-09-17T17:32:47.136" v="80" actId="20577"/>
          <ac:spMkLst>
            <pc:docMk/>
            <pc:sldMk cId="1017096842" sldId="277"/>
            <ac:spMk id="2" creationId="{510E1DE6-4AA7-1948-9434-A4F235385150}"/>
          </ac:spMkLst>
        </pc:spChg>
        <pc:spChg chg="mod">
          <ac:chgData name="森杰 栗" userId="a40d760df2a6b000" providerId="LiveId" clId="{57A82387-B0E7-4F91-8667-C3638F4EC751}" dt="2024-09-17T17:38:44.483" v="174" actId="1076"/>
          <ac:spMkLst>
            <pc:docMk/>
            <pc:sldMk cId="1017096842" sldId="277"/>
            <ac:spMk id="9" creationId="{85BF0A7C-1911-817A-120A-B0F1C56D678E}"/>
          </ac:spMkLst>
        </pc:spChg>
        <pc:spChg chg="del">
          <ac:chgData name="森杰 栗" userId="a40d760df2a6b000" providerId="LiveId" clId="{57A82387-B0E7-4F91-8667-C3638F4EC751}" dt="2024-09-17T17:33:05.455" v="82" actId="478"/>
          <ac:spMkLst>
            <pc:docMk/>
            <pc:sldMk cId="1017096842" sldId="277"/>
            <ac:spMk id="10" creationId="{A3813FCA-9CC3-244B-6E23-8BE6D228C373}"/>
          </ac:spMkLst>
        </pc:spChg>
        <pc:picChg chg="add mod modCrop">
          <ac:chgData name="森杰 栗" userId="a40d760df2a6b000" providerId="LiveId" clId="{57A82387-B0E7-4F91-8667-C3638F4EC751}" dt="2024-09-17T17:33:37.924" v="87" actId="1076"/>
          <ac:picMkLst>
            <pc:docMk/>
            <pc:sldMk cId="1017096842" sldId="277"/>
            <ac:picMk id="4" creationId="{AD68E261-945D-4046-9CD0-B120B5FF79E3}"/>
          </ac:picMkLst>
        </pc:picChg>
        <pc:picChg chg="del">
          <ac:chgData name="森杰 栗" userId="a40d760df2a6b000" providerId="LiveId" clId="{57A82387-B0E7-4F91-8667-C3638F4EC751}" dt="2024-09-17T17:33:03.943" v="81" actId="478"/>
          <ac:picMkLst>
            <pc:docMk/>
            <pc:sldMk cId="1017096842" sldId="277"/>
            <ac:picMk id="5" creationId="{14ABC663-4F74-131C-AE09-719643882904}"/>
          </ac:picMkLst>
        </pc:picChg>
        <pc:picChg chg="del">
          <ac:chgData name="森杰 栗" userId="a40d760df2a6b000" providerId="LiveId" clId="{57A82387-B0E7-4F91-8667-C3638F4EC751}" dt="2024-09-17T17:35:05.372" v="92" actId="478"/>
          <ac:picMkLst>
            <pc:docMk/>
            <pc:sldMk cId="1017096842" sldId="277"/>
            <ac:picMk id="8" creationId="{9F31CD88-F9EC-A021-37DE-092C6EDD1F36}"/>
          </ac:picMkLst>
        </pc:picChg>
      </pc:sldChg>
      <pc:sldChg chg="addSp delSp modSp add mod">
        <pc:chgData name="森杰 栗" userId="a40d760df2a6b000" providerId="LiveId" clId="{57A82387-B0E7-4F91-8667-C3638F4EC751}" dt="2024-09-17T17:44:54.641" v="237" actId="1076"/>
        <pc:sldMkLst>
          <pc:docMk/>
          <pc:sldMk cId="1549624305" sldId="278"/>
        </pc:sldMkLst>
        <pc:spChg chg="del">
          <ac:chgData name="森杰 栗" userId="a40d760df2a6b000" providerId="LiveId" clId="{57A82387-B0E7-4F91-8667-C3638F4EC751}" dt="2024-09-17T17:40:06.143" v="187" actId="478"/>
          <ac:spMkLst>
            <pc:docMk/>
            <pc:sldMk cId="1549624305" sldId="278"/>
            <ac:spMk id="2" creationId="{510E1DE6-4AA7-1948-9434-A4F235385150}"/>
          </ac:spMkLst>
        </pc:spChg>
        <pc:spChg chg="mod">
          <ac:chgData name="森杰 栗" userId="a40d760df2a6b000" providerId="LiveId" clId="{57A82387-B0E7-4F91-8667-C3638F4EC751}" dt="2024-09-17T17:39:16.330" v="185" actId="20577"/>
          <ac:spMkLst>
            <pc:docMk/>
            <pc:sldMk cId="1549624305" sldId="278"/>
            <ac:spMk id="3" creationId="{23FF93AD-B291-5347-AC70-D7287ABA5C8E}"/>
          </ac:spMkLst>
        </pc:spChg>
        <pc:spChg chg="add del mod">
          <ac:chgData name="森杰 栗" userId="a40d760df2a6b000" providerId="LiveId" clId="{57A82387-B0E7-4F91-8667-C3638F4EC751}" dt="2024-09-17T17:40:08.859" v="188" actId="478"/>
          <ac:spMkLst>
            <pc:docMk/>
            <pc:sldMk cId="1549624305" sldId="278"/>
            <ac:spMk id="6" creationId="{86A725DE-B843-EB34-A6AE-4F0DB72DEF97}"/>
          </ac:spMkLst>
        </pc:spChg>
        <pc:spChg chg="mod">
          <ac:chgData name="森杰 栗" userId="a40d760df2a6b000" providerId="LiveId" clId="{57A82387-B0E7-4F91-8667-C3638F4EC751}" dt="2024-09-17T17:44:39.009" v="235" actId="20577"/>
          <ac:spMkLst>
            <pc:docMk/>
            <pc:sldMk cId="1549624305" sldId="278"/>
            <ac:spMk id="9" creationId="{85BF0A7C-1911-817A-120A-B0F1C56D678E}"/>
          </ac:spMkLst>
        </pc:spChg>
        <pc:picChg chg="del">
          <ac:chgData name="森杰 栗" userId="a40d760df2a6b000" providerId="LiveId" clId="{57A82387-B0E7-4F91-8667-C3638F4EC751}" dt="2024-09-17T17:40:13.844" v="189" actId="478"/>
          <ac:picMkLst>
            <pc:docMk/>
            <pc:sldMk cId="1549624305" sldId="278"/>
            <ac:picMk id="4" creationId="{AD68E261-945D-4046-9CD0-B120B5FF79E3}"/>
          </ac:picMkLst>
        </pc:picChg>
        <pc:picChg chg="add mod">
          <ac:chgData name="森杰 栗" userId="a40d760df2a6b000" providerId="LiveId" clId="{57A82387-B0E7-4F91-8667-C3638F4EC751}" dt="2024-09-17T17:44:52.707" v="236" actId="1076"/>
          <ac:picMkLst>
            <pc:docMk/>
            <pc:sldMk cId="1549624305" sldId="278"/>
            <ac:picMk id="8" creationId="{15FC8CC1-763C-9A13-F6C4-B61A0B4B0B7E}"/>
          </ac:picMkLst>
        </pc:picChg>
        <pc:picChg chg="add mod">
          <ac:chgData name="森杰 栗" userId="a40d760df2a6b000" providerId="LiveId" clId="{57A82387-B0E7-4F91-8667-C3638F4EC751}" dt="2024-09-17T17:44:54.641" v="237" actId="1076"/>
          <ac:picMkLst>
            <pc:docMk/>
            <pc:sldMk cId="1549624305" sldId="278"/>
            <ac:picMk id="11" creationId="{69555FF1-EAA8-2377-F857-D352341A6295}"/>
          </ac:picMkLst>
        </pc:picChg>
      </pc:sldChg>
      <pc:sldChg chg="add">
        <pc:chgData name="森杰 栗" userId="a40d760df2a6b000" providerId="LiveId" clId="{57A82387-B0E7-4F91-8667-C3638F4EC751}" dt="2024-09-17T17:46:38.944" v="269"/>
        <pc:sldMkLst>
          <pc:docMk/>
          <pc:sldMk cId="2867509226" sldId="279"/>
        </pc:sldMkLst>
      </pc:sldChg>
      <pc:sldChg chg="add">
        <pc:chgData name="森杰 栗" userId="a40d760df2a6b000" providerId="LiveId" clId="{57A82387-B0E7-4F91-8667-C3638F4EC751}" dt="2024-09-17T17:46:47.009" v="270"/>
        <pc:sldMkLst>
          <pc:docMk/>
          <pc:sldMk cId="741120991" sldId="280"/>
        </pc:sldMkLst>
      </pc:sldChg>
      <pc:sldChg chg="add">
        <pc:chgData name="森杰 栗" userId="a40d760df2a6b000" providerId="LiveId" clId="{57A82387-B0E7-4F91-8667-C3638F4EC751}" dt="2024-09-17T17:46:54.585" v="271"/>
        <pc:sldMkLst>
          <pc:docMk/>
          <pc:sldMk cId="13783213" sldId="281"/>
        </pc:sldMkLst>
      </pc:sldChg>
    </pc:docChg>
  </pc:docChgLst>
  <pc:docChgLst>
    <pc:chgData name="森杰 栗" userId="a40d760df2a6b000" providerId="LiveId" clId="{F7FC3E40-71A7-40CE-B459-3D399FEFAE2F}"/>
    <pc:docChg chg="undo custSel addSld delSld modSld">
      <pc:chgData name="森杰 栗" userId="a40d760df2a6b000" providerId="LiveId" clId="{F7FC3E40-71A7-40CE-B459-3D399FEFAE2F}" dt="2024-09-20T12:06:29.485" v="3892" actId="20577"/>
      <pc:docMkLst>
        <pc:docMk/>
      </pc:docMkLst>
      <pc:sldChg chg="modSp mod">
        <pc:chgData name="森杰 栗" userId="a40d760df2a6b000" providerId="LiveId" clId="{F7FC3E40-71A7-40CE-B459-3D399FEFAE2F}" dt="2024-09-20T12:06:29.485" v="3892" actId="20577"/>
        <pc:sldMkLst>
          <pc:docMk/>
          <pc:sldMk cId="1722271748" sldId="256"/>
        </pc:sldMkLst>
        <pc:spChg chg="mod">
          <ac:chgData name="森杰 栗" userId="a40d760df2a6b000" providerId="LiveId" clId="{F7FC3E40-71A7-40CE-B459-3D399FEFAE2F}" dt="2024-09-20T12:06:29.485" v="3892" actId="20577"/>
          <ac:spMkLst>
            <pc:docMk/>
            <pc:sldMk cId="1722271748" sldId="256"/>
            <ac:spMk id="5" creationId="{9A95218C-B9D2-EC21-4099-07A22AEA5998}"/>
          </ac:spMkLst>
        </pc:spChg>
      </pc:sldChg>
      <pc:sldChg chg="modSp mod">
        <pc:chgData name="森杰 栗" userId="a40d760df2a6b000" providerId="LiveId" clId="{F7FC3E40-71A7-40CE-B459-3D399FEFAE2F}" dt="2024-09-18T01:45:19.666" v="66" actId="20577"/>
        <pc:sldMkLst>
          <pc:docMk/>
          <pc:sldMk cId="3592634977" sldId="258"/>
        </pc:sldMkLst>
        <pc:spChg chg="mod">
          <ac:chgData name="森杰 栗" userId="a40d760df2a6b000" providerId="LiveId" clId="{F7FC3E40-71A7-40CE-B459-3D399FEFAE2F}" dt="2024-09-18T01:45:19.666" v="66" actId="20577"/>
          <ac:spMkLst>
            <pc:docMk/>
            <pc:sldMk cId="3592634977" sldId="258"/>
            <ac:spMk id="3" creationId="{E4B3B5DF-DAF7-B946-AB06-11AE7FF1176B}"/>
          </ac:spMkLst>
        </pc:spChg>
      </pc:sldChg>
      <pc:sldChg chg="del">
        <pc:chgData name="森杰 栗" userId="a40d760df2a6b000" providerId="LiveId" clId="{F7FC3E40-71A7-40CE-B459-3D399FEFAE2F}" dt="2024-09-18T02:02:19.461" v="575" actId="47"/>
        <pc:sldMkLst>
          <pc:docMk/>
          <pc:sldMk cId="2262849344" sldId="259"/>
        </pc:sldMkLst>
      </pc:sldChg>
      <pc:sldChg chg="modSp mod">
        <pc:chgData name="森杰 栗" userId="a40d760df2a6b000" providerId="LiveId" clId="{F7FC3E40-71A7-40CE-B459-3D399FEFAE2F}" dt="2024-09-19T05:10:03.328" v="3847" actId="207"/>
        <pc:sldMkLst>
          <pc:docMk/>
          <pc:sldMk cId="1715847878" sldId="260"/>
        </pc:sldMkLst>
        <pc:spChg chg="mod">
          <ac:chgData name="森杰 栗" userId="a40d760df2a6b000" providerId="LiveId" clId="{F7FC3E40-71A7-40CE-B459-3D399FEFAE2F}" dt="2024-09-19T05:09:39.990" v="3843" actId="207"/>
          <ac:spMkLst>
            <pc:docMk/>
            <pc:sldMk cId="1715847878" sldId="260"/>
            <ac:spMk id="9" creationId="{356E2C48-4AF9-4C4E-F054-9B917D195811}"/>
          </ac:spMkLst>
        </pc:spChg>
        <pc:spChg chg="mod">
          <ac:chgData name="森杰 栗" userId="a40d760df2a6b000" providerId="LiveId" clId="{F7FC3E40-71A7-40CE-B459-3D399FEFAE2F}" dt="2024-09-19T05:10:03.328" v="3847" actId="207"/>
          <ac:spMkLst>
            <pc:docMk/>
            <pc:sldMk cId="1715847878" sldId="260"/>
            <ac:spMk id="10" creationId="{DA844892-F078-2518-9029-DE8EB8345DF8}"/>
          </ac:spMkLst>
        </pc:spChg>
      </pc:sldChg>
      <pc:sldChg chg="modSp mod">
        <pc:chgData name="森杰 栗" userId="a40d760df2a6b000" providerId="LiveId" clId="{F7FC3E40-71A7-40CE-B459-3D399FEFAE2F}" dt="2024-09-18T02:05:18.285" v="617" actId="20577"/>
        <pc:sldMkLst>
          <pc:docMk/>
          <pc:sldMk cId="2274332550" sldId="264"/>
        </pc:sldMkLst>
        <pc:spChg chg="mod">
          <ac:chgData name="森杰 栗" userId="a40d760df2a6b000" providerId="LiveId" clId="{F7FC3E40-71A7-40CE-B459-3D399FEFAE2F}" dt="2024-09-18T02:05:18.285" v="617" actId="20577"/>
          <ac:spMkLst>
            <pc:docMk/>
            <pc:sldMk cId="2274332550" sldId="264"/>
            <ac:spMk id="3" creationId="{0486DF19-DC1B-514A-8C02-64E0ECCD2C31}"/>
          </ac:spMkLst>
        </pc:spChg>
      </pc:sldChg>
      <pc:sldChg chg="modSp mod">
        <pc:chgData name="森杰 栗" userId="a40d760df2a6b000" providerId="LiveId" clId="{F7FC3E40-71A7-40CE-B459-3D399FEFAE2F}" dt="2024-09-19T05:08:29.089" v="3839" actId="207"/>
        <pc:sldMkLst>
          <pc:docMk/>
          <pc:sldMk cId="343271916" sldId="268"/>
        </pc:sldMkLst>
        <pc:spChg chg="mod">
          <ac:chgData name="森杰 栗" userId="a40d760df2a6b000" providerId="LiveId" clId="{F7FC3E40-71A7-40CE-B459-3D399FEFAE2F}" dt="2024-09-19T05:08:16.786" v="3838" actId="207"/>
          <ac:spMkLst>
            <pc:docMk/>
            <pc:sldMk cId="343271916" sldId="268"/>
            <ac:spMk id="9" creationId="{356E2C48-4AF9-4C4E-F054-9B917D195811}"/>
          </ac:spMkLst>
        </pc:spChg>
        <pc:spChg chg="mod">
          <ac:chgData name="森杰 栗" userId="a40d760df2a6b000" providerId="LiveId" clId="{F7FC3E40-71A7-40CE-B459-3D399FEFAE2F}" dt="2024-09-19T05:08:29.089" v="3839" actId="207"/>
          <ac:spMkLst>
            <pc:docMk/>
            <pc:sldMk cId="343271916" sldId="268"/>
            <ac:spMk id="17" creationId="{CF40CEC3-CF9A-EB0A-B8F3-B1DEEDA7BEBE}"/>
          </ac:spMkLst>
        </pc:spChg>
      </pc:sldChg>
      <pc:sldChg chg="modSp mod">
        <pc:chgData name="森杰 栗" userId="a40d760df2a6b000" providerId="LiveId" clId="{F7FC3E40-71A7-40CE-B459-3D399FEFAE2F}" dt="2024-09-18T01:47:21.550" v="150" actId="20577"/>
        <pc:sldMkLst>
          <pc:docMk/>
          <pc:sldMk cId="282500934" sldId="269"/>
        </pc:sldMkLst>
        <pc:spChg chg="mod">
          <ac:chgData name="森杰 栗" userId="a40d760df2a6b000" providerId="LiveId" clId="{F7FC3E40-71A7-40CE-B459-3D399FEFAE2F}" dt="2024-09-18T01:47:21.550" v="150" actId="20577"/>
          <ac:spMkLst>
            <pc:docMk/>
            <pc:sldMk cId="282500934" sldId="269"/>
            <ac:spMk id="3" creationId="{23FF93AD-B291-5347-AC70-D7287ABA5C8E}"/>
          </ac:spMkLst>
        </pc:spChg>
      </pc:sldChg>
      <pc:sldChg chg="modSp mod">
        <pc:chgData name="森杰 栗" userId="a40d760df2a6b000" providerId="LiveId" clId="{F7FC3E40-71A7-40CE-B459-3D399FEFAE2F}" dt="2024-09-19T05:12:25.368" v="3849" actId="207"/>
        <pc:sldMkLst>
          <pc:docMk/>
          <pc:sldMk cId="1843148509" sldId="271"/>
        </pc:sldMkLst>
        <pc:spChg chg="mod">
          <ac:chgData name="森杰 栗" userId="a40d760df2a6b000" providerId="LiveId" clId="{F7FC3E40-71A7-40CE-B459-3D399FEFAE2F}" dt="2024-09-19T05:12:25.368" v="3849" actId="207"/>
          <ac:spMkLst>
            <pc:docMk/>
            <pc:sldMk cId="1843148509" sldId="271"/>
            <ac:spMk id="9" creationId="{85BF0A7C-1911-817A-120A-B0F1C56D678E}"/>
          </ac:spMkLst>
        </pc:spChg>
      </pc:sldChg>
      <pc:sldChg chg="modSp mod">
        <pc:chgData name="森杰 栗" userId="a40d760df2a6b000" providerId="LiveId" clId="{F7FC3E40-71A7-40CE-B459-3D399FEFAE2F}" dt="2024-09-19T05:13:23.404" v="3850" actId="207"/>
        <pc:sldMkLst>
          <pc:docMk/>
          <pc:sldMk cId="4140620315" sldId="272"/>
        </pc:sldMkLst>
        <pc:spChg chg="mod">
          <ac:chgData name="森杰 栗" userId="a40d760df2a6b000" providerId="LiveId" clId="{F7FC3E40-71A7-40CE-B459-3D399FEFAE2F}" dt="2024-09-19T05:13:23.404" v="3850" actId="207"/>
          <ac:spMkLst>
            <pc:docMk/>
            <pc:sldMk cId="4140620315" sldId="272"/>
            <ac:spMk id="9" creationId="{85BF0A7C-1911-817A-120A-B0F1C56D678E}"/>
          </ac:spMkLst>
        </pc:spChg>
      </pc:sldChg>
      <pc:sldChg chg="modSp mod">
        <pc:chgData name="森杰 栗" userId="a40d760df2a6b000" providerId="LiveId" clId="{F7FC3E40-71A7-40CE-B459-3D399FEFAE2F}" dt="2024-09-19T05:15:39.153" v="3855" actId="207"/>
        <pc:sldMkLst>
          <pc:docMk/>
          <pc:sldMk cId="2564202923" sldId="273"/>
        </pc:sldMkLst>
        <pc:spChg chg="mod">
          <ac:chgData name="森杰 栗" userId="a40d760df2a6b000" providerId="LiveId" clId="{F7FC3E40-71A7-40CE-B459-3D399FEFAE2F}" dt="2024-09-19T05:15:39.153" v="3855" actId="207"/>
          <ac:spMkLst>
            <pc:docMk/>
            <pc:sldMk cId="2564202923" sldId="273"/>
            <ac:spMk id="9" creationId="{85BF0A7C-1911-817A-120A-B0F1C56D678E}"/>
          </ac:spMkLst>
        </pc:spChg>
      </pc:sldChg>
      <pc:sldChg chg="modSp mod">
        <pc:chgData name="森杰 栗" userId="a40d760df2a6b000" providerId="LiveId" clId="{F7FC3E40-71A7-40CE-B459-3D399FEFAE2F}" dt="2024-09-19T05:14:49.606" v="3852" actId="207"/>
        <pc:sldMkLst>
          <pc:docMk/>
          <pc:sldMk cId="2571572591" sldId="274"/>
        </pc:sldMkLst>
        <pc:spChg chg="mod">
          <ac:chgData name="森杰 栗" userId="a40d760df2a6b000" providerId="LiveId" clId="{F7FC3E40-71A7-40CE-B459-3D399FEFAE2F}" dt="2024-09-19T05:14:49.606" v="3852" actId="207"/>
          <ac:spMkLst>
            <pc:docMk/>
            <pc:sldMk cId="2571572591" sldId="274"/>
            <ac:spMk id="9" creationId="{85BF0A7C-1911-817A-120A-B0F1C56D678E}"/>
          </ac:spMkLst>
        </pc:spChg>
      </pc:sldChg>
      <pc:sldChg chg="modSp mod">
        <pc:chgData name="森杰 栗" userId="a40d760df2a6b000" providerId="LiveId" clId="{F7FC3E40-71A7-40CE-B459-3D399FEFAE2F}" dt="2024-09-19T05:16:09.101" v="3856" actId="207"/>
        <pc:sldMkLst>
          <pc:docMk/>
          <pc:sldMk cId="1781056823" sldId="275"/>
        </pc:sldMkLst>
        <pc:spChg chg="mod">
          <ac:chgData name="森杰 栗" userId="a40d760df2a6b000" providerId="LiveId" clId="{F7FC3E40-71A7-40CE-B459-3D399FEFAE2F}" dt="2024-09-19T05:16:09.101" v="3856" actId="207"/>
          <ac:spMkLst>
            <pc:docMk/>
            <pc:sldMk cId="1781056823" sldId="275"/>
            <ac:spMk id="9" creationId="{85BF0A7C-1911-817A-120A-B0F1C56D678E}"/>
          </ac:spMkLst>
        </pc:spChg>
      </pc:sldChg>
      <pc:sldChg chg="modSp mod">
        <pc:chgData name="森杰 栗" userId="a40d760df2a6b000" providerId="LiveId" clId="{F7FC3E40-71A7-40CE-B459-3D399FEFAE2F}" dt="2024-09-19T05:16:58.973" v="3857" actId="207"/>
        <pc:sldMkLst>
          <pc:docMk/>
          <pc:sldMk cId="1074550409" sldId="276"/>
        </pc:sldMkLst>
        <pc:spChg chg="mod">
          <ac:chgData name="森杰 栗" userId="a40d760df2a6b000" providerId="LiveId" clId="{F7FC3E40-71A7-40CE-B459-3D399FEFAE2F}" dt="2024-09-19T05:16:58.973" v="3857" actId="207"/>
          <ac:spMkLst>
            <pc:docMk/>
            <pc:sldMk cId="1074550409" sldId="276"/>
            <ac:spMk id="9" creationId="{85BF0A7C-1911-817A-120A-B0F1C56D678E}"/>
          </ac:spMkLst>
        </pc:spChg>
        <pc:spChg chg="mod">
          <ac:chgData name="森杰 栗" userId="a40d760df2a6b000" providerId="LiveId" clId="{F7FC3E40-71A7-40CE-B459-3D399FEFAE2F}" dt="2024-09-18T08:37:22.769" v="3735" actId="1076"/>
          <ac:spMkLst>
            <pc:docMk/>
            <pc:sldMk cId="1074550409" sldId="276"/>
            <ac:spMk id="10" creationId="{A3813FCA-9CC3-244B-6E23-8BE6D228C373}"/>
          </ac:spMkLst>
        </pc:spChg>
      </pc:sldChg>
      <pc:sldChg chg="modSp mod">
        <pc:chgData name="森杰 栗" userId="a40d760df2a6b000" providerId="LiveId" clId="{F7FC3E40-71A7-40CE-B459-3D399FEFAE2F}" dt="2024-09-19T05:18:09.017" v="3859" actId="207"/>
        <pc:sldMkLst>
          <pc:docMk/>
          <pc:sldMk cId="1017096842" sldId="277"/>
        </pc:sldMkLst>
        <pc:spChg chg="mod">
          <ac:chgData name="森杰 栗" userId="a40d760df2a6b000" providerId="LiveId" clId="{F7FC3E40-71A7-40CE-B459-3D399FEFAE2F}" dt="2024-09-19T05:18:09.017" v="3859" actId="207"/>
          <ac:spMkLst>
            <pc:docMk/>
            <pc:sldMk cId="1017096842" sldId="277"/>
            <ac:spMk id="9" creationId="{85BF0A7C-1911-817A-120A-B0F1C56D678E}"/>
          </ac:spMkLst>
        </pc:spChg>
      </pc:sldChg>
      <pc:sldChg chg="addSp modSp mod">
        <pc:chgData name="森杰 栗" userId="a40d760df2a6b000" providerId="LiveId" clId="{F7FC3E40-71A7-40CE-B459-3D399FEFAE2F}" dt="2024-09-19T05:20:10.890" v="3865" actId="207"/>
        <pc:sldMkLst>
          <pc:docMk/>
          <pc:sldMk cId="1549624305" sldId="278"/>
        </pc:sldMkLst>
        <pc:spChg chg="add mod">
          <ac:chgData name="森杰 栗" userId="a40d760df2a6b000" providerId="LiveId" clId="{F7FC3E40-71A7-40CE-B459-3D399FEFAE2F}" dt="2024-09-19T05:20:10.890" v="3865" actId="207"/>
          <ac:spMkLst>
            <pc:docMk/>
            <pc:sldMk cId="1549624305" sldId="278"/>
            <ac:spMk id="2" creationId="{37A4EE85-B32A-0263-17C0-8CFDB5EE2959}"/>
          </ac:spMkLst>
        </pc:spChg>
        <pc:spChg chg="mod">
          <ac:chgData name="森杰 栗" userId="a40d760df2a6b000" providerId="LiveId" clId="{F7FC3E40-71A7-40CE-B459-3D399FEFAE2F}" dt="2024-09-19T05:18:47.874" v="3863" actId="207"/>
          <ac:spMkLst>
            <pc:docMk/>
            <pc:sldMk cId="1549624305" sldId="278"/>
            <ac:spMk id="9" creationId="{85BF0A7C-1911-817A-120A-B0F1C56D678E}"/>
          </ac:spMkLst>
        </pc:spChg>
        <pc:picChg chg="mod">
          <ac:chgData name="森杰 栗" userId="a40d760df2a6b000" providerId="LiveId" clId="{F7FC3E40-71A7-40CE-B459-3D399FEFAE2F}" dt="2024-09-18T02:20:36.210" v="723" actId="1076"/>
          <ac:picMkLst>
            <pc:docMk/>
            <pc:sldMk cId="1549624305" sldId="278"/>
            <ac:picMk id="8" creationId="{15FC8CC1-763C-9A13-F6C4-B61A0B4B0B7E}"/>
          </ac:picMkLst>
        </pc:picChg>
        <pc:picChg chg="mod">
          <ac:chgData name="森杰 栗" userId="a40d760df2a6b000" providerId="LiveId" clId="{F7FC3E40-71A7-40CE-B459-3D399FEFAE2F}" dt="2024-09-18T02:20:39.139" v="724" actId="1076"/>
          <ac:picMkLst>
            <pc:docMk/>
            <pc:sldMk cId="1549624305" sldId="278"/>
            <ac:picMk id="11" creationId="{69555FF1-EAA8-2377-F857-D352341A6295}"/>
          </ac:picMkLst>
        </pc:picChg>
      </pc:sldChg>
      <pc:sldChg chg="modSp mod">
        <pc:chgData name="森杰 栗" userId="a40d760df2a6b000" providerId="LiveId" clId="{F7FC3E40-71A7-40CE-B459-3D399FEFAE2F}" dt="2024-09-18T01:48:15.048" v="193" actId="2711"/>
        <pc:sldMkLst>
          <pc:docMk/>
          <pc:sldMk cId="2867509226" sldId="279"/>
        </pc:sldMkLst>
        <pc:spChg chg="mod">
          <ac:chgData name="森杰 栗" userId="a40d760df2a6b000" providerId="LiveId" clId="{F7FC3E40-71A7-40CE-B459-3D399FEFAE2F}" dt="2024-09-18T01:48:15.048" v="193" actId="2711"/>
          <ac:spMkLst>
            <pc:docMk/>
            <pc:sldMk cId="2867509226" sldId="279"/>
            <ac:spMk id="2" creationId="{73C4BB7B-3953-EC47-A0EB-2FE48D54AF5C}"/>
          </ac:spMkLst>
        </pc:spChg>
        <pc:spChg chg="mod">
          <ac:chgData name="森杰 栗" userId="a40d760df2a6b000" providerId="LiveId" clId="{F7FC3E40-71A7-40CE-B459-3D399FEFAE2F}" dt="2024-09-18T01:48:15.048" v="193" actId="2711"/>
          <ac:spMkLst>
            <pc:docMk/>
            <pc:sldMk cId="2867509226" sldId="279"/>
            <ac:spMk id="3" creationId="{00756719-6C6D-A144-880F-C329C26FBBE3}"/>
          </ac:spMkLst>
        </pc:spChg>
      </pc:sldChg>
      <pc:sldChg chg="del">
        <pc:chgData name="森杰 栗" userId="a40d760df2a6b000" providerId="LiveId" clId="{F7FC3E40-71A7-40CE-B459-3D399FEFAE2F}" dt="2024-09-18T01:49:31.017" v="195" actId="47"/>
        <pc:sldMkLst>
          <pc:docMk/>
          <pc:sldMk cId="741120991" sldId="280"/>
        </pc:sldMkLst>
      </pc:sldChg>
      <pc:sldChg chg="del">
        <pc:chgData name="森杰 栗" userId="a40d760df2a6b000" providerId="LiveId" clId="{F7FC3E40-71A7-40CE-B459-3D399FEFAE2F}" dt="2024-09-18T01:58:06.272" v="416" actId="47"/>
        <pc:sldMkLst>
          <pc:docMk/>
          <pc:sldMk cId="13783213" sldId="281"/>
        </pc:sldMkLst>
      </pc:sldChg>
      <pc:sldChg chg="modSp add mod">
        <pc:chgData name="森杰 栗" userId="a40d760df2a6b000" providerId="LiveId" clId="{F7FC3E40-71A7-40CE-B459-3D399FEFAE2F}" dt="2024-09-18T01:56:14.676" v="392" actId="20577"/>
        <pc:sldMkLst>
          <pc:docMk/>
          <pc:sldMk cId="513606019" sldId="282"/>
        </pc:sldMkLst>
        <pc:spChg chg="mod">
          <ac:chgData name="森杰 栗" userId="a40d760df2a6b000" providerId="LiveId" clId="{F7FC3E40-71A7-40CE-B459-3D399FEFAE2F}" dt="2024-09-18T01:49:45.484" v="207" actId="20577"/>
          <ac:spMkLst>
            <pc:docMk/>
            <pc:sldMk cId="513606019" sldId="282"/>
            <ac:spMk id="2" creationId="{73C4BB7B-3953-EC47-A0EB-2FE48D54AF5C}"/>
          </ac:spMkLst>
        </pc:spChg>
        <pc:spChg chg="mod">
          <ac:chgData name="森杰 栗" userId="a40d760df2a6b000" providerId="LiveId" clId="{F7FC3E40-71A7-40CE-B459-3D399FEFAE2F}" dt="2024-09-18T01:56:14.676" v="392" actId="20577"/>
          <ac:spMkLst>
            <pc:docMk/>
            <pc:sldMk cId="513606019" sldId="282"/>
            <ac:spMk id="3" creationId="{00756719-6C6D-A144-880F-C329C26FBBE3}"/>
          </ac:spMkLst>
        </pc:spChg>
      </pc:sldChg>
      <pc:sldChg chg="modSp add mod">
        <pc:chgData name="森杰 栗" userId="a40d760df2a6b000" providerId="LiveId" clId="{F7FC3E40-71A7-40CE-B459-3D399FEFAE2F}" dt="2024-09-18T02:01:47.957" v="573" actId="20577"/>
        <pc:sldMkLst>
          <pc:docMk/>
          <pc:sldMk cId="4203812045" sldId="283"/>
        </pc:sldMkLst>
        <pc:spChg chg="mod">
          <ac:chgData name="森杰 栗" userId="a40d760df2a6b000" providerId="LiveId" clId="{F7FC3E40-71A7-40CE-B459-3D399FEFAE2F}" dt="2024-09-18T01:58:01.318" v="415" actId="20577"/>
          <ac:spMkLst>
            <pc:docMk/>
            <pc:sldMk cId="4203812045" sldId="283"/>
            <ac:spMk id="2" creationId="{73C4BB7B-3953-EC47-A0EB-2FE48D54AF5C}"/>
          </ac:spMkLst>
        </pc:spChg>
        <pc:spChg chg="mod">
          <ac:chgData name="森杰 栗" userId="a40d760df2a6b000" providerId="LiveId" clId="{F7FC3E40-71A7-40CE-B459-3D399FEFAE2F}" dt="2024-09-18T02:01:47.957" v="573" actId="20577"/>
          <ac:spMkLst>
            <pc:docMk/>
            <pc:sldMk cId="4203812045" sldId="283"/>
            <ac:spMk id="3" creationId="{00756719-6C6D-A144-880F-C329C26FBBE3}"/>
          </ac:spMkLst>
        </pc:spChg>
      </pc:sldChg>
      <pc:sldChg chg="modSp add mod">
        <pc:chgData name="森杰 栗" userId="a40d760df2a6b000" providerId="LiveId" clId="{F7FC3E40-71A7-40CE-B459-3D399FEFAE2F}" dt="2024-09-18T08:29:59.251" v="3469" actId="20577"/>
        <pc:sldMkLst>
          <pc:docMk/>
          <pc:sldMk cId="2214520978" sldId="284"/>
        </pc:sldMkLst>
        <pc:spChg chg="mod">
          <ac:chgData name="森杰 栗" userId="a40d760df2a6b000" providerId="LiveId" clId="{F7FC3E40-71A7-40CE-B459-3D399FEFAE2F}" dt="2024-09-18T02:02:37.612" v="607" actId="20577"/>
          <ac:spMkLst>
            <pc:docMk/>
            <pc:sldMk cId="2214520978" sldId="284"/>
            <ac:spMk id="2" creationId="{73C4BB7B-3953-EC47-A0EB-2FE48D54AF5C}"/>
          </ac:spMkLst>
        </pc:spChg>
        <pc:spChg chg="mod">
          <ac:chgData name="森杰 栗" userId="a40d760df2a6b000" providerId="LiveId" clId="{F7FC3E40-71A7-40CE-B459-3D399FEFAE2F}" dt="2024-09-18T08:29:59.251" v="3469" actId="20577"/>
          <ac:spMkLst>
            <pc:docMk/>
            <pc:sldMk cId="2214520978" sldId="284"/>
            <ac:spMk id="3" creationId="{00756719-6C6D-A144-880F-C329C26FBBE3}"/>
          </ac:spMkLst>
        </pc:spChg>
      </pc:sldChg>
      <pc:sldChg chg="addSp delSp modSp add mod">
        <pc:chgData name="森杰 栗" userId="a40d760df2a6b000" providerId="LiveId" clId="{F7FC3E40-71A7-40CE-B459-3D399FEFAE2F}" dt="2024-09-18T08:39:10.093" v="3756" actId="1076"/>
        <pc:sldMkLst>
          <pc:docMk/>
          <pc:sldMk cId="971690927" sldId="285"/>
        </pc:sldMkLst>
        <pc:spChg chg="del">
          <ac:chgData name="森杰 栗" userId="a40d760df2a6b000" providerId="LiveId" clId="{F7FC3E40-71A7-40CE-B459-3D399FEFAE2F}" dt="2024-09-18T03:30:00.059" v="1240" actId="478"/>
          <ac:spMkLst>
            <pc:docMk/>
            <pc:sldMk cId="971690927" sldId="285"/>
            <ac:spMk id="2" creationId="{37A4EE85-B32A-0263-17C0-8CFDB5EE2959}"/>
          </ac:spMkLst>
        </pc:spChg>
        <pc:spChg chg="add mod">
          <ac:chgData name="森杰 栗" userId="a40d760df2a6b000" providerId="LiveId" clId="{F7FC3E40-71A7-40CE-B459-3D399FEFAE2F}" dt="2024-09-18T08:39:06.211" v="3755" actId="1076"/>
          <ac:spMkLst>
            <pc:docMk/>
            <pc:sldMk cId="971690927" sldId="285"/>
            <ac:spMk id="6" creationId="{FF852E50-062E-DED1-F42F-96D8039AA5CC}"/>
          </ac:spMkLst>
        </pc:spChg>
        <pc:spChg chg="mod">
          <ac:chgData name="森杰 栗" userId="a40d760df2a6b000" providerId="LiveId" clId="{F7FC3E40-71A7-40CE-B459-3D399FEFAE2F}" dt="2024-09-18T07:56:09.399" v="1836"/>
          <ac:spMkLst>
            <pc:docMk/>
            <pc:sldMk cId="971690927" sldId="285"/>
            <ac:spMk id="9" creationId="{85BF0A7C-1911-817A-120A-B0F1C56D678E}"/>
          </ac:spMkLst>
        </pc:spChg>
        <pc:picChg chg="add mod">
          <ac:chgData name="森杰 栗" userId="a40d760df2a6b000" providerId="LiveId" clId="{F7FC3E40-71A7-40CE-B459-3D399FEFAE2F}" dt="2024-09-18T08:39:10.093" v="3756" actId="1076"/>
          <ac:picMkLst>
            <pc:docMk/>
            <pc:sldMk cId="971690927" sldId="285"/>
            <ac:picMk id="5" creationId="{67D46CEE-2037-0FA5-19E1-85B47707E280}"/>
          </ac:picMkLst>
        </pc:picChg>
        <pc:picChg chg="del">
          <ac:chgData name="森杰 栗" userId="a40d760df2a6b000" providerId="LiveId" clId="{F7FC3E40-71A7-40CE-B459-3D399FEFAE2F}" dt="2024-09-18T03:30:39.689" v="1241" actId="478"/>
          <ac:picMkLst>
            <pc:docMk/>
            <pc:sldMk cId="971690927" sldId="285"/>
            <ac:picMk id="8" creationId="{15FC8CC1-763C-9A13-F6C4-B61A0B4B0B7E}"/>
          </ac:picMkLst>
        </pc:picChg>
        <pc:picChg chg="del">
          <ac:chgData name="森杰 栗" userId="a40d760df2a6b000" providerId="LiveId" clId="{F7FC3E40-71A7-40CE-B459-3D399FEFAE2F}" dt="2024-09-18T03:30:40.986" v="1242" actId="478"/>
          <ac:picMkLst>
            <pc:docMk/>
            <pc:sldMk cId="971690927" sldId="285"/>
            <ac:picMk id="11" creationId="{69555FF1-EAA8-2377-F857-D352341A6295}"/>
          </ac:picMkLst>
        </pc:picChg>
      </pc:sldChg>
      <pc:sldChg chg="addSp delSp modSp add mod">
        <pc:chgData name="森杰 栗" userId="a40d760df2a6b000" providerId="LiveId" clId="{F7FC3E40-71A7-40CE-B459-3D399FEFAE2F}" dt="2024-09-19T05:21:11.967" v="3867" actId="207"/>
        <pc:sldMkLst>
          <pc:docMk/>
          <pc:sldMk cId="1354579442" sldId="286"/>
        </pc:sldMkLst>
        <pc:spChg chg="mod">
          <ac:chgData name="森杰 栗" userId="a40d760df2a6b000" providerId="LiveId" clId="{F7FC3E40-71A7-40CE-B459-3D399FEFAE2F}" dt="2024-09-19T05:21:11.967" v="3867" actId="207"/>
          <ac:spMkLst>
            <pc:docMk/>
            <pc:sldMk cId="1354579442" sldId="286"/>
            <ac:spMk id="6" creationId="{FF852E50-062E-DED1-F42F-96D8039AA5CC}"/>
          </ac:spMkLst>
        </pc:spChg>
        <pc:spChg chg="mod">
          <ac:chgData name="森杰 栗" userId="a40d760df2a6b000" providerId="LiveId" clId="{F7FC3E40-71A7-40CE-B459-3D399FEFAE2F}" dt="2024-09-18T04:12:15.338" v="1711"/>
          <ac:spMkLst>
            <pc:docMk/>
            <pc:sldMk cId="1354579442" sldId="286"/>
            <ac:spMk id="9" creationId="{85BF0A7C-1911-817A-120A-B0F1C56D678E}"/>
          </ac:spMkLst>
        </pc:spChg>
        <pc:picChg chg="add mod">
          <ac:chgData name="森杰 栗" userId="a40d760df2a6b000" providerId="LiveId" clId="{F7FC3E40-71A7-40CE-B459-3D399FEFAE2F}" dt="2024-09-18T08:39:51.033" v="3763" actId="1076"/>
          <ac:picMkLst>
            <pc:docMk/>
            <pc:sldMk cId="1354579442" sldId="286"/>
            <ac:picMk id="4" creationId="{E4B72C93-9BF1-9F2D-46EF-077BBD428BD2}"/>
          </ac:picMkLst>
        </pc:picChg>
        <pc:picChg chg="del">
          <ac:chgData name="森杰 栗" userId="a40d760df2a6b000" providerId="LiveId" clId="{F7FC3E40-71A7-40CE-B459-3D399FEFAE2F}" dt="2024-09-18T03:57:42.028" v="1518" actId="478"/>
          <ac:picMkLst>
            <pc:docMk/>
            <pc:sldMk cId="1354579442" sldId="286"/>
            <ac:picMk id="5" creationId="{67D46CEE-2037-0FA5-19E1-85B47707E280}"/>
          </ac:picMkLst>
        </pc:picChg>
      </pc:sldChg>
      <pc:sldChg chg="delSp modSp add mod modNotesTx">
        <pc:chgData name="森杰 栗" userId="a40d760df2a6b000" providerId="LiveId" clId="{F7FC3E40-71A7-40CE-B459-3D399FEFAE2F}" dt="2024-09-19T05:22:16.964" v="3870" actId="207"/>
        <pc:sldMkLst>
          <pc:docMk/>
          <pc:sldMk cId="3536815003" sldId="287"/>
        </pc:sldMkLst>
        <pc:spChg chg="mod">
          <ac:chgData name="森杰 栗" userId="a40d760df2a6b000" providerId="LiveId" clId="{F7FC3E40-71A7-40CE-B459-3D399FEFAE2F}" dt="2024-09-18T08:19:52.861" v="2826" actId="20577"/>
          <ac:spMkLst>
            <pc:docMk/>
            <pc:sldMk cId="3536815003" sldId="287"/>
            <ac:spMk id="3" creationId="{23FF93AD-B291-5347-AC70-D7287ABA5C8E}"/>
          </ac:spMkLst>
        </pc:spChg>
        <pc:spChg chg="del">
          <ac:chgData name="森杰 栗" userId="a40d760df2a6b000" providerId="LiveId" clId="{F7FC3E40-71A7-40CE-B459-3D399FEFAE2F}" dt="2024-09-18T08:08:25.685" v="2370" actId="478"/>
          <ac:spMkLst>
            <pc:docMk/>
            <pc:sldMk cId="3536815003" sldId="287"/>
            <ac:spMk id="6" creationId="{FF852E50-062E-DED1-F42F-96D8039AA5CC}"/>
          </ac:spMkLst>
        </pc:spChg>
        <pc:spChg chg="mod">
          <ac:chgData name="森杰 栗" userId="a40d760df2a6b000" providerId="LiveId" clId="{F7FC3E40-71A7-40CE-B459-3D399FEFAE2F}" dt="2024-09-19T05:22:16.964" v="3870" actId="207"/>
          <ac:spMkLst>
            <pc:docMk/>
            <pc:sldMk cId="3536815003" sldId="287"/>
            <ac:spMk id="9" creationId="{85BF0A7C-1911-817A-120A-B0F1C56D678E}"/>
          </ac:spMkLst>
        </pc:spChg>
        <pc:picChg chg="del">
          <ac:chgData name="森杰 栗" userId="a40d760df2a6b000" providerId="LiveId" clId="{F7FC3E40-71A7-40CE-B459-3D399FEFAE2F}" dt="2024-09-18T08:08:23.479" v="2369" actId="478"/>
          <ac:picMkLst>
            <pc:docMk/>
            <pc:sldMk cId="3536815003" sldId="287"/>
            <ac:picMk id="4" creationId="{E4B72C93-9BF1-9F2D-46EF-077BBD428BD2}"/>
          </ac:picMkLst>
        </pc:picChg>
      </pc:sldChg>
      <pc:sldChg chg="modSp add mod modNotesTx">
        <pc:chgData name="森杰 栗" userId="a40d760df2a6b000" providerId="LiveId" clId="{F7FC3E40-71A7-40CE-B459-3D399FEFAE2F}" dt="2024-09-19T05:24:16.800" v="3880" actId="207"/>
        <pc:sldMkLst>
          <pc:docMk/>
          <pc:sldMk cId="1005960555" sldId="288"/>
        </pc:sldMkLst>
        <pc:spChg chg="mod">
          <ac:chgData name="森杰 栗" userId="a40d760df2a6b000" providerId="LiveId" clId="{F7FC3E40-71A7-40CE-B459-3D399FEFAE2F}" dt="2024-09-19T05:24:16.800" v="3880" actId="207"/>
          <ac:spMkLst>
            <pc:docMk/>
            <pc:sldMk cId="1005960555" sldId="288"/>
            <ac:spMk id="9" creationId="{85BF0A7C-1911-817A-120A-B0F1C56D678E}"/>
          </ac:spMkLst>
        </pc:spChg>
      </pc:sldChg>
      <pc:sldChg chg="modSp add mod modNotesTx">
        <pc:chgData name="森杰 栗" userId="a40d760df2a6b000" providerId="LiveId" clId="{F7FC3E40-71A7-40CE-B459-3D399FEFAE2F}" dt="2024-09-19T05:24:25.974" v="3881" actId="20577"/>
        <pc:sldMkLst>
          <pc:docMk/>
          <pc:sldMk cId="2298619271" sldId="289"/>
        </pc:sldMkLst>
        <pc:spChg chg="mod">
          <ac:chgData name="森杰 栗" userId="a40d760df2a6b000" providerId="LiveId" clId="{F7FC3E40-71A7-40CE-B459-3D399FEFAE2F}" dt="2024-09-18T08:29:05.090" v="3359" actId="20577"/>
          <ac:spMkLst>
            <pc:docMk/>
            <pc:sldMk cId="2298619271" sldId="289"/>
            <ac:spMk id="3" creationId="{23FF93AD-B291-5347-AC70-D7287ABA5C8E}"/>
          </ac:spMkLst>
        </pc:spChg>
        <pc:spChg chg="mod">
          <ac:chgData name="森杰 栗" userId="a40d760df2a6b000" providerId="LiveId" clId="{F7FC3E40-71A7-40CE-B459-3D399FEFAE2F}" dt="2024-09-19T05:24:25.974" v="3881" actId="20577"/>
          <ac:spMkLst>
            <pc:docMk/>
            <pc:sldMk cId="2298619271" sldId="289"/>
            <ac:spMk id="9" creationId="{85BF0A7C-1911-817A-120A-B0F1C56D678E}"/>
          </ac:spMkLst>
        </pc:spChg>
      </pc:sldChg>
    </pc:docChg>
  </pc:docChgLst>
  <pc:docChgLst>
    <pc:chgData name="森杰 栗" userId="a40d760df2a6b000" providerId="LiveId" clId="{07E94517-F26B-446A-B129-A3228699069F}"/>
    <pc:docChg chg="custSel modSld">
      <pc:chgData name="森杰 栗" userId="a40d760df2a6b000" providerId="LiveId" clId="{07E94517-F26B-446A-B129-A3228699069F}" dt="2024-09-19T04:25:11.570" v="168" actId="20577"/>
      <pc:docMkLst>
        <pc:docMk/>
      </pc:docMkLst>
      <pc:sldChg chg="addSp delSp modSp mod modTransition modAnim">
        <pc:chgData name="森杰 栗" userId="a40d760df2a6b000" providerId="LiveId" clId="{07E94517-F26B-446A-B129-A3228699069F}" dt="2024-09-18T10:47:33.330" v="10"/>
        <pc:sldMkLst>
          <pc:docMk/>
          <pc:sldMk cId="1722271748" sldId="256"/>
        </pc:sldMkLst>
        <pc:picChg chg="add del mod">
          <ac:chgData name="森杰 栗" userId="a40d760df2a6b000" providerId="LiveId" clId="{07E94517-F26B-446A-B129-A3228699069F}" dt="2024-09-18T09:36:48.312" v="2"/>
          <ac:picMkLst>
            <pc:docMk/>
            <pc:sldMk cId="1722271748" sldId="256"/>
            <ac:picMk id="8" creationId="{3126F467-BA15-2A94-C906-58174E82D00A}"/>
          </ac:picMkLst>
        </pc:picChg>
        <pc:picChg chg="add del mod ord">
          <ac:chgData name="森杰 栗" userId="a40d760df2a6b000" providerId="LiveId" clId="{07E94517-F26B-446A-B129-A3228699069F}" dt="2024-09-18T09:37:34.259" v="3"/>
          <ac:picMkLst>
            <pc:docMk/>
            <pc:sldMk cId="1722271748" sldId="256"/>
            <ac:picMk id="10" creationId="{630751AE-9C5D-BC3E-0747-AA65C9860DE2}"/>
          </ac:picMkLst>
        </pc:picChg>
        <pc:picChg chg="add del mod">
          <ac:chgData name="森杰 栗" userId="a40d760df2a6b000" providerId="LiveId" clId="{07E94517-F26B-446A-B129-A3228699069F}" dt="2024-09-18T09:37:53.276" v="4"/>
          <ac:picMkLst>
            <pc:docMk/>
            <pc:sldMk cId="1722271748" sldId="256"/>
            <ac:picMk id="11" creationId="{5C7A575C-9A75-94FD-D6FD-60B9A987489C}"/>
          </ac:picMkLst>
        </pc:picChg>
        <pc:picChg chg="add del mod">
          <ac:chgData name="森杰 栗" userId="a40d760df2a6b000" providerId="LiveId" clId="{07E94517-F26B-446A-B129-A3228699069F}" dt="2024-09-18T10:46:32.746" v="7"/>
          <ac:picMkLst>
            <pc:docMk/>
            <pc:sldMk cId="1722271748" sldId="256"/>
            <ac:picMk id="17" creationId="{14103222-FD1C-6FAD-5372-5DBC66167E23}"/>
          </ac:picMkLst>
        </pc:picChg>
      </pc:sldChg>
      <pc:sldChg chg="addSp delSp modSp modTransition modAnim">
        <pc:chgData name="森杰 栗" userId="a40d760df2a6b000" providerId="LiveId" clId="{07E94517-F26B-446A-B129-A3228699069F}" dt="2024-09-18T10:47:33.330" v="10"/>
        <pc:sldMkLst>
          <pc:docMk/>
          <pc:sldMk cId="3592634977" sldId="258"/>
        </pc:sldMkLst>
        <pc:picChg chg="add del mod">
          <ac:chgData name="森杰 栗" userId="a40d760df2a6b000" providerId="LiveId" clId="{07E94517-F26B-446A-B129-A3228699069F}" dt="2024-09-18T09:37:54.967" v="5"/>
          <ac:picMkLst>
            <pc:docMk/>
            <pc:sldMk cId="3592634977" sldId="258"/>
            <ac:picMk id="6" creationId="{02805EA7-E839-9E17-43B6-802329CD15D7}"/>
          </ac:picMkLst>
        </pc:picChg>
        <pc:picChg chg="add del mod">
          <ac:chgData name="森杰 栗" userId="a40d760df2a6b000" providerId="LiveId" clId="{07E94517-F26B-446A-B129-A3228699069F}" dt="2024-09-18T10:47:33.330" v="10"/>
          <ac:picMkLst>
            <pc:docMk/>
            <pc:sldMk cId="3592634977" sldId="258"/>
            <ac:picMk id="14" creationId="{12204C95-36DB-E35E-7EB5-6649B59CD724}"/>
          </ac:picMkLst>
        </pc:picChg>
      </pc:sldChg>
      <pc:sldChg chg="addSp delSp modSp mod modTransition modAnim modNotesTx">
        <pc:chgData name="森杰 栗" userId="a40d760df2a6b000" providerId="LiveId" clId="{07E94517-F26B-446A-B129-A3228699069F}" dt="2024-09-19T02:37:57.996" v="54" actId="20577"/>
        <pc:sldMkLst>
          <pc:docMk/>
          <pc:sldMk cId="1715847878" sldId="260"/>
        </pc:sldMkLst>
        <pc:spChg chg="mod">
          <ac:chgData name="森杰 栗" userId="a40d760df2a6b000" providerId="LiveId" clId="{07E94517-F26B-446A-B129-A3228699069F}" dt="2024-09-19T02:34:00.509" v="40" actId="20577"/>
          <ac:spMkLst>
            <pc:docMk/>
            <pc:sldMk cId="1715847878" sldId="260"/>
            <ac:spMk id="9" creationId="{356E2C48-4AF9-4C4E-F054-9B917D195811}"/>
          </ac:spMkLst>
        </pc:spChg>
        <pc:spChg chg="mod">
          <ac:chgData name="森杰 栗" userId="a40d760df2a6b000" providerId="LiveId" clId="{07E94517-F26B-446A-B129-A3228699069F}" dt="2024-09-19T02:36:58.521" v="44" actId="20577"/>
          <ac:spMkLst>
            <pc:docMk/>
            <pc:sldMk cId="1715847878" sldId="260"/>
            <ac:spMk id="10" creationId="{DA844892-F078-2518-9029-DE8EB8345DF8}"/>
          </ac:spMkLst>
        </pc:spChg>
        <pc:picChg chg="add del mod">
          <ac:chgData name="森杰 栗" userId="a40d760df2a6b000" providerId="LiveId" clId="{07E94517-F26B-446A-B129-A3228699069F}" dt="2024-09-18T09:37:54.967" v="5"/>
          <ac:picMkLst>
            <pc:docMk/>
            <pc:sldMk cId="1715847878" sldId="260"/>
            <ac:picMk id="5" creationId="{15AEE6CC-319B-7FFE-3667-C8A1DFC18FAB}"/>
          </ac:picMkLst>
        </pc:picChg>
        <pc:picChg chg="add del mod">
          <ac:chgData name="森杰 栗" userId="a40d760df2a6b000" providerId="LiveId" clId="{07E94517-F26B-446A-B129-A3228699069F}" dt="2024-09-18T10:47:33.330" v="10"/>
          <ac:picMkLst>
            <pc:docMk/>
            <pc:sldMk cId="1715847878" sldId="260"/>
            <ac:picMk id="16" creationId="{966088BD-44D6-DD1D-0845-F43A443398BA}"/>
          </ac:picMkLst>
        </pc:picChg>
      </pc:sldChg>
      <pc:sldChg chg="modTransition">
        <pc:chgData name="森杰 栗" userId="a40d760df2a6b000" providerId="LiveId" clId="{07E94517-F26B-446A-B129-A3228699069F}" dt="2024-09-18T10:47:33.330" v="10"/>
        <pc:sldMkLst>
          <pc:docMk/>
          <pc:sldMk cId="2274332550" sldId="264"/>
        </pc:sldMkLst>
      </pc:sldChg>
      <pc:sldChg chg="addSp delSp modSp modTransition modAnim">
        <pc:chgData name="森杰 栗" userId="a40d760df2a6b000" providerId="LiveId" clId="{07E94517-F26B-446A-B129-A3228699069F}" dt="2024-09-18T10:47:33.330" v="10"/>
        <pc:sldMkLst>
          <pc:docMk/>
          <pc:sldMk cId="343271916" sldId="268"/>
        </pc:sldMkLst>
        <pc:picChg chg="add del mod">
          <ac:chgData name="森杰 栗" userId="a40d760df2a6b000" providerId="LiveId" clId="{07E94517-F26B-446A-B129-A3228699069F}" dt="2024-09-18T09:37:54.967" v="5"/>
          <ac:picMkLst>
            <pc:docMk/>
            <pc:sldMk cId="343271916" sldId="268"/>
            <ac:picMk id="6" creationId="{310ED294-4987-1742-BB5A-C5FD627530E7}"/>
          </ac:picMkLst>
        </pc:picChg>
        <pc:picChg chg="add del mod">
          <ac:chgData name="森杰 栗" userId="a40d760df2a6b000" providerId="LiveId" clId="{07E94517-F26B-446A-B129-A3228699069F}" dt="2024-09-18T10:47:33.330" v="10"/>
          <ac:picMkLst>
            <pc:docMk/>
            <pc:sldMk cId="343271916" sldId="268"/>
            <ac:picMk id="13" creationId="{A3D923F6-F9A9-7FE2-18C4-883FBC5FBA3A}"/>
          </ac:picMkLst>
        </pc:picChg>
      </pc:sldChg>
      <pc:sldChg chg="addSp delSp modSp mod modTransition modAnim">
        <pc:chgData name="森杰 栗" userId="a40d760df2a6b000" providerId="LiveId" clId="{07E94517-F26B-446A-B129-A3228699069F}" dt="2024-09-19T02:48:02.361" v="56" actId="20577"/>
        <pc:sldMkLst>
          <pc:docMk/>
          <pc:sldMk cId="282500934" sldId="269"/>
        </pc:sldMkLst>
        <pc:spChg chg="mod">
          <ac:chgData name="森杰 栗" userId="a40d760df2a6b000" providerId="LiveId" clId="{07E94517-F26B-446A-B129-A3228699069F}" dt="2024-09-19T02:48:02.361" v="56" actId="20577"/>
          <ac:spMkLst>
            <pc:docMk/>
            <pc:sldMk cId="282500934" sldId="269"/>
            <ac:spMk id="2" creationId="{510E1DE6-4AA7-1948-9434-A4F235385150}"/>
          </ac:spMkLst>
        </pc:spChg>
        <pc:picChg chg="add del mod">
          <ac:chgData name="森杰 栗" userId="a40d760df2a6b000" providerId="LiveId" clId="{07E94517-F26B-446A-B129-A3228699069F}" dt="2024-09-18T10:47:33.330" v="10"/>
          <ac:picMkLst>
            <pc:docMk/>
            <pc:sldMk cId="282500934" sldId="269"/>
            <ac:picMk id="8" creationId="{B8EA56A0-9EF4-418D-05D9-A58252CB3107}"/>
          </ac:picMkLst>
        </pc:picChg>
      </pc:sldChg>
      <pc:sldChg chg="addSp delSp modSp modTransition modAnim">
        <pc:chgData name="森杰 栗" userId="a40d760df2a6b000" providerId="LiveId" clId="{07E94517-F26B-446A-B129-A3228699069F}" dt="2024-09-18T10:47:33.330" v="10"/>
        <pc:sldMkLst>
          <pc:docMk/>
          <pc:sldMk cId="614848435" sldId="270"/>
        </pc:sldMkLst>
        <pc:picChg chg="add del mod">
          <ac:chgData name="森杰 栗" userId="a40d760df2a6b000" providerId="LiveId" clId="{07E94517-F26B-446A-B129-A3228699069F}" dt="2024-09-18T10:47:33.330" v="10"/>
          <ac:picMkLst>
            <pc:docMk/>
            <pc:sldMk cId="614848435" sldId="270"/>
            <ac:picMk id="7" creationId="{F6201CA4-6C0F-04C3-8B55-509A83290636}"/>
          </ac:picMkLst>
        </pc:picChg>
      </pc:sldChg>
      <pc:sldChg chg="addSp delSp modSp mod modTransition modAnim">
        <pc:chgData name="森杰 栗" userId="a40d760df2a6b000" providerId="LiveId" clId="{07E94517-F26B-446A-B129-A3228699069F}" dt="2024-09-19T03:34:29.360" v="80" actId="20577"/>
        <pc:sldMkLst>
          <pc:docMk/>
          <pc:sldMk cId="1843148509" sldId="271"/>
        </pc:sldMkLst>
        <pc:spChg chg="mod">
          <ac:chgData name="森杰 栗" userId="a40d760df2a6b000" providerId="LiveId" clId="{07E94517-F26B-446A-B129-A3228699069F}" dt="2024-09-19T03:34:29.360" v="80" actId="20577"/>
          <ac:spMkLst>
            <pc:docMk/>
            <pc:sldMk cId="1843148509" sldId="271"/>
            <ac:spMk id="9" creationId="{85BF0A7C-1911-817A-120A-B0F1C56D678E}"/>
          </ac:spMkLst>
        </pc:spChg>
        <pc:picChg chg="add del mod">
          <ac:chgData name="森杰 栗" userId="a40d760df2a6b000" providerId="LiveId" clId="{07E94517-F26B-446A-B129-A3228699069F}" dt="2024-09-18T10:47:33.330" v="10"/>
          <ac:picMkLst>
            <pc:docMk/>
            <pc:sldMk cId="1843148509" sldId="271"/>
            <ac:picMk id="7" creationId="{8F0208E3-FD51-09F4-42B0-C40255BAF32D}"/>
          </ac:picMkLst>
        </pc:picChg>
      </pc:sldChg>
      <pc:sldChg chg="addSp delSp modSp modTransition modAnim">
        <pc:chgData name="森杰 栗" userId="a40d760df2a6b000" providerId="LiveId" clId="{07E94517-F26B-446A-B129-A3228699069F}" dt="2024-09-18T10:47:33.330" v="10"/>
        <pc:sldMkLst>
          <pc:docMk/>
          <pc:sldMk cId="4140620315" sldId="272"/>
        </pc:sldMkLst>
        <pc:picChg chg="add del mod">
          <ac:chgData name="森杰 栗" userId="a40d760df2a6b000" providerId="LiveId" clId="{07E94517-F26B-446A-B129-A3228699069F}" dt="2024-09-18T10:47:33.330" v="10"/>
          <ac:picMkLst>
            <pc:docMk/>
            <pc:sldMk cId="4140620315" sldId="272"/>
            <ac:picMk id="7" creationId="{126A5643-D088-7D0E-E670-98A79EA02B16}"/>
          </ac:picMkLst>
        </pc:picChg>
      </pc:sldChg>
      <pc:sldChg chg="addSp delSp modSp mod modTransition modAnim modNotesTx">
        <pc:chgData name="森杰 栗" userId="a40d760df2a6b000" providerId="LiveId" clId="{07E94517-F26B-446A-B129-A3228699069F}" dt="2024-09-19T04:01:38.916" v="157" actId="20577"/>
        <pc:sldMkLst>
          <pc:docMk/>
          <pc:sldMk cId="2564202923" sldId="273"/>
        </pc:sldMkLst>
        <pc:spChg chg="mod">
          <ac:chgData name="森杰 栗" userId="a40d760df2a6b000" providerId="LiveId" clId="{07E94517-F26B-446A-B129-A3228699069F}" dt="2024-09-19T04:01:38.916" v="157" actId="20577"/>
          <ac:spMkLst>
            <pc:docMk/>
            <pc:sldMk cId="2564202923" sldId="273"/>
            <ac:spMk id="9" creationId="{85BF0A7C-1911-817A-120A-B0F1C56D678E}"/>
          </ac:spMkLst>
        </pc:spChg>
        <pc:picChg chg="add del mod">
          <ac:chgData name="森杰 栗" userId="a40d760df2a6b000" providerId="LiveId" clId="{07E94517-F26B-446A-B129-A3228699069F}" dt="2024-09-18T10:47:33.330" v="10"/>
          <ac:picMkLst>
            <pc:docMk/>
            <pc:sldMk cId="2564202923" sldId="273"/>
            <ac:picMk id="8" creationId="{205E3F51-B290-6B53-54FF-90DFE00AFD54}"/>
          </ac:picMkLst>
        </pc:picChg>
      </pc:sldChg>
      <pc:sldChg chg="addSp delSp modSp mod modTransition modAnim">
        <pc:chgData name="森杰 栗" userId="a40d760df2a6b000" providerId="LiveId" clId="{07E94517-F26B-446A-B129-A3228699069F}" dt="2024-09-19T03:57:22.904" v="141" actId="20577"/>
        <pc:sldMkLst>
          <pc:docMk/>
          <pc:sldMk cId="2571572591" sldId="274"/>
        </pc:sldMkLst>
        <pc:spChg chg="mod">
          <ac:chgData name="森杰 栗" userId="a40d760df2a6b000" providerId="LiveId" clId="{07E94517-F26B-446A-B129-A3228699069F}" dt="2024-09-19T03:57:22.904" v="141" actId="20577"/>
          <ac:spMkLst>
            <pc:docMk/>
            <pc:sldMk cId="2571572591" sldId="274"/>
            <ac:spMk id="9" creationId="{85BF0A7C-1911-817A-120A-B0F1C56D678E}"/>
          </ac:spMkLst>
        </pc:spChg>
        <pc:picChg chg="add del mod">
          <ac:chgData name="森杰 栗" userId="a40d760df2a6b000" providerId="LiveId" clId="{07E94517-F26B-446A-B129-A3228699069F}" dt="2024-09-18T10:47:33.330" v="10"/>
          <ac:picMkLst>
            <pc:docMk/>
            <pc:sldMk cId="2571572591" sldId="274"/>
            <ac:picMk id="8" creationId="{26BF4B02-D40C-0C58-544C-9CFAD2395127}"/>
          </ac:picMkLst>
        </pc:picChg>
      </pc:sldChg>
      <pc:sldChg chg="addSp delSp modSp modTransition modAnim">
        <pc:chgData name="森杰 栗" userId="a40d760df2a6b000" providerId="LiveId" clId="{07E94517-F26B-446A-B129-A3228699069F}" dt="2024-09-18T10:47:33.330" v="10"/>
        <pc:sldMkLst>
          <pc:docMk/>
          <pc:sldMk cId="1781056823" sldId="275"/>
        </pc:sldMkLst>
        <pc:picChg chg="add del mod">
          <ac:chgData name="森杰 栗" userId="a40d760df2a6b000" providerId="LiveId" clId="{07E94517-F26B-446A-B129-A3228699069F}" dt="2024-09-18T10:47:33.330" v="10"/>
          <ac:picMkLst>
            <pc:docMk/>
            <pc:sldMk cId="1781056823" sldId="275"/>
            <ac:picMk id="8" creationId="{A7277F79-9006-7A4B-915A-970C35E900BD}"/>
          </ac:picMkLst>
        </pc:picChg>
      </pc:sldChg>
      <pc:sldChg chg="addSp delSp modSp modTransition modAnim">
        <pc:chgData name="森杰 栗" userId="a40d760df2a6b000" providerId="LiveId" clId="{07E94517-F26B-446A-B129-A3228699069F}" dt="2024-09-18T10:47:33.330" v="10"/>
        <pc:sldMkLst>
          <pc:docMk/>
          <pc:sldMk cId="1074550409" sldId="276"/>
        </pc:sldMkLst>
        <pc:picChg chg="add del mod">
          <ac:chgData name="森杰 栗" userId="a40d760df2a6b000" providerId="LiveId" clId="{07E94517-F26B-446A-B129-A3228699069F}" dt="2024-09-18T10:47:33.330" v="10"/>
          <ac:picMkLst>
            <pc:docMk/>
            <pc:sldMk cId="1074550409" sldId="276"/>
            <ac:picMk id="7" creationId="{0CD385F1-A498-8E82-0CD4-6B1FEBC5C9EF}"/>
          </ac:picMkLst>
        </pc:picChg>
      </pc:sldChg>
      <pc:sldChg chg="addSp delSp modSp mod modTransition modAnim">
        <pc:chgData name="森杰 栗" userId="a40d760df2a6b000" providerId="LiveId" clId="{07E94517-F26B-446A-B129-A3228699069F}" dt="2024-09-19T04:13:16.773" v="163" actId="20577"/>
        <pc:sldMkLst>
          <pc:docMk/>
          <pc:sldMk cId="1017096842" sldId="277"/>
        </pc:sldMkLst>
        <pc:spChg chg="mod">
          <ac:chgData name="森杰 栗" userId="a40d760df2a6b000" providerId="LiveId" clId="{07E94517-F26B-446A-B129-A3228699069F}" dt="2024-09-19T04:13:16.773" v="163" actId="20577"/>
          <ac:spMkLst>
            <pc:docMk/>
            <pc:sldMk cId="1017096842" sldId="277"/>
            <ac:spMk id="9" creationId="{85BF0A7C-1911-817A-120A-B0F1C56D678E}"/>
          </ac:spMkLst>
        </pc:spChg>
        <pc:picChg chg="add del mod">
          <ac:chgData name="森杰 栗" userId="a40d760df2a6b000" providerId="LiveId" clId="{07E94517-F26B-446A-B129-A3228699069F}" dt="2024-09-18T10:47:33.330" v="10"/>
          <ac:picMkLst>
            <pc:docMk/>
            <pc:sldMk cId="1017096842" sldId="277"/>
            <ac:picMk id="7" creationId="{46058FC6-EA16-7DC1-8759-1AF9599C65B6}"/>
          </ac:picMkLst>
        </pc:picChg>
      </pc:sldChg>
      <pc:sldChg chg="addSp delSp modSp modTransition modAnim">
        <pc:chgData name="森杰 栗" userId="a40d760df2a6b000" providerId="LiveId" clId="{07E94517-F26B-446A-B129-A3228699069F}" dt="2024-09-18T10:47:33.330" v="10"/>
        <pc:sldMkLst>
          <pc:docMk/>
          <pc:sldMk cId="1549624305" sldId="278"/>
        </pc:sldMkLst>
        <pc:picChg chg="add del mod">
          <ac:chgData name="森杰 栗" userId="a40d760df2a6b000" providerId="LiveId" clId="{07E94517-F26B-446A-B129-A3228699069F}" dt="2024-09-18T10:47:33.330" v="10"/>
          <ac:picMkLst>
            <pc:docMk/>
            <pc:sldMk cId="1549624305" sldId="278"/>
            <ac:picMk id="6" creationId="{F516022A-434F-35EE-0D9B-84DA0D4FF4AF}"/>
          </ac:picMkLst>
        </pc:picChg>
      </pc:sldChg>
      <pc:sldChg chg="addSp delSp modSp modTransition modAnim">
        <pc:chgData name="森杰 栗" userId="a40d760df2a6b000" providerId="LiveId" clId="{07E94517-F26B-446A-B129-A3228699069F}" dt="2024-09-18T10:47:33.330" v="10"/>
        <pc:sldMkLst>
          <pc:docMk/>
          <pc:sldMk cId="2867509226" sldId="279"/>
        </pc:sldMkLst>
        <pc:picChg chg="add del mod">
          <ac:chgData name="森杰 栗" userId="a40d760df2a6b000" providerId="LiveId" clId="{07E94517-F26B-446A-B129-A3228699069F}" dt="2024-09-18T09:37:54.967" v="5"/>
          <ac:picMkLst>
            <pc:docMk/>
            <pc:sldMk cId="2867509226" sldId="279"/>
            <ac:picMk id="5" creationId="{8FB9B6BE-8F14-9169-6642-0535EFDD6B94}"/>
          </ac:picMkLst>
        </pc:picChg>
        <pc:picChg chg="add del mod">
          <ac:chgData name="森杰 栗" userId="a40d760df2a6b000" providerId="LiveId" clId="{07E94517-F26B-446A-B129-A3228699069F}" dt="2024-09-18T10:47:33.330" v="10"/>
          <ac:picMkLst>
            <pc:docMk/>
            <pc:sldMk cId="2867509226" sldId="279"/>
            <ac:picMk id="8" creationId="{5BABF834-601A-42B7-F2C1-546FAFC0A69D}"/>
          </ac:picMkLst>
        </pc:picChg>
      </pc:sldChg>
      <pc:sldChg chg="addSp delSp modSp modTransition modAnim">
        <pc:chgData name="森杰 栗" userId="a40d760df2a6b000" providerId="LiveId" clId="{07E94517-F26B-446A-B129-A3228699069F}" dt="2024-09-18T10:47:33.330" v="10"/>
        <pc:sldMkLst>
          <pc:docMk/>
          <pc:sldMk cId="513606019" sldId="282"/>
        </pc:sldMkLst>
        <pc:picChg chg="add del mod">
          <ac:chgData name="森杰 栗" userId="a40d760df2a6b000" providerId="LiveId" clId="{07E94517-F26B-446A-B129-A3228699069F}" dt="2024-09-18T10:47:33.330" v="10"/>
          <ac:picMkLst>
            <pc:docMk/>
            <pc:sldMk cId="513606019" sldId="282"/>
            <ac:picMk id="6" creationId="{05739F92-E163-689E-8CFE-BFBF9B27D88D}"/>
          </ac:picMkLst>
        </pc:picChg>
      </pc:sldChg>
      <pc:sldChg chg="addSp delSp modSp modTransition modAnim">
        <pc:chgData name="森杰 栗" userId="a40d760df2a6b000" providerId="LiveId" clId="{07E94517-F26B-446A-B129-A3228699069F}" dt="2024-09-18T10:47:33.330" v="10"/>
        <pc:sldMkLst>
          <pc:docMk/>
          <pc:sldMk cId="4203812045" sldId="283"/>
        </pc:sldMkLst>
        <pc:picChg chg="add del mod">
          <ac:chgData name="森杰 栗" userId="a40d760df2a6b000" providerId="LiveId" clId="{07E94517-F26B-446A-B129-A3228699069F}" dt="2024-09-18T10:47:33.330" v="10"/>
          <ac:picMkLst>
            <pc:docMk/>
            <pc:sldMk cId="4203812045" sldId="283"/>
            <ac:picMk id="6" creationId="{F08E1C9C-D92B-C0EE-2635-31D90346685C}"/>
          </ac:picMkLst>
        </pc:picChg>
      </pc:sldChg>
      <pc:sldChg chg="addSp delSp modSp modTransition modAnim">
        <pc:chgData name="森杰 栗" userId="a40d760df2a6b000" providerId="LiveId" clId="{07E94517-F26B-446A-B129-A3228699069F}" dt="2024-09-18T10:47:33.330" v="10"/>
        <pc:sldMkLst>
          <pc:docMk/>
          <pc:sldMk cId="2214520978" sldId="284"/>
        </pc:sldMkLst>
        <pc:picChg chg="add del mod">
          <ac:chgData name="森杰 栗" userId="a40d760df2a6b000" providerId="LiveId" clId="{07E94517-F26B-446A-B129-A3228699069F}" dt="2024-09-18T10:47:33.330" v="10"/>
          <ac:picMkLst>
            <pc:docMk/>
            <pc:sldMk cId="2214520978" sldId="284"/>
            <ac:picMk id="6" creationId="{A31A77C6-705F-6A10-1557-2859EBEC3154}"/>
          </ac:picMkLst>
        </pc:picChg>
      </pc:sldChg>
      <pc:sldChg chg="addSp delSp modSp modTransition modAnim">
        <pc:chgData name="森杰 栗" userId="a40d760df2a6b000" providerId="LiveId" clId="{07E94517-F26B-446A-B129-A3228699069F}" dt="2024-09-18T10:47:33.330" v="10"/>
        <pc:sldMkLst>
          <pc:docMk/>
          <pc:sldMk cId="971690927" sldId="285"/>
        </pc:sldMkLst>
        <pc:picChg chg="add del mod">
          <ac:chgData name="森杰 栗" userId="a40d760df2a6b000" providerId="LiveId" clId="{07E94517-F26B-446A-B129-A3228699069F}" dt="2024-09-18T10:47:33.330" v="10"/>
          <ac:picMkLst>
            <pc:docMk/>
            <pc:sldMk cId="971690927" sldId="285"/>
            <ac:picMk id="7" creationId="{B9B8E624-6527-8F83-2175-9DE9DCD8E356}"/>
          </ac:picMkLst>
        </pc:picChg>
      </pc:sldChg>
      <pc:sldChg chg="addSp delSp modSp modTransition modAnim">
        <pc:chgData name="森杰 栗" userId="a40d760df2a6b000" providerId="LiveId" clId="{07E94517-F26B-446A-B129-A3228699069F}" dt="2024-09-18T10:47:33.330" v="10"/>
        <pc:sldMkLst>
          <pc:docMk/>
          <pc:sldMk cId="1354579442" sldId="286"/>
        </pc:sldMkLst>
        <pc:picChg chg="add del mod">
          <ac:chgData name="森杰 栗" userId="a40d760df2a6b000" providerId="LiveId" clId="{07E94517-F26B-446A-B129-A3228699069F}" dt="2024-09-18T10:47:31.688" v="9"/>
          <ac:picMkLst>
            <pc:docMk/>
            <pc:sldMk cId="1354579442" sldId="286"/>
            <ac:picMk id="7" creationId="{348747DA-640D-8744-E106-DD5EDF39C638}"/>
          </ac:picMkLst>
        </pc:picChg>
      </pc:sldChg>
      <pc:sldChg chg="addSp delSp modSp mod modTransition modAnim modNotesTx">
        <pc:chgData name="森杰 栗" userId="a40d760df2a6b000" providerId="LiveId" clId="{07E94517-F26B-446A-B129-A3228699069F}" dt="2024-09-19T04:25:11.570" v="168" actId="20577"/>
        <pc:sldMkLst>
          <pc:docMk/>
          <pc:sldMk cId="3536815003" sldId="287"/>
        </pc:sldMkLst>
        <pc:spChg chg="mod">
          <ac:chgData name="森杰 栗" userId="a40d760df2a6b000" providerId="LiveId" clId="{07E94517-F26B-446A-B129-A3228699069F}" dt="2024-09-19T04:25:08.754" v="166" actId="20577"/>
          <ac:spMkLst>
            <pc:docMk/>
            <pc:sldMk cId="3536815003" sldId="287"/>
            <ac:spMk id="9" creationId="{85BF0A7C-1911-817A-120A-B0F1C56D678E}"/>
          </ac:spMkLst>
        </pc:spChg>
        <pc:picChg chg="add del mod">
          <ac:chgData name="森杰 栗" userId="a40d760df2a6b000" providerId="LiveId" clId="{07E94517-F26B-446A-B129-A3228699069F}" dt="2024-09-18T10:47:33.330" v="10"/>
          <ac:picMkLst>
            <pc:docMk/>
            <pc:sldMk cId="3536815003" sldId="287"/>
            <ac:picMk id="5" creationId="{2BED29AF-15C1-48B9-9214-EE3C9E0AC1B0}"/>
          </ac:picMkLst>
        </pc:picChg>
      </pc:sldChg>
      <pc:sldChg chg="addSp delSp modSp mod modTransition modAnim">
        <pc:chgData name="森杰 栗" userId="a40d760df2a6b000" providerId="LiveId" clId="{07E94517-F26B-446A-B129-A3228699069F}" dt="2024-09-19T04:22:36.716" v="164" actId="255"/>
        <pc:sldMkLst>
          <pc:docMk/>
          <pc:sldMk cId="1005960555" sldId="288"/>
        </pc:sldMkLst>
        <pc:spChg chg="mod">
          <ac:chgData name="森杰 栗" userId="a40d760df2a6b000" providerId="LiveId" clId="{07E94517-F26B-446A-B129-A3228699069F}" dt="2024-09-19T04:22:36.716" v="164" actId="255"/>
          <ac:spMkLst>
            <pc:docMk/>
            <pc:sldMk cId="1005960555" sldId="288"/>
            <ac:spMk id="9" creationId="{85BF0A7C-1911-817A-120A-B0F1C56D678E}"/>
          </ac:spMkLst>
        </pc:spChg>
        <pc:picChg chg="add del mod">
          <ac:chgData name="森杰 栗" userId="a40d760df2a6b000" providerId="LiveId" clId="{07E94517-F26B-446A-B129-A3228699069F}" dt="2024-09-18T10:47:33.330" v="10"/>
          <ac:picMkLst>
            <pc:docMk/>
            <pc:sldMk cId="1005960555" sldId="288"/>
            <ac:picMk id="5" creationId="{E91D42D2-FB81-DFC1-589E-5CFDEF863746}"/>
          </ac:picMkLst>
        </pc:picChg>
      </pc:sldChg>
      <pc:sldChg chg="addSp delSp modSp modTransition modAnim">
        <pc:chgData name="森杰 栗" userId="a40d760df2a6b000" providerId="LiveId" clId="{07E94517-F26B-446A-B129-A3228699069F}" dt="2024-09-18T10:47:33.330" v="10"/>
        <pc:sldMkLst>
          <pc:docMk/>
          <pc:sldMk cId="2298619271" sldId="289"/>
        </pc:sldMkLst>
        <pc:picChg chg="add del mod">
          <ac:chgData name="森杰 栗" userId="a40d760df2a6b000" providerId="LiveId" clId="{07E94517-F26B-446A-B129-A3228699069F}" dt="2024-09-18T10:46:49.829" v="8"/>
          <ac:picMkLst>
            <pc:docMk/>
            <pc:sldMk cId="2298619271" sldId="289"/>
            <ac:picMk id="5" creationId="{6C9510D5-0661-0A0B-9926-5426343E22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EE51C-A103-4C45-89F1-CEAB8489D24B}" type="datetimeFigureOut">
              <a:rPr lang="zh-CN" altLang="en-US" smtClean="0"/>
              <a:t>2024/9/20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596E3-2565-41A3-9F9F-4DCF6F449B2B}" type="slidenum">
              <a:rPr lang="zh-CN" altLang="en-US" smtClean="0"/>
              <a:t>‹#›</a:t>
            </a:fld>
            <a:endParaRPr lang="zh-CN" altLang="en-US"/>
          </a:p>
        </p:txBody>
      </p:sp>
    </p:spTree>
    <p:extLst>
      <p:ext uri="{BB962C8B-B14F-4D97-AF65-F5344CB8AC3E}">
        <p14:creationId xmlns:p14="http://schemas.microsoft.com/office/powerpoint/2010/main" val="203738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a:t>
            </a:fld>
            <a:endParaRPr lang="zh-CN" altLang="en-US"/>
          </a:p>
        </p:txBody>
      </p:sp>
    </p:spTree>
    <p:extLst>
      <p:ext uri="{BB962C8B-B14F-4D97-AF65-F5344CB8AC3E}">
        <p14:creationId xmlns:p14="http://schemas.microsoft.com/office/powerpoint/2010/main" val="2429024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17</a:t>
            </a:fld>
            <a:endParaRPr lang="zh-CN" altLang="en-US"/>
          </a:p>
        </p:txBody>
      </p:sp>
    </p:spTree>
    <p:extLst>
      <p:ext uri="{BB962C8B-B14F-4D97-AF65-F5344CB8AC3E}">
        <p14:creationId xmlns:p14="http://schemas.microsoft.com/office/powerpoint/2010/main" val="322229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18</a:t>
            </a:fld>
            <a:endParaRPr lang="zh-CN" altLang="en-US"/>
          </a:p>
        </p:txBody>
      </p:sp>
    </p:spTree>
    <p:extLst>
      <p:ext uri="{BB962C8B-B14F-4D97-AF65-F5344CB8AC3E}">
        <p14:creationId xmlns:p14="http://schemas.microsoft.com/office/powerpoint/2010/main" val="1821737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19</a:t>
            </a:fld>
            <a:endParaRPr lang="zh-CN" altLang="en-US"/>
          </a:p>
        </p:txBody>
      </p:sp>
    </p:spTree>
    <p:extLst>
      <p:ext uri="{BB962C8B-B14F-4D97-AF65-F5344CB8AC3E}">
        <p14:creationId xmlns:p14="http://schemas.microsoft.com/office/powerpoint/2010/main" val="2623011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In the majority of cases, the link status observed from both sides of the link is identical. However, the deployments in practice still encounter exceptions. A case causing a large-scale performance degradation is due to the invalidation of Link Fault Signaling (LFS) negotiation. The optical signal quality in the NIC-&gt;</a:t>
            </a:r>
            <a:r>
              <a:rPr lang="en-US" altLang="zh-CN" dirty="0" err="1"/>
              <a:t>ToR</a:t>
            </a:r>
            <a:r>
              <a:rPr lang="en-US" altLang="zh-CN" dirty="0"/>
              <a:t> direction is abnormal, while the quality in the </a:t>
            </a:r>
            <a:r>
              <a:rPr lang="en-US" altLang="zh-CN" dirty="0" err="1"/>
              <a:t>ToR</a:t>
            </a:r>
            <a:r>
              <a:rPr lang="en-US" altLang="zh-CN" dirty="0"/>
              <a:t>-&gt;NIC direction is normal. The </a:t>
            </a:r>
            <a:r>
              <a:rPr lang="en-US" altLang="zh-CN" dirty="0" err="1"/>
              <a:t>ToR</a:t>
            </a:r>
            <a:r>
              <a:rPr lang="en-US" altLang="zh-CN" dirty="0"/>
              <a:t> switch detects this issue and attempts to notify the NIC through the standard LFS negotiation [ 38 ]. However, due to a bug in the NIC firmware, the notification has not responded correctly. The NIC still perceives the link as normal and sends data through the problematic link, ultimately leading to substantial packet loss. Owing to the low occurring possibility, this asymmetrical link states issue is difficult to discover in the testbed. It only emerges in large-scale deployments.</a:t>
            </a:r>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21</a:t>
            </a:fld>
            <a:endParaRPr lang="zh-CN" altLang="en-US"/>
          </a:p>
        </p:txBody>
      </p:sp>
    </p:spTree>
    <p:extLst>
      <p:ext uri="{BB962C8B-B14F-4D97-AF65-F5344CB8AC3E}">
        <p14:creationId xmlns:p14="http://schemas.microsoft.com/office/powerpoint/2010/main" val="1666622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rail-optimized topology, different NICs on the same host are connected to different </a:t>
            </a:r>
            <a:r>
              <a:rPr lang="en-US" altLang="zh-CN" dirty="0" err="1"/>
              <a:t>ToR</a:t>
            </a:r>
            <a:r>
              <a:rPr lang="en-US" altLang="zh-CN" dirty="0"/>
              <a:t> switches, naturally providing an opportunity to reroute traffic among different rails bypassing single-point failures mentioned.</a:t>
            </a:r>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22</a:t>
            </a:fld>
            <a:endParaRPr lang="zh-CN" altLang="en-US"/>
          </a:p>
        </p:txBody>
      </p:sp>
    </p:spTree>
    <p:extLst>
      <p:ext uri="{BB962C8B-B14F-4D97-AF65-F5344CB8AC3E}">
        <p14:creationId xmlns:p14="http://schemas.microsoft.com/office/powerpoint/2010/main" val="249107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23</a:t>
            </a:fld>
            <a:endParaRPr lang="zh-CN" altLang="en-US"/>
          </a:p>
        </p:txBody>
      </p:sp>
    </p:spTree>
    <p:extLst>
      <p:ext uri="{BB962C8B-B14F-4D97-AF65-F5344CB8AC3E}">
        <p14:creationId xmlns:p14="http://schemas.microsoft.com/office/powerpoint/2010/main" val="43203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LLM </a:t>
            </a:r>
            <a:r>
              <a:rPr lang="zh-CN" altLang="en-US" dirty="0"/>
              <a:t>通常在多个计算节点或 </a:t>
            </a:r>
            <a:r>
              <a:rPr lang="en-US" altLang="zh-CN" dirty="0"/>
              <a:t>GPU </a:t>
            </a:r>
            <a:r>
              <a:rPr lang="zh-CN" altLang="en-US" dirty="0"/>
              <a:t>之间进行分布式训练。这意味着只有这些节点之间会有数据传输，主要是用于同步模型参数和梯度，而不是大量的外部数据流入流出。因此，流的数量相对较少。</a:t>
            </a:r>
          </a:p>
        </p:txBody>
      </p:sp>
      <p:sp>
        <p:nvSpPr>
          <p:cNvPr id="4" name="灯片编号占位符 3"/>
          <p:cNvSpPr>
            <a:spLocks noGrp="1"/>
          </p:cNvSpPr>
          <p:nvPr>
            <p:ph type="sldNum" sz="quarter" idx="5"/>
          </p:nvPr>
        </p:nvSpPr>
        <p:spPr/>
        <p:txBody>
          <a:bodyPr/>
          <a:lstStyle/>
          <a:p>
            <a:fld id="{A6D596E3-2565-41A3-9F9F-4DCF6F449B2B}" type="slidenum">
              <a:rPr lang="zh-CN" altLang="en-US" smtClean="0"/>
              <a:t>4</a:t>
            </a:fld>
            <a:endParaRPr lang="zh-CN" altLang="en-US"/>
          </a:p>
        </p:txBody>
      </p:sp>
    </p:spTree>
    <p:extLst>
      <p:ext uri="{BB962C8B-B14F-4D97-AF65-F5344CB8AC3E}">
        <p14:creationId xmlns:p14="http://schemas.microsoft.com/office/powerpoint/2010/main" val="4230607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Dual-</a:t>
            </a:r>
            <a:r>
              <a:rPr lang="en-US" altLang="zh-CN" dirty="0" err="1"/>
              <a:t>ToR</a:t>
            </a:r>
            <a:r>
              <a:rPr lang="en-US" altLang="zh-CN" dirty="0"/>
              <a:t> design, on the contrary, connects two ports of each NIC to different </a:t>
            </a:r>
            <a:r>
              <a:rPr lang="en-US" altLang="zh-CN" dirty="0" err="1"/>
              <a:t>ToRs</a:t>
            </a:r>
            <a:r>
              <a:rPr lang="en-US" altLang="zh-CN" dirty="0"/>
              <a:t> in an active-active way. These two ports are configured with the same IP and MAC addresses. If one </a:t>
            </a:r>
            <a:r>
              <a:rPr lang="en-US" altLang="zh-CN" dirty="0" err="1"/>
              <a:t>ToR</a:t>
            </a:r>
            <a:r>
              <a:rPr lang="en-US" altLang="zh-CN" dirty="0"/>
              <a:t> (or a port) is down, the other can still work. Furthermore, since two ports in the same NIC share the same Queue Pair (QP) contexts, the switching of traffic would not lead to the break of active flows and be transparent to upper-layer applications.</a:t>
            </a:r>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9</a:t>
            </a:fld>
            <a:endParaRPr lang="zh-CN" altLang="en-US"/>
          </a:p>
        </p:txBody>
      </p:sp>
    </p:spTree>
    <p:extLst>
      <p:ext uri="{BB962C8B-B14F-4D97-AF65-F5344CB8AC3E}">
        <p14:creationId xmlns:p14="http://schemas.microsoft.com/office/powerpoint/2010/main" val="188049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10</a:t>
            </a:fld>
            <a:endParaRPr lang="zh-CN" altLang="en-US"/>
          </a:p>
        </p:txBody>
      </p:sp>
    </p:spTree>
    <p:extLst>
      <p:ext uri="{BB962C8B-B14F-4D97-AF65-F5344CB8AC3E}">
        <p14:creationId xmlns:p14="http://schemas.microsoft.com/office/powerpoint/2010/main" val="374696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 rail-optimized network, NICs in the same rail are connected through the same set of dual-</a:t>
            </a:r>
            <a:r>
              <a:rPr lang="en-US" altLang="zh-CN" dirty="0" err="1"/>
              <a:t>ToR</a:t>
            </a:r>
            <a:r>
              <a:rPr lang="en-US" altLang="zh-CN" dirty="0"/>
              <a:t> switches. NICs in different rails can communicate via a combination of intra-host + inter-host forwarding. For example, in Figure 11.</a:t>
            </a:r>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11</a:t>
            </a:fld>
            <a:endParaRPr lang="zh-CN" altLang="en-US"/>
          </a:p>
        </p:txBody>
      </p:sp>
    </p:spTree>
    <p:extLst>
      <p:ext uri="{BB962C8B-B14F-4D97-AF65-F5344CB8AC3E}">
        <p14:creationId xmlns:p14="http://schemas.microsoft.com/office/powerpoint/2010/main" val="2114638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 Many efforts have been focused on solving the load imbalance caused by ECMP. However, many switch-based solutions require switches executing load-aware stateful packet forwarding, which is unavailable (e.g., dynamic flow bin-packing or cross-switch negotiation) or unverified in large-scale deployment (e.g. </a:t>
            </a:r>
            <a:r>
              <a:rPr lang="en-US" altLang="zh-CN" dirty="0" err="1"/>
              <a:t>flowlet</a:t>
            </a:r>
            <a:r>
              <a:rPr lang="en-US" altLang="zh-CN" dirty="0"/>
              <a:t> splitting or per-packet spray). Most host-based blindly select multiple paths and balance load on them according to congestion signals (e.g., ECN, RTT, and INT). However, they may fall to suboptimal results if selected paths are not entirely disjoint. Furthermore, most host-based solutions require modifications in the transport layer, which is impractical in deploying commodity RDMA, whose transport layer is fully implemented in hardware.</a:t>
            </a:r>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12</a:t>
            </a:fld>
            <a:endParaRPr lang="zh-CN" altLang="en-US"/>
          </a:p>
        </p:txBody>
      </p:sp>
    </p:spTree>
    <p:extLst>
      <p:ext uri="{BB962C8B-B14F-4D97-AF65-F5344CB8AC3E}">
        <p14:creationId xmlns:p14="http://schemas.microsoft.com/office/powerpoint/2010/main" val="139245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dual-</a:t>
            </a:r>
            <a:r>
              <a:rPr lang="en-US" altLang="zh-CN" dirty="0" err="1"/>
              <a:t>ToR</a:t>
            </a:r>
            <a:r>
              <a:rPr lang="en-US" altLang="zh-CN" dirty="0"/>
              <a:t> allows the single NIC's 2×200Gbps bandwidth to be served by two </a:t>
            </a:r>
            <a:r>
              <a:rPr lang="en-US" altLang="zh-CN" dirty="0" err="1"/>
              <a:t>ToR</a:t>
            </a:r>
            <a:r>
              <a:rPr lang="en-US" altLang="zh-CN" dirty="0"/>
              <a:t> switches, doubling the network scale. Coupled with the latest 51.2Tbps single-chip switches and rail-optimized network, a single segment can cover 1K GPUs. The dual-plane design at the Aggregation layer liberates half of the ports in each Aggregation switch and doubles the coverage of tier2. Finally, with the Aggregation-Core oversubscription of 15:1, HPN achieves the design goal of supporting 15K GPUs in one Pod.</a:t>
            </a:r>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13</a:t>
            </a:fld>
            <a:endParaRPr lang="zh-CN" altLang="en-US"/>
          </a:p>
        </p:txBody>
      </p:sp>
    </p:spTree>
    <p:extLst>
      <p:ext uri="{BB962C8B-B14F-4D97-AF65-F5344CB8AC3E}">
        <p14:creationId xmlns:p14="http://schemas.microsoft.com/office/powerpoint/2010/main" val="3153793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14</a:t>
            </a:fld>
            <a:endParaRPr lang="zh-CN" altLang="en-US"/>
          </a:p>
        </p:txBody>
      </p:sp>
    </p:spTree>
    <p:extLst>
      <p:ext uri="{BB962C8B-B14F-4D97-AF65-F5344CB8AC3E}">
        <p14:creationId xmlns:p14="http://schemas.microsoft.com/office/powerpoint/2010/main" val="3949838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D596E3-2565-41A3-9F9F-4DCF6F449B2B}" type="slidenum">
              <a:rPr lang="zh-CN" altLang="en-US" smtClean="0"/>
              <a:t>15</a:t>
            </a:fld>
            <a:endParaRPr lang="zh-CN" altLang="en-US"/>
          </a:p>
        </p:txBody>
      </p:sp>
    </p:spTree>
    <p:extLst>
      <p:ext uri="{BB962C8B-B14F-4D97-AF65-F5344CB8AC3E}">
        <p14:creationId xmlns:p14="http://schemas.microsoft.com/office/powerpoint/2010/main" val="4064494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1512712"/>
            <a:ext cx="12192000" cy="2561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731653"/>
            <a:ext cx="10993549" cy="2123126"/>
          </a:xfrm>
          <a:prstGeom prst="rect">
            <a:avLst/>
          </a:prstGeom>
          <a:effectLst/>
        </p:spPr>
        <p:txBody>
          <a:bodyPr anchor="ctr">
            <a:normAutofit/>
          </a:bodyPr>
          <a:lstStyle>
            <a:lvl1pPr algn="ctr">
              <a:defRPr lang="en-US" altLang="en-US" sz="3600" b="0" kern="1200" cap="none" baseline="0" dirty="0">
                <a:solidFill>
                  <a:schemeClr val="bg1"/>
                </a:solidFill>
                <a:latin typeface="更纱黑体 SC" panose="02000500000000000000" pitchFamily="2" charset="-122"/>
                <a:ea typeface="+mj-ea"/>
                <a:cs typeface="+mj-cs"/>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581193" y="4194262"/>
            <a:ext cx="10993547" cy="1340999"/>
          </a:xfrm>
        </p:spPr>
        <p:txBody>
          <a:bodyPr anchor="t">
            <a:normAutofit/>
          </a:bodyPr>
          <a:lstStyle>
            <a:lvl1pPr marL="0" indent="0" algn="ctr">
              <a:buNone/>
              <a:defRPr sz="2000" cap="none" baseline="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CN" altLang="en-US" dirty="0"/>
              <a:t>单击此处编辑母版副标题样式</a:t>
            </a:r>
            <a:endParaRPr lang="en-US" dirty="0"/>
          </a:p>
        </p:txBody>
      </p:sp>
      <p:pic>
        <p:nvPicPr>
          <p:cNvPr id="10" name="图片 9">
            <a:extLst>
              <a:ext uri="{FF2B5EF4-FFF2-40B4-BE49-F238E27FC236}">
                <a16:creationId xmlns:a16="http://schemas.microsoft.com/office/drawing/2014/main" id="{198C1FBC-DB92-8D4C-8889-541C754A53DF}"/>
              </a:ext>
            </a:extLst>
          </p:cNvPr>
          <p:cNvPicPr>
            <a:picLocks noChangeAspect="1"/>
          </p:cNvPicPr>
          <p:nvPr userDrawn="1"/>
        </p:nvPicPr>
        <p:blipFill>
          <a:blip r:embed="rId2"/>
          <a:stretch>
            <a:fillRect/>
          </a:stretch>
        </p:blipFill>
        <p:spPr>
          <a:xfrm>
            <a:off x="459200" y="275794"/>
            <a:ext cx="2519770" cy="992105"/>
          </a:xfrm>
          <a:prstGeom prst="rect">
            <a:avLst/>
          </a:prstGeom>
        </p:spPr>
      </p:pic>
      <p:sp>
        <p:nvSpPr>
          <p:cNvPr id="9" name="Date Placeholder 3">
            <a:extLst>
              <a:ext uri="{FF2B5EF4-FFF2-40B4-BE49-F238E27FC236}">
                <a16:creationId xmlns:a16="http://schemas.microsoft.com/office/drawing/2014/main" id="{0B807CA4-C594-3747-811D-AECABC927C45}"/>
              </a:ext>
            </a:extLst>
          </p:cNvPr>
          <p:cNvSpPr>
            <a:spLocks noGrp="1"/>
          </p:cNvSpPr>
          <p:nvPr>
            <p:ph type="dt" sz="half" idx="2"/>
          </p:nvPr>
        </p:nvSpPr>
        <p:spPr>
          <a:xfrm>
            <a:off x="7605953" y="5956139"/>
            <a:ext cx="2844799"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2024/9/20</a:t>
            </a:fld>
            <a:endParaRPr kumimoji="1" lang="zh-CN" altLang="en-US"/>
          </a:p>
        </p:txBody>
      </p:sp>
      <p:sp>
        <p:nvSpPr>
          <p:cNvPr id="11" name="Footer Placeholder 4">
            <a:extLst>
              <a:ext uri="{FF2B5EF4-FFF2-40B4-BE49-F238E27FC236}">
                <a16:creationId xmlns:a16="http://schemas.microsoft.com/office/drawing/2014/main" id="{20223C87-E140-FC47-8247-2D68FF33A865}"/>
              </a:ext>
            </a:extLst>
          </p:cNvPr>
          <p:cNvSpPr>
            <a:spLocks noGrp="1"/>
          </p:cNvSpPr>
          <p:nvPr>
            <p:ph type="ftr" sz="quarter" idx="3"/>
          </p:nvPr>
        </p:nvSpPr>
        <p:spPr>
          <a:xfrm>
            <a:off x="581192" y="5951813"/>
            <a:ext cx="6917211"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a:p>
        </p:txBody>
      </p:sp>
      <p:sp>
        <p:nvSpPr>
          <p:cNvPr id="12" name="Slide Number Placeholder 5">
            <a:extLst>
              <a:ext uri="{FF2B5EF4-FFF2-40B4-BE49-F238E27FC236}">
                <a16:creationId xmlns:a16="http://schemas.microsoft.com/office/drawing/2014/main" id="{4E42ACB8-E538-4440-8190-A3204936344D}"/>
              </a:ext>
            </a:extLst>
          </p:cNvPr>
          <p:cNvSpPr>
            <a:spLocks noGrp="1"/>
          </p:cNvSpPr>
          <p:nvPr>
            <p:ph type="sldNum" sz="quarter" idx="4"/>
          </p:nvPr>
        </p:nvSpPr>
        <p:spPr>
          <a:xfrm>
            <a:off x="10558301" y="5956139"/>
            <a:ext cx="105251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a:prstGeom prst="rect">
            <a:avLst/>
          </a:prstGeom>
        </p:spPr>
        <p:txBody>
          <a:bodyPr anchor="b">
            <a:normAutofit/>
          </a:bodyPr>
          <a:lstStyle>
            <a:lvl1pPr algn="l">
              <a:defRPr sz="2400" b="0" cap="none" baseline="0">
                <a:solidFill>
                  <a:schemeClr val="accent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5260129"/>
            <a:ext cx="11029617" cy="598671"/>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2024/9/20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8" name="Rectangle 6">
            <a:extLst>
              <a:ext uri="{FF2B5EF4-FFF2-40B4-BE49-F238E27FC236}">
                <a16:creationId xmlns:a16="http://schemas.microsoft.com/office/drawing/2014/main" id="{652075E8-AF1D-904C-94C1-FC4415AEDE22}"/>
              </a:ext>
            </a:extLst>
          </p:cNvPr>
          <p:cNvSpPr>
            <a:spLocks noChangeAspect="1"/>
          </p:cNvSpPr>
          <p:nvPr userDrawn="1"/>
        </p:nvSpPr>
        <p:spPr>
          <a:xfrm>
            <a:off x="0" y="1"/>
            <a:ext cx="20179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2024/9/20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613FAC5A-AE07-2149-BE0E-FF68E2AACCF1}"/>
              </a:ext>
            </a:extLst>
          </p:cNvPr>
          <p:cNvSpPr>
            <a:spLocks noGrp="1"/>
          </p:cNvSpPr>
          <p:nvPr>
            <p:ph type="title"/>
          </p:nvPr>
        </p:nvSpPr>
        <p:spPr/>
        <p:txBody>
          <a:bodyPr/>
          <a:lstStyle>
            <a:lvl1pPr>
              <a:defRPr cap="none" baseline="0"/>
            </a:lvl1pPr>
          </a:lstStyle>
          <a:p>
            <a:r>
              <a:rPr kumimoji="1" lang="zh-CN" altLang="en-US" dirty="0"/>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2" y="0"/>
            <a:ext cx="335279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993673" y="675728"/>
            <a:ext cx="2089963" cy="5183073"/>
          </a:xfrm>
          <a:prstGeom prst="rect">
            <a:avLst/>
          </a:prstGeom>
        </p:spPr>
        <p:txBody>
          <a:bodyPr vert="eaVert" anchor="b"/>
          <a:lstStyle>
            <a:lvl1pPr>
              <a:defRPr cap="none" baseline="0"/>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774925" y="675728"/>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993674" y="5956139"/>
            <a:ext cx="1328141"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2024/9/20</a:t>
            </a:fld>
            <a:endParaRPr kumimoji="1" lang="zh-CN" altLang="en-US"/>
          </a:p>
        </p:txBody>
      </p:sp>
      <p:sp>
        <p:nvSpPr>
          <p:cNvPr id="5" name="Footer Placeholder 4"/>
          <p:cNvSpPr>
            <a:spLocks noGrp="1"/>
          </p:cNvSpPr>
          <p:nvPr>
            <p:ph type="ftr" sz="quarter" idx="11"/>
          </p:nvPr>
        </p:nvSpPr>
        <p:spPr>
          <a:xfrm>
            <a:off x="774925" y="5951813"/>
            <a:ext cx="7896279" cy="365125"/>
          </a:xfrm>
        </p:spPr>
        <p:txBody>
          <a:bodyPr/>
          <a:lstStyle/>
          <a:p>
            <a:endParaRPr kumimoji="1" lang="zh-CN" altLang="en-US"/>
          </a:p>
        </p:txBody>
      </p:sp>
      <p:sp>
        <p:nvSpPr>
          <p:cNvPr id="6" name="Slide Number Placeholder 5"/>
          <p:cNvSpPr>
            <a:spLocks noGrp="1"/>
          </p:cNvSpPr>
          <p:nvPr>
            <p:ph type="sldNum" sz="quarter" idx="12"/>
          </p:nvPr>
        </p:nvSpPr>
        <p:spPr>
          <a:xfrm>
            <a:off x="10446616" y="5956139"/>
            <a:ext cx="970459"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dirty="0"/>
          </a:p>
        </p:txBody>
      </p:sp>
      <p:pic>
        <p:nvPicPr>
          <p:cNvPr id="10" name="图片 9">
            <a:extLst>
              <a:ext uri="{FF2B5EF4-FFF2-40B4-BE49-F238E27FC236}">
                <a16:creationId xmlns:a16="http://schemas.microsoft.com/office/drawing/2014/main" id="{585B7696-CB4E-1240-9BA7-6A9255852434}"/>
              </a:ext>
            </a:extLst>
          </p:cNvPr>
          <p:cNvPicPr>
            <a:picLocks noChangeAspect="1"/>
          </p:cNvPicPr>
          <p:nvPr userDrawn="1"/>
        </p:nvPicPr>
        <p:blipFill>
          <a:blip r:embed="rId2"/>
          <a:stretch>
            <a:fillRect/>
          </a:stretch>
        </p:blipFill>
        <p:spPr>
          <a:xfrm>
            <a:off x="11083637" y="92600"/>
            <a:ext cx="1015763" cy="1019553"/>
          </a:xfrm>
          <a:prstGeom prst="rect">
            <a:avLst/>
          </a:prstGeom>
        </p:spPr>
      </p:pic>
    </p:spTree>
    <p:extLst>
      <p:ext uri="{BB962C8B-B14F-4D97-AF65-F5344CB8AC3E}">
        <p14:creationId xmlns:p14="http://schemas.microsoft.com/office/powerpoint/2010/main" val="27949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目录">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712CA51D-FD70-C947-AA2A-7D31051F37F6}"/>
              </a:ext>
            </a:extLst>
          </p:cNvPr>
          <p:cNvSpPr>
            <a:spLocks noChangeAspect="1"/>
          </p:cNvSpPr>
          <p:nvPr userDrawn="1"/>
        </p:nvSpPr>
        <p:spPr>
          <a:xfrm>
            <a:off x="2" y="0"/>
            <a:ext cx="348800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10"/>
          </p:nvPr>
        </p:nvSpPr>
        <p:spPr/>
        <p:txBody>
          <a:bodyPr/>
          <a:lstStyle/>
          <a:p>
            <a:fld id="{E4551058-E5DB-324A-A8E9-6D3BEF243C3B}" type="datetimeFigureOut">
              <a:rPr kumimoji="1" lang="zh-CN" altLang="en-US" smtClean="0"/>
              <a:t>2024/9/20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a:xfrm>
            <a:off x="10558301" y="5956139"/>
            <a:ext cx="1052508" cy="365125"/>
          </a:xfrm>
        </p:spPr>
        <p:txBody>
          <a:bodyPr/>
          <a:lstStyle/>
          <a:p>
            <a:fld id="{977BA8E6-E826-B147-AA17-E3D76A29629C}" type="slidenum">
              <a:rPr kumimoji="1" lang="zh-CN" altLang="en-US" smtClean="0"/>
              <a:t>‹#›</a:t>
            </a:fld>
            <a:endParaRPr kumimoji="1" lang="zh-CN" altLang="en-US"/>
          </a:p>
        </p:txBody>
      </p:sp>
      <p:sp>
        <p:nvSpPr>
          <p:cNvPr id="12" name="Title 1">
            <a:extLst>
              <a:ext uri="{FF2B5EF4-FFF2-40B4-BE49-F238E27FC236}">
                <a16:creationId xmlns:a16="http://schemas.microsoft.com/office/drawing/2014/main" id="{E05C3A77-996F-D547-A946-FD706C8EF29B}"/>
              </a:ext>
            </a:extLst>
          </p:cNvPr>
          <p:cNvSpPr>
            <a:spLocks noGrp="1"/>
          </p:cNvSpPr>
          <p:nvPr>
            <p:ph type="title"/>
          </p:nvPr>
        </p:nvSpPr>
        <p:spPr>
          <a:xfrm>
            <a:off x="248291" y="1964075"/>
            <a:ext cx="2991424" cy="2929850"/>
          </a:xfrm>
          <a:prstGeom prst="rect">
            <a:avLst/>
          </a:prstGeom>
        </p:spPr>
        <p:txBody>
          <a:bodyPr anchor="ctr">
            <a:normAutofit/>
          </a:bodyPr>
          <a:lstStyle>
            <a:lvl1pPr algn="ctr">
              <a:defRPr sz="3600" cap="none" baseline="0"/>
            </a:lvl1pPr>
          </a:lstStyle>
          <a:p>
            <a:r>
              <a:rPr lang="zh-CN" altLang="en-US" dirty="0"/>
              <a:t>单击此处编辑母版标题样式</a:t>
            </a:r>
            <a:endParaRPr lang="en-US" dirty="0"/>
          </a:p>
        </p:txBody>
      </p:sp>
      <p:sp>
        <p:nvSpPr>
          <p:cNvPr id="9" name="Content Placeholder 2">
            <a:extLst>
              <a:ext uri="{FF2B5EF4-FFF2-40B4-BE49-F238E27FC236}">
                <a16:creationId xmlns:a16="http://schemas.microsoft.com/office/drawing/2014/main" id="{96EA75F0-3C7C-6E4E-BC95-17186F7990B4}"/>
              </a:ext>
            </a:extLst>
          </p:cNvPr>
          <p:cNvSpPr>
            <a:spLocks noGrp="1"/>
          </p:cNvSpPr>
          <p:nvPr>
            <p:ph idx="1"/>
          </p:nvPr>
        </p:nvSpPr>
        <p:spPr>
          <a:xfrm>
            <a:off x="5544290" y="1137357"/>
            <a:ext cx="6066519" cy="4583289"/>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pic>
        <p:nvPicPr>
          <p:cNvPr id="10" name="图片 9">
            <a:extLst>
              <a:ext uri="{FF2B5EF4-FFF2-40B4-BE49-F238E27FC236}">
                <a16:creationId xmlns:a16="http://schemas.microsoft.com/office/drawing/2014/main" id="{5E98806B-B47C-4F4E-99EE-E81C923B8C56}"/>
              </a:ext>
            </a:extLst>
          </p:cNvPr>
          <p:cNvPicPr>
            <a:picLocks noChangeAspect="1"/>
          </p:cNvPicPr>
          <p:nvPr userDrawn="1"/>
        </p:nvPicPr>
        <p:blipFill>
          <a:blip r:embed="rId2"/>
          <a:stretch>
            <a:fillRect/>
          </a:stretch>
        </p:blipFill>
        <p:spPr>
          <a:xfrm>
            <a:off x="92600" y="92600"/>
            <a:ext cx="1015763" cy="1019553"/>
          </a:xfrm>
          <a:prstGeom prst="rect">
            <a:avLst/>
          </a:prstGeom>
        </p:spPr>
      </p:pic>
    </p:spTree>
    <p:extLst>
      <p:ext uri="{BB962C8B-B14F-4D97-AF65-F5344CB8AC3E}">
        <p14:creationId xmlns:p14="http://schemas.microsoft.com/office/powerpoint/2010/main" val="407786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4" y="2180498"/>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标题 1">
            <a:extLst>
              <a:ext uri="{FF2B5EF4-FFF2-40B4-BE49-F238E27FC236}">
                <a16:creationId xmlns:a16="http://schemas.microsoft.com/office/drawing/2014/main" id="{C5D466B2-7417-6A44-93CE-B6AD2C9CEBFC}"/>
              </a:ext>
            </a:extLst>
          </p:cNvPr>
          <p:cNvSpPr>
            <a:spLocks noGrp="1"/>
          </p:cNvSpPr>
          <p:nvPr>
            <p:ph type="title"/>
          </p:nvPr>
        </p:nvSpPr>
        <p:spPr/>
        <p:txBody>
          <a:bodyPr/>
          <a:lstStyle>
            <a:lvl1pPr>
              <a:defRPr cap="none" baseline="0"/>
            </a:lvl1pPr>
          </a:lstStyle>
          <a:p>
            <a:r>
              <a:rPr kumimoji="1" lang="zh-CN" altLang="en-US" dirty="0"/>
              <a:t>单击此处编辑母版标题样式</a:t>
            </a:r>
          </a:p>
        </p:txBody>
      </p:sp>
      <p:sp>
        <p:nvSpPr>
          <p:cNvPr id="7" name="日期占位符 6">
            <a:extLst>
              <a:ext uri="{FF2B5EF4-FFF2-40B4-BE49-F238E27FC236}">
                <a16:creationId xmlns:a16="http://schemas.microsoft.com/office/drawing/2014/main" id="{44F4A40A-7CC3-70D4-AF8E-8439A2AB5591}"/>
              </a:ext>
            </a:extLst>
          </p:cNvPr>
          <p:cNvSpPr>
            <a:spLocks noGrp="1"/>
          </p:cNvSpPr>
          <p:nvPr>
            <p:ph type="dt" sz="half" idx="10"/>
          </p:nvPr>
        </p:nvSpPr>
        <p:spPr/>
        <p:txBody>
          <a:bodyPr/>
          <a:lstStyle/>
          <a:p>
            <a:fld id="{E4551058-E5DB-324A-A8E9-6D3BEF243C3B}" type="datetimeFigureOut">
              <a:rPr kumimoji="1" lang="zh-CN" altLang="en-US" smtClean="0"/>
              <a:pPr/>
              <a:t>2024/9/20</a:t>
            </a:fld>
            <a:endParaRPr kumimoji="1" lang="zh-CN" altLang="en-US" dirty="0"/>
          </a:p>
        </p:txBody>
      </p:sp>
      <p:sp>
        <p:nvSpPr>
          <p:cNvPr id="8" name="页脚占位符 7">
            <a:extLst>
              <a:ext uri="{FF2B5EF4-FFF2-40B4-BE49-F238E27FC236}">
                <a16:creationId xmlns:a16="http://schemas.microsoft.com/office/drawing/2014/main" id="{948E3E4A-FCFD-1A6F-5E1D-A72417B798DC}"/>
              </a:ext>
            </a:extLst>
          </p:cNvPr>
          <p:cNvSpPr>
            <a:spLocks noGrp="1"/>
          </p:cNvSpPr>
          <p:nvPr>
            <p:ph type="ftr" sz="quarter" idx="11"/>
          </p:nvPr>
        </p:nvSpPr>
        <p:spPr/>
        <p:txBody>
          <a:bodyPr/>
          <a:lstStyle/>
          <a:p>
            <a:endParaRPr kumimoji="1" lang="zh-CN" altLang="en-US" dirty="0"/>
          </a:p>
        </p:txBody>
      </p:sp>
      <p:sp>
        <p:nvSpPr>
          <p:cNvPr id="9" name="灯片编号占位符 8">
            <a:extLst>
              <a:ext uri="{FF2B5EF4-FFF2-40B4-BE49-F238E27FC236}">
                <a16:creationId xmlns:a16="http://schemas.microsoft.com/office/drawing/2014/main" id="{E41ACC76-D376-719A-46E8-0F958A370E18}"/>
              </a:ext>
            </a:extLst>
          </p:cNvPr>
          <p:cNvSpPr>
            <a:spLocks noGrp="1"/>
          </p:cNvSpPr>
          <p:nvPr>
            <p:ph type="sldNum" sz="quarter" idx="12"/>
          </p:nvPr>
        </p:nvSpPr>
        <p:spPr/>
        <p:txBody>
          <a:bodyPr/>
          <a:lstStyle/>
          <a:p>
            <a:fld id="{977BA8E6-E826-B147-AA17-E3D76A29629C}" type="slidenum">
              <a:rPr kumimoji="1" lang="zh-CN" altLang="en-US" smtClean="0"/>
              <a:pPr/>
              <a:t>‹#›</a:t>
            </a:fld>
            <a:endParaRPr kumimoji="1" lang="zh-CN" altLang="en-US" dirty="0"/>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712CA51D-FD70-C947-AA2A-7D31051F37F6}"/>
              </a:ext>
            </a:extLst>
          </p:cNvPr>
          <p:cNvSpPr>
            <a:spLocks noChangeAspect="1"/>
          </p:cNvSpPr>
          <p:nvPr userDrawn="1"/>
        </p:nvSpPr>
        <p:spPr>
          <a:xfrm>
            <a:off x="2" y="0"/>
            <a:ext cx="348800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10"/>
          </p:nvPr>
        </p:nvSpPr>
        <p:spPr/>
        <p:txBody>
          <a:bodyPr/>
          <a:lstStyle/>
          <a:p>
            <a:fld id="{E4551058-E5DB-324A-A8E9-6D3BEF243C3B}" type="datetimeFigureOut">
              <a:rPr kumimoji="1" lang="zh-CN" altLang="en-US" smtClean="0"/>
              <a:t>2024/9/20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a:xfrm>
            <a:off x="10558301" y="5956139"/>
            <a:ext cx="1052508" cy="365125"/>
          </a:xfrm>
        </p:spPr>
        <p:txBody>
          <a:bodyPr/>
          <a:lstStyle/>
          <a:p>
            <a:fld id="{977BA8E6-E826-B147-AA17-E3D76A29629C}" type="slidenum">
              <a:rPr kumimoji="1" lang="zh-CN" altLang="en-US" smtClean="0"/>
              <a:t>‹#›</a:t>
            </a:fld>
            <a:endParaRPr kumimoji="1" lang="zh-CN" altLang="en-US"/>
          </a:p>
        </p:txBody>
      </p:sp>
      <p:sp>
        <p:nvSpPr>
          <p:cNvPr id="12" name="Title 1">
            <a:extLst>
              <a:ext uri="{FF2B5EF4-FFF2-40B4-BE49-F238E27FC236}">
                <a16:creationId xmlns:a16="http://schemas.microsoft.com/office/drawing/2014/main" id="{E05C3A77-996F-D547-A946-FD706C8EF29B}"/>
              </a:ext>
            </a:extLst>
          </p:cNvPr>
          <p:cNvSpPr>
            <a:spLocks noGrp="1"/>
          </p:cNvSpPr>
          <p:nvPr>
            <p:ph type="title"/>
          </p:nvPr>
        </p:nvSpPr>
        <p:spPr>
          <a:xfrm>
            <a:off x="248291" y="1964075"/>
            <a:ext cx="2991424" cy="2929850"/>
          </a:xfrm>
          <a:prstGeom prst="rect">
            <a:avLst/>
          </a:prstGeom>
        </p:spPr>
        <p:txBody>
          <a:bodyPr anchor="ctr">
            <a:normAutofit/>
          </a:bodyPr>
          <a:lstStyle>
            <a:lvl1pPr algn="ctr">
              <a:defRPr sz="3600" cap="none" baseline="0"/>
            </a:lvl1pPr>
          </a:lstStyle>
          <a:p>
            <a:r>
              <a:rPr lang="zh-CN" altLang="en-US" dirty="0"/>
              <a:t>单击此处编辑母版标题样式</a:t>
            </a:r>
            <a:endParaRPr lang="en-US" dirty="0"/>
          </a:p>
        </p:txBody>
      </p:sp>
      <p:sp>
        <p:nvSpPr>
          <p:cNvPr id="9" name="Content Placeholder 2">
            <a:extLst>
              <a:ext uri="{FF2B5EF4-FFF2-40B4-BE49-F238E27FC236}">
                <a16:creationId xmlns:a16="http://schemas.microsoft.com/office/drawing/2014/main" id="{96EA75F0-3C7C-6E4E-BC95-17186F7990B4}"/>
              </a:ext>
            </a:extLst>
          </p:cNvPr>
          <p:cNvSpPr>
            <a:spLocks noGrp="1"/>
          </p:cNvSpPr>
          <p:nvPr>
            <p:ph idx="1"/>
          </p:nvPr>
        </p:nvSpPr>
        <p:spPr>
          <a:xfrm>
            <a:off x="5544290" y="1137357"/>
            <a:ext cx="6066519" cy="4583289"/>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pic>
        <p:nvPicPr>
          <p:cNvPr id="10" name="图片 9">
            <a:extLst>
              <a:ext uri="{FF2B5EF4-FFF2-40B4-BE49-F238E27FC236}">
                <a16:creationId xmlns:a16="http://schemas.microsoft.com/office/drawing/2014/main" id="{5E98806B-B47C-4F4E-99EE-E81C923B8C56}"/>
              </a:ext>
            </a:extLst>
          </p:cNvPr>
          <p:cNvPicPr>
            <a:picLocks noChangeAspect="1"/>
          </p:cNvPicPr>
          <p:nvPr userDrawn="1"/>
        </p:nvPicPr>
        <p:blipFill>
          <a:blip r:embed="rId2"/>
          <a:stretch>
            <a:fillRect/>
          </a:stretch>
        </p:blipFill>
        <p:spPr>
          <a:xfrm>
            <a:off x="92600" y="92600"/>
            <a:ext cx="1015763" cy="1019553"/>
          </a:xfrm>
          <a:prstGeom prst="rect">
            <a:avLst/>
          </a:prstGeom>
        </p:spPr>
      </p:pic>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0" y="5141976"/>
            <a:ext cx="1219200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B4B44660-41EC-A14F-B294-9C3C6742590D}"/>
              </a:ext>
            </a:extLst>
          </p:cNvPr>
          <p:cNvPicPr>
            <a:picLocks noChangeAspect="1"/>
          </p:cNvPicPr>
          <p:nvPr userDrawn="1"/>
        </p:nvPicPr>
        <p:blipFill>
          <a:blip r:embed="rId2"/>
          <a:stretch>
            <a:fillRect/>
          </a:stretch>
        </p:blipFill>
        <p:spPr>
          <a:xfrm>
            <a:off x="11072241" y="5257877"/>
            <a:ext cx="1015763" cy="1019553"/>
          </a:xfrm>
          <a:prstGeom prst="rect">
            <a:avLst/>
          </a:prstGeom>
        </p:spPr>
      </p:pic>
      <p:sp>
        <p:nvSpPr>
          <p:cNvPr id="2" name="Title 1"/>
          <p:cNvSpPr>
            <a:spLocks noGrp="1"/>
          </p:cNvSpPr>
          <p:nvPr>
            <p:ph type="title"/>
          </p:nvPr>
        </p:nvSpPr>
        <p:spPr>
          <a:xfrm>
            <a:off x="581194" y="3043912"/>
            <a:ext cx="11029615" cy="1497507"/>
          </a:xfrm>
          <a:prstGeom prst="rect">
            <a:avLst/>
          </a:prstGeom>
        </p:spPr>
        <p:txBody>
          <a:bodyPr anchor="b">
            <a:normAutofit/>
          </a:bodyPr>
          <a:lstStyle>
            <a:lvl1pPr algn="l">
              <a:defRPr sz="3600" b="0" cap="none" baseline="0">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581194" y="4541417"/>
            <a:ext cx="11029615" cy="600556"/>
          </a:xfrm>
        </p:spPr>
        <p:txBody>
          <a:bodyPr anchor="t">
            <a:normAutofit/>
          </a:bodyPr>
          <a:lstStyle>
            <a:lvl1pPr marL="0" indent="0" algn="l">
              <a:buNone/>
              <a:defRPr sz="1800" cap="none" baseline="0">
                <a:solidFill>
                  <a:schemeClr val="accent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dirty="0"/>
              <a:t>单击此处编辑母版文本样式</a:t>
            </a:r>
          </a:p>
        </p:txBody>
      </p:sp>
      <p:sp>
        <p:nvSpPr>
          <p:cNvPr id="10" name="Date Placeholder 4">
            <a:extLst>
              <a:ext uri="{FF2B5EF4-FFF2-40B4-BE49-F238E27FC236}">
                <a16:creationId xmlns:a16="http://schemas.microsoft.com/office/drawing/2014/main" id="{A0E62274-98AF-2241-9A77-674A409D7235}"/>
              </a:ext>
            </a:extLst>
          </p:cNvPr>
          <p:cNvSpPr>
            <a:spLocks noGrp="1"/>
          </p:cNvSpPr>
          <p:nvPr>
            <p:ph type="dt" sz="half" idx="10"/>
          </p:nvPr>
        </p:nvSpPr>
        <p:spPr>
          <a:xfrm>
            <a:off x="7605953" y="5956139"/>
            <a:ext cx="2844799"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2024/9/20</a:t>
            </a:fld>
            <a:endParaRPr kumimoji="1" lang="zh-CN" altLang="en-US" dirty="0"/>
          </a:p>
        </p:txBody>
      </p:sp>
      <p:sp>
        <p:nvSpPr>
          <p:cNvPr id="11" name="Footer Placeholder 5">
            <a:extLst>
              <a:ext uri="{FF2B5EF4-FFF2-40B4-BE49-F238E27FC236}">
                <a16:creationId xmlns:a16="http://schemas.microsoft.com/office/drawing/2014/main" id="{CEBDF014-FCAB-094A-9CD9-F9DA807CDF98}"/>
              </a:ext>
            </a:extLst>
          </p:cNvPr>
          <p:cNvSpPr>
            <a:spLocks noGrp="1"/>
          </p:cNvSpPr>
          <p:nvPr>
            <p:ph type="ftr" sz="quarter" idx="11"/>
          </p:nvPr>
        </p:nvSpPr>
        <p:spPr>
          <a:xfrm>
            <a:off x="581192" y="5951813"/>
            <a:ext cx="6917211" cy="365125"/>
          </a:xfrm>
        </p:spPr>
        <p:txBody>
          <a:bodyPr/>
          <a:lstStyle>
            <a:lvl1pPr>
              <a:defRPr>
                <a:solidFill>
                  <a:schemeClr val="accent1">
                    <a:lumMod val="75000"/>
                    <a:lumOff val="25000"/>
                  </a:schemeClr>
                </a:solidFill>
              </a:defRPr>
            </a:lvl1pPr>
          </a:lstStyle>
          <a:p>
            <a:endParaRPr kumimoji="1" lang="zh-CN" altLang="en-US"/>
          </a:p>
        </p:txBody>
      </p:sp>
      <p:sp>
        <p:nvSpPr>
          <p:cNvPr id="12" name="Slide Number Placeholder 6">
            <a:extLst>
              <a:ext uri="{FF2B5EF4-FFF2-40B4-BE49-F238E27FC236}">
                <a16:creationId xmlns:a16="http://schemas.microsoft.com/office/drawing/2014/main" id="{6A392C9B-44C0-6644-BD6C-E143FA2F8C1D}"/>
              </a:ext>
            </a:extLst>
          </p:cNvPr>
          <p:cNvSpPr>
            <a:spLocks noGrp="1"/>
          </p:cNvSpPr>
          <p:nvPr>
            <p:ph type="sldNum" sz="quarter" idx="12"/>
          </p:nvPr>
        </p:nvSpPr>
        <p:spPr>
          <a:xfrm>
            <a:off x="10558301" y="5956139"/>
            <a:ext cx="513940"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dirty="0"/>
          </a:p>
        </p:txBody>
      </p:sp>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2024/9/20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66943B4F-7DD9-1B4F-B557-A91CFB8F74EC}"/>
              </a:ext>
            </a:extLst>
          </p:cNvPr>
          <p:cNvSpPr>
            <a:spLocks noGrp="1"/>
          </p:cNvSpPr>
          <p:nvPr>
            <p:ph type="title"/>
          </p:nvPr>
        </p:nvSpPr>
        <p:spPr/>
        <p:txBody>
          <a:bodyPr/>
          <a:lstStyle>
            <a:lvl1pPr>
              <a:defRPr cap="none" baseline="0"/>
            </a:lvl1pPr>
          </a:lstStyle>
          <a:p>
            <a:r>
              <a:rPr kumimoji="1" lang="zh-CN" altLang="en-US" dirty="0"/>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2024/9/20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9CB22468-F02A-F448-8B18-5B7757B695E7}"/>
              </a:ext>
            </a:extLst>
          </p:cNvPr>
          <p:cNvSpPr>
            <a:spLocks noGrp="1"/>
          </p:cNvSpPr>
          <p:nvPr>
            <p:ph type="title"/>
          </p:nvPr>
        </p:nvSpPr>
        <p:spPr/>
        <p:txBody>
          <a:bodyPr/>
          <a:lstStyle>
            <a:lvl1pPr>
              <a:defRPr cap="none" baseline="0"/>
            </a:lvl1pPr>
          </a:lstStyle>
          <a:p>
            <a:r>
              <a:rPr kumimoji="1" lang="zh-CN" altLang="en-US" dirty="0"/>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2024/9/20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7B770DA6-1AF1-C940-AA73-A65453BE0367}"/>
              </a:ext>
            </a:extLst>
          </p:cNvPr>
          <p:cNvSpPr>
            <a:spLocks noGrp="1"/>
          </p:cNvSpPr>
          <p:nvPr>
            <p:ph type="title"/>
          </p:nvPr>
        </p:nvSpPr>
        <p:spPr/>
        <p:txBody>
          <a:bodyPr/>
          <a:lstStyle>
            <a:lvl1pPr>
              <a:defRPr cap="none" baseline="0"/>
            </a:lvl1pPr>
          </a:lstStyle>
          <a:p>
            <a:r>
              <a:rPr kumimoji="1" lang="zh-CN" altLang="en-US" dirty="0"/>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2024/9/20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5" name="Rectangle 6">
            <a:extLst>
              <a:ext uri="{FF2B5EF4-FFF2-40B4-BE49-F238E27FC236}">
                <a16:creationId xmlns:a16="http://schemas.microsoft.com/office/drawing/2014/main" id="{31DAF1E9-59CF-2D42-8740-6D200FC4192A}"/>
              </a:ext>
            </a:extLst>
          </p:cNvPr>
          <p:cNvSpPr>
            <a:spLocks noChangeAspect="1"/>
          </p:cNvSpPr>
          <p:nvPr userDrawn="1"/>
        </p:nvSpPr>
        <p:spPr>
          <a:xfrm>
            <a:off x="0" y="1"/>
            <a:ext cx="20179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001B2277-AA70-E141-BC48-4D053E71C76E}"/>
              </a:ext>
            </a:extLst>
          </p:cNvPr>
          <p:cNvSpPr>
            <a:spLocks noChangeAspect="1"/>
          </p:cNvSpPr>
          <p:nvPr userDrawn="1"/>
        </p:nvSpPr>
        <p:spPr>
          <a:xfrm>
            <a:off x="0" y="5141976"/>
            <a:ext cx="1219200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a:prstGeom prst="rect">
            <a:avLst/>
          </a:prstGeom>
        </p:spPr>
        <p:txBody>
          <a:bodyPr anchor="ctr">
            <a:normAutofit/>
          </a:bodyPr>
          <a:lstStyle>
            <a:lvl1pPr algn="l">
              <a:defRPr sz="2400" b="0" cap="none" baseline="0">
                <a:solidFill>
                  <a:schemeClr val="bg1"/>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5" y="5262298"/>
            <a:ext cx="4709928" cy="689515"/>
          </a:xfrm>
        </p:spPr>
        <p:txBody>
          <a:bodyPr anchor="ctr">
            <a:normAutofit/>
          </a:bodyPr>
          <a:lstStyle>
            <a:lvl1pPr marL="0" indent="0" algn="r">
              <a:buNone/>
              <a:defRPr sz="1600">
                <a:solidFill>
                  <a:schemeClr val="bg1"/>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2024/9/20</a:t>
            </a:fld>
            <a:endParaRPr kumimoji="1" lang="zh-CN" alt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zh-CN" altLang="en-US"/>
          </a:p>
        </p:txBody>
      </p:sp>
      <p:pic>
        <p:nvPicPr>
          <p:cNvPr id="10" name="图片 9">
            <a:extLst>
              <a:ext uri="{FF2B5EF4-FFF2-40B4-BE49-F238E27FC236}">
                <a16:creationId xmlns:a16="http://schemas.microsoft.com/office/drawing/2014/main" id="{5B735133-AAF8-B043-8177-73831FB4A04D}"/>
              </a:ext>
            </a:extLst>
          </p:cNvPr>
          <p:cNvPicPr>
            <a:picLocks noChangeAspect="1"/>
          </p:cNvPicPr>
          <p:nvPr userDrawn="1"/>
        </p:nvPicPr>
        <p:blipFill>
          <a:blip r:embed="rId2"/>
          <a:stretch>
            <a:fillRect/>
          </a:stretch>
        </p:blipFill>
        <p:spPr>
          <a:xfrm>
            <a:off x="11072241" y="5257877"/>
            <a:ext cx="1015763" cy="1019553"/>
          </a:xfrm>
          <a:prstGeom prst="rect">
            <a:avLst/>
          </a:prstGeom>
        </p:spPr>
      </p:pic>
      <p:sp>
        <p:nvSpPr>
          <p:cNvPr id="7" name="Slide Number Placeholder 6"/>
          <p:cNvSpPr>
            <a:spLocks noGrp="1"/>
          </p:cNvSpPr>
          <p:nvPr>
            <p:ph type="sldNum" sz="quarter" idx="12"/>
          </p:nvPr>
        </p:nvSpPr>
        <p:spPr>
          <a:xfrm>
            <a:off x="10558301" y="5956139"/>
            <a:ext cx="513940"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dirty="0"/>
          </a:p>
        </p:txBody>
      </p:sp>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D2BB52D3-7EE7-624D-A686-4D1AE1F2C90A}"/>
              </a:ext>
            </a:extLst>
          </p:cNvPr>
          <p:cNvSpPr>
            <a:spLocks noChangeAspect="1"/>
          </p:cNvSpPr>
          <p:nvPr userDrawn="1"/>
        </p:nvSpPr>
        <p:spPr>
          <a:xfrm>
            <a:off x="0" y="0"/>
            <a:ext cx="12192000"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605953" y="5956139"/>
            <a:ext cx="2844799" cy="365125"/>
          </a:xfrm>
          <a:prstGeom prst="rect">
            <a:avLst/>
          </a:prstGeom>
        </p:spPr>
        <p:txBody>
          <a:bodyPr vert="horz" lIns="91440" tIns="45720" rIns="91440" bIns="45720" rtlCol="0" anchor="ctr"/>
          <a:lstStyle>
            <a:lvl1pPr algn="r">
              <a:defRPr sz="900">
                <a:solidFill>
                  <a:schemeClr val="accent2"/>
                </a:solidFill>
                <a:latin typeface="更纱黑体 SC" panose="02000500000000000000" pitchFamily="2" charset="-122"/>
              </a:defRPr>
            </a:lvl1pPr>
          </a:lstStyle>
          <a:p>
            <a:fld id="{E4551058-E5DB-324A-A8E9-6D3BEF243C3B}" type="datetimeFigureOut">
              <a:rPr kumimoji="1" lang="zh-CN" altLang="en-US" smtClean="0"/>
              <a:pPr/>
              <a:t>2024/9/20</a:t>
            </a:fld>
            <a:endParaRPr kumimoji="1" lang="zh-CN" altLang="en-US" dirty="0"/>
          </a:p>
        </p:txBody>
      </p:sp>
      <p:sp>
        <p:nvSpPr>
          <p:cNvPr id="5" name="Footer Placeholder 4"/>
          <p:cNvSpPr>
            <a:spLocks noGrp="1"/>
          </p:cNvSpPr>
          <p:nvPr>
            <p:ph type="ftr" sz="quarter" idx="3"/>
          </p:nvPr>
        </p:nvSpPr>
        <p:spPr>
          <a:xfrm>
            <a:off x="581192" y="5951813"/>
            <a:ext cx="6917211" cy="365125"/>
          </a:xfrm>
          <a:prstGeom prst="rect">
            <a:avLst/>
          </a:prstGeom>
        </p:spPr>
        <p:txBody>
          <a:bodyPr vert="horz" lIns="91440" tIns="45720" rIns="91440" bIns="45720" rtlCol="0" anchor="ctr"/>
          <a:lstStyle>
            <a:lvl1pPr algn="l">
              <a:defRPr sz="900" cap="all">
                <a:solidFill>
                  <a:schemeClr val="accent2"/>
                </a:solidFill>
                <a:latin typeface="更纱黑体 SC" panose="02000500000000000000" pitchFamily="2" charset="-122"/>
              </a:defRPr>
            </a:lvl1pPr>
          </a:lstStyle>
          <a:p>
            <a:endParaRPr kumimoji="1" lang="zh-CN" altLang="en-US" dirty="0"/>
          </a:p>
        </p:txBody>
      </p:sp>
      <p:sp>
        <p:nvSpPr>
          <p:cNvPr id="6" name="Slide Number Placeholder 5"/>
          <p:cNvSpPr>
            <a:spLocks noGrp="1"/>
          </p:cNvSpPr>
          <p:nvPr>
            <p:ph type="sldNum" sz="quarter" idx="4"/>
          </p:nvPr>
        </p:nvSpPr>
        <p:spPr>
          <a:xfrm>
            <a:off x="10558301" y="5956139"/>
            <a:ext cx="1052511" cy="365125"/>
          </a:xfrm>
          <a:prstGeom prst="rect">
            <a:avLst/>
          </a:prstGeom>
        </p:spPr>
        <p:txBody>
          <a:bodyPr vert="horz" lIns="91440" tIns="45720" rIns="91440" bIns="45720" rtlCol="0" anchor="ctr"/>
          <a:lstStyle>
            <a:lvl1pPr algn="r">
              <a:defRPr sz="900">
                <a:solidFill>
                  <a:schemeClr val="accent2"/>
                </a:solidFill>
                <a:latin typeface="更纱黑体 SC" panose="02000500000000000000" pitchFamily="2" charset="-122"/>
              </a:defRPr>
            </a:lvl1pPr>
          </a:lstStyle>
          <a:p>
            <a:fld id="{977BA8E6-E826-B147-AA17-E3D76A29629C}" type="slidenum">
              <a:rPr kumimoji="1" lang="zh-CN" altLang="en-US" smtClean="0"/>
              <a:pPr/>
              <a:t>‹#›</a:t>
            </a:fld>
            <a:endParaRPr kumimoji="1" lang="zh-CN" altLang="en-US" dirty="0"/>
          </a:p>
        </p:txBody>
      </p:sp>
      <p:sp>
        <p:nvSpPr>
          <p:cNvPr id="11" name="Rectangle 6">
            <a:extLst>
              <a:ext uri="{FF2B5EF4-FFF2-40B4-BE49-F238E27FC236}">
                <a16:creationId xmlns:a16="http://schemas.microsoft.com/office/drawing/2014/main" id="{27018390-25F4-D64E-878B-24CA2E1122C5}"/>
              </a:ext>
            </a:extLst>
          </p:cNvPr>
          <p:cNvSpPr>
            <a:spLocks noChangeAspect="1"/>
          </p:cNvSpPr>
          <p:nvPr userDrawn="1"/>
        </p:nvSpPr>
        <p:spPr>
          <a:xfrm>
            <a:off x="0" y="6604001"/>
            <a:ext cx="12192000" cy="245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 name="图片 9">
            <a:extLst>
              <a:ext uri="{FF2B5EF4-FFF2-40B4-BE49-F238E27FC236}">
                <a16:creationId xmlns:a16="http://schemas.microsoft.com/office/drawing/2014/main" id="{D4C6A3C0-9B9A-6346-8E2E-CDD5319CED1A}"/>
              </a:ext>
            </a:extLst>
          </p:cNvPr>
          <p:cNvPicPr>
            <a:picLocks noChangeAspect="1"/>
          </p:cNvPicPr>
          <p:nvPr userDrawn="1"/>
        </p:nvPicPr>
        <p:blipFill>
          <a:blip r:embed="rId15"/>
          <a:stretch>
            <a:fillRect/>
          </a:stretch>
        </p:blipFill>
        <p:spPr>
          <a:xfrm>
            <a:off x="11072160" y="87749"/>
            <a:ext cx="1015763" cy="1019553"/>
          </a:xfrm>
          <a:prstGeom prst="rect">
            <a:avLst/>
          </a:prstGeom>
        </p:spPr>
      </p:pic>
      <p:sp>
        <p:nvSpPr>
          <p:cNvPr id="2" name="Title Placeholder 1"/>
          <p:cNvSpPr>
            <a:spLocks noGrp="1"/>
          </p:cNvSpPr>
          <p:nvPr>
            <p:ph type="title"/>
          </p:nvPr>
        </p:nvSpPr>
        <p:spPr>
          <a:xfrm>
            <a:off x="270377" y="87749"/>
            <a:ext cx="10795605" cy="10152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 id="2147483894" r:id="rId13"/>
  </p:sldLayoutIdLst>
  <p:txStyles>
    <p:titleStyle>
      <a:lvl1pPr algn="l" defTabSz="457189" rtl="0" eaLnBrk="1" latinLnBrk="0" hangingPunct="1">
        <a:spcBef>
          <a:spcPct val="0"/>
        </a:spcBef>
        <a:buNone/>
        <a:defRPr sz="2800" b="0" kern="1200" cap="none" baseline="0">
          <a:solidFill>
            <a:schemeClr val="bg1"/>
          </a:solidFill>
          <a:latin typeface="更纱黑体 SC" panose="02000500000000000000" pitchFamily="2" charset="-122"/>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更纱黑体 SC" panose="02000500000000000000" pitchFamily="2" charset="-122"/>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更纱黑体 SC" panose="02000500000000000000" pitchFamily="2" charset="-122"/>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更纱黑体 SC" panose="02000500000000000000" pitchFamily="2" charset="-122"/>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更纱黑体 SC" panose="02000500000000000000" pitchFamily="2" charset="-122"/>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更纱黑体 SC" panose="02000500000000000000" pitchFamily="2" charset="-122"/>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C4A8A-A46B-8D41-8F44-8C17E1B63584}"/>
              </a:ext>
            </a:extLst>
          </p:cNvPr>
          <p:cNvSpPr>
            <a:spLocks noGrp="1"/>
          </p:cNvSpPr>
          <p:nvPr>
            <p:ph type="ctrTitle"/>
          </p:nvPr>
        </p:nvSpPr>
        <p:spPr/>
        <p:txBody>
          <a:bodyPr/>
          <a:lstStyle/>
          <a:p>
            <a:r>
              <a:rPr lang="zh-CN" altLang="en-US" dirty="0">
                <a:latin typeface="更纱黑体 UI SC" panose="02000500000000000000" pitchFamily="2" charset="-122"/>
                <a:ea typeface="更纱黑体 UI SC" panose="02000500000000000000" pitchFamily="2" charset="-122"/>
                <a:cs typeface="更纱黑体 UI SC" panose="02000500000000000000" pitchFamily="2" charset="-122"/>
              </a:rPr>
              <a:t>组会论文分享</a:t>
            </a:r>
          </a:p>
        </p:txBody>
      </p:sp>
      <p:sp>
        <p:nvSpPr>
          <p:cNvPr id="3" name="副标题 2">
            <a:extLst>
              <a:ext uri="{FF2B5EF4-FFF2-40B4-BE49-F238E27FC236}">
                <a16:creationId xmlns:a16="http://schemas.microsoft.com/office/drawing/2014/main" id="{5B7C49AC-161B-B74A-A7A2-0878EABB0F3A}"/>
              </a:ext>
            </a:extLst>
          </p:cNvPr>
          <p:cNvSpPr>
            <a:spLocks noGrp="1"/>
          </p:cNvSpPr>
          <p:nvPr>
            <p:ph type="subTitle" idx="1"/>
          </p:nvPr>
        </p:nvSpPr>
        <p:spPr>
          <a:xfrm>
            <a:off x="2248157" y="4625676"/>
            <a:ext cx="2127901" cy="1340999"/>
          </a:xfrm>
        </p:spPr>
        <p:txBody>
          <a:bodyPr>
            <a:noAutofit/>
          </a:bodyPr>
          <a:lstStyle/>
          <a:p>
            <a:pPr algn="l"/>
            <a:r>
              <a:rPr lang="en-US" altLang="zh-CN" sz="1600" dirty="0">
                <a:latin typeface="+mn-lt"/>
                <a:ea typeface="更纱黑体 UI SC" panose="02000500000000000000" pitchFamily="2" charset="-122"/>
                <a:cs typeface="更纱黑体 UI SC" panose="02000500000000000000" pitchFamily="2" charset="-122"/>
              </a:rPr>
              <a:t>Paper Info: </a:t>
            </a:r>
          </a:p>
          <a:p>
            <a:pPr algn="l"/>
            <a:r>
              <a:rPr lang="en-US" altLang="zh-CN" sz="1600" dirty="0">
                <a:latin typeface="+mn-lt"/>
                <a:ea typeface="更纱黑体 UI SC" panose="02000500000000000000" pitchFamily="2" charset="-122"/>
                <a:cs typeface="更纱黑体 UI SC" panose="02000500000000000000" pitchFamily="2" charset="-122"/>
              </a:rPr>
              <a:t>Paper Name:</a:t>
            </a:r>
          </a:p>
          <a:p>
            <a:pPr algn="l"/>
            <a:r>
              <a:rPr lang="en-US" altLang="zh-CN" sz="1600" dirty="0">
                <a:latin typeface="+mn-lt"/>
                <a:ea typeface="更纱黑体 UI SC" panose="02000500000000000000" pitchFamily="2" charset="-122"/>
                <a:cs typeface="更纱黑体 UI SC" panose="02000500000000000000" pitchFamily="2" charset="-122"/>
              </a:rPr>
              <a:t>Reporter Name: </a:t>
            </a:r>
          </a:p>
          <a:p>
            <a:pPr algn="l"/>
            <a:r>
              <a:rPr lang="en-US" altLang="zh-CN" sz="1600" dirty="0">
                <a:latin typeface="+mn-lt"/>
                <a:ea typeface="更纱黑体 UI SC" panose="02000500000000000000" pitchFamily="2" charset="-122"/>
                <a:cs typeface="更纱黑体 UI SC" panose="02000500000000000000" pitchFamily="2" charset="-122"/>
              </a:rPr>
              <a:t>Report Date: </a:t>
            </a:r>
          </a:p>
        </p:txBody>
      </p:sp>
      <p:sp>
        <p:nvSpPr>
          <p:cNvPr id="5" name="副标题 2">
            <a:extLst>
              <a:ext uri="{FF2B5EF4-FFF2-40B4-BE49-F238E27FC236}">
                <a16:creationId xmlns:a16="http://schemas.microsoft.com/office/drawing/2014/main" id="{9A95218C-B9D2-EC21-4099-07A22AEA5998}"/>
              </a:ext>
            </a:extLst>
          </p:cNvPr>
          <p:cNvSpPr txBox="1">
            <a:spLocks/>
          </p:cNvSpPr>
          <p:nvPr/>
        </p:nvSpPr>
        <p:spPr>
          <a:xfrm>
            <a:off x="3964988" y="4625677"/>
            <a:ext cx="7502333" cy="1644496"/>
          </a:xfrm>
          <a:prstGeom prst="rect">
            <a:avLst/>
          </a:prstGeom>
        </p:spPr>
        <p:txBody>
          <a:bodyPr vert="horz" lIns="91440" tIns="45720" rIns="91440" bIns="45720" rtlCol="0" anchor="t">
            <a:normAutofit/>
          </a:bodyPr>
          <a:lstStyle>
            <a:lvl1pPr marL="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2000" kern="1200" cap="none" baseline="0">
                <a:solidFill>
                  <a:schemeClr val="accent2"/>
                </a:solidFill>
                <a:latin typeface="更纱黑体 SC" panose="02000500000000000000" pitchFamily="2" charset="-122"/>
                <a:ea typeface="+mn-ea"/>
                <a:cs typeface="+mn-cs"/>
              </a:defRPr>
            </a:lvl1pPr>
            <a:lvl2pPr marL="457189"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更纱黑体 SC" panose="02000500000000000000" pitchFamily="2" charset="-122"/>
                <a:ea typeface="+mn-ea"/>
                <a:cs typeface="+mn-cs"/>
              </a:defRPr>
            </a:lvl2pPr>
            <a:lvl3pPr marL="914377"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更纱黑体 SC" panose="02000500000000000000" pitchFamily="2" charset="-122"/>
                <a:ea typeface="+mn-ea"/>
                <a:cs typeface="+mn-cs"/>
              </a:defRPr>
            </a:lvl3pPr>
            <a:lvl4pPr marL="1371566"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更纱黑体 SC" panose="02000500000000000000" pitchFamily="2" charset="-122"/>
                <a:ea typeface="+mn-ea"/>
                <a:cs typeface="+mn-cs"/>
              </a:defRPr>
            </a:lvl4pPr>
            <a:lvl5pPr marL="1828754"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更纱黑体 SC" panose="02000500000000000000" pitchFamily="2" charset="-122"/>
                <a:ea typeface="+mn-ea"/>
                <a:cs typeface="+mn-cs"/>
              </a:defRPr>
            </a:lvl5pPr>
            <a:lvl6pPr marL="2285943"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just"/>
            <a:r>
              <a:rPr lang="en-US" altLang="zh-CN" sz="1600" dirty="0">
                <a:latin typeface="+mn-lt"/>
                <a:ea typeface="更纱黑体 UI SC" panose="02000500000000000000" pitchFamily="2" charset="-122"/>
                <a:cs typeface="更纱黑体 UI SC" panose="02000500000000000000" pitchFamily="2" charset="-122"/>
              </a:rPr>
              <a:t>【SIGCOMM 24】</a:t>
            </a:r>
          </a:p>
          <a:p>
            <a:pPr algn="just"/>
            <a:r>
              <a:rPr lang="en-US" altLang="zh-CN" sz="1600" dirty="0">
                <a:latin typeface="+mn-lt"/>
                <a:ea typeface="更纱黑体 UI SC" panose="02000500000000000000" pitchFamily="2" charset="-122"/>
                <a:cs typeface="更纱黑体 UI SC" panose="02000500000000000000" pitchFamily="2" charset="-122"/>
              </a:rPr>
              <a:t>Alibaba HPN: A Data Center Network for Large Language Model Training</a:t>
            </a:r>
          </a:p>
          <a:p>
            <a:pPr algn="just"/>
            <a:r>
              <a:rPr lang="en-US" altLang="zh-CN" sz="1600" dirty="0" err="1">
                <a:latin typeface="+mn-lt"/>
                <a:ea typeface="更纱黑体 UI SC" panose="02000500000000000000" pitchFamily="2" charset="-122"/>
                <a:cs typeface="更纱黑体 UI SC" panose="02000500000000000000" pitchFamily="2" charset="-122"/>
              </a:rPr>
              <a:t>Senj</a:t>
            </a:r>
            <a:r>
              <a:rPr lang="en-US" altLang="zh-CN" sz="1600" dirty="0">
                <a:latin typeface="+mn-lt"/>
                <a:ea typeface="更纱黑体 UI SC" panose="02000500000000000000" pitchFamily="2" charset="-122"/>
                <a:cs typeface="更纱黑体 UI SC" panose="02000500000000000000" pitchFamily="2" charset="-122"/>
              </a:rPr>
              <a:t> Lee</a:t>
            </a:r>
          </a:p>
          <a:p>
            <a:pPr algn="just"/>
            <a:r>
              <a:rPr lang="en-US" altLang="zh-CN" sz="1600" dirty="0">
                <a:latin typeface="+mn-lt"/>
                <a:ea typeface="更纱黑体 UI SC" panose="02000500000000000000" pitchFamily="2" charset="-122"/>
                <a:cs typeface="更纱黑体 UI SC" panose="02000500000000000000" pitchFamily="2" charset="-122"/>
              </a:rPr>
              <a:t>2024/09/19</a:t>
            </a:r>
          </a:p>
        </p:txBody>
      </p:sp>
    </p:spTree>
    <p:extLst>
      <p:ext uri="{BB962C8B-B14F-4D97-AF65-F5344CB8AC3E}">
        <p14:creationId xmlns:p14="http://schemas.microsoft.com/office/powerpoint/2010/main" val="172227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9382" y="1334732"/>
            <a:ext cx="7131699" cy="372771"/>
          </a:xfrm>
        </p:spPr>
        <p:txBody>
          <a:bodyPr>
            <a:noAutofit/>
          </a:bodyPr>
          <a:lstStyle/>
          <a:p>
            <a:pPr marL="0" indent="0">
              <a:buNone/>
            </a:pPr>
            <a:r>
              <a:rPr kumimoji="1" lang="en-US" altLang="zh-CN" sz="2000" b="1" dirty="0">
                <a:latin typeface="Noto Serif SC" panose="02020200000000000000" pitchFamily="18" charset="-122"/>
                <a:ea typeface="Noto Serif SC" panose="02020200000000000000" pitchFamily="18" charset="-122"/>
              </a:rPr>
              <a:t>Access2: Tier1: 1K GPUs in one Segment</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Architecture</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396673" y="4285405"/>
            <a:ext cx="10543009" cy="2308324"/>
          </a:xfrm>
          <a:prstGeom prst="rect">
            <a:avLst/>
          </a:prstGeom>
          <a:noFill/>
        </p:spPr>
        <p:txBody>
          <a:bodyPr wrap="square" rtlCol="0">
            <a:spAutoFit/>
          </a:bodyPr>
          <a:lstStyle/>
          <a:p>
            <a:r>
              <a:rPr lang="en-US" altLang="zh-CN" sz="1200" dirty="0"/>
              <a:t>HPN employs the latest 51.2Tbps (400Gbps×8×16) Ethernet single-chip switch. In tier1, each switch possesses 128 active + 8 backup 200Gbps downstream ports and 60 upstream 400Gbps ports.</a:t>
            </a:r>
          </a:p>
          <a:p>
            <a:endParaRPr lang="en-US" altLang="zh-CN" sz="1200" dirty="0"/>
          </a:p>
          <a:p>
            <a:r>
              <a:rPr lang="en-US" altLang="zh-CN" sz="1200" b="1" dirty="0"/>
              <a:t>Why single-chip switch?</a:t>
            </a:r>
          </a:p>
          <a:p>
            <a:pPr marL="628650" lvl="1" indent="-171450">
              <a:buFont typeface="Arial" panose="020B0604020202020204" pitchFamily="34" charset="0"/>
              <a:buChar char="•"/>
            </a:pPr>
            <a:r>
              <a:rPr lang="en-US" altLang="zh-CN" sz="1200" dirty="0"/>
              <a:t>The bandwidth capacity of the </a:t>
            </a:r>
            <a:r>
              <a:rPr lang="en-US" altLang="zh-CN" sz="1200" dirty="0" err="1"/>
              <a:t>ToR</a:t>
            </a:r>
            <a:r>
              <a:rPr lang="en-US" altLang="zh-CN" sz="1200" dirty="0"/>
              <a:t> switch directly determines the number of GPUs in the same tier1 network.</a:t>
            </a:r>
          </a:p>
          <a:p>
            <a:pPr marL="628650" lvl="1" indent="-171450">
              <a:buFont typeface="Arial" panose="020B0604020202020204" pitchFamily="34" charset="0"/>
              <a:buChar char="•"/>
            </a:pPr>
            <a:r>
              <a:rPr lang="en-US" altLang="zh-CN" sz="1200" dirty="0"/>
              <a:t>The root cause is that the multi-chip switch is a distributed switching system, with multiple chips interconnecting through a chip fabric. </a:t>
            </a:r>
            <a:r>
              <a:rPr lang="en-US" altLang="zh-CN" sz="1200" dirty="0">
                <a:solidFill>
                  <a:srgbClr val="FF0000"/>
                </a:solidFill>
              </a:rPr>
              <a:t>Failures in the internal fabric, inter-chip interactions, and chip-to-CPU communication all contribute to the overall critical outages</a:t>
            </a:r>
            <a:r>
              <a:rPr lang="en-US" altLang="zh-CN" sz="1200" dirty="0"/>
              <a:t>.</a:t>
            </a:r>
          </a:p>
          <a:p>
            <a:endParaRPr lang="en-US" altLang="zh-CN" sz="1200" dirty="0"/>
          </a:p>
          <a:p>
            <a:r>
              <a:rPr lang="en-US" altLang="zh-CN" sz="1200" b="1" dirty="0"/>
              <a:t>Challenges introduced by high-throughput single-chip switch.</a:t>
            </a:r>
          </a:p>
          <a:p>
            <a:pPr marL="628650" lvl="1" indent="-171450">
              <a:buFont typeface="Arial" panose="020B0604020202020204" pitchFamily="34" charset="0"/>
              <a:buChar char="•"/>
            </a:pPr>
            <a:r>
              <a:rPr lang="en-US" altLang="zh-CN" sz="1200" dirty="0"/>
              <a:t>Power consumption.</a:t>
            </a:r>
          </a:p>
          <a:p>
            <a:pPr marL="628650" lvl="1" indent="-171450">
              <a:buFont typeface="Arial" panose="020B0604020202020204" pitchFamily="34" charset="0"/>
              <a:buChar char="•"/>
            </a:pPr>
            <a:r>
              <a:rPr lang="en-US" altLang="zh-CN" sz="1200" dirty="0"/>
              <a:t>Cooling system.</a:t>
            </a:r>
          </a:p>
        </p:txBody>
      </p:sp>
      <p:pic>
        <p:nvPicPr>
          <p:cNvPr id="6" name="图片 5">
            <a:extLst>
              <a:ext uri="{FF2B5EF4-FFF2-40B4-BE49-F238E27FC236}">
                <a16:creationId xmlns:a16="http://schemas.microsoft.com/office/drawing/2014/main" id="{79B90361-DCD0-6452-D71E-94145DAEA058}"/>
              </a:ext>
            </a:extLst>
          </p:cNvPr>
          <p:cNvPicPr>
            <a:picLocks noChangeAspect="1"/>
          </p:cNvPicPr>
          <p:nvPr/>
        </p:nvPicPr>
        <p:blipFill>
          <a:blip r:embed="rId3"/>
          <a:srcRect l="8393" t="36611" r="37121" b="16566"/>
          <a:stretch/>
        </p:blipFill>
        <p:spPr>
          <a:xfrm>
            <a:off x="2457679" y="1939286"/>
            <a:ext cx="6420999" cy="2094268"/>
          </a:xfrm>
          <a:prstGeom prst="rect">
            <a:avLst/>
          </a:prstGeom>
        </p:spPr>
      </p:pic>
    </p:spTree>
    <p:extLst>
      <p:ext uri="{BB962C8B-B14F-4D97-AF65-F5344CB8AC3E}">
        <p14:creationId xmlns:p14="http://schemas.microsoft.com/office/powerpoint/2010/main" val="414062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9382" y="1334732"/>
            <a:ext cx="7131699" cy="372771"/>
          </a:xfrm>
        </p:spPr>
        <p:txBody>
          <a:bodyPr>
            <a:noAutofit/>
          </a:bodyPr>
          <a:lstStyle/>
          <a:p>
            <a:pPr marL="0" indent="0">
              <a:buNone/>
            </a:pPr>
            <a:r>
              <a:rPr kumimoji="1" lang="en-US" altLang="zh-CN" sz="2000" b="1" dirty="0">
                <a:latin typeface="Noto Serif SC" panose="02020200000000000000" pitchFamily="18" charset="-122"/>
                <a:ea typeface="Noto Serif SC" panose="02020200000000000000" pitchFamily="18" charset="-122"/>
              </a:rPr>
              <a:t>Access2: Tier1: 1K GPUs in one Segment</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Architecture</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751446" y="4351269"/>
            <a:ext cx="10543009" cy="2031325"/>
          </a:xfrm>
          <a:prstGeom prst="rect">
            <a:avLst/>
          </a:prstGeom>
          <a:noFill/>
        </p:spPr>
        <p:txBody>
          <a:bodyPr wrap="square" rtlCol="0">
            <a:spAutoFit/>
          </a:bodyPr>
          <a:lstStyle/>
          <a:p>
            <a:r>
              <a:rPr lang="en-US" altLang="zh-CN" sz="1600" b="1" dirty="0"/>
              <a:t>Rail-Optimized Network.</a:t>
            </a:r>
          </a:p>
          <a:p>
            <a:endParaRPr lang="en-US" altLang="zh-CN" sz="1200" dirty="0"/>
          </a:p>
          <a:p>
            <a:pPr marL="628650" lvl="1" indent="-171450">
              <a:buFont typeface="Arial" panose="020B0604020202020204" pitchFamily="34" charset="0"/>
              <a:buChar char="•"/>
            </a:pPr>
            <a:r>
              <a:rPr lang="en-US" altLang="zh-CN" sz="1400" dirty="0">
                <a:latin typeface="Noto Serif SC Medium" panose="02020200000000000000" pitchFamily="18" charset="-122"/>
                <a:ea typeface="Noto Serif SC Medium" panose="02020200000000000000" pitchFamily="18" charset="-122"/>
              </a:rPr>
              <a:t>What is rail? </a:t>
            </a:r>
            <a:r>
              <a:rPr lang="en-US" altLang="zh-CN" sz="1400" dirty="0">
                <a:latin typeface="Noto Serif SC ExtraLight" panose="02020200000000000000" pitchFamily="18" charset="-122"/>
                <a:ea typeface="Noto Serif SC ExtraLight" panose="02020200000000000000" pitchFamily="18" charset="-122"/>
              </a:rPr>
              <a:t>(Same order GPU in different hosts)</a:t>
            </a:r>
          </a:p>
          <a:p>
            <a:pPr marL="628650" lvl="1" indent="-171450">
              <a:buFont typeface="Arial" panose="020B0604020202020204" pitchFamily="34" charset="0"/>
              <a:buChar char="•"/>
            </a:pPr>
            <a:r>
              <a:rPr lang="en-US" altLang="zh-CN" sz="1400" dirty="0">
                <a:latin typeface="Noto Serif SC Medium" panose="02020200000000000000" pitchFamily="18" charset="-122"/>
                <a:ea typeface="Noto Serif SC Medium" panose="02020200000000000000" pitchFamily="18" charset="-122"/>
              </a:rPr>
              <a:t>Why proposed the concept of the rail-optimized network? </a:t>
            </a:r>
            <a:r>
              <a:rPr lang="en-US" altLang="zh-CN" sz="1400" dirty="0">
                <a:latin typeface="Noto Serif SC ExtraLight" panose="02020200000000000000" pitchFamily="18" charset="-122"/>
                <a:ea typeface="Noto Serif SC ExtraLight" panose="02020200000000000000" pitchFamily="18" charset="-122"/>
              </a:rPr>
              <a:t>(Nvidia)</a:t>
            </a:r>
          </a:p>
          <a:p>
            <a:pPr marL="628650" lvl="1" indent="-171450">
              <a:buFont typeface="Arial" panose="020B0604020202020204" pitchFamily="34" charset="0"/>
              <a:buChar char="•"/>
            </a:pPr>
            <a:r>
              <a:rPr lang="en-US" altLang="zh-CN" sz="1400" dirty="0">
                <a:latin typeface="Noto Serif SC Medium" panose="02020200000000000000" pitchFamily="18" charset="-122"/>
                <a:ea typeface="Noto Serif SC Medium" panose="02020200000000000000" pitchFamily="18" charset="-122"/>
              </a:rPr>
              <a:t>How rail-optimized network runs?</a:t>
            </a:r>
          </a:p>
          <a:p>
            <a:pPr marL="628650" lvl="1" indent="-171450">
              <a:buFont typeface="Arial" panose="020B0604020202020204" pitchFamily="34" charset="0"/>
              <a:buChar char="•"/>
            </a:pPr>
            <a:r>
              <a:rPr lang="en-US" altLang="zh-CN" sz="1400" dirty="0">
                <a:latin typeface="Noto Serif SC Medium" panose="02020200000000000000" pitchFamily="18" charset="-122"/>
                <a:ea typeface="Noto Serif SC Medium" panose="02020200000000000000" pitchFamily="18" charset="-122"/>
              </a:rPr>
              <a:t>What are the advantages of rail-optimized networks? </a:t>
            </a:r>
            <a:r>
              <a:rPr lang="en-US" altLang="zh-CN" sz="1400" dirty="0">
                <a:latin typeface="Noto Serif SC ExtraLight" panose="02020200000000000000" pitchFamily="18" charset="-122"/>
                <a:ea typeface="Noto Serif SC ExtraLight" panose="02020200000000000000" pitchFamily="18" charset="-122"/>
              </a:rPr>
              <a:t>Each set of dual-</a:t>
            </a:r>
            <a:r>
              <a:rPr lang="en-US" altLang="zh-CN" sz="1400" dirty="0" err="1">
                <a:latin typeface="Noto Serif SC ExtraLight" panose="02020200000000000000" pitchFamily="18" charset="-122"/>
                <a:ea typeface="Noto Serif SC ExtraLight" panose="02020200000000000000" pitchFamily="18" charset="-122"/>
              </a:rPr>
              <a:t>ToR</a:t>
            </a:r>
            <a:r>
              <a:rPr lang="en-US" altLang="zh-CN" sz="1400" dirty="0">
                <a:latin typeface="Noto Serif SC ExtraLight" panose="02020200000000000000" pitchFamily="18" charset="-122"/>
                <a:ea typeface="Noto Serif SC ExtraLight" panose="02020200000000000000" pitchFamily="18" charset="-122"/>
              </a:rPr>
              <a:t> switches can serve 128 GPUs, and the 16 </a:t>
            </a:r>
            <a:r>
              <a:rPr lang="en-US" altLang="zh-CN" sz="1400" dirty="0" err="1">
                <a:latin typeface="Noto Serif SC ExtraLight" panose="02020200000000000000" pitchFamily="18" charset="-122"/>
                <a:ea typeface="Noto Serif SC ExtraLight" panose="02020200000000000000" pitchFamily="18" charset="-122"/>
              </a:rPr>
              <a:t>ToRs</a:t>
            </a:r>
            <a:r>
              <a:rPr lang="en-US" altLang="zh-CN" sz="1400" dirty="0">
                <a:latin typeface="Noto Serif SC ExtraLight" panose="02020200000000000000" pitchFamily="18" charset="-122"/>
                <a:ea typeface="Noto Serif SC ExtraLight" panose="02020200000000000000" pitchFamily="18" charset="-122"/>
              </a:rPr>
              <a:t> collectively connect 1024 GPUs in a segment, </a:t>
            </a:r>
            <a:r>
              <a:rPr lang="en-US" altLang="zh-CN" sz="1400" dirty="0">
                <a:solidFill>
                  <a:srgbClr val="FF0000"/>
                </a:solidFill>
                <a:latin typeface="Noto Serif SC ExtraLight" panose="02020200000000000000" pitchFamily="18" charset="-122"/>
                <a:ea typeface="Noto Serif SC ExtraLight" panose="02020200000000000000" pitchFamily="18" charset="-122"/>
              </a:rPr>
              <a:t>substantially reducing the forwarding latency and providing the utmost performance</a:t>
            </a:r>
            <a:r>
              <a:rPr lang="en-US" altLang="zh-CN" sz="1400" dirty="0">
                <a:latin typeface="Noto Serif SC ExtraLight" panose="02020200000000000000" pitchFamily="18" charset="-122"/>
                <a:ea typeface="Noto Serif SC ExtraLight" panose="02020200000000000000" pitchFamily="18" charset="-122"/>
              </a:rPr>
              <a:t>. More importantly, it </a:t>
            </a:r>
            <a:r>
              <a:rPr lang="en-US" altLang="zh-CN" sz="1400" dirty="0">
                <a:solidFill>
                  <a:srgbClr val="FF0000"/>
                </a:solidFill>
                <a:latin typeface="Noto Serif SC ExtraLight" panose="02020200000000000000" pitchFamily="18" charset="-122"/>
                <a:ea typeface="Noto Serif SC ExtraLight" panose="02020200000000000000" pitchFamily="18" charset="-122"/>
              </a:rPr>
              <a:t>significantly reduces traffic crossing the Aggregation layer, lowering the possibility of load imbalance</a:t>
            </a:r>
            <a:r>
              <a:rPr lang="en-US" altLang="zh-CN" sz="1400" dirty="0">
                <a:latin typeface="Noto Serif SC ExtraLight" panose="02020200000000000000" pitchFamily="18" charset="-122"/>
                <a:ea typeface="Noto Serif SC ExtraLight" panose="02020200000000000000" pitchFamily="18" charset="-122"/>
              </a:rPr>
              <a:t> in the network.</a:t>
            </a:r>
          </a:p>
        </p:txBody>
      </p:sp>
      <p:pic>
        <p:nvPicPr>
          <p:cNvPr id="6" name="图片 5">
            <a:extLst>
              <a:ext uri="{FF2B5EF4-FFF2-40B4-BE49-F238E27FC236}">
                <a16:creationId xmlns:a16="http://schemas.microsoft.com/office/drawing/2014/main" id="{79B90361-DCD0-6452-D71E-94145DAEA058}"/>
              </a:ext>
            </a:extLst>
          </p:cNvPr>
          <p:cNvPicPr>
            <a:picLocks noChangeAspect="1"/>
          </p:cNvPicPr>
          <p:nvPr/>
        </p:nvPicPr>
        <p:blipFill>
          <a:blip r:embed="rId3"/>
          <a:srcRect l="8393" t="36611" r="37121" b="16566"/>
          <a:stretch/>
        </p:blipFill>
        <p:spPr>
          <a:xfrm>
            <a:off x="223887" y="2037797"/>
            <a:ext cx="5444290" cy="1775705"/>
          </a:xfrm>
          <a:prstGeom prst="rect">
            <a:avLst/>
          </a:prstGeom>
        </p:spPr>
      </p:pic>
      <p:pic>
        <p:nvPicPr>
          <p:cNvPr id="5" name="图片 4">
            <a:extLst>
              <a:ext uri="{FF2B5EF4-FFF2-40B4-BE49-F238E27FC236}">
                <a16:creationId xmlns:a16="http://schemas.microsoft.com/office/drawing/2014/main" id="{4A52AFDA-708C-5020-AAB5-13BFBAD9B0D6}"/>
              </a:ext>
            </a:extLst>
          </p:cNvPr>
          <p:cNvPicPr>
            <a:picLocks noChangeAspect="1"/>
          </p:cNvPicPr>
          <p:nvPr/>
        </p:nvPicPr>
        <p:blipFill>
          <a:blip r:embed="rId4"/>
          <a:stretch>
            <a:fillRect/>
          </a:stretch>
        </p:blipFill>
        <p:spPr>
          <a:xfrm>
            <a:off x="6523825" y="1643410"/>
            <a:ext cx="4770630" cy="2564477"/>
          </a:xfrm>
          <a:prstGeom prst="rect">
            <a:avLst/>
          </a:prstGeom>
        </p:spPr>
      </p:pic>
    </p:spTree>
    <p:extLst>
      <p:ext uri="{BB962C8B-B14F-4D97-AF65-F5344CB8AC3E}">
        <p14:creationId xmlns:p14="http://schemas.microsoft.com/office/powerpoint/2010/main" val="257157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9382" y="1334732"/>
            <a:ext cx="7131699" cy="372771"/>
          </a:xfrm>
        </p:spPr>
        <p:txBody>
          <a:bodyPr>
            <a:noAutofit/>
          </a:bodyPr>
          <a:lstStyle/>
          <a:p>
            <a:pPr marL="0" indent="0">
              <a:buNone/>
            </a:pPr>
            <a:r>
              <a:rPr kumimoji="1" lang="en-US" altLang="zh-CN" sz="2000" b="1" dirty="0">
                <a:latin typeface="Noto Serif SC" panose="02020200000000000000" pitchFamily="18" charset="-122"/>
                <a:ea typeface="Noto Serif SC" panose="02020200000000000000" pitchFamily="18" charset="-122"/>
              </a:rPr>
              <a:t>Access3: Tier2: 15K GPUs in one Pod</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Architecture</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662570" y="3742787"/>
            <a:ext cx="10543009" cy="2893100"/>
          </a:xfrm>
          <a:prstGeom prst="rect">
            <a:avLst/>
          </a:prstGeom>
          <a:noFill/>
        </p:spPr>
        <p:txBody>
          <a:bodyPr wrap="square" rtlCol="0">
            <a:spAutoFit/>
          </a:bodyPr>
          <a:lstStyle/>
          <a:p>
            <a:r>
              <a:rPr lang="en-US" altLang="zh-CN" sz="1600" b="1" dirty="0"/>
              <a:t>Minimize load imbalance.</a:t>
            </a:r>
          </a:p>
          <a:p>
            <a:endParaRPr lang="en-US" altLang="zh-CN" sz="1200" dirty="0"/>
          </a:p>
          <a:p>
            <a:pPr marL="685800" lvl="1" indent="-228600">
              <a:buFont typeface="+mj-lt"/>
              <a:buAutoNum type="arabicPeriod"/>
            </a:pPr>
            <a:r>
              <a:rPr lang="en-US" altLang="zh-CN" sz="1400" dirty="0"/>
              <a:t>If data center simply deploy a typical Clos topology between </a:t>
            </a:r>
            <a:r>
              <a:rPr lang="en-US" altLang="zh-CN" sz="1400" dirty="0" err="1"/>
              <a:t>ToR</a:t>
            </a:r>
            <a:r>
              <a:rPr lang="en-US" altLang="zh-CN" sz="1400" dirty="0"/>
              <a:t> and Aggregation, hash polarization would still exist. To eliminating hash polarization in a Pod, the paper proposed </a:t>
            </a:r>
            <a:r>
              <a:rPr lang="en-US" altLang="zh-CN" sz="1400" b="1" dirty="0">
                <a:solidFill>
                  <a:srgbClr val="FF0000"/>
                </a:solidFill>
              </a:rPr>
              <a:t>Dual-plane</a:t>
            </a:r>
            <a:r>
              <a:rPr lang="en-US" altLang="zh-CN" sz="1400" dirty="0"/>
              <a:t> scheme. As shown in Figure 12b, in dual-plane, </a:t>
            </a:r>
            <a:r>
              <a:rPr lang="en-US" altLang="zh-CN" sz="1400" dirty="0" err="1"/>
              <a:t>ToR</a:t>
            </a:r>
            <a:r>
              <a:rPr lang="en-US" altLang="zh-CN" sz="1400" dirty="0"/>
              <a:t> switches in each dual-</a:t>
            </a:r>
            <a:r>
              <a:rPr lang="en-US" altLang="zh-CN" sz="1400" dirty="0" err="1"/>
              <a:t>ToR</a:t>
            </a:r>
            <a:r>
              <a:rPr lang="en-US" altLang="zh-CN" sz="1400" dirty="0"/>
              <a:t> set are categorized into two separate groups. Further ablation study reveals that the dual-plane design contributes up to 71.6% performance improvement for cross-segment traffic.</a:t>
            </a:r>
          </a:p>
          <a:p>
            <a:pPr marL="685800" lvl="1" indent="-228600">
              <a:buFont typeface="+mj-lt"/>
              <a:buAutoNum type="arabicPeriod"/>
            </a:pPr>
            <a:r>
              <a:rPr lang="en-US" altLang="zh-CN" sz="1400" dirty="0"/>
              <a:t>To solve the load imbalance caused by ECMP[^2], HPN gets </a:t>
            </a:r>
            <a:r>
              <a:rPr lang="en-US" altLang="zh-CN" sz="1400" dirty="0">
                <a:solidFill>
                  <a:srgbClr val="FF0000"/>
                </a:solidFill>
              </a:rPr>
              <a:t>precise disjoint equal paths</a:t>
            </a:r>
            <a:r>
              <a:rPr lang="en-US" altLang="zh-CN" sz="1400" dirty="0"/>
              <a:t> efficiently and </a:t>
            </a:r>
            <a:r>
              <a:rPr lang="en-US" altLang="zh-CN" sz="1400" dirty="0">
                <a:solidFill>
                  <a:srgbClr val="FF0000"/>
                </a:solidFill>
              </a:rPr>
              <a:t>balances the load </a:t>
            </a:r>
            <a:r>
              <a:rPr lang="en-US" altLang="zh-CN" sz="1400" dirty="0"/>
              <a:t>on them in the collective communication library.</a:t>
            </a:r>
          </a:p>
          <a:p>
            <a:pPr marL="1143000" lvl="2" indent="-228600">
              <a:buFont typeface="Arial" panose="020B0604020202020204" pitchFamily="34" charset="0"/>
              <a:buChar char="•"/>
            </a:pPr>
            <a:r>
              <a:rPr lang="en-US" altLang="zh-CN" sz="1400" dirty="0"/>
              <a:t>First, for each new connection request, HPN generates a set of connections passing through disjoint paths. </a:t>
            </a:r>
          </a:p>
          <a:p>
            <a:pPr marL="1143000" lvl="2" indent="-228600">
              <a:buFont typeface="Arial" panose="020B0604020202020204" pitchFamily="34" charset="0"/>
              <a:buChar char="•"/>
            </a:pPr>
            <a:r>
              <a:rPr lang="en-US" altLang="zh-CN" sz="1400" dirty="0"/>
              <a:t>Second, HPN implements a simple yet effective application layer load-balancing scheme to fully utilize all RDMA connections.</a:t>
            </a:r>
            <a:endParaRPr lang="zh-CN" altLang="en-US" sz="1400" dirty="0"/>
          </a:p>
        </p:txBody>
      </p:sp>
      <p:pic>
        <p:nvPicPr>
          <p:cNvPr id="4" name="图片 3">
            <a:extLst>
              <a:ext uri="{FF2B5EF4-FFF2-40B4-BE49-F238E27FC236}">
                <a16:creationId xmlns:a16="http://schemas.microsoft.com/office/drawing/2014/main" id="{190B79C9-594C-31E5-CEB3-AA56EF5660A6}"/>
              </a:ext>
            </a:extLst>
          </p:cNvPr>
          <p:cNvPicPr>
            <a:picLocks noChangeAspect="1"/>
          </p:cNvPicPr>
          <p:nvPr/>
        </p:nvPicPr>
        <p:blipFill>
          <a:blip r:embed="rId3"/>
          <a:srcRect l="38652" t="31500" r="2521" b="19685"/>
          <a:stretch/>
        </p:blipFill>
        <p:spPr>
          <a:xfrm>
            <a:off x="5730744" y="182687"/>
            <a:ext cx="4841616" cy="1524816"/>
          </a:xfrm>
          <a:prstGeom prst="rect">
            <a:avLst/>
          </a:prstGeom>
        </p:spPr>
      </p:pic>
      <p:pic>
        <p:nvPicPr>
          <p:cNvPr id="7" name="图片 6">
            <a:extLst>
              <a:ext uri="{FF2B5EF4-FFF2-40B4-BE49-F238E27FC236}">
                <a16:creationId xmlns:a16="http://schemas.microsoft.com/office/drawing/2014/main" id="{20FCB78D-2260-EAD5-7124-4E142D4546A3}"/>
              </a:ext>
            </a:extLst>
          </p:cNvPr>
          <p:cNvPicPr>
            <a:picLocks noChangeAspect="1"/>
          </p:cNvPicPr>
          <p:nvPr/>
        </p:nvPicPr>
        <p:blipFill>
          <a:blip r:embed="rId4"/>
          <a:stretch>
            <a:fillRect/>
          </a:stretch>
        </p:blipFill>
        <p:spPr>
          <a:xfrm>
            <a:off x="365627" y="1939286"/>
            <a:ext cx="3501181" cy="1583399"/>
          </a:xfrm>
          <a:prstGeom prst="rect">
            <a:avLst/>
          </a:prstGeom>
        </p:spPr>
      </p:pic>
      <p:pic>
        <p:nvPicPr>
          <p:cNvPr id="10" name="图片 9">
            <a:extLst>
              <a:ext uri="{FF2B5EF4-FFF2-40B4-BE49-F238E27FC236}">
                <a16:creationId xmlns:a16="http://schemas.microsoft.com/office/drawing/2014/main" id="{2798FF88-58E8-5332-4529-6FEA0F9EE1CE}"/>
              </a:ext>
            </a:extLst>
          </p:cNvPr>
          <p:cNvPicPr>
            <a:picLocks noChangeAspect="1"/>
          </p:cNvPicPr>
          <p:nvPr/>
        </p:nvPicPr>
        <p:blipFill>
          <a:blip r:embed="rId5"/>
          <a:stretch>
            <a:fillRect/>
          </a:stretch>
        </p:blipFill>
        <p:spPr>
          <a:xfrm>
            <a:off x="4400233" y="1953715"/>
            <a:ext cx="3391533" cy="1564936"/>
          </a:xfrm>
          <a:prstGeom prst="rect">
            <a:avLst/>
          </a:prstGeom>
        </p:spPr>
      </p:pic>
      <p:pic>
        <p:nvPicPr>
          <p:cNvPr id="12" name="图片 11">
            <a:extLst>
              <a:ext uri="{FF2B5EF4-FFF2-40B4-BE49-F238E27FC236}">
                <a16:creationId xmlns:a16="http://schemas.microsoft.com/office/drawing/2014/main" id="{72CAD8FF-E425-FC5B-4E32-544B844A2F77}"/>
              </a:ext>
            </a:extLst>
          </p:cNvPr>
          <p:cNvPicPr>
            <a:picLocks noChangeAspect="1"/>
          </p:cNvPicPr>
          <p:nvPr/>
        </p:nvPicPr>
        <p:blipFill>
          <a:blip r:embed="rId6"/>
          <a:stretch>
            <a:fillRect/>
          </a:stretch>
        </p:blipFill>
        <p:spPr>
          <a:xfrm>
            <a:off x="8325191" y="1927605"/>
            <a:ext cx="3467565" cy="1595080"/>
          </a:xfrm>
          <a:prstGeom prst="rect">
            <a:avLst/>
          </a:prstGeom>
        </p:spPr>
      </p:pic>
    </p:spTree>
    <p:extLst>
      <p:ext uri="{BB962C8B-B14F-4D97-AF65-F5344CB8AC3E}">
        <p14:creationId xmlns:p14="http://schemas.microsoft.com/office/powerpoint/2010/main" val="256420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9382" y="1334732"/>
            <a:ext cx="7131699" cy="372771"/>
          </a:xfrm>
        </p:spPr>
        <p:txBody>
          <a:bodyPr>
            <a:noAutofit/>
          </a:bodyPr>
          <a:lstStyle/>
          <a:p>
            <a:pPr marL="0" indent="0">
              <a:buNone/>
            </a:pPr>
            <a:r>
              <a:rPr kumimoji="1" lang="en-US" altLang="zh-CN" sz="2000" b="1" dirty="0">
                <a:latin typeface="Noto Serif SC" panose="02020200000000000000" pitchFamily="18" charset="-122"/>
                <a:ea typeface="Noto Serif SC" panose="02020200000000000000" pitchFamily="18" charset="-122"/>
              </a:rPr>
              <a:t>Access3: Tier2: 15K GPUs in one Pod</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Architecture</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824495" y="2378697"/>
            <a:ext cx="10543009" cy="1169551"/>
          </a:xfrm>
          <a:prstGeom prst="rect">
            <a:avLst/>
          </a:prstGeom>
          <a:noFill/>
        </p:spPr>
        <p:txBody>
          <a:bodyPr wrap="square" rtlCol="0">
            <a:spAutoFit/>
          </a:bodyPr>
          <a:lstStyle/>
          <a:p>
            <a:r>
              <a:rPr lang="en-US" altLang="zh-CN" sz="1600" b="1" dirty="0"/>
              <a:t>Stuff 15K GPUs in One Pod.</a:t>
            </a:r>
          </a:p>
          <a:p>
            <a:endParaRPr lang="en-US" altLang="zh-CN" sz="1200" dirty="0"/>
          </a:p>
          <a:p>
            <a:r>
              <a:rPr lang="en-US" altLang="zh-CN" sz="1400" dirty="0"/>
              <a:t>The dual-plane design brings another important benefit: it </a:t>
            </a:r>
            <a:r>
              <a:rPr lang="en-US" altLang="zh-CN" sz="1400" dirty="0">
                <a:solidFill>
                  <a:srgbClr val="FF0000"/>
                </a:solidFill>
              </a:rPr>
              <a:t>halves the number of link connections between </a:t>
            </a:r>
            <a:r>
              <a:rPr lang="en-US" altLang="zh-CN" sz="1400" dirty="0" err="1">
                <a:solidFill>
                  <a:srgbClr val="FF0000"/>
                </a:solidFill>
              </a:rPr>
              <a:t>ToR</a:t>
            </a:r>
            <a:r>
              <a:rPr lang="en-US" altLang="zh-CN" sz="1400" dirty="0">
                <a:solidFill>
                  <a:srgbClr val="FF0000"/>
                </a:solidFill>
              </a:rPr>
              <a:t> and Aggregation</a:t>
            </a:r>
            <a:r>
              <a:rPr lang="en-US" altLang="zh-CN" sz="1400" dirty="0"/>
              <a:t>, allowing Aggregation switches to support more segments in the same Pod. As a result, the scale of the tier2 network is doubled.</a:t>
            </a:r>
          </a:p>
        </p:txBody>
      </p:sp>
      <p:pic>
        <p:nvPicPr>
          <p:cNvPr id="4" name="图片 3">
            <a:extLst>
              <a:ext uri="{FF2B5EF4-FFF2-40B4-BE49-F238E27FC236}">
                <a16:creationId xmlns:a16="http://schemas.microsoft.com/office/drawing/2014/main" id="{190B79C9-594C-31E5-CEB3-AA56EF5660A6}"/>
              </a:ext>
            </a:extLst>
          </p:cNvPr>
          <p:cNvPicPr>
            <a:picLocks noChangeAspect="1"/>
          </p:cNvPicPr>
          <p:nvPr/>
        </p:nvPicPr>
        <p:blipFill>
          <a:blip r:embed="rId3"/>
          <a:srcRect l="38652" t="31500" r="2521" b="19685"/>
          <a:stretch/>
        </p:blipFill>
        <p:spPr>
          <a:xfrm>
            <a:off x="5730744" y="182687"/>
            <a:ext cx="4841616" cy="1524816"/>
          </a:xfrm>
          <a:prstGeom prst="rect">
            <a:avLst/>
          </a:prstGeom>
        </p:spPr>
      </p:pic>
      <p:pic>
        <p:nvPicPr>
          <p:cNvPr id="6" name="图片 5">
            <a:extLst>
              <a:ext uri="{FF2B5EF4-FFF2-40B4-BE49-F238E27FC236}">
                <a16:creationId xmlns:a16="http://schemas.microsoft.com/office/drawing/2014/main" id="{A72C6D43-F1C3-06B2-FAC8-20CEAEC737A5}"/>
              </a:ext>
            </a:extLst>
          </p:cNvPr>
          <p:cNvPicPr>
            <a:picLocks noChangeAspect="1"/>
          </p:cNvPicPr>
          <p:nvPr/>
        </p:nvPicPr>
        <p:blipFill>
          <a:blip r:embed="rId4"/>
          <a:stretch>
            <a:fillRect/>
          </a:stretch>
        </p:blipFill>
        <p:spPr>
          <a:xfrm>
            <a:off x="2738983" y="3963148"/>
            <a:ext cx="5858391" cy="1932665"/>
          </a:xfrm>
          <a:prstGeom prst="rect">
            <a:avLst/>
          </a:prstGeom>
        </p:spPr>
      </p:pic>
    </p:spTree>
    <p:extLst>
      <p:ext uri="{BB962C8B-B14F-4D97-AF65-F5344CB8AC3E}">
        <p14:creationId xmlns:p14="http://schemas.microsoft.com/office/powerpoint/2010/main" val="1781056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9382" y="1334732"/>
            <a:ext cx="7131699" cy="372771"/>
          </a:xfrm>
        </p:spPr>
        <p:txBody>
          <a:bodyPr>
            <a:noAutofit/>
          </a:bodyPr>
          <a:lstStyle/>
          <a:p>
            <a:pPr marL="0" indent="0">
              <a:buNone/>
            </a:pPr>
            <a:r>
              <a:rPr kumimoji="1" lang="en-US" altLang="zh-CN" sz="2000" b="1" dirty="0">
                <a:latin typeface="Noto Serif SC" panose="02020200000000000000" pitchFamily="18" charset="-122"/>
                <a:ea typeface="Noto Serif SC" panose="02020200000000000000" pitchFamily="18" charset="-122"/>
              </a:rPr>
              <a:t>Access4: Supporting Larger Scale</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Architecture</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618834" y="1972008"/>
            <a:ext cx="5013976" cy="2954655"/>
          </a:xfrm>
          <a:prstGeom prst="rect">
            <a:avLst/>
          </a:prstGeom>
          <a:noFill/>
        </p:spPr>
        <p:txBody>
          <a:bodyPr wrap="square" rtlCol="0">
            <a:spAutoFit/>
          </a:bodyPr>
          <a:lstStyle/>
          <a:p>
            <a:r>
              <a:rPr lang="en-US" altLang="zh-CN" sz="1600" b="1" dirty="0"/>
              <a:t>Tier3: Connect multiple Pods via Core Layer.</a:t>
            </a:r>
          </a:p>
          <a:p>
            <a:endParaRPr lang="en-US" altLang="zh-CN" sz="1600" b="1" dirty="0"/>
          </a:p>
          <a:p>
            <a:r>
              <a:rPr lang="en-US" altLang="zh-CN" sz="1400" dirty="0"/>
              <a:t>There is a </a:t>
            </a:r>
            <a:r>
              <a:rPr lang="en-US" altLang="zh-CN" sz="1400" dirty="0">
                <a:solidFill>
                  <a:srgbClr val="FF0000"/>
                </a:solidFill>
              </a:rPr>
              <a:t>trade-of</a:t>
            </a:r>
            <a:r>
              <a:rPr lang="en-US" altLang="zh-CN" sz="1400" dirty="0"/>
              <a:t>f between the Aggregation-Core oversubscription and the scale of the entire cluster. </a:t>
            </a:r>
          </a:p>
          <a:p>
            <a:pPr marL="742950" lvl="1" indent="-285750">
              <a:buFont typeface="Arial" panose="020B0604020202020204" pitchFamily="34" charset="0"/>
              <a:buChar char="•"/>
            </a:pPr>
            <a:r>
              <a:rPr lang="en-US" altLang="zh-CN" sz="1400" dirty="0"/>
              <a:t>we set the Aggregation-Core oversubscription to be 15:1, which releases 87.5% more ports on the Aggregation switches for interconnecting extra segments. </a:t>
            </a:r>
          </a:p>
          <a:p>
            <a:pPr marL="742950" lvl="1" indent="-285750">
              <a:buFont typeface="Arial" panose="020B0604020202020204" pitchFamily="34" charset="0"/>
              <a:buChar char="•"/>
            </a:pPr>
            <a:r>
              <a:rPr lang="en-US" altLang="zh-CN" sz="1400" dirty="0"/>
              <a:t>Deep diving into the communication pattern in the LLM training, we find that the single training job across tens of thousands of GPUs does not require excessive tier3 bandwidth capacity.</a:t>
            </a:r>
          </a:p>
        </p:txBody>
      </p:sp>
      <p:pic>
        <p:nvPicPr>
          <p:cNvPr id="5" name="图片 4">
            <a:extLst>
              <a:ext uri="{FF2B5EF4-FFF2-40B4-BE49-F238E27FC236}">
                <a16:creationId xmlns:a16="http://schemas.microsoft.com/office/drawing/2014/main" id="{14ABC663-4F74-131C-AE09-719643882904}"/>
              </a:ext>
            </a:extLst>
          </p:cNvPr>
          <p:cNvPicPr>
            <a:picLocks noChangeAspect="1"/>
          </p:cNvPicPr>
          <p:nvPr/>
        </p:nvPicPr>
        <p:blipFill>
          <a:blip r:embed="rId3"/>
          <a:srcRect l="37957" t="3305" r="1527" b="16566"/>
          <a:stretch/>
        </p:blipFill>
        <p:spPr>
          <a:xfrm>
            <a:off x="6096000" y="1334732"/>
            <a:ext cx="5655766" cy="2842263"/>
          </a:xfrm>
          <a:prstGeom prst="rect">
            <a:avLst/>
          </a:prstGeom>
        </p:spPr>
      </p:pic>
      <p:pic>
        <p:nvPicPr>
          <p:cNvPr id="8" name="图片 7" descr="表格&#10;&#10;描述已自动生成">
            <a:extLst>
              <a:ext uri="{FF2B5EF4-FFF2-40B4-BE49-F238E27FC236}">
                <a16:creationId xmlns:a16="http://schemas.microsoft.com/office/drawing/2014/main" id="{9F31CD88-F9EC-A021-37DE-092C6EDD1F36}"/>
              </a:ext>
            </a:extLst>
          </p:cNvPr>
          <p:cNvPicPr>
            <a:picLocks noChangeAspect="1"/>
          </p:cNvPicPr>
          <p:nvPr/>
        </p:nvPicPr>
        <p:blipFill>
          <a:blip r:embed="rId4"/>
          <a:stretch>
            <a:fillRect/>
          </a:stretch>
        </p:blipFill>
        <p:spPr>
          <a:xfrm>
            <a:off x="646327" y="5131101"/>
            <a:ext cx="4900085" cy="1051651"/>
          </a:xfrm>
          <a:prstGeom prst="rect">
            <a:avLst/>
          </a:prstGeom>
        </p:spPr>
      </p:pic>
      <p:sp>
        <p:nvSpPr>
          <p:cNvPr id="10" name="文本框 9">
            <a:extLst>
              <a:ext uri="{FF2B5EF4-FFF2-40B4-BE49-F238E27FC236}">
                <a16:creationId xmlns:a16="http://schemas.microsoft.com/office/drawing/2014/main" id="{A3813FCA-9CC3-244B-6E23-8BE6D228C373}"/>
              </a:ext>
            </a:extLst>
          </p:cNvPr>
          <p:cNvSpPr txBox="1"/>
          <p:nvPr/>
        </p:nvSpPr>
        <p:spPr>
          <a:xfrm>
            <a:off x="5719208" y="4225265"/>
            <a:ext cx="5883410" cy="2462213"/>
          </a:xfrm>
          <a:prstGeom prst="rect">
            <a:avLst/>
          </a:prstGeom>
          <a:noFill/>
        </p:spPr>
        <p:txBody>
          <a:bodyPr wrap="square" rtlCol="0">
            <a:spAutoFit/>
          </a:bodyPr>
          <a:lstStyle/>
          <a:p>
            <a:r>
              <a:rPr lang="en-US" altLang="zh-CN" sz="1400" dirty="0"/>
              <a:t>Different parallel strategies introduce different volumes of data transmission. As shown in Table 3, PP generates the lowest traffic and utilizes the basic Send/</a:t>
            </a:r>
            <a:r>
              <a:rPr lang="en-US" altLang="zh-CN" sz="1400" dirty="0" err="1"/>
              <a:t>Recv</a:t>
            </a:r>
            <a:r>
              <a:rPr lang="en-US" altLang="zh-CN" sz="1400" dirty="0"/>
              <a:t> for communication, which is insensitive to network bandwidth. </a:t>
            </a:r>
          </a:p>
          <a:p>
            <a:endParaRPr lang="en-US" altLang="zh-CN" sz="1400" dirty="0"/>
          </a:p>
          <a:p>
            <a:r>
              <a:rPr lang="en-US" altLang="zh-CN" sz="1400" dirty="0"/>
              <a:t>Deploying tier3 may introduce additional load imbalance risks. To minimize this side effect, we make two enhancements. (1) We carry on the dual-plane design in the Core layer. (2) In each Core switch, we employ a prior </a:t>
            </a:r>
            <a:r>
              <a:rPr lang="en-US" altLang="zh-CN" sz="1400" dirty="0" err="1"/>
              <a:t>perport</a:t>
            </a:r>
            <a:r>
              <a:rPr lang="en-US" altLang="zh-CN" sz="1400" dirty="0"/>
              <a:t> hash [69] to ensure traffic towards Pod </a:t>
            </a:r>
            <a:r>
              <a:rPr lang="zh-CN" altLang="en-US" sz="1400" dirty="0"/>
              <a:t>𝑖 </a:t>
            </a:r>
            <a:r>
              <a:rPr lang="en-US" altLang="zh-CN" sz="1400" dirty="0"/>
              <a:t>from physical port </a:t>
            </a:r>
            <a:r>
              <a:rPr lang="zh-CN" altLang="en-US" sz="1400" dirty="0"/>
              <a:t>𝑗</a:t>
            </a:r>
            <a:r>
              <a:rPr lang="en-US" altLang="zh-CN" sz="1400" dirty="0"/>
              <a:t>would uniquely forward to port </a:t>
            </a:r>
            <a:r>
              <a:rPr lang="zh-CN" altLang="en-US" sz="1400" dirty="0"/>
              <a:t>𝑘 </a:t>
            </a:r>
            <a:r>
              <a:rPr lang="en-US" altLang="zh-CN" sz="1400" dirty="0"/>
              <a:t>(5-tuple irrelevant), eliminating hash polarization.</a:t>
            </a:r>
          </a:p>
        </p:txBody>
      </p:sp>
    </p:spTree>
    <p:extLst>
      <p:ext uri="{BB962C8B-B14F-4D97-AF65-F5344CB8AC3E}">
        <p14:creationId xmlns:p14="http://schemas.microsoft.com/office/powerpoint/2010/main" val="107455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9382" y="1334732"/>
            <a:ext cx="7131699" cy="372771"/>
          </a:xfrm>
        </p:spPr>
        <p:txBody>
          <a:bodyPr>
            <a:noAutofit/>
          </a:bodyPr>
          <a:lstStyle/>
          <a:p>
            <a:pPr marL="0" indent="0">
              <a:buNone/>
            </a:pPr>
            <a:r>
              <a:rPr kumimoji="1" lang="en-US" altLang="zh-CN" sz="2000" b="1" dirty="0">
                <a:latin typeface="Noto Serif SC" panose="02020200000000000000" pitchFamily="18" charset="-122"/>
                <a:ea typeface="Noto Serif SC" panose="02020200000000000000" pitchFamily="18" charset="-122"/>
              </a:rPr>
              <a:t>Access5: Independent Frontend Network</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Architecture</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270377" y="1939286"/>
            <a:ext cx="6486332" cy="4585871"/>
          </a:xfrm>
          <a:prstGeom prst="rect">
            <a:avLst/>
          </a:prstGeom>
          <a:noFill/>
        </p:spPr>
        <p:txBody>
          <a:bodyPr wrap="square" rtlCol="0">
            <a:spAutoFit/>
          </a:bodyPr>
          <a:lstStyle/>
          <a:p>
            <a:r>
              <a:rPr lang="en-US" altLang="zh-CN" sz="1600" b="1" dirty="0"/>
              <a:t>The frontend network primarily handles management and storage traffic (e.g., cluster management, dataset loading, image loading and checkpoint saving/loading). It can also carry inference requests/responses while serving model inferences.</a:t>
            </a:r>
          </a:p>
          <a:p>
            <a:endParaRPr lang="en-US" altLang="zh-CN" sz="1600" b="1" dirty="0"/>
          </a:p>
          <a:p>
            <a:r>
              <a:rPr lang="en-US" altLang="zh-CN" sz="1400" dirty="0"/>
              <a:t>To ensure reliability, each frontend NIC connects to two </a:t>
            </a:r>
            <a:r>
              <a:rPr lang="en-US" altLang="zh-CN" sz="1400" dirty="0" err="1"/>
              <a:t>ToRs</a:t>
            </a:r>
            <a:r>
              <a:rPr lang="en-US" altLang="zh-CN" sz="1400" dirty="0"/>
              <a:t> in the non-stacked dual-</a:t>
            </a:r>
            <a:r>
              <a:rPr lang="en-US" altLang="zh-CN" sz="1400" dirty="0" err="1"/>
              <a:t>ToR</a:t>
            </a:r>
            <a:r>
              <a:rPr lang="en-US" altLang="zh-CN" sz="1400" dirty="0"/>
              <a:t> way. In the frontend network, we design the convergence ratio to be 1:1 at both Aggregation and Core layers, guaranteeing maximal bisection bandwidth.</a:t>
            </a:r>
          </a:p>
          <a:p>
            <a:endParaRPr lang="en-US" altLang="zh-CN" sz="1400" dirty="0"/>
          </a:p>
          <a:p>
            <a:pPr marL="742950" lvl="1" indent="-285750">
              <a:buFont typeface="Arial" panose="020B0604020202020204" pitchFamily="34" charset="0"/>
              <a:buChar char="•"/>
            </a:pPr>
            <a:r>
              <a:rPr lang="en-US" altLang="zh-CN" sz="1400" dirty="0">
                <a:solidFill>
                  <a:srgbClr val="FF0000"/>
                </a:solidFill>
              </a:rPr>
              <a:t>Isolate storage traffic from training</a:t>
            </a:r>
            <a:r>
              <a:rPr lang="en-US" altLang="zh-CN" sz="1400" dirty="0"/>
              <a:t>.</a:t>
            </a:r>
          </a:p>
          <a:p>
            <a:pPr marL="742950" lvl="1" indent="-285750">
              <a:buFont typeface="Arial" panose="020B0604020202020204" pitchFamily="34" charset="0"/>
              <a:buChar char="•"/>
            </a:pPr>
            <a:r>
              <a:rPr lang="en-US" altLang="zh-CN" sz="1400" dirty="0">
                <a:solidFill>
                  <a:srgbClr val="FF0000"/>
                </a:solidFill>
              </a:rPr>
              <a:t>Support inference compatibly</a:t>
            </a:r>
            <a:r>
              <a:rPr lang="en-US" altLang="zh-CN" sz="1400" dirty="0"/>
              <a:t>. There is a trend to use training GPUs in inference. The reasons are twofold: (1) As the size of models increases, requiring GPUs with higher memory and performance for inference services, the specifications for GPUs used for inference are becoming increasingly similar to those used for training. (2) We observe that many customers prefer deploying both training and inference jobs on the same rented cluster for better GPU utilization.</a:t>
            </a:r>
          </a:p>
        </p:txBody>
      </p:sp>
      <p:pic>
        <p:nvPicPr>
          <p:cNvPr id="4" name="图片 3">
            <a:extLst>
              <a:ext uri="{FF2B5EF4-FFF2-40B4-BE49-F238E27FC236}">
                <a16:creationId xmlns:a16="http://schemas.microsoft.com/office/drawing/2014/main" id="{AD68E261-945D-4046-9CD0-B120B5FF79E3}"/>
              </a:ext>
            </a:extLst>
          </p:cNvPr>
          <p:cNvPicPr>
            <a:picLocks noChangeAspect="1"/>
          </p:cNvPicPr>
          <p:nvPr/>
        </p:nvPicPr>
        <p:blipFill>
          <a:blip r:embed="rId3"/>
          <a:srcRect l="967" r="57454" b="16566"/>
          <a:stretch/>
        </p:blipFill>
        <p:spPr>
          <a:xfrm>
            <a:off x="6805388" y="1388425"/>
            <a:ext cx="4900086" cy="3731790"/>
          </a:xfrm>
          <a:prstGeom prst="rect">
            <a:avLst/>
          </a:prstGeom>
        </p:spPr>
      </p:pic>
    </p:spTree>
    <p:extLst>
      <p:ext uri="{BB962C8B-B14F-4D97-AF65-F5344CB8AC3E}">
        <p14:creationId xmlns:p14="http://schemas.microsoft.com/office/powerpoint/2010/main" val="101709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4BB7B-3953-EC47-A0EB-2FE48D54AF5C}"/>
              </a:ext>
            </a:extLst>
          </p:cNvPr>
          <p:cNvSpPr>
            <a:spLocks noGrp="1"/>
          </p:cNvSpPr>
          <p:nvPr>
            <p:ph type="title"/>
          </p:nvPr>
        </p:nvSpPr>
        <p:spPr/>
        <p:txBody>
          <a:bodyPr/>
          <a:lstStyle/>
          <a:p>
            <a:r>
              <a:rPr kumimoji="1" lang="en-US" altLang="zh-CN" dirty="0">
                <a:latin typeface="+mj-lt"/>
              </a:rPr>
              <a:t>Evaluation</a:t>
            </a:r>
            <a:endParaRPr kumimoji="1" lang="zh-CN" altLang="en-US" dirty="0">
              <a:latin typeface="+mj-lt"/>
            </a:endParaRPr>
          </a:p>
        </p:txBody>
      </p:sp>
      <p:sp>
        <p:nvSpPr>
          <p:cNvPr id="3" name="文本占位符 2">
            <a:extLst>
              <a:ext uri="{FF2B5EF4-FFF2-40B4-BE49-F238E27FC236}">
                <a16:creationId xmlns:a16="http://schemas.microsoft.com/office/drawing/2014/main" id="{00756719-6C6D-A144-880F-C329C26FBBE3}"/>
              </a:ext>
            </a:extLst>
          </p:cNvPr>
          <p:cNvSpPr>
            <a:spLocks noGrp="1"/>
          </p:cNvSpPr>
          <p:nvPr>
            <p:ph type="body" idx="1"/>
          </p:nvPr>
        </p:nvSpPr>
        <p:spPr/>
        <p:txBody>
          <a:bodyPr>
            <a:normAutofit fontScale="85000" lnSpcReduction="20000"/>
          </a:bodyPr>
          <a:lstStyle/>
          <a:p>
            <a:pPr marL="742939" lvl="1" indent="-285750">
              <a:buFont typeface="Arial" panose="020B0604020202020204" pitchFamily="34" charset="0"/>
              <a:buChar char="•"/>
            </a:pPr>
            <a:r>
              <a:rPr kumimoji="1" lang="en-US" altLang="zh-CN" dirty="0">
                <a:latin typeface="+mj-lt"/>
              </a:rPr>
              <a:t>Performance from the perspective of LLM training / network-level.</a:t>
            </a:r>
          </a:p>
          <a:p>
            <a:pPr marL="742939" lvl="1" indent="-285750">
              <a:buFont typeface="Arial" panose="020B0604020202020204" pitchFamily="34" charset="0"/>
              <a:buChar char="•"/>
            </a:pPr>
            <a:r>
              <a:rPr kumimoji="1" lang="en-US" altLang="zh-CN" dirty="0">
                <a:latin typeface="+mj-lt"/>
              </a:rPr>
              <a:t>Reliability.</a:t>
            </a:r>
          </a:p>
        </p:txBody>
      </p:sp>
    </p:spTree>
    <p:extLst>
      <p:ext uri="{BB962C8B-B14F-4D97-AF65-F5344CB8AC3E}">
        <p14:creationId xmlns:p14="http://schemas.microsoft.com/office/powerpoint/2010/main" val="420381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Evaluation</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807106" y="1421421"/>
            <a:ext cx="10577787" cy="2092881"/>
          </a:xfrm>
          <a:prstGeom prst="rect">
            <a:avLst/>
          </a:prstGeom>
          <a:noFill/>
        </p:spPr>
        <p:txBody>
          <a:bodyPr wrap="square" rtlCol="0">
            <a:spAutoFit/>
          </a:bodyPr>
          <a:lstStyle/>
          <a:p>
            <a:r>
              <a:rPr lang="en-US" altLang="zh-CN" sz="1600" b="1" dirty="0"/>
              <a:t>Environment.</a:t>
            </a:r>
          </a:p>
          <a:p>
            <a:endParaRPr lang="en-US" altLang="zh-CN" sz="1600" b="1" dirty="0"/>
          </a:p>
          <a:p>
            <a:pPr marL="742950" lvl="1" indent="-285750">
              <a:buFont typeface="Arial" panose="020B0604020202020204" pitchFamily="34" charset="0"/>
              <a:buChar char="•"/>
            </a:pPr>
            <a:r>
              <a:rPr lang="en-US" altLang="zh-CN" sz="1400" dirty="0"/>
              <a:t>HPN is deployed in multiple clusters connecting </a:t>
            </a:r>
            <a:r>
              <a:rPr lang="en-US" altLang="zh-CN" sz="1400" dirty="0">
                <a:solidFill>
                  <a:srgbClr val="FF0000"/>
                </a:solidFill>
              </a:rPr>
              <a:t>O(10K) </a:t>
            </a:r>
            <a:r>
              <a:rPr lang="en-US" altLang="zh-CN" sz="1400" dirty="0"/>
              <a:t>GPUs in Alibaba Cloud, and serves thousands of model training jobs from dozens of customers.</a:t>
            </a:r>
          </a:p>
          <a:p>
            <a:pPr marL="742950" lvl="1" indent="-285750">
              <a:buFont typeface="Arial" panose="020B0604020202020204" pitchFamily="34" charset="0"/>
              <a:buChar char="•"/>
            </a:pPr>
            <a:r>
              <a:rPr lang="en-US" altLang="zh-CN" sz="1400" b="1" dirty="0">
                <a:solidFill>
                  <a:srgbClr val="FF0000"/>
                </a:solidFill>
              </a:rPr>
              <a:t>HPN versus DCN+ </a:t>
            </a:r>
            <a:r>
              <a:rPr lang="en-US" altLang="zh-CN" sz="1400" dirty="0"/>
              <a:t>(previous generation of training network architecture, whose backend network is a traditional 3-tier Clos Data Center Network with full bisection bandwidth and dual-</a:t>
            </a:r>
            <a:r>
              <a:rPr lang="en-US" altLang="zh-CN" sz="1400" dirty="0" err="1"/>
              <a:t>ToR</a:t>
            </a:r>
            <a:r>
              <a:rPr lang="en-US" altLang="zh-CN" sz="1400" dirty="0"/>
              <a:t> enabled). In DCN+, each segment contains 128 GPUs, and each Pod contains 4 segments.</a:t>
            </a:r>
          </a:p>
          <a:p>
            <a:pPr marL="742950" lvl="1" indent="-285750">
              <a:buFont typeface="Arial" panose="020B0604020202020204" pitchFamily="34" charset="0"/>
              <a:buChar char="•"/>
            </a:pPr>
            <a:r>
              <a:rPr lang="en-US" altLang="zh-CN" sz="1400" dirty="0"/>
              <a:t>Each host is equipped with 8 NVIDIA H800 GPUs and 9 NVIDIA BlueField3 2×200Gbps DPUs. GPUs in the same host are interconnected with 400GBps (bidirectional) NVLINK.</a:t>
            </a:r>
          </a:p>
        </p:txBody>
      </p:sp>
      <p:pic>
        <p:nvPicPr>
          <p:cNvPr id="8" name="图片 7" descr="图形用户界面&#10;&#10;中度可信度描述已自动生成">
            <a:extLst>
              <a:ext uri="{FF2B5EF4-FFF2-40B4-BE49-F238E27FC236}">
                <a16:creationId xmlns:a16="http://schemas.microsoft.com/office/drawing/2014/main" id="{15FC8CC1-763C-9A13-F6C4-B61A0B4B0B7E}"/>
              </a:ext>
            </a:extLst>
          </p:cNvPr>
          <p:cNvPicPr>
            <a:picLocks noChangeAspect="1"/>
          </p:cNvPicPr>
          <p:nvPr/>
        </p:nvPicPr>
        <p:blipFill>
          <a:blip r:embed="rId3"/>
          <a:stretch>
            <a:fillRect/>
          </a:stretch>
        </p:blipFill>
        <p:spPr>
          <a:xfrm>
            <a:off x="518420" y="3592379"/>
            <a:ext cx="6561389" cy="1844200"/>
          </a:xfrm>
          <a:prstGeom prst="rect">
            <a:avLst/>
          </a:prstGeom>
        </p:spPr>
      </p:pic>
      <p:pic>
        <p:nvPicPr>
          <p:cNvPr id="11" name="图片 10" descr="图表&#10;&#10;描述已自动生成">
            <a:extLst>
              <a:ext uri="{FF2B5EF4-FFF2-40B4-BE49-F238E27FC236}">
                <a16:creationId xmlns:a16="http://schemas.microsoft.com/office/drawing/2014/main" id="{69555FF1-EAA8-2377-F857-D352341A6295}"/>
              </a:ext>
            </a:extLst>
          </p:cNvPr>
          <p:cNvPicPr>
            <a:picLocks noChangeAspect="1"/>
          </p:cNvPicPr>
          <p:nvPr/>
        </p:nvPicPr>
        <p:blipFill>
          <a:blip r:embed="rId4"/>
          <a:stretch>
            <a:fillRect/>
          </a:stretch>
        </p:blipFill>
        <p:spPr>
          <a:xfrm>
            <a:off x="8015011" y="3592379"/>
            <a:ext cx="3215919" cy="1813717"/>
          </a:xfrm>
          <a:prstGeom prst="rect">
            <a:avLst/>
          </a:prstGeom>
        </p:spPr>
      </p:pic>
      <p:sp>
        <p:nvSpPr>
          <p:cNvPr id="2" name="文本框 1">
            <a:extLst>
              <a:ext uri="{FF2B5EF4-FFF2-40B4-BE49-F238E27FC236}">
                <a16:creationId xmlns:a16="http://schemas.microsoft.com/office/drawing/2014/main" id="{37A4EE85-B32A-0263-17C0-8CFDB5EE2959}"/>
              </a:ext>
            </a:extLst>
          </p:cNvPr>
          <p:cNvSpPr txBox="1"/>
          <p:nvPr/>
        </p:nvSpPr>
        <p:spPr>
          <a:xfrm>
            <a:off x="807106" y="5484173"/>
            <a:ext cx="10577787" cy="1169551"/>
          </a:xfrm>
          <a:prstGeom prst="rect">
            <a:avLst/>
          </a:prstGeom>
          <a:noFill/>
        </p:spPr>
        <p:txBody>
          <a:bodyPr wrap="square" rtlCol="0">
            <a:spAutoFit/>
          </a:bodyPr>
          <a:lstStyle/>
          <a:p>
            <a:r>
              <a:rPr lang="en-US" altLang="zh-CN" sz="1400" b="1" dirty="0"/>
              <a:t>LLM Training Performance.</a:t>
            </a:r>
            <a:endParaRPr lang="en-US" altLang="zh-CN" sz="1600" b="1" dirty="0"/>
          </a:p>
          <a:p>
            <a:pPr marL="742950" lvl="1" indent="-285750">
              <a:buFont typeface="Arial" panose="020B0604020202020204" pitchFamily="34" charset="0"/>
              <a:buChar char="•"/>
            </a:pPr>
            <a:r>
              <a:rPr lang="en-US" altLang="zh-CN" sz="1400" dirty="0"/>
              <a:t>Figure 15a, the end-to-end performance is improved by more than </a:t>
            </a:r>
            <a:r>
              <a:rPr lang="en-US" altLang="zh-CN" sz="1400" dirty="0">
                <a:solidFill>
                  <a:srgbClr val="FF0000"/>
                </a:solidFill>
              </a:rPr>
              <a:t>14.9%</a:t>
            </a:r>
            <a:r>
              <a:rPr lang="en-US" altLang="zh-CN" sz="1400" dirty="0"/>
              <a:t> (actually a big value in production).</a:t>
            </a:r>
          </a:p>
          <a:p>
            <a:pPr marL="742950" lvl="1" indent="-285750">
              <a:buFont typeface="Arial" panose="020B0604020202020204" pitchFamily="34" charset="0"/>
              <a:buChar char="•"/>
            </a:pPr>
            <a:r>
              <a:rPr lang="en-US" altLang="zh-CN" sz="1400" dirty="0"/>
              <a:t>Figure 15b, the cross-segment traffic is decreased by </a:t>
            </a:r>
            <a:r>
              <a:rPr lang="en-US" altLang="zh-CN" sz="1400" dirty="0">
                <a:solidFill>
                  <a:srgbClr val="FF0000"/>
                </a:solidFill>
              </a:rPr>
              <a:t>37%</a:t>
            </a:r>
            <a:r>
              <a:rPr lang="en-US" altLang="zh-CN" sz="1400" dirty="0"/>
              <a:t> on average.</a:t>
            </a:r>
          </a:p>
          <a:p>
            <a:pPr marL="742950" lvl="1" indent="-285750">
              <a:buFont typeface="Arial" panose="020B0604020202020204" pitchFamily="34" charset="0"/>
              <a:buChar char="•"/>
            </a:pPr>
            <a:r>
              <a:rPr lang="en-US" altLang="zh-CN" sz="1400" dirty="0"/>
              <a:t>Figure 15c, illustrate the queue length distribution of Aggregation switches’ downlinks.</a:t>
            </a:r>
          </a:p>
          <a:p>
            <a:pPr marL="742950" lvl="1" indent="-285750">
              <a:buFont typeface="Arial" panose="020B0604020202020204" pitchFamily="34" charset="0"/>
              <a:buChar char="•"/>
            </a:pPr>
            <a:r>
              <a:rPr lang="en-US" altLang="zh-CN" sz="1400" dirty="0"/>
              <a:t>Figure 16,   end-to-end training performance is improved by 7.9%, 14.4% and 6.3%, respectively.</a:t>
            </a:r>
          </a:p>
        </p:txBody>
      </p:sp>
    </p:spTree>
    <p:extLst>
      <p:ext uri="{BB962C8B-B14F-4D97-AF65-F5344CB8AC3E}">
        <p14:creationId xmlns:p14="http://schemas.microsoft.com/office/powerpoint/2010/main" val="154962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Evaluation</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807106" y="1421421"/>
            <a:ext cx="10577787" cy="984885"/>
          </a:xfrm>
          <a:prstGeom prst="rect">
            <a:avLst/>
          </a:prstGeom>
          <a:noFill/>
        </p:spPr>
        <p:txBody>
          <a:bodyPr wrap="square" rtlCol="0">
            <a:spAutoFit/>
          </a:bodyPr>
          <a:lstStyle/>
          <a:p>
            <a:r>
              <a:rPr lang="en-US" altLang="zh-CN" sz="1600" b="1" dirty="0"/>
              <a:t>Network-Level Performance.</a:t>
            </a:r>
          </a:p>
          <a:p>
            <a:endParaRPr lang="en-US" altLang="zh-CN" sz="1400" dirty="0"/>
          </a:p>
          <a:p>
            <a:r>
              <a:rPr lang="en-US" altLang="zh-CN" sz="1400" dirty="0"/>
              <a:t>Evaluate the performance of typical collective communication operations (</a:t>
            </a:r>
            <a:r>
              <a:rPr lang="en-US" altLang="zh-CN" sz="1400" dirty="0" err="1"/>
              <a:t>AllReduce</a:t>
            </a:r>
            <a:r>
              <a:rPr lang="en-US" altLang="zh-CN" sz="1400" dirty="0"/>
              <a:t> and </a:t>
            </a:r>
            <a:r>
              <a:rPr lang="en-US" altLang="zh-CN" sz="1400" dirty="0" err="1"/>
              <a:t>AllGather</a:t>
            </a:r>
            <a:r>
              <a:rPr lang="en-US" altLang="zh-CN" sz="1400" dirty="0"/>
              <a:t>) with 448 GPUs (56 hosts), where </a:t>
            </a:r>
            <a:r>
              <a:rPr lang="en-US" altLang="zh-CN" sz="1400" dirty="0" err="1"/>
              <a:t>AllReduce</a:t>
            </a:r>
            <a:r>
              <a:rPr lang="en-US" altLang="zh-CN" sz="1400" dirty="0"/>
              <a:t> is the predominant operation in LLM training jobs.</a:t>
            </a:r>
          </a:p>
        </p:txBody>
      </p:sp>
      <p:pic>
        <p:nvPicPr>
          <p:cNvPr id="5" name="图片 4">
            <a:extLst>
              <a:ext uri="{FF2B5EF4-FFF2-40B4-BE49-F238E27FC236}">
                <a16:creationId xmlns:a16="http://schemas.microsoft.com/office/drawing/2014/main" id="{67D46CEE-2037-0FA5-19E1-85B47707E280}"/>
              </a:ext>
            </a:extLst>
          </p:cNvPr>
          <p:cNvPicPr>
            <a:picLocks noChangeAspect="1"/>
          </p:cNvPicPr>
          <p:nvPr/>
        </p:nvPicPr>
        <p:blipFill>
          <a:blip r:embed="rId3"/>
          <a:stretch>
            <a:fillRect/>
          </a:stretch>
        </p:blipFill>
        <p:spPr>
          <a:xfrm>
            <a:off x="807106" y="2772352"/>
            <a:ext cx="10335986" cy="2113216"/>
          </a:xfrm>
          <a:prstGeom prst="rect">
            <a:avLst/>
          </a:prstGeom>
        </p:spPr>
      </p:pic>
      <p:sp>
        <p:nvSpPr>
          <p:cNvPr id="6" name="文本框 5">
            <a:extLst>
              <a:ext uri="{FF2B5EF4-FFF2-40B4-BE49-F238E27FC236}">
                <a16:creationId xmlns:a16="http://schemas.microsoft.com/office/drawing/2014/main" id="{FF852E50-062E-DED1-F42F-96D8039AA5CC}"/>
              </a:ext>
            </a:extLst>
          </p:cNvPr>
          <p:cNvSpPr txBox="1"/>
          <p:nvPr/>
        </p:nvSpPr>
        <p:spPr>
          <a:xfrm>
            <a:off x="807105" y="5251614"/>
            <a:ext cx="10577787" cy="738664"/>
          </a:xfrm>
          <a:prstGeom prst="rect">
            <a:avLst/>
          </a:prstGeom>
          <a:noFill/>
        </p:spPr>
        <p:txBody>
          <a:bodyPr wrap="square" rtlCol="0">
            <a:spAutoFit/>
          </a:bodyPr>
          <a:lstStyle/>
          <a:p>
            <a:pPr marL="742950" lvl="1" indent="-285750">
              <a:buFont typeface="Arial" panose="020B0604020202020204" pitchFamily="34" charset="0"/>
              <a:buChar char="•"/>
            </a:pPr>
            <a:r>
              <a:rPr lang="en-US" altLang="zh-CN" sz="1400" dirty="0"/>
              <a:t>Figure 17a, HPN increases the performance of </a:t>
            </a:r>
            <a:r>
              <a:rPr lang="en-US" altLang="zh-CN" sz="1400" dirty="0" err="1"/>
              <a:t>AllReduce</a:t>
            </a:r>
            <a:r>
              <a:rPr lang="en-US" altLang="zh-CN" sz="1400" dirty="0"/>
              <a:t> by up to 59.3%.</a:t>
            </a:r>
          </a:p>
          <a:p>
            <a:pPr marL="742950" lvl="1" indent="-285750">
              <a:buFont typeface="Arial" panose="020B0604020202020204" pitchFamily="34" charset="0"/>
              <a:buChar char="•"/>
            </a:pPr>
            <a:r>
              <a:rPr lang="en-US" altLang="zh-CN" sz="1400" dirty="0"/>
              <a:t>Figure 17b, the performance of </a:t>
            </a:r>
            <a:r>
              <a:rPr lang="en-US" altLang="zh-CN" sz="1400" dirty="0" err="1"/>
              <a:t>AllGather</a:t>
            </a:r>
            <a:r>
              <a:rPr lang="en-US" altLang="zh-CN" sz="1400" dirty="0"/>
              <a:t> is similar between HPN and DCN+.</a:t>
            </a:r>
          </a:p>
          <a:p>
            <a:pPr marL="742950" lvl="1" indent="-285750">
              <a:buFont typeface="Arial" panose="020B0604020202020204" pitchFamily="34" charset="0"/>
              <a:buChar char="•"/>
            </a:pPr>
            <a:r>
              <a:rPr lang="en-US" altLang="zh-CN" sz="1400" dirty="0"/>
              <a:t>Figure 17c, HPN can increase Multi-</a:t>
            </a:r>
            <a:r>
              <a:rPr lang="en-US" altLang="zh-CN" sz="1400" dirty="0" err="1"/>
              <a:t>AllReduce’s</a:t>
            </a:r>
            <a:r>
              <a:rPr lang="en-US" altLang="zh-CN" sz="1400" dirty="0"/>
              <a:t> performance by up to 158.2%.</a:t>
            </a:r>
          </a:p>
        </p:txBody>
      </p:sp>
    </p:spTree>
    <p:extLst>
      <p:ext uri="{BB962C8B-B14F-4D97-AF65-F5344CB8AC3E}">
        <p14:creationId xmlns:p14="http://schemas.microsoft.com/office/powerpoint/2010/main" val="971690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Evaluation</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807106" y="1421421"/>
            <a:ext cx="10577787" cy="1200329"/>
          </a:xfrm>
          <a:prstGeom prst="rect">
            <a:avLst/>
          </a:prstGeom>
          <a:noFill/>
        </p:spPr>
        <p:txBody>
          <a:bodyPr wrap="square" rtlCol="0">
            <a:spAutoFit/>
          </a:bodyPr>
          <a:lstStyle/>
          <a:p>
            <a:r>
              <a:rPr lang="en-US" altLang="zh-CN" sz="1600" b="1" dirty="0"/>
              <a:t>Reliability.</a:t>
            </a:r>
          </a:p>
          <a:p>
            <a:endParaRPr lang="en-US" altLang="zh-CN" sz="1400" dirty="0"/>
          </a:p>
          <a:p>
            <a:r>
              <a:rPr lang="en-US" altLang="zh-CN" sz="1400" dirty="0"/>
              <a:t>In this subsection, we train LLaMa-7B with 256 GPUs (32 hosts), and inject link malfunctions (link failure and link flapping) on a NIC-</a:t>
            </a:r>
            <a:r>
              <a:rPr lang="en-US" altLang="zh-CN" sz="1400" dirty="0" err="1"/>
              <a:t>ToR</a:t>
            </a:r>
            <a:r>
              <a:rPr lang="en-US" altLang="zh-CN" sz="1400" dirty="0"/>
              <a:t> link. We compare dual-</a:t>
            </a:r>
            <a:r>
              <a:rPr lang="en-US" altLang="zh-CN" sz="1400" dirty="0" err="1"/>
              <a:t>ToR</a:t>
            </a:r>
            <a:r>
              <a:rPr lang="en-US" altLang="zh-CN" sz="1400" dirty="0"/>
              <a:t> with typical single-</a:t>
            </a:r>
            <a:r>
              <a:rPr lang="en-US" altLang="zh-CN" sz="1400" dirty="0" err="1"/>
              <a:t>ToR</a:t>
            </a:r>
            <a:r>
              <a:rPr lang="en-US" altLang="zh-CN" sz="1400" dirty="0"/>
              <a:t> design to validate the reliability improvement.</a:t>
            </a:r>
          </a:p>
        </p:txBody>
      </p:sp>
      <p:sp>
        <p:nvSpPr>
          <p:cNvPr id="6" name="文本框 5">
            <a:extLst>
              <a:ext uri="{FF2B5EF4-FFF2-40B4-BE49-F238E27FC236}">
                <a16:creationId xmlns:a16="http://schemas.microsoft.com/office/drawing/2014/main" id="{FF852E50-062E-DED1-F42F-96D8039AA5CC}"/>
              </a:ext>
            </a:extLst>
          </p:cNvPr>
          <p:cNvSpPr txBox="1"/>
          <p:nvPr/>
        </p:nvSpPr>
        <p:spPr>
          <a:xfrm>
            <a:off x="807105" y="5342896"/>
            <a:ext cx="10577787" cy="954107"/>
          </a:xfrm>
          <a:prstGeom prst="rect">
            <a:avLst/>
          </a:prstGeom>
          <a:noFill/>
        </p:spPr>
        <p:txBody>
          <a:bodyPr wrap="square" rtlCol="0">
            <a:spAutoFit/>
          </a:bodyPr>
          <a:lstStyle/>
          <a:p>
            <a:pPr marL="742950" lvl="1" indent="-285750">
              <a:buFont typeface="Arial" panose="020B0604020202020204" pitchFamily="34" charset="0"/>
              <a:buChar char="•"/>
            </a:pPr>
            <a:r>
              <a:rPr lang="en-US" altLang="zh-CN" sz="1400" dirty="0"/>
              <a:t>Figure 18a, with dual-</a:t>
            </a:r>
            <a:r>
              <a:rPr lang="en-US" altLang="zh-CN" sz="1400" dirty="0" err="1"/>
              <a:t>ToR</a:t>
            </a:r>
            <a:r>
              <a:rPr lang="en-US" altLang="zh-CN" sz="1400" dirty="0"/>
              <a:t>, the failure of a single link </a:t>
            </a:r>
            <a:r>
              <a:rPr lang="en-US" altLang="zh-CN" sz="1400" dirty="0">
                <a:solidFill>
                  <a:srgbClr val="FF0000"/>
                </a:solidFill>
              </a:rPr>
              <a:t>only causes 6.25% performance degradation</a:t>
            </a:r>
            <a:r>
              <a:rPr lang="en-US" altLang="zh-CN" sz="1400" dirty="0"/>
              <a:t> (repair within 1 min).</a:t>
            </a:r>
          </a:p>
          <a:p>
            <a:pPr marL="742950" lvl="1" indent="-285750">
              <a:buFont typeface="Arial" panose="020B0604020202020204" pitchFamily="34" charset="0"/>
              <a:buChar char="•"/>
            </a:pPr>
            <a:r>
              <a:rPr lang="en-US" altLang="zh-CN" sz="1400" dirty="0"/>
              <a:t>Figure 18b, in single-</a:t>
            </a:r>
            <a:r>
              <a:rPr lang="en-US" altLang="zh-CN" sz="1400" dirty="0" err="1"/>
              <a:t>ToR</a:t>
            </a:r>
            <a:r>
              <a:rPr lang="en-US" altLang="zh-CN" sz="1400" dirty="0"/>
              <a:t>, the temporary link flapping halts the training for more than nine seconds, but the performance of </a:t>
            </a:r>
            <a:r>
              <a:rPr lang="en-US" altLang="zh-CN" sz="1400" dirty="0">
                <a:solidFill>
                  <a:srgbClr val="FF0000"/>
                </a:solidFill>
              </a:rPr>
              <a:t>dual-</a:t>
            </a:r>
            <a:r>
              <a:rPr lang="en-US" altLang="zh-CN" sz="1400" dirty="0" err="1">
                <a:solidFill>
                  <a:srgbClr val="FF0000"/>
                </a:solidFill>
              </a:rPr>
              <a:t>ToR</a:t>
            </a:r>
            <a:r>
              <a:rPr lang="en-US" altLang="zh-CN" sz="1400" dirty="0">
                <a:solidFill>
                  <a:srgbClr val="FF0000"/>
                </a:solidFill>
              </a:rPr>
              <a:t> is </a:t>
            </a:r>
            <a:r>
              <a:rPr lang="en-US" altLang="zh-CN" sz="1400" dirty="0" err="1">
                <a:solidFill>
                  <a:srgbClr val="FF0000"/>
                </a:solidFill>
              </a:rPr>
              <a:t>neligible</a:t>
            </a:r>
            <a:r>
              <a:rPr lang="en-US" altLang="zh-CN" sz="1400" dirty="0"/>
              <a:t>.</a:t>
            </a:r>
          </a:p>
        </p:txBody>
      </p:sp>
      <p:pic>
        <p:nvPicPr>
          <p:cNvPr id="4" name="图片 3">
            <a:extLst>
              <a:ext uri="{FF2B5EF4-FFF2-40B4-BE49-F238E27FC236}">
                <a16:creationId xmlns:a16="http://schemas.microsoft.com/office/drawing/2014/main" id="{E4B72C93-9BF1-9F2D-46EF-077BBD428BD2}"/>
              </a:ext>
            </a:extLst>
          </p:cNvPr>
          <p:cNvPicPr>
            <a:picLocks noChangeAspect="1"/>
          </p:cNvPicPr>
          <p:nvPr/>
        </p:nvPicPr>
        <p:blipFill>
          <a:blip r:embed="rId3"/>
          <a:stretch>
            <a:fillRect/>
          </a:stretch>
        </p:blipFill>
        <p:spPr>
          <a:xfrm>
            <a:off x="3371521" y="2621750"/>
            <a:ext cx="4624616" cy="2404801"/>
          </a:xfrm>
          <a:prstGeom prst="rect">
            <a:avLst/>
          </a:prstGeom>
        </p:spPr>
      </p:pic>
    </p:spTree>
    <p:extLst>
      <p:ext uri="{BB962C8B-B14F-4D97-AF65-F5344CB8AC3E}">
        <p14:creationId xmlns:p14="http://schemas.microsoft.com/office/powerpoint/2010/main" val="135457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lstStyle/>
          <a:p>
            <a:r>
              <a:rPr kumimoji="1" lang="en-US" altLang="zh-CN" dirty="0">
                <a:latin typeface="+mj-lt"/>
                <a:ea typeface="更纱黑体 UI SC" panose="02000500000000000000" pitchFamily="2" charset="-122"/>
                <a:cs typeface="更纱黑体 UI SC" panose="02000500000000000000" pitchFamily="2" charset="-122"/>
              </a:rPr>
              <a:t>Content</a:t>
            </a:r>
            <a:endParaRPr kumimoji="1" lang="zh-CN" altLang="en-US" dirty="0">
              <a:latin typeface="+mj-lt"/>
              <a:ea typeface="更纱黑体 UI SC" panose="02000500000000000000" pitchFamily="2" charset="-122"/>
              <a:cs typeface="更纱黑体 UI SC" panose="02000500000000000000" pitchFamily="2" charset="-122"/>
            </a:endParaRP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p:txBody>
          <a:bodyPr/>
          <a:lstStyle/>
          <a:p>
            <a:r>
              <a:rPr kumimoji="1" lang="en-US" altLang="zh-CN" dirty="0">
                <a:latin typeface="+mj-lt"/>
                <a:ea typeface="更纱黑体 UI SC" panose="02000500000000000000" pitchFamily="2" charset="-122"/>
                <a:cs typeface="更纱黑体 UI SC" panose="02000500000000000000" pitchFamily="2" charset="-122"/>
              </a:rPr>
              <a:t>Backgrounds &amp; Goals</a:t>
            </a:r>
          </a:p>
          <a:p>
            <a:r>
              <a:rPr kumimoji="1" lang="en-US" altLang="zh-CN" dirty="0">
                <a:latin typeface="+mj-lt"/>
                <a:ea typeface="更纱黑体 UI SC" panose="02000500000000000000" pitchFamily="2" charset="-122"/>
                <a:cs typeface="更纱黑体 UI SC" panose="02000500000000000000" pitchFamily="2" charset="-122"/>
              </a:rPr>
              <a:t>Architecture</a:t>
            </a:r>
          </a:p>
          <a:p>
            <a:r>
              <a:rPr kumimoji="1" lang="en-US" altLang="zh-CN" dirty="0">
                <a:latin typeface="+mj-lt"/>
                <a:ea typeface="更纱黑体 UI SC" panose="02000500000000000000" pitchFamily="2" charset="-122"/>
                <a:cs typeface="更纱黑体 UI SC" panose="02000500000000000000" pitchFamily="2" charset="-122"/>
              </a:rPr>
              <a:t>Evaluation</a:t>
            </a:r>
          </a:p>
          <a:p>
            <a:r>
              <a:rPr kumimoji="1" lang="en-US" altLang="zh-CN" dirty="0">
                <a:latin typeface="+mj-lt"/>
                <a:ea typeface="更纱黑体 UI SC" panose="02000500000000000000" pitchFamily="2" charset="-122"/>
                <a:cs typeface="更纱黑体 UI SC" panose="02000500000000000000" pitchFamily="2" charset="-122"/>
              </a:rPr>
              <a:t>Experience &amp; Lessons</a:t>
            </a:r>
            <a:endParaRPr kumimoji="1" lang="zh-CN" altLang="en-US" dirty="0">
              <a:latin typeface="+mj-lt"/>
              <a:ea typeface="更纱黑体 UI SC" panose="02000500000000000000" pitchFamily="2" charset="-122"/>
              <a:cs typeface="更纱黑体 UI SC" panose="02000500000000000000" pitchFamily="2" charset="-122"/>
            </a:endParaRPr>
          </a:p>
        </p:txBody>
      </p:sp>
    </p:spTree>
    <p:extLst>
      <p:ext uri="{BB962C8B-B14F-4D97-AF65-F5344CB8AC3E}">
        <p14:creationId xmlns:p14="http://schemas.microsoft.com/office/powerpoint/2010/main" val="3592634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4BB7B-3953-EC47-A0EB-2FE48D54AF5C}"/>
              </a:ext>
            </a:extLst>
          </p:cNvPr>
          <p:cNvSpPr>
            <a:spLocks noGrp="1"/>
          </p:cNvSpPr>
          <p:nvPr>
            <p:ph type="title"/>
          </p:nvPr>
        </p:nvSpPr>
        <p:spPr/>
        <p:txBody>
          <a:bodyPr/>
          <a:lstStyle/>
          <a:p>
            <a:r>
              <a:rPr kumimoji="1" lang="en-US" altLang="zh-CN" dirty="0">
                <a:latin typeface="+mj-lt"/>
              </a:rPr>
              <a:t>Experience &amp; Lessons</a:t>
            </a:r>
            <a:endParaRPr kumimoji="1" lang="zh-CN" altLang="en-US" dirty="0">
              <a:latin typeface="+mj-lt"/>
            </a:endParaRPr>
          </a:p>
        </p:txBody>
      </p:sp>
      <p:sp>
        <p:nvSpPr>
          <p:cNvPr id="3" name="文本占位符 2">
            <a:extLst>
              <a:ext uri="{FF2B5EF4-FFF2-40B4-BE49-F238E27FC236}">
                <a16:creationId xmlns:a16="http://schemas.microsoft.com/office/drawing/2014/main" id="{00756719-6C6D-A144-880F-C329C26FBBE3}"/>
              </a:ext>
            </a:extLst>
          </p:cNvPr>
          <p:cNvSpPr>
            <a:spLocks noGrp="1"/>
          </p:cNvSpPr>
          <p:nvPr>
            <p:ph type="body" idx="1"/>
          </p:nvPr>
        </p:nvSpPr>
        <p:spPr/>
        <p:txBody>
          <a:bodyPr>
            <a:normAutofit fontScale="85000" lnSpcReduction="20000"/>
          </a:bodyPr>
          <a:lstStyle/>
          <a:p>
            <a:pPr marL="742939" lvl="1" indent="-285750">
              <a:buFont typeface="Arial" panose="020B0604020202020204" pitchFamily="34" charset="0"/>
              <a:buChar char="•"/>
            </a:pPr>
            <a:r>
              <a:rPr kumimoji="1" lang="en-US" altLang="zh-CN" dirty="0">
                <a:latin typeface="+mj-lt"/>
              </a:rPr>
              <a:t>Experience during the paper’s work.</a:t>
            </a:r>
          </a:p>
          <a:p>
            <a:pPr marL="742939" lvl="1" indent="-285750">
              <a:buFont typeface="Arial" panose="020B0604020202020204" pitchFamily="34" charset="0"/>
              <a:buChar char="•"/>
            </a:pPr>
            <a:r>
              <a:rPr kumimoji="1" lang="en-US" altLang="zh-CN" dirty="0">
                <a:latin typeface="+mj-lt"/>
              </a:rPr>
              <a:t>My gains after reading the paper.</a:t>
            </a:r>
          </a:p>
        </p:txBody>
      </p:sp>
    </p:spTree>
    <p:extLst>
      <p:ext uri="{BB962C8B-B14F-4D97-AF65-F5344CB8AC3E}">
        <p14:creationId xmlns:p14="http://schemas.microsoft.com/office/powerpoint/2010/main" val="221452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Experience</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807106" y="1898076"/>
            <a:ext cx="10577787" cy="4185761"/>
          </a:xfrm>
          <a:prstGeom prst="rect">
            <a:avLst/>
          </a:prstGeom>
          <a:noFill/>
        </p:spPr>
        <p:txBody>
          <a:bodyPr wrap="square" rtlCol="0">
            <a:spAutoFit/>
          </a:bodyPr>
          <a:lstStyle/>
          <a:p>
            <a:r>
              <a:rPr lang="en-US" altLang="zh-CN" sz="1600" b="1" dirty="0"/>
              <a:t>One Pod in a single data center building. </a:t>
            </a:r>
          </a:p>
          <a:p>
            <a:pPr marL="742950" lvl="1" indent="-285750">
              <a:buFont typeface="Arial" panose="020B0604020202020204" pitchFamily="34" charset="0"/>
              <a:buChar char="•"/>
            </a:pPr>
            <a:r>
              <a:rPr lang="en-US" altLang="zh-CN" sz="1400" dirty="0"/>
              <a:t>In conjunction with HPN, </a:t>
            </a:r>
            <a:r>
              <a:rPr lang="en-US" altLang="zh-CN" sz="1400" dirty="0">
                <a:solidFill>
                  <a:srgbClr val="FF0000"/>
                </a:solidFill>
              </a:rPr>
              <a:t>each single building perfectly houses an entire Pod</a:t>
            </a:r>
            <a:r>
              <a:rPr lang="en-US" altLang="zh-CN" sz="1400" dirty="0"/>
              <a:t>, making predominant links inside the same building.</a:t>
            </a:r>
          </a:p>
          <a:p>
            <a:endParaRPr lang="en-US" altLang="zh-CN" sz="1600" b="1" dirty="0"/>
          </a:p>
          <a:p>
            <a:r>
              <a:rPr lang="en-US" altLang="zh-CN" sz="1600" b="1" dirty="0"/>
              <a:t>Asymmetric link state[^3] are possible. </a:t>
            </a:r>
          </a:p>
          <a:p>
            <a:pPr marL="742950" lvl="1" indent="-285750">
              <a:buFont typeface="Arial" panose="020B0604020202020204" pitchFamily="34" charset="0"/>
              <a:buChar char="•"/>
            </a:pPr>
            <a:r>
              <a:rPr lang="en-US" altLang="zh-CN" sz="1400" dirty="0"/>
              <a:t>Thanks to dual-</a:t>
            </a:r>
            <a:r>
              <a:rPr lang="en-US" altLang="zh-CN" sz="1400" dirty="0" err="1"/>
              <a:t>ToR</a:t>
            </a:r>
            <a:r>
              <a:rPr lang="en-US" altLang="zh-CN" sz="1400" dirty="0"/>
              <a:t> design, this link leads to training </a:t>
            </a:r>
            <a:r>
              <a:rPr lang="en-US" altLang="zh-CN" sz="1400" dirty="0">
                <a:solidFill>
                  <a:srgbClr val="FF0000"/>
                </a:solidFill>
              </a:rPr>
              <a:t>performance degradation rather than the entire training job crashes</a:t>
            </a:r>
            <a:r>
              <a:rPr lang="en-US" altLang="zh-CN" sz="1400" dirty="0"/>
              <a:t>.</a:t>
            </a:r>
          </a:p>
          <a:p>
            <a:endParaRPr lang="en-US" altLang="zh-CN" sz="1600" b="1" dirty="0"/>
          </a:p>
          <a:p>
            <a:r>
              <a:rPr lang="en-US" altLang="zh-CN" sz="1600" b="1" dirty="0"/>
              <a:t>HPN complicates wiring. </a:t>
            </a:r>
          </a:p>
          <a:p>
            <a:pPr marL="742950" lvl="1" indent="-285750">
              <a:buFont typeface="Arial" panose="020B0604020202020204" pitchFamily="34" charset="0"/>
              <a:buChar char="•"/>
            </a:pPr>
            <a:r>
              <a:rPr lang="en-US" altLang="zh-CN" sz="1400" dirty="0"/>
              <a:t>To eradicate wiring mistakes before end-to-end testing, we employ INT-based probes to check that each hop (</a:t>
            </a:r>
            <a:r>
              <a:rPr lang="en-US" altLang="zh-CN" sz="1400" dirty="0" err="1"/>
              <a:t>switchID</a:t>
            </a:r>
            <a:r>
              <a:rPr lang="en-US" altLang="zh-CN" sz="1400" dirty="0"/>
              <a:t> and </a:t>
            </a:r>
            <a:r>
              <a:rPr lang="en-US" altLang="zh-CN" sz="1400" dirty="0" err="1"/>
              <a:t>PortID</a:t>
            </a:r>
            <a:r>
              <a:rPr lang="en-US" altLang="zh-CN" sz="1400" dirty="0"/>
              <a:t>) in paths precisely aligns with HPN's blueprint definition.</a:t>
            </a:r>
          </a:p>
          <a:p>
            <a:endParaRPr lang="en-US" altLang="zh-CN" sz="1600" b="1" dirty="0"/>
          </a:p>
          <a:p>
            <a:r>
              <a:rPr lang="en-US" altLang="zh-CN" sz="1600" b="1" dirty="0"/>
              <a:t>Why not employ the rail-optimized idea on tier2 to support larger scale?</a:t>
            </a:r>
          </a:p>
          <a:p>
            <a:pPr marL="742950" lvl="1" indent="-285750">
              <a:buFont typeface="Arial" panose="020B0604020202020204" pitchFamily="34" charset="0"/>
              <a:buChar char="•"/>
            </a:pPr>
            <a:r>
              <a:rPr lang="en-US" altLang="zh-CN" sz="1400" dirty="0"/>
              <a:t>Rail-only tier2 heavily relies on models only generating intra-rail traffic. In current mainstream dense large models, all traffic patterns have been specifically optimized to satisfy this constraint. However, the evolution of new models would break this assumption. Relaying traffic across the intra-host network would be greatly limited, making the cross-rail network vital. Therefore, we decide to construct </a:t>
            </a:r>
            <a:r>
              <a:rPr lang="en-US" altLang="zh-CN" sz="1400" dirty="0">
                <a:solidFill>
                  <a:srgbClr val="FF0000"/>
                </a:solidFill>
              </a:rPr>
              <a:t>any-to-any tier2</a:t>
            </a:r>
            <a:r>
              <a:rPr lang="en-US" altLang="zh-CN" sz="1400" dirty="0"/>
              <a:t>, and leverage tier3 to support a larger scale.</a:t>
            </a:r>
          </a:p>
        </p:txBody>
      </p:sp>
    </p:spTree>
    <p:extLst>
      <p:ext uri="{BB962C8B-B14F-4D97-AF65-F5344CB8AC3E}">
        <p14:creationId xmlns:p14="http://schemas.microsoft.com/office/powerpoint/2010/main" val="3536815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Experience</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807106" y="1849438"/>
            <a:ext cx="10577787" cy="4001095"/>
          </a:xfrm>
          <a:prstGeom prst="rect">
            <a:avLst/>
          </a:prstGeom>
          <a:noFill/>
        </p:spPr>
        <p:txBody>
          <a:bodyPr wrap="square" rtlCol="0">
            <a:spAutoFit/>
          </a:bodyPr>
          <a:lstStyle/>
          <a:p>
            <a:r>
              <a:rPr lang="en-US" altLang="zh-CN" sz="1600" b="1" dirty="0"/>
              <a:t>The location of the storage cluster. </a:t>
            </a:r>
            <a:r>
              <a:rPr lang="en-US" altLang="zh-CN" sz="1600" dirty="0"/>
              <a:t>There are three main disadvantages to placing the storage cluster in the backend network:</a:t>
            </a:r>
          </a:p>
          <a:p>
            <a:endParaRPr lang="en-US" altLang="zh-CN" sz="1600" dirty="0"/>
          </a:p>
          <a:p>
            <a:pPr marL="800100" lvl="1" indent="-342900">
              <a:buAutoNum type="arabicPeriod"/>
            </a:pPr>
            <a:r>
              <a:rPr lang="en-US" altLang="zh-CN" sz="1400" dirty="0"/>
              <a:t>Typically the container images and dataset used by customers are usually </a:t>
            </a:r>
            <a:r>
              <a:rPr lang="en-US" altLang="zh-CN" sz="1400" dirty="0">
                <a:solidFill>
                  <a:srgbClr val="FF0000"/>
                </a:solidFill>
              </a:rPr>
              <a:t>stored outside</a:t>
            </a:r>
            <a:r>
              <a:rPr lang="en-US" altLang="zh-CN" sz="1400" dirty="0"/>
              <a:t> (in other data centers or customers network).</a:t>
            </a:r>
          </a:p>
          <a:p>
            <a:pPr marL="800100" lvl="1" indent="-342900">
              <a:buAutoNum type="arabicPeriod"/>
            </a:pPr>
            <a:r>
              <a:rPr lang="en-US" altLang="zh-CN" sz="1400" dirty="0"/>
              <a:t>As aforementioned, injecting storage traffic in the backend network would result in </a:t>
            </a:r>
            <a:r>
              <a:rPr lang="en-US" altLang="zh-CN" sz="1400" dirty="0">
                <a:solidFill>
                  <a:srgbClr val="FF0000"/>
                </a:solidFill>
              </a:rPr>
              <a:t>fluctuations</a:t>
            </a:r>
            <a:r>
              <a:rPr lang="en-US" altLang="zh-CN" sz="1400" dirty="0"/>
              <a:t> in training performance.</a:t>
            </a:r>
          </a:p>
          <a:p>
            <a:pPr marL="800100" lvl="1" indent="-342900">
              <a:buAutoNum type="arabicPeriod"/>
            </a:pPr>
            <a:r>
              <a:rPr lang="en-US" altLang="zh-CN" sz="1400" dirty="0"/>
              <a:t>Deploying a storage cluster in the backend </a:t>
            </a:r>
            <a:r>
              <a:rPr lang="en-US" altLang="zh-CN" sz="1400" dirty="0">
                <a:solidFill>
                  <a:srgbClr val="FF0000"/>
                </a:solidFill>
              </a:rPr>
              <a:t>consumes </a:t>
            </a:r>
            <a:r>
              <a:rPr lang="en-US" altLang="zh-CN" sz="1400" dirty="0" err="1">
                <a:solidFill>
                  <a:srgbClr val="FF0000"/>
                </a:solidFill>
              </a:rPr>
              <a:t>ToR</a:t>
            </a:r>
            <a:r>
              <a:rPr lang="en-US" altLang="zh-CN" sz="1400" dirty="0">
                <a:solidFill>
                  <a:srgbClr val="FF0000"/>
                </a:solidFill>
              </a:rPr>
              <a:t> ports</a:t>
            </a:r>
            <a:r>
              <a:rPr lang="en-US" altLang="zh-CN" sz="1400" dirty="0"/>
              <a:t>, reducing the number of GPUs the backend network can support. Therefore, we finally chose to place the storage cluster in the frontend network.</a:t>
            </a:r>
          </a:p>
          <a:p>
            <a:pPr marL="800100" lvl="1" indent="-342900">
              <a:buAutoNum type="arabicPeriod"/>
            </a:pPr>
            <a:endParaRPr lang="en-US" altLang="zh-CN" sz="1600" b="1" dirty="0"/>
          </a:p>
          <a:p>
            <a:endParaRPr lang="en-US" altLang="zh-CN" sz="1600" b="1" dirty="0"/>
          </a:p>
          <a:p>
            <a:r>
              <a:rPr lang="en-US" altLang="zh-CN" sz="1600" b="1" dirty="0"/>
              <a:t>Why not leverage rail-optimized topology for handling </a:t>
            </a:r>
            <a:r>
              <a:rPr lang="en-US" altLang="zh-CN" sz="1600" b="1" dirty="0" err="1"/>
              <a:t>ToR</a:t>
            </a:r>
            <a:r>
              <a:rPr lang="en-US" altLang="zh-CN" sz="1600" b="1" dirty="0"/>
              <a:t>-related failures?</a:t>
            </a:r>
          </a:p>
          <a:p>
            <a:endParaRPr lang="en-US" altLang="zh-CN" sz="1600" b="1" dirty="0"/>
          </a:p>
          <a:p>
            <a:pPr marL="800100" lvl="1" indent="-342900">
              <a:buAutoNum type="arabicPeriod"/>
            </a:pPr>
            <a:r>
              <a:rPr lang="en-US" altLang="zh-CN" sz="1400" dirty="0"/>
              <a:t>Proactively rerouting requires </a:t>
            </a:r>
            <a:r>
              <a:rPr lang="en-US" altLang="zh-CN" sz="1400" dirty="0">
                <a:solidFill>
                  <a:srgbClr val="FF0000"/>
                </a:solidFill>
              </a:rPr>
              <a:t>significant modifications on NCCL</a:t>
            </a:r>
            <a:r>
              <a:rPr lang="en-US" altLang="zh-CN" sz="1400" dirty="0"/>
              <a:t>, which makes it hard to be employed by customers.</a:t>
            </a:r>
          </a:p>
          <a:p>
            <a:pPr marL="800100" lvl="1" indent="-342900">
              <a:buAutoNum type="arabicPeriod"/>
            </a:pPr>
            <a:r>
              <a:rPr lang="en-US" altLang="zh-CN" sz="1400" dirty="0"/>
              <a:t>Manipulate the I/O direction of collective communication would </a:t>
            </a:r>
            <a:r>
              <a:rPr lang="en-US" altLang="zh-CN" sz="1400" dirty="0">
                <a:solidFill>
                  <a:srgbClr val="FF0000"/>
                </a:solidFill>
              </a:rPr>
              <a:t>introduce extra risks </a:t>
            </a:r>
            <a:r>
              <a:rPr lang="en-US" altLang="zh-CN" sz="1400" dirty="0"/>
              <a:t>in production.</a:t>
            </a:r>
          </a:p>
          <a:p>
            <a:pPr marL="342900" indent="-342900">
              <a:buAutoNum type="arabicPeriod"/>
            </a:pPr>
            <a:endParaRPr lang="en-US" altLang="zh-CN" sz="1400" b="1" dirty="0"/>
          </a:p>
        </p:txBody>
      </p:sp>
    </p:spTree>
    <p:extLst>
      <p:ext uri="{BB962C8B-B14F-4D97-AF65-F5344CB8AC3E}">
        <p14:creationId xmlns:p14="http://schemas.microsoft.com/office/powerpoint/2010/main" val="100596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Lessons</a:t>
            </a:r>
            <a:endParaRPr kumimoji="1" lang="zh-CN" altLang="en-US" dirty="0">
              <a:latin typeface="+mj-lt"/>
            </a:endParaRPr>
          </a:p>
        </p:txBody>
      </p:sp>
      <p:sp>
        <p:nvSpPr>
          <p:cNvPr id="9" name="文本框 8">
            <a:extLst>
              <a:ext uri="{FF2B5EF4-FFF2-40B4-BE49-F238E27FC236}">
                <a16:creationId xmlns:a16="http://schemas.microsoft.com/office/drawing/2014/main" id="{85BF0A7C-1911-817A-120A-B0F1C56D678E}"/>
              </a:ext>
            </a:extLst>
          </p:cNvPr>
          <p:cNvSpPr txBox="1"/>
          <p:nvPr/>
        </p:nvSpPr>
        <p:spPr>
          <a:xfrm>
            <a:off x="807106" y="2402892"/>
            <a:ext cx="10577787" cy="2308324"/>
          </a:xfrm>
          <a:prstGeom prst="rect">
            <a:avLst/>
          </a:prstGeom>
          <a:noFill/>
        </p:spPr>
        <p:txBody>
          <a:bodyPr wrap="square" rtlCol="0">
            <a:spAutoFit/>
          </a:bodyPr>
          <a:lstStyle/>
          <a:p>
            <a:r>
              <a:rPr lang="en-US" altLang="zh-CN" sz="1600" b="1" dirty="0"/>
              <a:t>Alibaba HPN </a:t>
            </a:r>
            <a:r>
              <a:rPr lang="zh-CN" altLang="en-US" sz="1600" dirty="0"/>
              <a:t>是一个最新的用于</a:t>
            </a:r>
            <a:r>
              <a:rPr lang="en-US" altLang="zh-CN" sz="1600" dirty="0"/>
              <a:t>LLM</a:t>
            </a:r>
            <a:r>
              <a:rPr lang="zh-CN" altLang="en-US" sz="1600" dirty="0"/>
              <a:t>训练的数据中心架构的技术报告，分层次地详细讲述了整体结构的设计思路和创新点，这启发我如果想要在此领域深入了解研究，可以关注以下方向的最新研究动态：</a:t>
            </a:r>
            <a:endParaRPr lang="en-US" altLang="zh-CN" sz="1600" dirty="0"/>
          </a:p>
          <a:p>
            <a:endParaRPr lang="en-US" altLang="zh-CN" sz="1600" dirty="0"/>
          </a:p>
          <a:p>
            <a:pPr marL="342900" indent="-342900">
              <a:buAutoNum type="arabicPeriod"/>
            </a:pPr>
            <a:r>
              <a:rPr lang="en-US" altLang="zh-CN" sz="1600" dirty="0"/>
              <a:t>Topology for LLM training.</a:t>
            </a:r>
          </a:p>
          <a:p>
            <a:pPr marL="342900" indent="-342900">
              <a:buAutoNum type="arabicPeriod"/>
            </a:pPr>
            <a:r>
              <a:rPr lang="en-US" altLang="zh-CN" sz="1600" dirty="0"/>
              <a:t>Dual-</a:t>
            </a:r>
            <a:r>
              <a:rPr lang="en-US" altLang="zh-CN" sz="1600" dirty="0" err="1"/>
              <a:t>ToR</a:t>
            </a:r>
            <a:r>
              <a:rPr lang="en-US" altLang="zh-CN" sz="1600" dirty="0"/>
              <a:t> solutions.</a:t>
            </a:r>
          </a:p>
          <a:p>
            <a:pPr marL="342900" indent="-342900">
              <a:buAutoNum type="arabicPeriod"/>
            </a:pPr>
            <a:r>
              <a:rPr lang="en-US" altLang="zh-CN" sz="1600" dirty="0"/>
              <a:t>Load balance.</a:t>
            </a:r>
          </a:p>
          <a:p>
            <a:pPr marL="342900" indent="-342900">
              <a:buAutoNum type="arabicPeriod"/>
            </a:pPr>
            <a:endParaRPr lang="en-US" altLang="zh-CN" sz="1600" b="1" dirty="0"/>
          </a:p>
          <a:p>
            <a:r>
              <a:rPr lang="zh-CN" altLang="en-US" sz="1600" dirty="0"/>
              <a:t>并且</a:t>
            </a:r>
            <a:r>
              <a:rPr lang="en-US" altLang="zh-CN" sz="1600" dirty="0"/>
              <a:t>HPN</a:t>
            </a:r>
            <a:r>
              <a:rPr lang="zh-CN" altLang="en-US" sz="1600" dirty="0"/>
              <a:t>在宏观上讲解了整体架构及部分技术，但更细节的实现以及进一步地优化，在这个新的数据中心架构中还有很大潜力，值得深入考量。</a:t>
            </a:r>
            <a:endParaRPr lang="en-US" altLang="zh-CN" sz="1400" dirty="0"/>
          </a:p>
        </p:txBody>
      </p:sp>
    </p:spTree>
    <p:extLst>
      <p:ext uri="{BB962C8B-B14F-4D97-AF65-F5344CB8AC3E}">
        <p14:creationId xmlns:p14="http://schemas.microsoft.com/office/powerpoint/2010/main" val="2298619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lstStyle/>
          <a:p>
            <a:r>
              <a:rPr kumimoji="1" lang="en-US" altLang="zh-CN" dirty="0">
                <a:latin typeface="+mj-lt"/>
              </a:rPr>
              <a:t>Thanks for listening!</a:t>
            </a:r>
            <a:endParaRPr kumimoji="1" lang="zh-CN" altLang="en-US" dirty="0">
              <a:latin typeface="+mj-lt"/>
            </a:endParaRPr>
          </a:p>
        </p:txBody>
      </p:sp>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p:txBody>
          <a:bodyPr/>
          <a:lstStyle/>
          <a:p>
            <a:r>
              <a:rPr kumimoji="1" lang="en-US" altLang="zh-CN" dirty="0" err="1">
                <a:latin typeface="+mn-lt"/>
              </a:rPr>
              <a:t>Senj</a:t>
            </a:r>
            <a:r>
              <a:rPr kumimoji="1" lang="en-US" altLang="zh-CN" dirty="0">
                <a:latin typeface="+mn-lt"/>
              </a:rPr>
              <a:t> Lee</a:t>
            </a:r>
          </a:p>
          <a:p>
            <a:r>
              <a:rPr kumimoji="1" lang="en-US" altLang="zh-CN" dirty="0">
                <a:latin typeface="+mn-lt"/>
              </a:rPr>
              <a:t>2024</a:t>
            </a:r>
            <a:r>
              <a:rPr kumimoji="1" lang="zh-CN" altLang="en-US" dirty="0">
                <a:latin typeface="+mn-lt"/>
              </a:rPr>
              <a:t> </a:t>
            </a:r>
            <a:r>
              <a:rPr kumimoji="1" lang="en-US" altLang="zh-CN" dirty="0">
                <a:latin typeface="+mn-lt"/>
              </a:rPr>
              <a:t>/</a:t>
            </a:r>
            <a:r>
              <a:rPr kumimoji="1" lang="zh-CN" altLang="en-US" dirty="0">
                <a:latin typeface="+mn-lt"/>
              </a:rPr>
              <a:t> </a:t>
            </a:r>
            <a:r>
              <a:rPr kumimoji="1" lang="en-US" altLang="zh-CN" dirty="0">
                <a:latin typeface="+mn-lt"/>
              </a:rPr>
              <a:t>09 / 19</a:t>
            </a:r>
            <a:endParaRPr kumimoji="1" lang="zh-CN" altLang="en-US" dirty="0">
              <a:latin typeface="+mn-lt"/>
            </a:endParaRPr>
          </a:p>
        </p:txBody>
      </p:sp>
    </p:spTree>
    <p:extLst>
      <p:ext uri="{BB962C8B-B14F-4D97-AF65-F5344CB8AC3E}">
        <p14:creationId xmlns:p14="http://schemas.microsoft.com/office/powerpoint/2010/main" val="227433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4BB7B-3953-EC47-A0EB-2FE48D54AF5C}"/>
              </a:ext>
            </a:extLst>
          </p:cNvPr>
          <p:cNvSpPr>
            <a:spLocks noGrp="1"/>
          </p:cNvSpPr>
          <p:nvPr>
            <p:ph type="title"/>
          </p:nvPr>
        </p:nvSpPr>
        <p:spPr/>
        <p:txBody>
          <a:bodyPr/>
          <a:lstStyle/>
          <a:p>
            <a:r>
              <a:rPr kumimoji="1" lang="en-US" altLang="zh-CN" dirty="0">
                <a:latin typeface="+mj-lt"/>
              </a:rPr>
              <a:t>Backgrounds &amp; Goals</a:t>
            </a:r>
            <a:endParaRPr kumimoji="1" lang="zh-CN" altLang="en-US" dirty="0">
              <a:latin typeface="+mj-lt"/>
            </a:endParaRPr>
          </a:p>
        </p:txBody>
      </p:sp>
      <p:sp>
        <p:nvSpPr>
          <p:cNvPr id="3" name="文本占位符 2">
            <a:extLst>
              <a:ext uri="{FF2B5EF4-FFF2-40B4-BE49-F238E27FC236}">
                <a16:creationId xmlns:a16="http://schemas.microsoft.com/office/drawing/2014/main" id="{00756719-6C6D-A144-880F-C329C26FBBE3}"/>
              </a:ext>
            </a:extLst>
          </p:cNvPr>
          <p:cNvSpPr>
            <a:spLocks noGrp="1"/>
          </p:cNvSpPr>
          <p:nvPr>
            <p:ph type="body" idx="1"/>
          </p:nvPr>
        </p:nvSpPr>
        <p:spPr/>
        <p:txBody>
          <a:bodyPr>
            <a:normAutofit fontScale="85000" lnSpcReduction="20000"/>
          </a:bodyPr>
          <a:lstStyle/>
          <a:p>
            <a:pPr marL="742939" lvl="1" indent="-285750">
              <a:buFont typeface="Arial" panose="020B0604020202020204" pitchFamily="34" charset="0"/>
              <a:buChar char="•"/>
            </a:pPr>
            <a:r>
              <a:rPr kumimoji="1" lang="en-US" altLang="zh-CN" dirty="0">
                <a:latin typeface="+mj-lt"/>
              </a:rPr>
              <a:t>Distinct features</a:t>
            </a:r>
            <a:r>
              <a:rPr kumimoji="1" lang="zh-CN" altLang="en-US" dirty="0">
                <a:latin typeface="+mj-lt"/>
              </a:rPr>
              <a:t> </a:t>
            </a:r>
            <a:r>
              <a:rPr kumimoji="1" lang="en-US" altLang="zh-CN" dirty="0">
                <a:latin typeface="+mj-lt"/>
              </a:rPr>
              <a:t>of</a:t>
            </a:r>
            <a:r>
              <a:rPr kumimoji="1" lang="zh-CN" altLang="en-US" dirty="0">
                <a:latin typeface="+mj-lt"/>
              </a:rPr>
              <a:t> </a:t>
            </a:r>
            <a:r>
              <a:rPr kumimoji="1" lang="en-US" altLang="zh-CN" dirty="0">
                <a:latin typeface="+mj-lt"/>
              </a:rPr>
              <a:t>LLM</a:t>
            </a:r>
            <a:r>
              <a:rPr kumimoji="1" lang="zh-CN" altLang="en-US" dirty="0">
                <a:latin typeface="+mj-lt"/>
              </a:rPr>
              <a:t> </a:t>
            </a:r>
            <a:r>
              <a:rPr kumimoji="1" lang="en-US" altLang="zh-CN" dirty="0">
                <a:latin typeface="+mj-lt"/>
              </a:rPr>
              <a:t>training.</a:t>
            </a:r>
          </a:p>
          <a:p>
            <a:pPr marL="742939" lvl="1" indent="-285750">
              <a:buFont typeface="Arial" panose="020B0604020202020204" pitchFamily="34" charset="0"/>
              <a:buChar char="•"/>
            </a:pPr>
            <a:r>
              <a:rPr kumimoji="1" lang="en-US" altLang="zh-CN" dirty="0">
                <a:latin typeface="+mj-lt"/>
              </a:rPr>
              <a:t>Goals with practical considerations.</a:t>
            </a:r>
            <a:endParaRPr kumimoji="1" lang="zh-CN" altLang="en-US" dirty="0">
              <a:latin typeface="+mj-lt"/>
            </a:endParaRPr>
          </a:p>
        </p:txBody>
      </p:sp>
    </p:spTree>
    <p:extLst>
      <p:ext uri="{BB962C8B-B14F-4D97-AF65-F5344CB8AC3E}">
        <p14:creationId xmlns:p14="http://schemas.microsoft.com/office/powerpoint/2010/main" val="286750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箭头: 上 11">
            <a:extLst>
              <a:ext uri="{FF2B5EF4-FFF2-40B4-BE49-F238E27FC236}">
                <a16:creationId xmlns:a16="http://schemas.microsoft.com/office/drawing/2014/main" id="{5DE94464-623A-D004-F5EF-9E9004F257D4}"/>
              </a:ext>
            </a:extLst>
          </p:cNvPr>
          <p:cNvSpPr/>
          <p:nvPr/>
        </p:nvSpPr>
        <p:spPr>
          <a:xfrm rot="15653733">
            <a:off x="5398909" y="4423299"/>
            <a:ext cx="464405" cy="317237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1192" y="1347189"/>
            <a:ext cx="11029615" cy="1403698"/>
          </a:xfrm>
        </p:spPr>
        <p:txBody>
          <a:bodyPr>
            <a:normAutofit/>
          </a:bodyPr>
          <a:lstStyle/>
          <a:p>
            <a:pPr marL="0" indent="0">
              <a:buNone/>
            </a:pPr>
            <a:r>
              <a:rPr kumimoji="1" lang="en-US" altLang="zh-CN" sz="1600" dirty="0">
                <a:latin typeface="Noto Serif SC" panose="02020200000000000000" pitchFamily="18" charset="-122"/>
                <a:ea typeface="Noto Serif SC" panose="02020200000000000000" pitchFamily="18" charset="-122"/>
              </a:rPr>
              <a:t>Due to the differences between LLMs and general cloud computing, traditional data center networks are not well-suited for LLM training!</a:t>
            </a:r>
          </a:p>
          <a:p>
            <a:pPr marL="0" indent="0">
              <a:buNone/>
            </a:pPr>
            <a:endParaRPr kumimoji="1" lang="en-US" altLang="zh-CN" sz="1600" dirty="0">
              <a:latin typeface="Noto Serif SC" panose="02020200000000000000" pitchFamily="18" charset="-122"/>
              <a:ea typeface="Noto Serif SC" panose="02020200000000000000" pitchFamily="18" charset="-122"/>
            </a:endParaRPr>
          </a:p>
          <a:p>
            <a:pPr marL="0" indent="0">
              <a:buNone/>
            </a:pPr>
            <a:r>
              <a:rPr kumimoji="1" lang="en-US" altLang="zh-CN" sz="1600" b="1" dirty="0">
                <a:latin typeface="Noto Serif SC" panose="02020200000000000000" pitchFamily="18" charset="-122"/>
                <a:ea typeface="Noto Serif SC" panose="02020200000000000000" pitchFamily="18" charset="-122"/>
              </a:rPr>
              <a:t>Problem 1: Traffic Patterns</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Background</a:t>
            </a:r>
            <a:endParaRPr kumimoji="1" lang="zh-CN" altLang="en-US" dirty="0">
              <a:latin typeface="+mj-lt"/>
            </a:endParaRPr>
          </a:p>
        </p:txBody>
      </p:sp>
      <p:pic>
        <p:nvPicPr>
          <p:cNvPr id="6" name="图片 5">
            <a:extLst>
              <a:ext uri="{FF2B5EF4-FFF2-40B4-BE49-F238E27FC236}">
                <a16:creationId xmlns:a16="http://schemas.microsoft.com/office/drawing/2014/main" id="{694BE2FB-4088-7C40-0135-7A7E12D48E99}"/>
              </a:ext>
            </a:extLst>
          </p:cNvPr>
          <p:cNvPicPr>
            <a:picLocks noChangeAspect="1"/>
          </p:cNvPicPr>
          <p:nvPr/>
        </p:nvPicPr>
        <p:blipFill>
          <a:blip r:embed="rId3"/>
          <a:stretch>
            <a:fillRect/>
          </a:stretch>
        </p:blipFill>
        <p:spPr>
          <a:xfrm>
            <a:off x="1504921" y="2750887"/>
            <a:ext cx="3729551" cy="1740239"/>
          </a:xfrm>
          <a:prstGeom prst="rect">
            <a:avLst/>
          </a:prstGeom>
        </p:spPr>
      </p:pic>
      <p:pic>
        <p:nvPicPr>
          <p:cNvPr id="8" name="图片 7">
            <a:extLst>
              <a:ext uri="{FF2B5EF4-FFF2-40B4-BE49-F238E27FC236}">
                <a16:creationId xmlns:a16="http://schemas.microsoft.com/office/drawing/2014/main" id="{96FBC503-E756-808A-6665-FF1707AA8AFC}"/>
              </a:ext>
            </a:extLst>
          </p:cNvPr>
          <p:cNvPicPr>
            <a:picLocks noChangeAspect="1"/>
          </p:cNvPicPr>
          <p:nvPr/>
        </p:nvPicPr>
        <p:blipFill>
          <a:blip r:embed="rId4"/>
          <a:stretch>
            <a:fillRect/>
          </a:stretch>
        </p:blipFill>
        <p:spPr>
          <a:xfrm>
            <a:off x="5909717" y="2746278"/>
            <a:ext cx="2859481" cy="1983880"/>
          </a:xfrm>
          <a:prstGeom prst="rect">
            <a:avLst/>
          </a:prstGeom>
        </p:spPr>
      </p:pic>
      <p:sp>
        <p:nvSpPr>
          <p:cNvPr id="9" name="文本框 8">
            <a:extLst>
              <a:ext uri="{FF2B5EF4-FFF2-40B4-BE49-F238E27FC236}">
                <a16:creationId xmlns:a16="http://schemas.microsoft.com/office/drawing/2014/main" id="{356E2C48-4AF9-4C4E-F054-9B917D195811}"/>
              </a:ext>
            </a:extLst>
          </p:cNvPr>
          <p:cNvSpPr txBox="1"/>
          <p:nvPr/>
        </p:nvSpPr>
        <p:spPr>
          <a:xfrm>
            <a:off x="656252" y="4910646"/>
            <a:ext cx="5439747"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Generate </a:t>
            </a:r>
            <a:r>
              <a:rPr lang="en-US" altLang="zh-CN" sz="1600" dirty="0">
                <a:solidFill>
                  <a:srgbClr val="FF0000"/>
                </a:solidFill>
              </a:rPr>
              <a:t>millions of flows</a:t>
            </a:r>
            <a:r>
              <a:rPr lang="en-US" altLang="zh-CN" sz="1600" dirty="0"/>
              <a:t>, which gives the network </a:t>
            </a:r>
            <a:r>
              <a:rPr lang="en-US" altLang="zh-CN" sz="1600" dirty="0">
                <a:solidFill>
                  <a:srgbClr val="FF0000"/>
                </a:solidFill>
              </a:rPr>
              <a:t>high entropy</a:t>
            </a:r>
            <a:r>
              <a:rPr lang="en-US" altLang="zh-CN" sz="1600" dirty="0"/>
              <a:t>. ( </a:t>
            </a:r>
            <a:r>
              <a:rPr kumimoji="1" lang="zh-CN" altLang="en-US" sz="1600" dirty="0">
                <a:latin typeface="Noto Serif SC" panose="02020200000000000000" pitchFamily="18" charset="-122"/>
                <a:ea typeface="Noto Serif SC" panose="02020200000000000000" pitchFamily="18" charset="-122"/>
              </a:rPr>
              <a:t>→ </a:t>
            </a:r>
            <a:r>
              <a:rPr kumimoji="1" lang="en-US" altLang="zh-CN" sz="1600" dirty="0">
                <a:latin typeface="Noto Serif SC" panose="02020200000000000000" pitchFamily="18" charset="-122"/>
                <a:ea typeface="Noto Serif SC" panose="02020200000000000000" pitchFamily="18" charset="-122"/>
              </a:rPr>
              <a:t>ECMP scheme )</a:t>
            </a:r>
            <a:endParaRPr lang="en-US" altLang="zh-CN" sz="1600" dirty="0"/>
          </a:p>
          <a:p>
            <a:pPr marL="285750" indent="-285750">
              <a:buFont typeface="Arial" panose="020B0604020202020204" pitchFamily="34" charset="0"/>
              <a:buChar char="•"/>
            </a:pPr>
            <a:r>
              <a:rPr lang="en-US" altLang="zh-CN" sz="1600" dirty="0"/>
              <a:t>Each flow is </a:t>
            </a:r>
            <a:r>
              <a:rPr lang="en-US" altLang="zh-CN" sz="1600" dirty="0">
                <a:solidFill>
                  <a:srgbClr val="FF0000"/>
                </a:solidFill>
              </a:rPr>
              <a:t>continuous</a:t>
            </a:r>
            <a:r>
              <a:rPr lang="en-US" altLang="zh-CN" sz="1600" dirty="0"/>
              <a:t> and </a:t>
            </a:r>
            <a:r>
              <a:rPr lang="en-US" altLang="zh-CN" sz="1600" dirty="0">
                <a:solidFill>
                  <a:srgbClr val="FF0000"/>
                </a:solidFill>
              </a:rPr>
              <a:t>low-utilization</a:t>
            </a:r>
            <a:r>
              <a:rPr lang="en-US" altLang="zh-CN" sz="1600" dirty="0"/>
              <a:t> for NIC capacity (under 20%).</a:t>
            </a:r>
          </a:p>
        </p:txBody>
      </p:sp>
      <p:sp>
        <p:nvSpPr>
          <p:cNvPr id="10" name="文本框 9">
            <a:extLst>
              <a:ext uri="{FF2B5EF4-FFF2-40B4-BE49-F238E27FC236}">
                <a16:creationId xmlns:a16="http://schemas.microsoft.com/office/drawing/2014/main" id="{DA844892-F078-2518-9029-DE8EB8345DF8}"/>
              </a:ext>
            </a:extLst>
          </p:cNvPr>
          <p:cNvSpPr txBox="1"/>
          <p:nvPr/>
        </p:nvSpPr>
        <p:spPr>
          <a:xfrm>
            <a:off x="6095999" y="4910646"/>
            <a:ext cx="5753101"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Generate </a:t>
            </a:r>
            <a:r>
              <a:rPr lang="en-US" altLang="zh-CN" sz="1600" dirty="0">
                <a:solidFill>
                  <a:srgbClr val="FF0000"/>
                </a:solidFill>
              </a:rPr>
              <a:t>very few</a:t>
            </a:r>
            <a:r>
              <a:rPr lang="en-US" altLang="zh-CN" sz="1600" dirty="0"/>
              <a:t>[^1] but </a:t>
            </a:r>
            <a:r>
              <a:rPr lang="en-US" altLang="zh-CN" sz="1600" dirty="0">
                <a:solidFill>
                  <a:srgbClr val="FF0000"/>
                </a:solidFill>
              </a:rPr>
              <a:t>periodically bursty </a:t>
            </a:r>
            <a:r>
              <a:rPr lang="en-US" altLang="zh-CN" sz="1600" dirty="0"/>
              <a:t>flows,</a:t>
            </a:r>
          </a:p>
          <a:p>
            <a:pPr marL="285750" indent="-285750">
              <a:buFont typeface="Arial" panose="020B0604020202020204" pitchFamily="34" charset="0"/>
              <a:buChar char="•"/>
            </a:pPr>
            <a:r>
              <a:rPr lang="en-US" altLang="zh-CN" sz="1600" dirty="0"/>
              <a:t>resulting in </a:t>
            </a:r>
            <a:r>
              <a:rPr lang="en-US" altLang="zh-CN" sz="1600" dirty="0">
                <a:solidFill>
                  <a:srgbClr val="FF0000"/>
                </a:solidFill>
              </a:rPr>
              <a:t>low entropy </a:t>
            </a:r>
            <a:r>
              <a:rPr lang="en-US" altLang="zh-CN" sz="1600" dirty="0"/>
              <a:t>and </a:t>
            </a:r>
            <a:r>
              <a:rPr lang="en-US" altLang="zh-CN" sz="1600" dirty="0">
                <a:solidFill>
                  <a:srgbClr val="FF0000"/>
                </a:solidFill>
              </a:rPr>
              <a:t>high utilization </a:t>
            </a:r>
            <a:r>
              <a:rPr lang="en-US" altLang="zh-CN" sz="1600" dirty="0"/>
              <a:t>(directly reach the NIC capacity).</a:t>
            </a:r>
          </a:p>
          <a:p>
            <a:pPr marL="285750" indent="-285750">
              <a:buFont typeface="Arial" panose="020B0604020202020204" pitchFamily="34" charset="0"/>
              <a:buChar char="•"/>
            </a:pPr>
            <a:endParaRPr lang="en-US" altLang="zh-CN" sz="1600" dirty="0"/>
          </a:p>
        </p:txBody>
      </p:sp>
      <p:sp>
        <p:nvSpPr>
          <p:cNvPr id="11" name="矩形 10">
            <a:extLst>
              <a:ext uri="{FF2B5EF4-FFF2-40B4-BE49-F238E27FC236}">
                <a16:creationId xmlns:a16="http://schemas.microsoft.com/office/drawing/2014/main" id="{25A87EFC-A533-0CB1-25DA-6D3602A80143}"/>
              </a:ext>
            </a:extLst>
          </p:cNvPr>
          <p:cNvSpPr/>
          <p:nvPr/>
        </p:nvSpPr>
        <p:spPr>
          <a:xfrm>
            <a:off x="2243426" y="6163742"/>
            <a:ext cx="7705187" cy="400110"/>
          </a:xfrm>
          <a:prstGeom prst="rect">
            <a:avLst/>
          </a:prstGeom>
          <a:noFill/>
        </p:spPr>
        <p:txBody>
          <a:bodyPr wrap="none" lIns="91440" tIns="45720" rIns="91440" bIns="45720">
            <a:spAutoFit/>
          </a:bodyPr>
          <a:lstStyle/>
          <a:p>
            <a:pPr algn="ctr"/>
            <a:r>
              <a:rPr lang="en-US" altLang="zh-CN"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algun Gothic" panose="020B0503020000020004" pitchFamily="34" charset="-127"/>
                <a:ea typeface="Malgun Gothic" panose="020B0503020000020004" pitchFamily="34" charset="-127"/>
                <a:cs typeface="0xProto Nerd Font Mono" panose="02000009000000000000" pitchFamily="49" charset="0"/>
              </a:rPr>
              <a:t>ECMP scheme works terribly bad in the case of LLM training!</a:t>
            </a:r>
            <a:endParaRPr lang="zh-CN" alt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algun Gothic" panose="020B0503020000020004" pitchFamily="34" charset="-127"/>
              <a:ea typeface="Malgun Gothic" panose="020B0503020000020004" pitchFamily="34" charset="-127"/>
              <a:cs typeface="0xProto Nerd Font Mono" panose="02000009000000000000" pitchFamily="49" charset="0"/>
            </a:endParaRPr>
          </a:p>
        </p:txBody>
      </p:sp>
      <p:pic>
        <p:nvPicPr>
          <p:cNvPr id="14" name="图片 13">
            <a:extLst>
              <a:ext uri="{FF2B5EF4-FFF2-40B4-BE49-F238E27FC236}">
                <a16:creationId xmlns:a16="http://schemas.microsoft.com/office/drawing/2014/main" id="{DAECAA56-35C0-D2B3-E91B-4F069B40CFC3}"/>
              </a:ext>
            </a:extLst>
          </p:cNvPr>
          <p:cNvPicPr>
            <a:picLocks noChangeAspect="1"/>
          </p:cNvPicPr>
          <p:nvPr/>
        </p:nvPicPr>
        <p:blipFill>
          <a:blip r:embed="rId5"/>
          <a:stretch>
            <a:fillRect/>
          </a:stretch>
        </p:blipFill>
        <p:spPr>
          <a:xfrm>
            <a:off x="8922102" y="2746278"/>
            <a:ext cx="2926998" cy="1979270"/>
          </a:xfrm>
          <a:prstGeom prst="rect">
            <a:avLst/>
          </a:prstGeom>
        </p:spPr>
      </p:pic>
    </p:spTree>
    <p:extLst>
      <p:ext uri="{BB962C8B-B14F-4D97-AF65-F5344CB8AC3E}">
        <p14:creationId xmlns:p14="http://schemas.microsoft.com/office/powerpoint/2010/main" val="171584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1192" y="1347189"/>
            <a:ext cx="11029615" cy="374335"/>
          </a:xfrm>
        </p:spPr>
        <p:txBody>
          <a:bodyPr>
            <a:normAutofit/>
          </a:bodyPr>
          <a:lstStyle/>
          <a:p>
            <a:pPr marL="0" indent="0">
              <a:buNone/>
            </a:pPr>
            <a:r>
              <a:rPr kumimoji="1" lang="en-US" altLang="zh-CN" sz="1600" b="1" dirty="0">
                <a:latin typeface="Noto Serif SC" panose="02020200000000000000" pitchFamily="18" charset="-122"/>
                <a:ea typeface="Noto Serif SC" panose="02020200000000000000" pitchFamily="18" charset="-122"/>
              </a:rPr>
              <a:t>Problem 2: Higher sensitivity to faults, especially single-point failures.</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Background</a:t>
            </a:r>
            <a:endParaRPr kumimoji="1" lang="zh-CN" altLang="en-US" dirty="0">
              <a:latin typeface="+mj-lt"/>
            </a:endParaRPr>
          </a:p>
        </p:txBody>
      </p:sp>
      <p:sp>
        <p:nvSpPr>
          <p:cNvPr id="9" name="文本框 8">
            <a:extLst>
              <a:ext uri="{FF2B5EF4-FFF2-40B4-BE49-F238E27FC236}">
                <a16:creationId xmlns:a16="http://schemas.microsoft.com/office/drawing/2014/main" id="{356E2C48-4AF9-4C4E-F054-9B917D195811}"/>
              </a:ext>
            </a:extLst>
          </p:cNvPr>
          <p:cNvSpPr txBox="1"/>
          <p:nvPr/>
        </p:nvSpPr>
        <p:spPr>
          <a:xfrm>
            <a:off x="1688838" y="2490379"/>
            <a:ext cx="7582679" cy="830997"/>
          </a:xfrm>
          <a:prstGeom prst="rect">
            <a:avLst/>
          </a:prstGeom>
          <a:noFill/>
        </p:spPr>
        <p:txBody>
          <a:bodyPr wrap="square" rtlCol="0">
            <a:spAutoFit/>
          </a:bodyPr>
          <a:lstStyle/>
          <a:p>
            <a:pPr marL="342900" indent="-342900">
              <a:buFont typeface="+mj-lt"/>
              <a:buAutoNum type="arabicPeriod"/>
            </a:pPr>
            <a:r>
              <a:rPr lang="en-US" altLang="zh-CN" sz="1600" dirty="0"/>
              <a:t>First, LLM training is </a:t>
            </a:r>
            <a:r>
              <a:rPr lang="en-US" altLang="zh-CN" sz="1600" dirty="0">
                <a:solidFill>
                  <a:srgbClr val="FF0000"/>
                </a:solidFill>
              </a:rPr>
              <a:t>more sensitive </a:t>
            </a:r>
            <a:r>
              <a:rPr lang="en-US" altLang="zh-CN" sz="1600" dirty="0"/>
              <a:t>to failures.</a:t>
            </a:r>
          </a:p>
          <a:p>
            <a:pPr marL="342900" indent="-342900">
              <a:buFont typeface="+mj-lt"/>
              <a:buAutoNum type="arabicPeriod"/>
            </a:pPr>
            <a:r>
              <a:rPr lang="en-US" altLang="zh-CN" sz="1600" dirty="0"/>
              <a:t>Second, failures in LLM training can result in </a:t>
            </a:r>
            <a:r>
              <a:rPr lang="en-US" altLang="zh-CN" sz="1600" dirty="0">
                <a:solidFill>
                  <a:srgbClr val="FF0000"/>
                </a:solidFill>
              </a:rPr>
              <a:t>significant costs</a:t>
            </a:r>
            <a:r>
              <a:rPr lang="en-US" altLang="zh-CN" sz="1600" dirty="0"/>
              <a:t>.</a:t>
            </a:r>
          </a:p>
          <a:p>
            <a:pPr marL="342900" indent="-342900">
              <a:buFont typeface="+mj-lt"/>
              <a:buAutoNum type="arabicPeriod"/>
            </a:pPr>
            <a:endParaRPr lang="en-US" altLang="zh-CN" sz="1600" dirty="0"/>
          </a:p>
        </p:txBody>
      </p:sp>
      <p:sp>
        <p:nvSpPr>
          <p:cNvPr id="11" name="矩形 10">
            <a:extLst>
              <a:ext uri="{FF2B5EF4-FFF2-40B4-BE49-F238E27FC236}">
                <a16:creationId xmlns:a16="http://schemas.microsoft.com/office/drawing/2014/main" id="{25A87EFC-A533-0CB1-25DA-6D3602A80143}"/>
              </a:ext>
            </a:extLst>
          </p:cNvPr>
          <p:cNvSpPr/>
          <p:nvPr/>
        </p:nvSpPr>
        <p:spPr>
          <a:xfrm>
            <a:off x="5021573" y="4743192"/>
            <a:ext cx="5465372" cy="400110"/>
          </a:xfrm>
          <a:prstGeom prst="rect">
            <a:avLst/>
          </a:prstGeom>
          <a:noFill/>
        </p:spPr>
        <p:txBody>
          <a:bodyPr wrap="square" lIns="91440" tIns="45720" rIns="91440" bIns="45720">
            <a:spAutoFit/>
          </a:bodyPr>
          <a:lstStyle/>
          <a:p>
            <a:r>
              <a:rPr lang="en-US" altLang="zh-CN"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algun Gothic" panose="020B0503020000020004" pitchFamily="34" charset="-127"/>
                <a:ea typeface="Malgun Gothic" panose="020B0503020000020004" pitchFamily="34" charset="-127"/>
                <a:cs typeface="0xProto Nerd Font Mono" panose="02000009000000000000" pitchFamily="49" charset="0"/>
              </a:rPr>
              <a:t>Single-point failure matters! </a:t>
            </a:r>
          </a:p>
        </p:txBody>
      </p:sp>
      <p:pic>
        <p:nvPicPr>
          <p:cNvPr id="5" name="图片 4">
            <a:extLst>
              <a:ext uri="{FF2B5EF4-FFF2-40B4-BE49-F238E27FC236}">
                <a16:creationId xmlns:a16="http://schemas.microsoft.com/office/drawing/2014/main" id="{93A6DA87-FAE8-D4F9-B2C9-4C2BA78D6987}"/>
              </a:ext>
            </a:extLst>
          </p:cNvPr>
          <p:cNvPicPr>
            <a:picLocks noChangeAspect="1"/>
          </p:cNvPicPr>
          <p:nvPr/>
        </p:nvPicPr>
        <p:blipFill>
          <a:blip r:embed="rId2"/>
          <a:stretch>
            <a:fillRect/>
          </a:stretch>
        </p:blipFill>
        <p:spPr>
          <a:xfrm>
            <a:off x="8486713" y="1879822"/>
            <a:ext cx="3191031" cy="2153413"/>
          </a:xfrm>
          <a:prstGeom prst="rect">
            <a:avLst/>
          </a:prstGeom>
        </p:spPr>
      </p:pic>
      <p:pic>
        <p:nvPicPr>
          <p:cNvPr id="15" name="图片 14">
            <a:extLst>
              <a:ext uri="{FF2B5EF4-FFF2-40B4-BE49-F238E27FC236}">
                <a16:creationId xmlns:a16="http://schemas.microsoft.com/office/drawing/2014/main" id="{2FD7B379-C169-C93D-6B33-5925576C0032}"/>
              </a:ext>
            </a:extLst>
          </p:cNvPr>
          <p:cNvPicPr>
            <a:picLocks noChangeAspect="1"/>
          </p:cNvPicPr>
          <p:nvPr/>
        </p:nvPicPr>
        <p:blipFill>
          <a:blip r:embed="rId3"/>
          <a:stretch>
            <a:fillRect/>
          </a:stretch>
        </p:blipFill>
        <p:spPr>
          <a:xfrm>
            <a:off x="1755031" y="3901471"/>
            <a:ext cx="2960666" cy="2491428"/>
          </a:xfrm>
          <a:prstGeom prst="rect">
            <a:avLst/>
          </a:prstGeom>
        </p:spPr>
      </p:pic>
      <p:sp>
        <p:nvSpPr>
          <p:cNvPr id="17" name="文本框 16">
            <a:extLst>
              <a:ext uri="{FF2B5EF4-FFF2-40B4-BE49-F238E27FC236}">
                <a16:creationId xmlns:a16="http://schemas.microsoft.com/office/drawing/2014/main" id="{CF40CEC3-CF9A-EB0A-B8F3-B1DEEDA7BEBE}"/>
              </a:ext>
            </a:extLst>
          </p:cNvPr>
          <p:cNvSpPr txBox="1"/>
          <p:nvPr/>
        </p:nvSpPr>
        <p:spPr>
          <a:xfrm>
            <a:off x="5021574" y="5204523"/>
            <a:ext cx="5549348" cy="584775"/>
          </a:xfrm>
          <a:prstGeom prst="rect">
            <a:avLst/>
          </a:prstGeom>
          <a:noFill/>
        </p:spPr>
        <p:txBody>
          <a:bodyPr wrap="square" rtlCol="0">
            <a:spAutoFit/>
          </a:bodyPr>
          <a:lstStyle/>
          <a:p>
            <a:r>
              <a:rPr lang="en-US" altLang="zh-CN" sz="1600" dirty="0"/>
              <a:t>Under this </a:t>
            </a:r>
            <a:r>
              <a:rPr lang="en-US" altLang="zh-CN" sz="1600" dirty="0">
                <a:solidFill>
                  <a:srgbClr val="FF0000"/>
                </a:solidFill>
              </a:rPr>
              <a:t>high failure rate</a:t>
            </a:r>
            <a:r>
              <a:rPr lang="en-US" altLang="zh-CN" sz="1600" dirty="0"/>
              <a:t>, a single LLM training job would encounter 1-2 crashes each month.</a:t>
            </a:r>
          </a:p>
        </p:txBody>
      </p:sp>
    </p:spTree>
    <p:extLst>
      <p:ext uri="{BB962C8B-B14F-4D97-AF65-F5344CB8AC3E}">
        <p14:creationId xmlns:p14="http://schemas.microsoft.com/office/powerpoint/2010/main" val="34327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2618940" y="2693564"/>
            <a:ext cx="7131699" cy="2932793"/>
          </a:xfrm>
        </p:spPr>
        <p:txBody>
          <a:bodyPr>
            <a:normAutofit/>
          </a:bodyPr>
          <a:lstStyle/>
          <a:p>
            <a:pPr marL="0" indent="0">
              <a:buNone/>
            </a:pPr>
            <a:r>
              <a:rPr kumimoji="1" lang="en-US" altLang="zh-CN" sz="1600" b="1" dirty="0">
                <a:latin typeface="Noto Serif SC" panose="02020200000000000000" pitchFamily="18" charset="-122"/>
                <a:ea typeface="Noto Serif SC" panose="02020200000000000000" pitchFamily="18" charset="-122"/>
              </a:rPr>
              <a:t>G1:</a:t>
            </a:r>
            <a:r>
              <a:rPr kumimoji="1" lang="zh-CN" altLang="en-US" sz="1600" b="1" dirty="0">
                <a:latin typeface="Noto Serif SC" panose="02020200000000000000" pitchFamily="18" charset="-122"/>
                <a:ea typeface="Noto Serif SC" panose="02020200000000000000" pitchFamily="18" charset="-122"/>
              </a:rPr>
              <a:t> </a:t>
            </a:r>
            <a:r>
              <a:rPr kumimoji="1" lang="en-US" altLang="zh-CN" sz="1600" b="1" dirty="0">
                <a:latin typeface="Noto Serif SC" panose="02020200000000000000" pitchFamily="18" charset="-122"/>
                <a:ea typeface="Noto Serif SC" panose="02020200000000000000" pitchFamily="18" charset="-122"/>
              </a:rPr>
              <a:t>Scalability</a:t>
            </a:r>
            <a:r>
              <a:rPr kumimoji="1" lang="en-US" altLang="zh-CN" sz="1600" dirty="0">
                <a:latin typeface="Noto Serif SC" panose="02020200000000000000" pitchFamily="18" charset="-122"/>
                <a:ea typeface="Noto Serif SC" panose="02020200000000000000" pitchFamily="18" charset="-122"/>
              </a:rPr>
              <a:t>:</a:t>
            </a:r>
            <a:r>
              <a:rPr kumimoji="1" lang="zh-CN" altLang="en-US" sz="1600" dirty="0">
                <a:latin typeface="Noto Serif SC" panose="02020200000000000000" pitchFamily="18" charset="-122"/>
                <a:ea typeface="Noto Serif SC" panose="02020200000000000000" pitchFamily="18" charset="-122"/>
              </a:rPr>
              <a:t> </a:t>
            </a:r>
            <a:r>
              <a:rPr kumimoji="1" lang="en-US" altLang="zh-CN" sz="1600" dirty="0">
                <a:latin typeface="Noto Serif SC" panose="02020200000000000000" pitchFamily="18" charset="-122"/>
                <a:ea typeface="Noto Serif SC" panose="02020200000000000000" pitchFamily="18" charset="-122"/>
              </a:rPr>
              <a:t>#GPUs 1K </a:t>
            </a:r>
            <a:r>
              <a:rPr kumimoji="1" lang="zh-CN" altLang="en-US" sz="1600" dirty="0">
                <a:latin typeface="Noto Serif SC" panose="02020200000000000000" pitchFamily="18" charset="-122"/>
                <a:ea typeface="Noto Serif SC" panose="02020200000000000000" pitchFamily="18" charset="-122"/>
              </a:rPr>
              <a:t>→ </a:t>
            </a:r>
            <a:r>
              <a:rPr kumimoji="1" lang="en-US" altLang="zh-CN" sz="1600" dirty="0">
                <a:latin typeface="Noto Serif SC" panose="02020200000000000000" pitchFamily="18" charset="-122"/>
                <a:ea typeface="Noto Serif SC" panose="02020200000000000000" pitchFamily="18" charset="-122"/>
              </a:rPr>
              <a:t>3K </a:t>
            </a:r>
            <a:r>
              <a:rPr kumimoji="1" lang="zh-CN" altLang="en-US" sz="1600" dirty="0">
                <a:latin typeface="Noto Serif SC" panose="02020200000000000000" pitchFamily="18" charset="-122"/>
                <a:ea typeface="Noto Serif SC" panose="02020200000000000000" pitchFamily="18" charset="-122"/>
              </a:rPr>
              <a:t>→ </a:t>
            </a:r>
            <a:r>
              <a:rPr kumimoji="1" lang="en-US" altLang="zh-CN" sz="1600" dirty="0">
                <a:latin typeface="Noto Serif SC" panose="02020200000000000000" pitchFamily="18" charset="-122"/>
                <a:ea typeface="Noto Serif SC" panose="02020200000000000000" pitchFamily="18" charset="-122"/>
              </a:rPr>
              <a:t>15K </a:t>
            </a:r>
            <a:r>
              <a:rPr kumimoji="1" lang="zh-CN" altLang="en-US" sz="1600" dirty="0">
                <a:latin typeface="Noto Serif SC" panose="02020200000000000000" pitchFamily="18" charset="-122"/>
                <a:ea typeface="Noto Serif SC" panose="02020200000000000000" pitchFamily="18" charset="-122"/>
              </a:rPr>
              <a:t>→</a:t>
            </a:r>
            <a:r>
              <a:rPr kumimoji="1" lang="en-US" altLang="zh-CN" sz="1600" dirty="0">
                <a:latin typeface="Noto Serif SC" panose="02020200000000000000" pitchFamily="18" charset="-122"/>
                <a:ea typeface="Noto Serif SC" panose="02020200000000000000" pitchFamily="18" charset="-122"/>
              </a:rPr>
              <a:t> 100K.</a:t>
            </a:r>
          </a:p>
          <a:p>
            <a:pPr marL="0" indent="0">
              <a:buNone/>
            </a:pPr>
            <a:endParaRPr kumimoji="1" lang="en-US" altLang="zh-CN" sz="1600" dirty="0">
              <a:latin typeface="Noto Serif SC" panose="02020200000000000000" pitchFamily="18" charset="-122"/>
              <a:ea typeface="Noto Serif SC" panose="02020200000000000000" pitchFamily="18" charset="-122"/>
            </a:endParaRPr>
          </a:p>
          <a:p>
            <a:pPr marL="0" indent="0">
              <a:buNone/>
            </a:pPr>
            <a:endParaRPr kumimoji="1" lang="en-US" altLang="zh-CN" sz="1600" dirty="0">
              <a:latin typeface="Noto Serif SC" panose="02020200000000000000" pitchFamily="18" charset="-122"/>
              <a:ea typeface="Noto Serif SC" panose="02020200000000000000" pitchFamily="18" charset="-122"/>
            </a:endParaRPr>
          </a:p>
          <a:p>
            <a:pPr marL="0" indent="0">
              <a:buNone/>
            </a:pPr>
            <a:endParaRPr kumimoji="1" lang="en-US" altLang="zh-CN" sz="1600" dirty="0">
              <a:latin typeface="Noto Serif SC" panose="02020200000000000000" pitchFamily="18" charset="-122"/>
              <a:ea typeface="Noto Serif SC" panose="02020200000000000000" pitchFamily="18" charset="-122"/>
            </a:endParaRPr>
          </a:p>
          <a:p>
            <a:pPr marL="0" indent="0">
              <a:buNone/>
            </a:pPr>
            <a:endParaRPr kumimoji="1" lang="en-US" altLang="zh-CN" sz="1600" dirty="0">
              <a:latin typeface="Noto Serif SC" panose="02020200000000000000" pitchFamily="18" charset="-122"/>
              <a:ea typeface="Noto Serif SC" panose="02020200000000000000" pitchFamily="18" charset="-122"/>
            </a:endParaRPr>
          </a:p>
          <a:p>
            <a:pPr marL="0" indent="0">
              <a:buNone/>
            </a:pPr>
            <a:r>
              <a:rPr kumimoji="1" lang="en-US" altLang="zh-CN" sz="1600" b="1" dirty="0">
                <a:latin typeface="Noto Serif SC" panose="02020200000000000000" pitchFamily="18" charset="-122"/>
                <a:ea typeface="Noto Serif SC" panose="02020200000000000000" pitchFamily="18" charset="-122"/>
              </a:rPr>
              <a:t>G2: High Performance</a:t>
            </a:r>
            <a:r>
              <a:rPr kumimoji="1" lang="en-US" altLang="zh-CN" sz="1600" dirty="0">
                <a:latin typeface="Noto Serif SC" panose="02020200000000000000" pitchFamily="18" charset="-122"/>
                <a:ea typeface="Noto Serif SC" panose="02020200000000000000" pitchFamily="18" charset="-122"/>
              </a:rPr>
              <a:t>:</a:t>
            </a:r>
            <a:r>
              <a:rPr kumimoji="1" lang="zh-CN" altLang="en-US" sz="1600" dirty="0">
                <a:latin typeface="Noto Serif SC" panose="02020200000000000000" pitchFamily="18" charset="-122"/>
                <a:ea typeface="Noto Serif SC" panose="02020200000000000000" pitchFamily="18" charset="-122"/>
              </a:rPr>
              <a:t> </a:t>
            </a:r>
            <a:r>
              <a:rPr kumimoji="1" lang="en-US" altLang="zh-CN" sz="1600" dirty="0">
                <a:latin typeface="Noto Serif SC" panose="02020200000000000000" pitchFamily="18" charset="-122"/>
                <a:ea typeface="Noto Serif SC" panose="02020200000000000000" pitchFamily="18" charset="-122"/>
              </a:rPr>
              <a:t>Minimize network hops as much as possible.</a:t>
            </a:r>
          </a:p>
          <a:p>
            <a:pPr marL="0" indent="0">
              <a:buNone/>
            </a:pPr>
            <a:r>
              <a:rPr kumimoji="1" lang="en-US" altLang="zh-CN" sz="1600" b="1" dirty="0">
                <a:latin typeface="Noto Serif SC" panose="02020200000000000000" pitchFamily="18" charset="-122"/>
                <a:ea typeface="Noto Serif SC" panose="02020200000000000000" pitchFamily="18" charset="-122"/>
              </a:rPr>
              <a:t>G3: Single-</a:t>
            </a:r>
            <a:r>
              <a:rPr kumimoji="1" lang="en-US" altLang="zh-CN" sz="1600" b="1" dirty="0" err="1">
                <a:latin typeface="Noto Serif SC" panose="02020200000000000000" pitchFamily="18" charset="-122"/>
                <a:ea typeface="Noto Serif SC" panose="02020200000000000000" pitchFamily="18" charset="-122"/>
              </a:rPr>
              <a:t>ToR</a:t>
            </a:r>
            <a:r>
              <a:rPr kumimoji="1" lang="en-US" altLang="zh-CN" sz="1600" b="1" dirty="0">
                <a:latin typeface="Noto Serif SC" panose="02020200000000000000" pitchFamily="18" charset="-122"/>
                <a:ea typeface="Noto Serif SC" panose="02020200000000000000" pitchFamily="18" charset="-122"/>
              </a:rPr>
              <a:t> fault tolerance.</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Goals</a:t>
            </a:r>
            <a:endParaRPr kumimoji="1" lang="zh-CN" altLang="en-US" dirty="0">
              <a:latin typeface="+mj-lt"/>
            </a:endParaRPr>
          </a:p>
        </p:txBody>
      </p:sp>
      <p:pic>
        <p:nvPicPr>
          <p:cNvPr id="6" name="图片 5">
            <a:extLst>
              <a:ext uri="{FF2B5EF4-FFF2-40B4-BE49-F238E27FC236}">
                <a16:creationId xmlns:a16="http://schemas.microsoft.com/office/drawing/2014/main" id="{53251690-EB77-2F81-4B37-2CBF0F3A539A}"/>
              </a:ext>
            </a:extLst>
          </p:cNvPr>
          <p:cNvPicPr>
            <a:picLocks noChangeAspect="1"/>
          </p:cNvPicPr>
          <p:nvPr/>
        </p:nvPicPr>
        <p:blipFill>
          <a:blip r:embed="rId2"/>
          <a:stretch>
            <a:fillRect/>
          </a:stretch>
        </p:blipFill>
        <p:spPr>
          <a:xfrm>
            <a:off x="7582529" y="1794069"/>
            <a:ext cx="2849245" cy="2365891"/>
          </a:xfrm>
          <a:prstGeom prst="rect">
            <a:avLst/>
          </a:prstGeom>
        </p:spPr>
      </p:pic>
    </p:spTree>
    <p:extLst>
      <p:ext uri="{BB962C8B-B14F-4D97-AF65-F5344CB8AC3E}">
        <p14:creationId xmlns:p14="http://schemas.microsoft.com/office/powerpoint/2010/main" val="28250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4BB7B-3953-EC47-A0EB-2FE48D54AF5C}"/>
              </a:ext>
            </a:extLst>
          </p:cNvPr>
          <p:cNvSpPr>
            <a:spLocks noGrp="1"/>
          </p:cNvSpPr>
          <p:nvPr>
            <p:ph type="title"/>
          </p:nvPr>
        </p:nvSpPr>
        <p:spPr/>
        <p:txBody>
          <a:bodyPr/>
          <a:lstStyle/>
          <a:p>
            <a:r>
              <a:rPr kumimoji="1" lang="en-US" altLang="zh-CN" dirty="0">
                <a:latin typeface="+mj-lt"/>
              </a:rPr>
              <a:t>Architecture</a:t>
            </a:r>
            <a:endParaRPr kumimoji="1" lang="zh-CN" altLang="en-US" dirty="0">
              <a:latin typeface="+mj-lt"/>
            </a:endParaRPr>
          </a:p>
        </p:txBody>
      </p:sp>
      <p:sp>
        <p:nvSpPr>
          <p:cNvPr id="3" name="文本占位符 2">
            <a:extLst>
              <a:ext uri="{FF2B5EF4-FFF2-40B4-BE49-F238E27FC236}">
                <a16:creationId xmlns:a16="http://schemas.microsoft.com/office/drawing/2014/main" id="{00756719-6C6D-A144-880F-C329C26FBBE3}"/>
              </a:ext>
            </a:extLst>
          </p:cNvPr>
          <p:cNvSpPr>
            <a:spLocks noGrp="1"/>
          </p:cNvSpPr>
          <p:nvPr>
            <p:ph type="body" idx="1"/>
          </p:nvPr>
        </p:nvSpPr>
        <p:spPr/>
        <p:txBody>
          <a:bodyPr>
            <a:normAutofit fontScale="85000" lnSpcReduction="20000"/>
          </a:bodyPr>
          <a:lstStyle/>
          <a:p>
            <a:pPr marL="742939" lvl="1" indent="-285750">
              <a:buFont typeface="Arial" panose="020B0604020202020204" pitchFamily="34" charset="0"/>
              <a:buChar char="•"/>
            </a:pPr>
            <a:r>
              <a:rPr kumimoji="1" lang="en-US" altLang="zh-CN" dirty="0">
                <a:latin typeface="+mj-lt"/>
              </a:rPr>
              <a:t>Overview.</a:t>
            </a:r>
          </a:p>
          <a:p>
            <a:pPr marL="742939" lvl="1" indent="-285750">
              <a:buFont typeface="Arial" panose="020B0604020202020204" pitchFamily="34" charset="0"/>
              <a:buChar char="•"/>
            </a:pPr>
            <a:r>
              <a:rPr kumimoji="1" lang="en-US" altLang="zh-CN" dirty="0">
                <a:latin typeface="+mj-lt"/>
              </a:rPr>
              <a:t>Frontend Network / Backend Network (Dual-</a:t>
            </a:r>
            <a:r>
              <a:rPr kumimoji="1" lang="en-US" altLang="zh-CN" dirty="0" err="1">
                <a:latin typeface="+mj-lt"/>
              </a:rPr>
              <a:t>ToR</a:t>
            </a:r>
            <a:r>
              <a:rPr kumimoji="1" lang="en-US" altLang="zh-CN" dirty="0">
                <a:latin typeface="+mj-lt"/>
              </a:rPr>
              <a:t>, Tier1, Tier2, Tier3)</a:t>
            </a:r>
          </a:p>
        </p:txBody>
      </p:sp>
    </p:spTree>
    <p:extLst>
      <p:ext uri="{BB962C8B-B14F-4D97-AF65-F5344CB8AC3E}">
        <p14:creationId xmlns:p14="http://schemas.microsoft.com/office/powerpoint/2010/main" val="51360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9382" y="1334732"/>
            <a:ext cx="7131699" cy="372771"/>
          </a:xfrm>
        </p:spPr>
        <p:txBody>
          <a:bodyPr>
            <a:noAutofit/>
          </a:bodyPr>
          <a:lstStyle/>
          <a:p>
            <a:pPr marL="0" indent="0">
              <a:buNone/>
            </a:pPr>
            <a:r>
              <a:rPr kumimoji="1" lang="en-US" altLang="zh-CN" sz="2000" b="1" dirty="0">
                <a:latin typeface="Noto Serif SC" panose="02020200000000000000" pitchFamily="18" charset="-122"/>
                <a:ea typeface="Noto Serif SC" panose="02020200000000000000" pitchFamily="18" charset="-122"/>
              </a:rPr>
              <a:t>Overview:</a:t>
            </a: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Architecture</a:t>
            </a:r>
            <a:endParaRPr kumimoji="1" lang="zh-CN" altLang="en-US" dirty="0">
              <a:latin typeface="+mj-lt"/>
            </a:endParaRPr>
          </a:p>
        </p:txBody>
      </p:sp>
      <p:pic>
        <p:nvPicPr>
          <p:cNvPr id="5" name="图片 4">
            <a:extLst>
              <a:ext uri="{FF2B5EF4-FFF2-40B4-BE49-F238E27FC236}">
                <a16:creationId xmlns:a16="http://schemas.microsoft.com/office/drawing/2014/main" id="{60236ECC-FFDE-B2DF-E7AB-80BAD3D789C2}"/>
              </a:ext>
            </a:extLst>
          </p:cNvPr>
          <p:cNvPicPr>
            <a:picLocks noChangeAspect="1"/>
          </p:cNvPicPr>
          <p:nvPr/>
        </p:nvPicPr>
        <p:blipFill>
          <a:blip r:embed="rId2"/>
          <a:stretch>
            <a:fillRect/>
          </a:stretch>
        </p:blipFill>
        <p:spPr>
          <a:xfrm>
            <a:off x="203613" y="1791478"/>
            <a:ext cx="11784774" cy="4472753"/>
          </a:xfrm>
          <a:prstGeom prst="rect">
            <a:avLst/>
          </a:prstGeom>
        </p:spPr>
      </p:pic>
    </p:spTree>
    <p:extLst>
      <p:ext uri="{BB962C8B-B14F-4D97-AF65-F5344CB8AC3E}">
        <p14:creationId xmlns:p14="http://schemas.microsoft.com/office/powerpoint/2010/main" val="61484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idx="1"/>
          </p:nvPr>
        </p:nvSpPr>
        <p:spPr>
          <a:xfrm>
            <a:off x="589382" y="1334732"/>
            <a:ext cx="7131699" cy="372771"/>
          </a:xfrm>
        </p:spPr>
        <p:txBody>
          <a:bodyPr>
            <a:noAutofit/>
          </a:bodyPr>
          <a:lstStyle/>
          <a:p>
            <a:pPr marL="0" indent="0">
              <a:buNone/>
            </a:pPr>
            <a:r>
              <a:rPr kumimoji="1" lang="en-US" altLang="zh-CN" sz="2000" b="1" dirty="0">
                <a:latin typeface="Noto Serif SC" panose="02020200000000000000" pitchFamily="18" charset="-122"/>
                <a:ea typeface="Noto Serif SC" panose="02020200000000000000" pitchFamily="18" charset="-122"/>
              </a:rPr>
              <a:t>Access1: Non-stacked Dual-</a:t>
            </a:r>
            <a:r>
              <a:rPr kumimoji="1" lang="en-US" altLang="zh-CN" sz="2000" b="1" dirty="0" err="1">
                <a:latin typeface="Noto Serif SC" panose="02020200000000000000" pitchFamily="18" charset="-122"/>
                <a:ea typeface="Noto Serif SC" panose="02020200000000000000" pitchFamily="18" charset="-122"/>
              </a:rPr>
              <a:t>ToR</a:t>
            </a:r>
            <a:endParaRPr kumimoji="1" lang="en-US" altLang="zh-CN" sz="2000" b="1" dirty="0">
              <a:latin typeface="Noto Serif SC" panose="02020200000000000000" pitchFamily="18" charset="-122"/>
              <a:ea typeface="Noto Serif SC" panose="02020200000000000000" pitchFamily="18" charset="-122"/>
            </a:endParaRPr>
          </a:p>
        </p:txBody>
      </p:sp>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en-US" altLang="zh-CN" dirty="0">
                <a:latin typeface="+mj-lt"/>
              </a:rPr>
              <a:t>Architecture</a:t>
            </a:r>
            <a:endParaRPr kumimoji="1" lang="zh-CN" altLang="en-US" dirty="0">
              <a:latin typeface="+mj-lt"/>
            </a:endParaRPr>
          </a:p>
        </p:txBody>
      </p:sp>
      <p:pic>
        <p:nvPicPr>
          <p:cNvPr id="5" name="图片 4">
            <a:extLst>
              <a:ext uri="{FF2B5EF4-FFF2-40B4-BE49-F238E27FC236}">
                <a16:creationId xmlns:a16="http://schemas.microsoft.com/office/drawing/2014/main" id="{60236ECC-FFDE-B2DF-E7AB-80BAD3D789C2}"/>
              </a:ext>
            </a:extLst>
          </p:cNvPr>
          <p:cNvPicPr>
            <a:picLocks noChangeAspect="1"/>
          </p:cNvPicPr>
          <p:nvPr/>
        </p:nvPicPr>
        <p:blipFill>
          <a:blip r:embed="rId3"/>
          <a:srcRect l="9198" t="47563" r="36962" b="16566"/>
          <a:stretch/>
        </p:blipFill>
        <p:spPr>
          <a:xfrm>
            <a:off x="6016722" y="45610"/>
            <a:ext cx="4348006" cy="1099478"/>
          </a:xfrm>
          <a:prstGeom prst="rect">
            <a:avLst/>
          </a:prstGeom>
        </p:spPr>
      </p:pic>
      <p:pic>
        <p:nvPicPr>
          <p:cNvPr id="8" name="图片 7">
            <a:extLst>
              <a:ext uri="{FF2B5EF4-FFF2-40B4-BE49-F238E27FC236}">
                <a16:creationId xmlns:a16="http://schemas.microsoft.com/office/drawing/2014/main" id="{1171273F-F795-C1B9-F844-6E81B9289459}"/>
              </a:ext>
            </a:extLst>
          </p:cNvPr>
          <p:cNvPicPr>
            <a:picLocks noChangeAspect="1"/>
          </p:cNvPicPr>
          <p:nvPr/>
        </p:nvPicPr>
        <p:blipFill>
          <a:blip r:embed="rId4"/>
          <a:stretch>
            <a:fillRect/>
          </a:stretch>
        </p:blipFill>
        <p:spPr>
          <a:xfrm>
            <a:off x="2080218" y="1679492"/>
            <a:ext cx="7334370" cy="2748403"/>
          </a:xfrm>
          <a:prstGeom prst="rect">
            <a:avLst/>
          </a:prstGeom>
        </p:spPr>
      </p:pic>
      <p:sp>
        <p:nvSpPr>
          <p:cNvPr id="9" name="文本框 8">
            <a:extLst>
              <a:ext uri="{FF2B5EF4-FFF2-40B4-BE49-F238E27FC236}">
                <a16:creationId xmlns:a16="http://schemas.microsoft.com/office/drawing/2014/main" id="{85BF0A7C-1911-817A-120A-B0F1C56D678E}"/>
              </a:ext>
            </a:extLst>
          </p:cNvPr>
          <p:cNvSpPr txBox="1"/>
          <p:nvPr/>
        </p:nvSpPr>
        <p:spPr>
          <a:xfrm>
            <a:off x="824495" y="4461439"/>
            <a:ext cx="10543009" cy="2123658"/>
          </a:xfrm>
          <a:prstGeom prst="rect">
            <a:avLst/>
          </a:prstGeom>
          <a:noFill/>
        </p:spPr>
        <p:txBody>
          <a:bodyPr wrap="square" rtlCol="0">
            <a:spAutoFit/>
          </a:bodyPr>
          <a:lstStyle/>
          <a:p>
            <a:r>
              <a:rPr lang="en-US" altLang="zh-CN" sz="1200" dirty="0"/>
              <a:t>Stacked dual-</a:t>
            </a:r>
            <a:r>
              <a:rPr lang="en-US" altLang="zh-CN" sz="1200" dirty="0" err="1"/>
              <a:t>ToR</a:t>
            </a:r>
            <a:r>
              <a:rPr lang="en-US" altLang="zh-CN" sz="1200" dirty="0"/>
              <a:t> is good enough, but there are still some issues that could be improved:</a:t>
            </a:r>
          </a:p>
          <a:p>
            <a:pPr marL="742950" lvl="1" indent="-285750">
              <a:buFont typeface="Arial" panose="020B0604020202020204" pitchFamily="34" charset="0"/>
              <a:buChar char="•"/>
            </a:pPr>
            <a:r>
              <a:rPr lang="en-US" altLang="zh-CN" sz="1200" dirty="0">
                <a:solidFill>
                  <a:srgbClr val="FF0000"/>
                </a:solidFill>
              </a:rPr>
              <a:t>Stack failures</a:t>
            </a:r>
            <a:r>
              <a:rPr lang="en-US" altLang="zh-CN" sz="1200" dirty="0"/>
              <a:t>,</a:t>
            </a:r>
          </a:p>
          <a:p>
            <a:pPr marL="742950" lvl="1" indent="-285750">
              <a:buFont typeface="Arial" panose="020B0604020202020204" pitchFamily="34" charset="0"/>
              <a:buChar char="•"/>
            </a:pPr>
            <a:r>
              <a:rPr lang="en-US" altLang="zh-CN" sz="1200" dirty="0"/>
              <a:t>Issues resulting from </a:t>
            </a:r>
            <a:r>
              <a:rPr lang="en-US" altLang="zh-CN" sz="1200" dirty="0" err="1">
                <a:solidFill>
                  <a:srgbClr val="FF0000"/>
                </a:solidFill>
              </a:rPr>
              <a:t>ToR</a:t>
            </a:r>
            <a:r>
              <a:rPr lang="en-US" altLang="zh-CN" sz="1200" dirty="0">
                <a:solidFill>
                  <a:srgbClr val="FF0000"/>
                </a:solidFill>
              </a:rPr>
              <a:t> upgrades</a:t>
            </a:r>
            <a:r>
              <a:rPr lang="en-US" altLang="zh-CN" sz="1200" dirty="0"/>
              <a:t>.</a:t>
            </a:r>
          </a:p>
          <a:p>
            <a:pPr lvl="1"/>
            <a:endParaRPr lang="en-US" altLang="zh-CN" sz="1200" dirty="0"/>
          </a:p>
          <a:p>
            <a:r>
              <a:rPr lang="en-US" altLang="zh-CN" sz="1200" dirty="0"/>
              <a:t>The root cause of failures in stacked dual-</a:t>
            </a:r>
            <a:r>
              <a:rPr lang="en-US" altLang="zh-CN" sz="1200" dirty="0" err="1"/>
              <a:t>ToR</a:t>
            </a:r>
            <a:r>
              <a:rPr lang="en-US" altLang="zh-CN" sz="1200" dirty="0"/>
              <a:t> is the strong dependency on synchronization via the direct link between two </a:t>
            </a:r>
            <a:r>
              <a:rPr lang="en-US" altLang="zh-CN" sz="1200" dirty="0" err="1"/>
              <a:t>ToRs</a:t>
            </a:r>
            <a:r>
              <a:rPr lang="en-US" altLang="zh-CN" sz="1200" dirty="0"/>
              <a:t>. Therefore a new dual-</a:t>
            </a:r>
            <a:r>
              <a:rPr lang="en-US" altLang="zh-CN" sz="1200" dirty="0" err="1"/>
              <a:t>ToR</a:t>
            </a:r>
            <a:r>
              <a:rPr lang="en-US" altLang="zh-CN" sz="1200" dirty="0"/>
              <a:t> scheme is proposed in the paper:</a:t>
            </a:r>
          </a:p>
          <a:p>
            <a:pPr marL="800100" lvl="1" indent="-342900">
              <a:buFont typeface="+mj-lt"/>
              <a:buAutoNum type="arabicPeriod"/>
            </a:pPr>
            <a:r>
              <a:rPr lang="en-US" altLang="zh-CN" sz="1200" dirty="0"/>
              <a:t>Bundle two independent links.</a:t>
            </a:r>
          </a:p>
          <a:p>
            <a:pPr marL="1257300" lvl="2" indent="-342900">
              <a:buFont typeface="Arial" panose="020B0604020202020204" pitchFamily="34" charset="0"/>
              <a:buChar char="•"/>
            </a:pPr>
            <a:r>
              <a:rPr lang="en-US" altLang="zh-CN" sz="1200" dirty="0"/>
              <a:t>Same Mac address</a:t>
            </a:r>
          </a:p>
          <a:p>
            <a:pPr marL="1257300" lvl="2" indent="-342900">
              <a:buFont typeface="Arial" panose="020B0604020202020204" pitchFamily="34" charset="0"/>
              <a:buChar char="•"/>
            </a:pPr>
            <a:r>
              <a:rPr lang="en-US" altLang="zh-CN" sz="1200" dirty="0"/>
              <a:t>Different </a:t>
            </a:r>
            <a:r>
              <a:rPr lang="en-US" altLang="zh-CN" sz="1200" dirty="0" err="1"/>
              <a:t>portIDs</a:t>
            </a:r>
            <a:endParaRPr lang="en-US" altLang="zh-CN" sz="1200" dirty="0"/>
          </a:p>
          <a:p>
            <a:pPr marL="1257300" lvl="2" indent="-342900">
              <a:buFont typeface="Arial" panose="020B0604020202020204" pitchFamily="34" charset="0"/>
              <a:buChar char="•"/>
            </a:pPr>
            <a:r>
              <a:rPr lang="en-US" altLang="zh-CN" sz="1200" dirty="0"/>
              <a:t>Update ARP information concurrently on the two </a:t>
            </a:r>
            <a:r>
              <a:rPr lang="en-US" altLang="zh-CN" sz="1200" dirty="0" err="1"/>
              <a:t>ToRs</a:t>
            </a:r>
            <a:r>
              <a:rPr lang="en-US" altLang="zh-CN" sz="1200" dirty="0"/>
              <a:t> by duplication</a:t>
            </a:r>
          </a:p>
          <a:p>
            <a:pPr marL="800100" lvl="1" indent="-342900">
              <a:buFont typeface="+mj-lt"/>
              <a:buAutoNum type="arabicPeriod"/>
            </a:pPr>
            <a:r>
              <a:rPr lang="en-US" altLang="zh-CN" sz="1200" dirty="0"/>
              <a:t>Maximally leverage BGP under failures.</a:t>
            </a:r>
            <a:endParaRPr lang="zh-CN" altLang="en-US" sz="1200" dirty="0"/>
          </a:p>
        </p:txBody>
      </p:sp>
    </p:spTree>
    <p:extLst>
      <p:ext uri="{BB962C8B-B14F-4D97-AF65-F5344CB8AC3E}">
        <p14:creationId xmlns:p14="http://schemas.microsoft.com/office/powerpoint/2010/main" val="1843148509"/>
      </p:ext>
    </p:extLst>
  </p:cSld>
  <p:clrMapOvr>
    <a:masterClrMapping/>
  </p:clrMapOvr>
</p:sld>
</file>

<file path=ppt/theme/theme1.xml><?xml version="1.0" encoding="utf-8"?>
<a:theme xmlns:a="http://schemas.openxmlformats.org/drawingml/2006/main" name="清华简约主题-顶边-16:9">
  <a:themeElements>
    <a:clrScheme name="清华紫主题">
      <a:dk1>
        <a:srgbClr val="000000"/>
      </a:dk1>
      <a:lt1>
        <a:srgbClr val="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自定义 1">
      <a:majorFont>
        <a:latin typeface="Noto Serif SC"/>
        <a:ea typeface="更纱黑体 SC"/>
        <a:cs typeface=""/>
      </a:majorFont>
      <a:minorFont>
        <a:latin typeface="Noto Serif SC"/>
        <a:ea typeface="更纱黑体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5135</TotalTime>
  <Words>2621</Words>
  <Application>Microsoft Office PowerPoint</Application>
  <PresentationFormat>宽屏</PresentationFormat>
  <Paragraphs>194</Paragraphs>
  <Slides>24</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Malgun Gothic</vt:lpstr>
      <vt:lpstr>Noto Serif SC</vt:lpstr>
      <vt:lpstr>Noto Serif SC ExtraLight</vt:lpstr>
      <vt:lpstr>Noto Serif SC Medium</vt:lpstr>
      <vt:lpstr>等线</vt:lpstr>
      <vt:lpstr>更纱黑体 SC</vt:lpstr>
      <vt:lpstr>更纱黑体 UI SC</vt:lpstr>
      <vt:lpstr>Arial</vt:lpstr>
      <vt:lpstr>Wingdings 2</vt:lpstr>
      <vt:lpstr>清华简约主题-顶边-16:9</vt:lpstr>
      <vt:lpstr>组会论文分享</vt:lpstr>
      <vt:lpstr>Content</vt:lpstr>
      <vt:lpstr>Backgrounds &amp; Goals</vt:lpstr>
      <vt:lpstr>Background</vt:lpstr>
      <vt:lpstr>Background</vt:lpstr>
      <vt:lpstr>Goals</vt:lpstr>
      <vt:lpstr>Architecture</vt:lpstr>
      <vt:lpstr>Architecture</vt:lpstr>
      <vt:lpstr>Architecture</vt:lpstr>
      <vt:lpstr>Architecture</vt:lpstr>
      <vt:lpstr>Architecture</vt:lpstr>
      <vt:lpstr>Architecture</vt:lpstr>
      <vt:lpstr>Architecture</vt:lpstr>
      <vt:lpstr>Architecture</vt:lpstr>
      <vt:lpstr>Architecture</vt:lpstr>
      <vt:lpstr>Evaluation</vt:lpstr>
      <vt:lpstr>Evaluation</vt:lpstr>
      <vt:lpstr>Evaluation</vt:lpstr>
      <vt:lpstr>Evaluation</vt:lpstr>
      <vt:lpstr>Experience &amp; Lessons</vt:lpstr>
      <vt:lpstr>Experience</vt:lpstr>
      <vt:lpstr>Experience</vt:lpstr>
      <vt:lpstr>Lessons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森杰 栗</dc:creator>
  <cp:lastModifiedBy>森杰 栗</cp:lastModifiedBy>
  <cp:revision>1160</cp:revision>
  <cp:lastPrinted>2020-04-04T02:50:47Z</cp:lastPrinted>
  <dcterms:created xsi:type="dcterms:W3CDTF">2020-01-04T07:43:38Z</dcterms:created>
  <dcterms:modified xsi:type="dcterms:W3CDTF">2024-09-20T12:23:03Z</dcterms:modified>
</cp:coreProperties>
</file>