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p71c2k/2SSZWo8LafnZIpmIf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Oswald-bold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regular.fntdata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4406c9014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4406c901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406c90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406c9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e4406c9014_0_397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e4406c9014_0_39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e4406c9014_0_39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4406c9014_0_39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e4406c9014_0_397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e4406c9014_0_397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e4406c9014_0_39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406c9014_0_437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e4406c9014_0_437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e4406c9014_0_43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4406c9014_0_4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4406c9014_0_405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e4406c9014_0_40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4406c9014_0_4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e4406c9014_0_40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e4406c9014_0_40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4406c9014_0_4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e4406c9014_0_41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e4406c9014_0_41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e4406c9014_0_4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4406c9014_0_4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e4406c9014_0_41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4406c9014_0_42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e4406c9014_0_42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e4406c9014_0_42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4406c9014_0_424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e4406c9014_0_42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4406c9014_0_42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e4406c9014_0_42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e4406c9014_0_427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e4406c9014_0_427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e4406c9014_0_42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e4406c9014_0_42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4406c9014_0_43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e4406c9014_0_43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4406c9014_0_3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e4406c9014_0_39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e4406c9014_0_39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406c9014_0_388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Engage 2021</a:t>
            </a:r>
            <a:endParaRPr/>
          </a:p>
        </p:txBody>
      </p:sp>
      <p:sp>
        <p:nvSpPr>
          <p:cNvPr id="60" name="Google Shape;60;ge4406c9014_0_388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Chesta Mittal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 ISM Dhanbad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-1" y="5618922"/>
            <a:ext cx="3022302" cy="1239078"/>
          </a:xfrm>
          <a:custGeom>
            <a:rect b="b" l="l" r="r" t="t"/>
            <a:pathLst>
              <a:path extrusionOk="0" h="1239078" w="3022302">
                <a:moveTo>
                  <a:pt x="0" y="0"/>
                </a:moveTo>
                <a:lnTo>
                  <a:pt x="2687635" y="0"/>
                </a:lnTo>
                <a:lnTo>
                  <a:pt x="3022302" y="619539"/>
                </a:lnTo>
                <a:lnTo>
                  <a:pt x="2687635" y="1239078"/>
                </a:lnTo>
                <a:lnTo>
                  <a:pt x="0" y="1239078"/>
                </a:lnTo>
                <a:lnTo>
                  <a:pt x="0" y="0"/>
                </a:lnTo>
                <a:close/>
              </a:path>
            </a:pathLst>
          </a:custGeom>
          <a:solidFill>
            <a:srgbClr val="1B68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819351" y="5618922"/>
            <a:ext cx="2188569" cy="1239078"/>
          </a:xfrm>
          <a:custGeom>
            <a:rect b="b" l="l" r="r" t="t"/>
            <a:pathLst>
              <a:path extrusionOk="0" h="1239078" w="2188569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2188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4804969" y="5618922"/>
            <a:ext cx="2188569" cy="1239078"/>
          </a:xfrm>
          <a:custGeom>
            <a:rect b="b" l="l" r="r" t="t"/>
            <a:pathLst>
              <a:path extrusionOk="0" h="1239078" w="2188569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49B1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790587" y="5618922"/>
            <a:ext cx="2188569" cy="1239078"/>
          </a:xfrm>
          <a:custGeom>
            <a:rect b="b" l="l" r="r" t="t"/>
            <a:pathLst>
              <a:path extrusionOk="0" h="1239078" w="2188569">
                <a:moveTo>
                  <a:pt x="0" y="0"/>
                </a:moveTo>
                <a:lnTo>
                  <a:pt x="1853902" y="0"/>
                </a:lnTo>
                <a:lnTo>
                  <a:pt x="2188569" y="619539"/>
                </a:lnTo>
                <a:lnTo>
                  <a:pt x="1853902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60C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8776205" y="5618922"/>
            <a:ext cx="3415795" cy="1239078"/>
          </a:xfrm>
          <a:custGeom>
            <a:rect b="b" l="l" r="r" t="t"/>
            <a:pathLst>
              <a:path extrusionOk="0" h="1239078" w="3415795">
                <a:moveTo>
                  <a:pt x="0" y="0"/>
                </a:moveTo>
                <a:lnTo>
                  <a:pt x="3415795" y="0"/>
                </a:lnTo>
                <a:lnTo>
                  <a:pt x="3415795" y="1239078"/>
                </a:lnTo>
                <a:lnTo>
                  <a:pt x="0" y="1239078"/>
                </a:lnTo>
                <a:lnTo>
                  <a:pt x="334667" y="619539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awl"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92" y="5033962"/>
            <a:ext cx="1400882" cy="1400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lk"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812" y="4919406"/>
            <a:ext cx="1399032" cy="1399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n" id="72" name="Google Shape;7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1163" y="4919406"/>
            <a:ext cx="1399032" cy="139903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/>
          <p:nvPr/>
        </p:nvSpPr>
        <p:spPr>
          <a:xfrm>
            <a:off x="0" y="5929204"/>
            <a:ext cx="2943494" cy="359484"/>
          </a:xfrm>
          <a:prstGeom prst="ellipse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17000">
                <a:srgbClr val="000000">
                  <a:alpha val="54901"/>
                </a:srgbClr>
              </a:gs>
              <a:gs pos="100000">
                <a:srgbClr val="1B689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2995710" y="5987518"/>
            <a:ext cx="1902160" cy="359484"/>
          </a:xfrm>
          <a:prstGeom prst="ellipse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17000">
                <a:srgbClr val="000000">
                  <a:alpha val="54901"/>
                </a:srgbClr>
              </a:gs>
              <a:gs pos="100000">
                <a:srgbClr val="1B689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4766844" y="6034711"/>
            <a:ext cx="1902160" cy="359484"/>
          </a:xfrm>
          <a:prstGeom prst="ellipse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17000">
                <a:srgbClr val="000000">
                  <a:alpha val="54901"/>
                </a:srgbClr>
              </a:gs>
              <a:gs pos="100000">
                <a:srgbClr val="1B689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680537" y="5978211"/>
            <a:ext cx="1902160" cy="359484"/>
          </a:xfrm>
          <a:prstGeom prst="ellipse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17000">
                <a:srgbClr val="000000">
                  <a:alpha val="54901"/>
                </a:srgbClr>
              </a:gs>
              <a:gs pos="100000">
                <a:srgbClr val="1B689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fused person" id="77" name="Google Shape;7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8964" y="4839429"/>
            <a:ext cx="1399032" cy="139903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/>
          <p:nvPr/>
        </p:nvSpPr>
        <p:spPr>
          <a:xfrm>
            <a:off x="9414284" y="5936437"/>
            <a:ext cx="1902160" cy="359484"/>
          </a:xfrm>
          <a:prstGeom prst="ellipse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17000">
                <a:srgbClr val="000000">
                  <a:alpha val="54901"/>
                </a:srgbClr>
              </a:gs>
              <a:gs pos="100000">
                <a:srgbClr val="1B689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"/>
          <p:cNvCxnSpPr/>
          <p:nvPr/>
        </p:nvCxnSpPr>
        <p:spPr>
          <a:xfrm rot="10800000">
            <a:off x="787791" y="1575582"/>
            <a:ext cx="0" cy="404334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80" name="Google Shape;80;p1"/>
          <p:cNvGrpSpPr/>
          <p:nvPr/>
        </p:nvGrpSpPr>
        <p:grpSpPr>
          <a:xfrm>
            <a:off x="823280" y="1477109"/>
            <a:ext cx="2295000" cy="1391755"/>
            <a:chOff x="823280" y="1477109"/>
            <a:chExt cx="2295000" cy="1391755"/>
          </a:xfrm>
        </p:grpSpPr>
        <p:sp>
          <p:nvSpPr>
            <p:cNvPr id="81" name="Google Shape;81;p1"/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1B689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</a:t>
              </a:r>
              <a:endParaRPr/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823280" y="1904130"/>
              <a:ext cx="18751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1</a:t>
              </a:r>
              <a:endParaRPr/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823280" y="2222364"/>
              <a:ext cx="2295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Research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Learn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4" name="Google Shape;84;p1"/>
          <p:cNvCxnSpPr/>
          <p:nvPr/>
        </p:nvCxnSpPr>
        <p:spPr>
          <a:xfrm rot="10800000">
            <a:off x="3242982" y="1575582"/>
            <a:ext cx="0" cy="404334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"/>
          <p:cNvCxnSpPr/>
          <p:nvPr/>
        </p:nvCxnSpPr>
        <p:spPr>
          <a:xfrm rot="10800000">
            <a:off x="5360548" y="1575582"/>
            <a:ext cx="0" cy="404334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 rot="10800000">
            <a:off x="7458732" y="1575582"/>
            <a:ext cx="0" cy="404334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"/>
          <p:cNvCxnSpPr/>
          <p:nvPr/>
        </p:nvCxnSpPr>
        <p:spPr>
          <a:xfrm rot="10800000">
            <a:off x="9556916" y="1575582"/>
            <a:ext cx="0" cy="404334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88" name="Google Shape;88;p1"/>
          <p:cNvGrpSpPr/>
          <p:nvPr/>
        </p:nvGrpSpPr>
        <p:grpSpPr>
          <a:xfrm>
            <a:off x="3269255" y="1482669"/>
            <a:ext cx="2091300" cy="1761055"/>
            <a:chOff x="823280" y="1477109"/>
            <a:chExt cx="2091300" cy="1761055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2188A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02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823280" y="1904130"/>
              <a:ext cx="187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2</a:t>
              </a:r>
              <a:endParaRPr b="1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823280" y="2222364"/>
              <a:ext cx="2091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Landing Page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Authentication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Homescreen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Room Id Generation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5386820" y="1477109"/>
            <a:ext cx="2091300" cy="2130655"/>
            <a:chOff x="823280" y="1477109"/>
            <a:chExt cx="2091300" cy="2130655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49B1C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03</a:t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823280" y="1904130"/>
              <a:ext cx="187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3</a:t>
              </a:r>
              <a:endParaRPr b="1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823280" y="2222364"/>
              <a:ext cx="20913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Video Conferencing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Enable/Disable audio,video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Screen Share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Remote Video Controls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Ending Page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7504382" y="1477109"/>
            <a:ext cx="2091300" cy="2130655"/>
            <a:chOff x="823280" y="1477109"/>
            <a:chExt cx="2091300" cy="2130655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60C5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04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823280" y="1904130"/>
              <a:ext cx="187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Sprint 4</a:t>
              </a:r>
              <a:endParaRPr b="1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823280" y="2222364"/>
              <a:ext cx="20913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Chat Feature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Invite by Email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UI Improvement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Calibri"/>
                <a:buChar char="●"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Demo and documentation</a:t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9621944" y="1477109"/>
            <a:ext cx="2091300" cy="1391755"/>
            <a:chOff x="823280" y="1477109"/>
            <a:chExt cx="2091300" cy="1391755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823280" y="1477109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CC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05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823280" y="1904130"/>
              <a:ext cx="187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Final Submission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823280" y="2222364"/>
              <a:ext cx="2091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Submit final demo video and github repository link on 12th July.</a:t>
              </a:r>
              <a:endParaRPr/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7032931" y="4919406"/>
            <a:ext cx="1561299" cy="1399032"/>
            <a:chOff x="7014514" y="4919406"/>
            <a:chExt cx="1561299" cy="1399032"/>
          </a:xfrm>
        </p:grpSpPr>
        <p:pic>
          <p:nvPicPr>
            <p:cNvPr descr="Run" id="105" name="Google Shape;10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76781" y="4919406"/>
              <a:ext cx="1399032" cy="13990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"/>
            <p:cNvSpPr/>
            <p:nvPr/>
          </p:nvSpPr>
          <p:spPr>
            <a:xfrm>
              <a:off x="7014514" y="5415376"/>
              <a:ext cx="543339" cy="10084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290297" y="5276021"/>
              <a:ext cx="292396" cy="10084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0" y="17891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AGILE METHODOLOGY</a:t>
            </a:r>
            <a:endParaRPr/>
          </a:p>
        </p:txBody>
      </p:sp>
      <p:sp>
        <p:nvSpPr>
          <p:cNvPr id="109" name="Google Shape;109;p1"/>
          <p:cNvSpPr txBox="1"/>
          <p:nvPr>
            <p:ph type="title"/>
          </p:nvPr>
        </p:nvSpPr>
        <p:spPr>
          <a:xfrm flipH="1">
            <a:off x="-1641456" y="5796600"/>
            <a:ext cx="999900" cy="35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406c90f8_0_0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2020-02-22T05:28:33Z</dcterms:created>
  <dc:creator>owaisarabia@gmail.com</dc:creator>
</cp:coreProperties>
</file>