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8"/>
  </p:notesMasterIdLst>
  <p:handoutMasterIdLst>
    <p:handoutMasterId r:id="rId49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76" r:id="rId33"/>
    <p:sldId id="459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349" r:id="rId44"/>
    <p:sldId id="471" r:id="rId45"/>
    <p:sldId id="413" r:id="rId46"/>
    <p:sldId id="414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5521569"/>
            <a:ext cx="5200622" cy="1219200"/>
          </a:xfrm>
          <a:prstGeom prst="wedgeRoundRectCallout">
            <a:avLst>
              <a:gd name="adj1" fmla="val 1648"/>
              <a:gd name="adj2" fmla="val -74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61589" y="2289624"/>
            <a:ext cx="1466823" cy="54748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" y="6211888"/>
            <a:ext cx="107600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1012" y="1524000"/>
            <a:ext cx="8335964" cy="3636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int.Parse(Cosnole.ReadLine());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1012" y="3657600"/>
            <a:ext cx="83058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12" y="4205904"/>
            <a:ext cx="973137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753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</a:t>
            </a:r>
            <a:r>
              <a:rPr lang="it-IT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10934" y="584555"/>
            <a:ext cx="5200622" cy="1219200"/>
          </a:xfrm>
          <a:prstGeom prst="wedgeRoundRectCallout">
            <a:avLst>
              <a:gd name="adj1" fmla="val -60077"/>
              <a:gd name="adj2" fmla="val 136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58044" y="5552625"/>
            <a:ext cx="5250568" cy="1219200"/>
          </a:xfrm>
          <a:prstGeom prst="wedgeRoundRectCallout">
            <a:avLst>
              <a:gd name="adj1" fmla="val 57528"/>
              <a:gd name="adj2" fmla="val -118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 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1691602"/>
            <a:ext cx="5250568" cy="713797"/>
          </a:xfrm>
          <a:prstGeom prst="wedgeRoundRectCallout">
            <a:avLst>
              <a:gd name="adj1" fmla="val -61600"/>
              <a:gd name="adj2" fmla="val 255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</a:t>
            </a:r>
            <a:r>
              <a:rPr lang="bg-BG" dirty="0" smtClean="0"/>
              <a:t>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048204"/>
            <a:ext cx="11277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bg-BG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24" y="2602947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1024" y="3669498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4" y="472440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here…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3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noProof="1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987422" y="5105400"/>
            <a:ext cx="80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73133" y="4102080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  <a:endParaRPr lang="pt-BR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701" y="3458984"/>
            <a:ext cx="71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701" y="2384372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952500"/>
            <a:ext cx="10363202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224" y="3961841"/>
            <a:ext cx="94488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224" y="4944344"/>
            <a:ext cx="80264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2908857"/>
            <a:ext cx="1125220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</a:t>
            </a:r>
            <a:r>
              <a:rPr lang="bg-BG" dirty="0" smtClean="0"/>
              <a:t>единици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3050" y="1262023"/>
            <a:ext cx="10363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472" y="2540218"/>
            <a:ext cx="112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760" y="3810000"/>
            <a:ext cx="1112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06472" y="5176883"/>
            <a:ext cx="1095534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Живот </a:t>
            </a:r>
            <a:r>
              <a:rPr lang="bg-BG" sz="3200" dirty="0"/>
              <a:t>на </a:t>
            </a:r>
            <a:r>
              <a:rPr lang="bg-BG" sz="3200" dirty="0" smtClean="0"/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Серия от проверки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Дебъгване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/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924" y="4077125"/>
            <a:ext cx="97424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2045</Words>
  <Application>Microsoft Office PowerPoint</Application>
  <PresentationFormat>Custom</PresentationFormat>
  <Paragraphs>478</Paragraphs>
  <Slides>43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2017-07-15T07:40:59Z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