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2" r:id="rId3"/>
    <p:sldId id="297" r:id="rId4"/>
    <p:sldId id="298" r:id="rId5"/>
    <p:sldId id="299" r:id="rId6"/>
    <p:sldId id="300" r:id="rId7"/>
    <p:sldId id="296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81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DDEA9-E850-45EA-92EB-A875F8518ABB}" v="12" dt="2023-05-08T09:25:52.252"/>
  </p1510:revLst>
</p1510:revInfo>
</file>

<file path=ppt/tableStyles.xml><?xml version="1.0" encoding="utf-8"?>
<a:tblStyleLst xmlns:a="http://schemas.openxmlformats.org/drawingml/2006/main" def="{B9D65BA1-6D69-4548-B479-736EBF70C33D}">
  <a:tblStyle styleId="{B9D65BA1-6D69-4548-B479-736EBF70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065233-25E1-4989-AD35-E11AE0492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ter Chung" userId="1a913443e29d4b80" providerId="LiveId" clId="{099DDEA9-E850-45EA-92EB-A875F8518ABB}"/>
    <pc:docChg chg="undo custSel addSld delSld modSld sldOrd">
      <pc:chgData name="Chester Chung" userId="1a913443e29d4b80" providerId="LiveId" clId="{099DDEA9-E850-45EA-92EB-A875F8518ABB}" dt="2023-05-08T09:28:23.474" v="4908" actId="47"/>
      <pc:docMkLst>
        <pc:docMk/>
      </pc:docMkLst>
      <pc:sldChg chg="modSp mod">
        <pc:chgData name="Chester Chung" userId="1a913443e29d4b80" providerId="LiveId" clId="{099DDEA9-E850-45EA-92EB-A875F8518ABB}" dt="2023-05-08T08:37:42.615" v="72" actId="20577"/>
        <pc:sldMkLst>
          <pc:docMk/>
          <pc:sldMk cId="0" sldId="256"/>
        </pc:sldMkLst>
        <pc:spChg chg="mod">
          <ac:chgData name="Chester Chung" userId="1a913443e29d4b80" providerId="LiveId" clId="{099DDEA9-E850-45EA-92EB-A875F8518ABB}" dt="2023-05-08T08:37:42.615" v="72" actId="20577"/>
          <ac:spMkLst>
            <pc:docMk/>
            <pc:sldMk cId="0" sldId="256"/>
            <ac:spMk id="58" creationId="{00000000-0000-0000-0000-000000000000}"/>
          </ac:spMkLst>
        </pc:spChg>
      </pc:sldChg>
      <pc:sldChg chg="del modNotes">
        <pc:chgData name="Chester Chung" userId="1a913443e29d4b80" providerId="LiveId" clId="{099DDEA9-E850-45EA-92EB-A875F8518ABB}" dt="2023-05-08T09:28:09.968" v="4906" actId="47"/>
        <pc:sldMkLst>
          <pc:docMk/>
          <pc:sldMk cId="0" sldId="257"/>
        </pc:sldMkLst>
      </pc:sldChg>
      <pc:sldChg chg="del modNotes">
        <pc:chgData name="Chester Chung" userId="1a913443e29d4b80" providerId="LiveId" clId="{099DDEA9-E850-45EA-92EB-A875F8518ABB}" dt="2023-05-08T09:28:09.968" v="4906" actId="47"/>
        <pc:sldMkLst>
          <pc:docMk/>
          <pc:sldMk cId="0" sldId="258"/>
        </pc:sldMkLst>
      </pc:sldChg>
      <pc:sldChg chg="del modNotes">
        <pc:chgData name="Chester Chung" userId="1a913443e29d4b80" providerId="LiveId" clId="{099DDEA9-E850-45EA-92EB-A875F8518ABB}" dt="2023-05-08T09:28:09.968" v="4906" actId="47"/>
        <pc:sldMkLst>
          <pc:docMk/>
          <pc:sldMk cId="0" sldId="259"/>
        </pc:sldMkLst>
      </pc:sldChg>
      <pc:sldChg chg="del modNotes">
        <pc:chgData name="Chester Chung" userId="1a913443e29d4b80" providerId="LiveId" clId="{099DDEA9-E850-45EA-92EB-A875F8518ABB}" dt="2023-05-08T09:28:09.968" v="4906" actId="47"/>
        <pc:sldMkLst>
          <pc:docMk/>
          <pc:sldMk cId="0" sldId="260"/>
        </pc:sldMkLst>
      </pc:sldChg>
      <pc:sldChg chg="del modNotes">
        <pc:chgData name="Chester Chung" userId="1a913443e29d4b80" providerId="LiveId" clId="{099DDEA9-E850-45EA-92EB-A875F8518ABB}" dt="2023-05-08T09:28:09.968" v="4906" actId="47"/>
        <pc:sldMkLst>
          <pc:docMk/>
          <pc:sldMk cId="0" sldId="261"/>
        </pc:sldMkLst>
      </pc:sldChg>
      <pc:sldChg chg="modSp mod ord modNotes">
        <pc:chgData name="Chester Chung" userId="1a913443e29d4b80" providerId="LiveId" clId="{099DDEA9-E850-45EA-92EB-A875F8518ABB}" dt="2023-05-08T08:39:31.822" v="269" actId="1036"/>
        <pc:sldMkLst>
          <pc:docMk/>
          <pc:sldMk cId="0" sldId="262"/>
        </pc:sldMkLst>
        <pc:spChg chg="mod">
          <ac:chgData name="Chester Chung" userId="1a913443e29d4b80" providerId="LiveId" clId="{099DDEA9-E850-45EA-92EB-A875F8518ABB}" dt="2023-05-08T08:38:10.190" v="86" actId="20577"/>
          <ac:spMkLst>
            <pc:docMk/>
            <pc:sldMk cId="0" sldId="262"/>
            <ac:spMk id="102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39:31.822" v="269" actId="1036"/>
          <ac:spMkLst>
            <pc:docMk/>
            <pc:sldMk cId="0" sldId="262"/>
            <ac:spMk id="103" creationId="{00000000-0000-0000-0000-000000000000}"/>
          </ac:spMkLst>
        </pc:spChg>
      </pc:sldChg>
      <pc:sldChg chg="del">
        <pc:chgData name="Chester Chung" userId="1a913443e29d4b80" providerId="LiveId" clId="{099DDEA9-E850-45EA-92EB-A875F8518ABB}" dt="2023-05-08T09:28:09.968" v="4906" actId="47"/>
        <pc:sldMkLst>
          <pc:docMk/>
          <pc:sldMk cId="0" sldId="263"/>
        </pc:sldMkLst>
      </pc:sldChg>
      <pc:sldChg chg="modSp del mod ord">
        <pc:chgData name="Chester Chung" userId="1a913443e29d4b80" providerId="LiveId" clId="{099DDEA9-E850-45EA-92EB-A875F8518ABB}" dt="2023-05-08T08:42:30.408" v="372" actId="47"/>
        <pc:sldMkLst>
          <pc:docMk/>
          <pc:sldMk cId="0" sldId="264"/>
        </pc:sldMkLst>
        <pc:spChg chg="mod">
          <ac:chgData name="Chester Chung" userId="1a913443e29d4b80" providerId="LiveId" clId="{099DDEA9-E850-45EA-92EB-A875F8518ABB}" dt="2023-05-08T08:40:26.431" v="294" actId="20577"/>
          <ac:spMkLst>
            <pc:docMk/>
            <pc:sldMk cId="0" sldId="264"/>
            <ac:spMk id="123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2:17.006" v="371" actId="20577"/>
          <ac:spMkLst>
            <pc:docMk/>
            <pc:sldMk cId="0" sldId="264"/>
            <ac:spMk id="124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0:34.326" v="300" actId="20577"/>
          <ac:spMkLst>
            <pc:docMk/>
            <pc:sldMk cId="0" sldId="264"/>
            <ac:spMk id="125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0:37.022" v="302" actId="20577"/>
          <ac:spMkLst>
            <pc:docMk/>
            <pc:sldMk cId="0" sldId="264"/>
            <ac:spMk id="126" creationId="{00000000-0000-0000-0000-000000000000}"/>
          </ac:spMkLst>
        </pc:spChg>
      </pc:sldChg>
      <pc:sldChg chg="del">
        <pc:chgData name="Chester Chung" userId="1a913443e29d4b80" providerId="LiveId" clId="{099DDEA9-E850-45EA-92EB-A875F8518ABB}" dt="2023-05-08T09:28:09.968" v="4906" actId="47"/>
        <pc:sldMkLst>
          <pc:docMk/>
          <pc:sldMk cId="0" sldId="265"/>
        </pc:sldMkLst>
      </pc:sldChg>
      <pc:sldChg chg="del">
        <pc:chgData name="Chester Chung" userId="1a913443e29d4b80" providerId="LiveId" clId="{099DDEA9-E850-45EA-92EB-A875F8518ABB}" dt="2023-05-08T09:28:09.968" v="4906" actId="47"/>
        <pc:sldMkLst>
          <pc:docMk/>
          <pc:sldMk cId="0" sldId="266"/>
        </pc:sldMkLst>
      </pc:sldChg>
      <pc:sldChg chg="del">
        <pc:chgData name="Chester Chung" userId="1a913443e29d4b80" providerId="LiveId" clId="{099DDEA9-E850-45EA-92EB-A875F8518ABB}" dt="2023-05-08T09:28:09.968" v="4906" actId="47"/>
        <pc:sldMkLst>
          <pc:docMk/>
          <pc:sldMk cId="0" sldId="267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68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69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0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1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2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3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4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5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6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7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8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79"/>
        </pc:sldMkLst>
      </pc:sldChg>
      <pc:sldChg chg="del">
        <pc:chgData name="Chester Chung" userId="1a913443e29d4b80" providerId="LiveId" clId="{099DDEA9-E850-45EA-92EB-A875F8518ABB}" dt="2023-05-08T09:28:18.636" v="4907" actId="47"/>
        <pc:sldMkLst>
          <pc:docMk/>
          <pc:sldMk cId="0" sldId="280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2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3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4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5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6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7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8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89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90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91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92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93"/>
        </pc:sldMkLst>
      </pc:sldChg>
      <pc:sldChg chg="del">
        <pc:chgData name="Chester Chung" userId="1a913443e29d4b80" providerId="LiveId" clId="{099DDEA9-E850-45EA-92EB-A875F8518ABB}" dt="2023-05-08T09:28:23.474" v="4908" actId="47"/>
        <pc:sldMkLst>
          <pc:docMk/>
          <pc:sldMk cId="0" sldId="294"/>
        </pc:sldMkLst>
      </pc:sldChg>
      <pc:sldChg chg="add del">
        <pc:chgData name="Chester Chung" userId="1a913443e29d4b80" providerId="LiveId" clId="{099DDEA9-E850-45EA-92EB-A875F8518ABB}" dt="2023-05-08T09:28:09.968" v="4906" actId="47"/>
        <pc:sldMkLst>
          <pc:docMk/>
          <pc:sldMk cId="2749629175" sldId="295"/>
        </pc:sldMkLst>
      </pc:sldChg>
      <pc:sldChg chg="modSp add mod ord">
        <pc:chgData name="Chester Chung" userId="1a913443e29d4b80" providerId="LiveId" clId="{099DDEA9-E850-45EA-92EB-A875F8518ABB}" dt="2023-05-08T08:53:45.054" v="1808" actId="115"/>
        <pc:sldMkLst>
          <pc:docMk/>
          <pc:sldMk cId="2999914059" sldId="296"/>
        </pc:sldMkLst>
        <pc:spChg chg="mod">
          <ac:chgData name="Chester Chung" userId="1a913443e29d4b80" providerId="LiveId" clId="{099DDEA9-E850-45EA-92EB-A875F8518ABB}" dt="2023-05-08T08:49:54.360" v="1258" actId="20577"/>
          <ac:spMkLst>
            <pc:docMk/>
            <pc:sldMk cId="2999914059" sldId="296"/>
            <ac:spMk id="123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53:38.154" v="1806" actId="115"/>
          <ac:spMkLst>
            <pc:docMk/>
            <pc:sldMk cId="2999914059" sldId="296"/>
            <ac:spMk id="124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53:42.116" v="1807" actId="115"/>
          <ac:spMkLst>
            <pc:docMk/>
            <pc:sldMk cId="2999914059" sldId="296"/>
            <ac:spMk id="125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53:45.054" v="1808" actId="115"/>
          <ac:spMkLst>
            <pc:docMk/>
            <pc:sldMk cId="2999914059" sldId="296"/>
            <ac:spMk id="126" creationId="{00000000-0000-0000-0000-000000000000}"/>
          </ac:spMkLst>
        </pc:spChg>
      </pc:sldChg>
      <pc:sldChg chg="addSp delSp modSp new mod modClrScheme chgLayout">
        <pc:chgData name="Chester Chung" userId="1a913443e29d4b80" providerId="LiveId" clId="{099DDEA9-E850-45EA-92EB-A875F8518ABB}" dt="2023-05-08T08:41:39.388" v="349" actId="1076"/>
        <pc:sldMkLst>
          <pc:docMk/>
          <pc:sldMk cId="1576676182" sldId="297"/>
        </pc:sldMkLst>
        <pc:spChg chg="mod ord">
          <ac:chgData name="Chester Chung" userId="1a913443e29d4b80" providerId="LiveId" clId="{099DDEA9-E850-45EA-92EB-A875F8518ABB}" dt="2023-05-08T08:41:06.994" v="306" actId="27636"/>
          <ac:spMkLst>
            <pc:docMk/>
            <pc:sldMk cId="1576676182" sldId="297"/>
            <ac:spMk id="2" creationId="{B418C84E-ADDE-3F46-6921-9A63007B609C}"/>
          </ac:spMkLst>
        </pc:spChg>
        <pc:spChg chg="add mod">
          <ac:chgData name="Chester Chung" userId="1a913443e29d4b80" providerId="LiveId" clId="{099DDEA9-E850-45EA-92EB-A875F8518ABB}" dt="2023-05-08T08:41:20.407" v="343" actId="20577"/>
          <ac:spMkLst>
            <pc:docMk/>
            <pc:sldMk cId="1576676182" sldId="297"/>
            <ac:spMk id="7" creationId="{B7C463E7-B7BA-5542-4C2E-DD07C1BECAC9}"/>
          </ac:spMkLst>
        </pc:spChg>
        <pc:spChg chg="add del mod">
          <ac:chgData name="Chester Chung" userId="1a913443e29d4b80" providerId="LiveId" clId="{099DDEA9-E850-45EA-92EB-A875F8518ABB}" dt="2023-05-08T08:41:28.450" v="344" actId="478"/>
          <ac:spMkLst>
            <pc:docMk/>
            <pc:sldMk cId="1576676182" sldId="297"/>
            <ac:spMk id="9" creationId="{05713BD0-53FD-3615-23D9-524D02C40294}"/>
          </ac:spMkLst>
        </pc:spChg>
        <pc:picChg chg="add mod">
          <ac:chgData name="Chester Chung" userId="1a913443e29d4b80" providerId="LiveId" clId="{099DDEA9-E850-45EA-92EB-A875F8518ABB}" dt="2023-05-08T08:41:39.388" v="349" actId="1076"/>
          <ac:picMkLst>
            <pc:docMk/>
            <pc:sldMk cId="1576676182" sldId="297"/>
            <ac:picMk id="4" creationId="{6B8C32EA-2622-32CD-4753-09947EA83CD1}"/>
          </ac:picMkLst>
        </pc:picChg>
      </pc:sldChg>
      <pc:sldChg chg="addSp modSp add mod ord">
        <pc:chgData name="Chester Chung" userId="1a913443e29d4b80" providerId="LiveId" clId="{099DDEA9-E850-45EA-92EB-A875F8518ABB}" dt="2023-05-08T08:44:56.066" v="652" actId="1076"/>
        <pc:sldMkLst>
          <pc:docMk/>
          <pc:sldMk cId="3767969717" sldId="298"/>
        </pc:sldMkLst>
        <pc:spChg chg="mod">
          <ac:chgData name="Chester Chung" userId="1a913443e29d4b80" providerId="LiveId" clId="{099DDEA9-E850-45EA-92EB-A875F8518ABB}" dt="2023-05-08T08:43:12.342" v="502" actId="20577"/>
          <ac:spMkLst>
            <pc:docMk/>
            <pc:sldMk cId="3767969717" sldId="298"/>
            <ac:spMk id="115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2:47.894" v="393" actId="20577"/>
          <ac:spMkLst>
            <pc:docMk/>
            <pc:sldMk cId="3767969717" sldId="298"/>
            <ac:spMk id="116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4:12.306" v="649" actId="207"/>
          <ac:spMkLst>
            <pc:docMk/>
            <pc:sldMk cId="3767969717" sldId="298"/>
            <ac:spMk id="117" creationId="{00000000-0000-0000-0000-000000000000}"/>
          </ac:spMkLst>
        </pc:spChg>
        <pc:picChg chg="add mod">
          <ac:chgData name="Chester Chung" userId="1a913443e29d4b80" providerId="LiveId" clId="{099DDEA9-E850-45EA-92EB-A875F8518ABB}" dt="2023-05-08T08:44:56.066" v="652" actId="1076"/>
          <ac:picMkLst>
            <pc:docMk/>
            <pc:sldMk cId="3767969717" sldId="298"/>
            <ac:picMk id="1026" creationId="{337D5EBB-8932-77E4-AD94-C940538E4848}"/>
          </ac:picMkLst>
        </pc:picChg>
      </pc:sldChg>
      <pc:sldChg chg="addSp modSp add mod">
        <pc:chgData name="Chester Chung" userId="1a913443e29d4b80" providerId="LiveId" clId="{099DDEA9-E850-45EA-92EB-A875F8518ABB}" dt="2023-05-08T08:46:22.891" v="875" actId="1076"/>
        <pc:sldMkLst>
          <pc:docMk/>
          <pc:sldMk cId="978323556" sldId="299"/>
        </pc:sldMkLst>
        <pc:spChg chg="mod">
          <ac:chgData name="Chester Chung" userId="1a913443e29d4b80" providerId="LiveId" clId="{099DDEA9-E850-45EA-92EB-A875F8518ABB}" dt="2023-05-08T08:45:21.231" v="715" actId="20577"/>
          <ac:spMkLst>
            <pc:docMk/>
            <pc:sldMk cId="978323556" sldId="299"/>
            <ac:spMk id="115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5:59.318" v="873" actId="20577"/>
          <ac:spMkLst>
            <pc:docMk/>
            <pc:sldMk cId="978323556" sldId="299"/>
            <ac:spMk id="117" creationId="{00000000-0000-0000-0000-000000000000}"/>
          </ac:spMkLst>
        </pc:spChg>
        <pc:picChg chg="add mod">
          <ac:chgData name="Chester Chung" userId="1a913443e29d4b80" providerId="LiveId" clId="{099DDEA9-E850-45EA-92EB-A875F8518ABB}" dt="2023-05-08T08:46:22.891" v="875" actId="1076"/>
          <ac:picMkLst>
            <pc:docMk/>
            <pc:sldMk cId="978323556" sldId="299"/>
            <ac:picMk id="2050" creationId="{EAD89A92-36D1-94CA-6536-0E7B839C948E}"/>
          </ac:picMkLst>
        </pc:picChg>
      </pc:sldChg>
      <pc:sldChg chg="addSp delSp modSp add mod">
        <pc:chgData name="Chester Chung" userId="1a913443e29d4b80" providerId="LiveId" clId="{099DDEA9-E850-45EA-92EB-A875F8518ABB}" dt="2023-05-08T08:48:55.128" v="1221" actId="1076"/>
        <pc:sldMkLst>
          <pc:docMk/>
          <pc:sldMk cId="1467695811" sldId="300"/>
        </pc:sldMkLst>
        <pc:spChg chg="mod">
          <ac:chgData name="Chester Chung" userId="1a913443e29d4b80" providerId="LiveId" clId="{099DDEA9-E850-45EA-92EB-A875F8518ABB}" dt="2023-05-08T08:47:33.256" v="984" actId="20577"/>
          <ac:spMkLst>
            <pc:docMk/>
            <pc:sldMk cId="1467695811" sldId="300"/>
            <ac:spMk id="115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8:48:31.087" v="1219" actId="20577"/>
          <ac:spMkLst>
            <pc:docMk/>
            <pc:sldMk cId="1467695811" sldId="300"/>
            <ac:spMk id="117" creationId="{00000000-0000-0000-0000-000000000000}"/>
          </ac:spMkLst>
        </pc:spChg>
        <pc:picChg chg="del">
          <ac:chgData name="Chester Chung" userId="1a913443e29d4b80" providerId="LiveId" clId="{099DDEA9-E850-45EA-92EB-A875F8518ABB}" dt="2023-05-08T08:46:31.327" v="879" actId="478"/>
          <ac:picMkLst>
            <pc:docMk/>
            <pc:sldMk cId="1467695811" sldId="300"/>
            <ac:picMk id="2050" creationId="{EAD89A92-36D1-94CA-6536-0E7B839C948E}"/>
          </ac:picMkLst>
        </pc:picChg>
        <pc:picChg chg="add mod">
          <ac:chgData name="Chester Chung" userId="1a913443e29d4b80" providerId="LiveId" clId="{099DDEA9-E850-45EA-92EB-A875F8518ABB}" dt="2023-05-08T08:48:55.128" v="1221" actId="1076"/>
          <ac:picMkLst>
            <pc:docMk/>
            <pc:sldMk cId="1467695811" sldId="300"/>
            <ac:picMk id="3074" creationId="{F84CFF05-4160-E033-7FDA-E1F9C20178B6}"/>
          </ac:picMkLst>
        </pc:picChg>
      </pc:sldChg>
      <pc:sldChg chg="add del">
        <pc:chgData name="Chester Chung" userId="1a913443e29d4b80" providerId="LiveId" clId="{099DDEA9-E850-45EA-92EB-A875F8518ABB}" dt="2023-05-08T09:28:09.968" v="4906" actId="47"/>
        <pc:sldMkLst>
          <pc:docMk/>
          <pc:sldMk cId="3552865991" sldId="301"/>
        </pc:sldMkLst>
      </pc:sldChg>
      <pc:sldChg chg="addSp delSp modSp new mod modClrScheme chgLayout">
        <pc:chgData name="Chester Chung" userId="1a913443e29d4b80" providerId="LiveId" clId="{099DDEA9-E850-45EA-92EB-A875F8518ABB}" dt="2023-05-08T09:02:06.057" v="2280" actId="113"/>
        <pc:sldMkLst>
          <pc:docMk/>
          <pc:sldMk cId="1290103072" sldId="302"/>
        </pc:sldMkLst>
        <pc:spChg chg="del mod ord">
          <ac:chgData name="Chester Chung" userId="1a913443e29d4b80" providerId="LiveId" clId="{099DDEA9-E850-45EA-92EB-A875F8518ABB}" dt="2023-05-08T08:58:51.898" v="1810" actId="700"/>
          <ac:spMkLst>
            <pc:docMk/>
            <pc:sldMk cId="1290103072" sldId="302"/>
            <ac:spMk id="2" creationId="{4BC09567-22D4-2521-B4F5-86CBE3A253B7}"/>
          </ac:spMkLst>
        </pc:spChg>
        <pc:spChg chg="del mod ord">
          <ac:chgData name="Chester Chung" userId="1a913443e29d4b80" providerId="LiveId" clId="{099DDEA9-E850-45EA-92EB-A875F8518ABB}" dt="2023-05-08T08:58:51.898" v="1810" actId="700"/>
          <ac:spMkLst>
            <pc:docMk/>
            <pc:sldMk cId="1290103072" sldId="302"/>
            <ac:spMk id="3" creationId="{37F61DCC-A850-DBAB-0F07-FE419158273C}"/>
          </ac:spMkLst>
        </pc:spChg>
        <pc:spChg chg="del mod ord">
          <ac:chgData name="Chester Chung" userId="1a913443e29d4b80" providerId="LiveId" clId="{099DDEA9-E850-45EA-92EB-A875F8518ABB}" dt="2023-05-08T08:58:51.898" v="1810" actId="700"/>
          <ac:spMkLst>
            <pc:docMk/>
            <pc:sldMk cId="1290103072" sldId="302"/>
            <ac:spMk id="4" creationId="{15A58098-EBD5-A9E3-047F-DC9740E83FA5}"/>
          </ac:spMkLst>
        </pc:spChg>
        <pc:spChg chg="del">
          <ac:chgData name="Chester Chung" userId="1a913443e29d4b80" providerId="LiveId" clId="{099DDEA9-E850-45EA-92EB-A875F8518ABB}" dt="2023-05-08T08:58:51.898" v="1810" actId="700"/>
          <ac:spMkLst>
            <pc:docMk/>
            <pc:sldMk cId="1290103072" sldId="302"/>
            <ac:spMk id="5" creationId="{5E28770A-E2AE-3BD0-6B00-B45B1FEB708A}"/>
          </ac:spMkLst>
        </pc:spChg>
        <pc:spChg chg="mod ord">
          <ac:chgData name="Chester Chung" userId="1a913443e29d4b80" providerId="LiveId" clId="{099DDEA9-E850-45EA-92EB-A875F8518ABB}" dt="2023-05-08T08:58:51.898" v="1810" actId="700"/>
          <ac:spMkLst>
            <pc:docMk/>
            <pc:sldMk cId="1290103072" sldId="302"/>
            <ac:spMk id="6" creationId="{7A45622C-8342-8874-8B79-0C02F476705E}"/>
          </ac:spMkLst>
        </pc:spChg>
        <pc:spChg chg="add mod ord">
          <ac:chgData name="Chester Chung" userId="1a913443e29d4b80" providerId="LiveId" clId="{099DDEA9-E850-45EA-92EB-A875F8518ABB}" dt="2023-05-08T08:59:16.535" v="1852" actId="20577"/>
          <ac:spMkLst>
            <pc:docMk/>
            <pc:sldMk cId="1290103072" sldId="302"/>
            <ac:spMk id="7" creationId="{5566FEF4-24C6-B70A-7D81-F320C037E43A}"/>
          </ac:spMkLst>
        </pc:spChg>
        <pc:spChg chg="add mod ord">
          <ac:chgData name="Chester Chung" userId="1a913443e29d4b80" providerId="LiveId" clId="{099DDEA9-E850-45EA-92EB-A875F8518ABB}" dt="2023-05-08T09:01:57.441" v="2278" actId="113"/>
          <ac:spMkLst>
            <pc:docMk/>
            <pc:sldMk cId="1290103072" sldId="302"/>
            <ac:spMk id="8" creationId="{3AFAC979-DAF8-3716-EA43-D0CD20CEDA7C}"/>
          </ac:spMkLst>
        </pc:spChg>
        <pc:spChg chg="add mod ord">
          <ac:chgData name="Chester Chung" userId="1a913443e29d4b80" providerId="LiveId" clId="{099DDEA9-E850-45EA-92EB-A875F8518ABB}" dt="2023-05-08T09:02:06.057" v="2280" actId="113"/>
          <ac:spMkLst>
            <pc:docMk/>
            <pc:sldMk cId="1290103072" sldId="302"/>
            <ac:spMk id="9" creationId="{F106BB25-F574-899D-3924-F74E3BAF96EA}"/>
          </ac:spMkLst>
        </pc:spChg>
      </pc:sldChg>
      <pc:sldChg chg="addSp delSp modSp add mod">
        <pc:chgData name="Chester Chung" userId="1a913443e29d4b80" providerId="LiveId" clId="{099DDEA9-E850-45EA-92EB-A875F8518ABB}" dt="2023-05-08T09:04:35.288" v="2471" actId="113"/>
        <pc:sldMkLst>
          <pc:docMk/>
          <pc:sldMk cId="300185066" sldId="303"/>
        </pc:sldMkLst>
        <pc:spChg chg="add del mod">
          <ac:chgData name="Chester Chung" userId="1a913443e29d4b80" providerId="LiveId" clId="{099DDEA9-E850-45EA-92EB-A875F8518ABB}" dt="2023-05-08T09:02:48.320" v="2295" actId="478"/>
          <ac:spMkLst>
            <pc:docMk/>
            <pc:sldMk cId="300185066" sldId="303"/>
            <ac:spMk id="3" creationId="{311AE5A7-C6AC-E3D0-A80A-4B4048B2CF18}"/>
          </ac:spMkLst>
        </pc:spChg>
        <pc:spChg chg="mod">
          <ac:chgData name="Chester Chung" userId="1a913443e29d4b80" providerId="LiveId" clId="{099DDEA9-E850-45EA-92EB-A875F8518ABB}" dt="2023-05-08T09:02:31.183" v="2292" actId="20577"/>
          <ac:spMkLst>
            <pc:docMk/>
            <pc:sldMk cId="300185066" sldId="303"/>
            <ac:spMk id="7" creationId="{5566FEF4-24C6-B70A-7D81-F320C037E43A}"/>
          </ac:spMkLst>
        </pc:spChg>
        <pc:spChg chg="mod">
          <ac:chgData name="Chester Chung" userId="1a913443e29d4b80" providerId="LiveId" clId="{099DDEA9-E850-45EA-92EB-A875F8518ABB}" dt="2023-05-08T09:04:35.288" v="2471" actId="113"/>
          <ac:spMkLst>
            <pc:docMk/>
            <pc:sldMk cId="300185066" sldId="303"/>
            <ac:spMk id="8" creationId="{3AFAC979-DAF8-3716-EA43-D0CD20CEDA7C}"/>
          </ac:spMkLst>
        </pc:spChg>
        <pc:spChg chg="del">
          <ac:chgData name="Chester Chung" userId="1a913443e29d4b80" providerId="LiveId" clId="{099DDEA9-E850-45EA-92EB-A875F8518ABB}" dt="2023-05-08T09:02:45.749" v="2293" actId="478"/>
          <ac:spMkLst>
            <pc:docMk/>
            <pc:sldMk cId="300185066" sldId="303"/>
            <ac:spMk id="9" creationId="{F106BB25-F574-899D-3924-F74E3BAF96EA}"/>
          </ac:spMkLst>
        </pc:spChg>
        <pc:picChg chg="add del mod">
          <ac:chgData name="Chester Chung" userId="1a913443e29d4b80" providerId="LiveId" clId="{099DDEA9-E850-45EA-92EB-A875F8518ABB}" dt="2023-05-08T09:02:51.767" v="2297" actId="478"/>
          <ac:picMkLst>
            <pc:docMk/>
            <pc:sldMk cId="300185066" sldId="303"/>
            <ac:picMk id="4" creationId="{335F1012-E465-56EC-6411-A74423806386}"/>
          </ac:picMkLst>
        </pc:picChg>
        <pc:picChg chg="add mod">
          <ac:chgData name="Chester Chung" userId="1a913443e29d4b80" providerId="LiveId" clId="{099DDEA9-E850-45EA-92EB-A875F8518ABB}" dt="2023-05-08T09:03:31.579" v="2303" actId="1076"/>
          <ac:picMkLst>
            <pc:docMk/>
            <pc:sldMk cId="300185066" sldId="303"/>
            <ac:picMk id="10" creationId="{664F8083-2E8F-05F2-2039-9D74B4BB3D85}"/>
          </ac:picMkLst>
        </pc:picChg>
      </pc:sldChg>
      <pc:sldChg chg="addSp delSp modSp add mod ord">
        <pc:chgData name="Chester Chung" userId="1a913443e29d4b80" providerId="LiveId" clId="{099DDEA9-E850-45EA-92EB-A875F8518ABB}" dt="2023-05-08T09:07:51.679" v="2636" actId="20577"/>
        <pc:sldMkLst>
          <pc:docMk/>
          <pc:sldMk cId="4042736411" sldId="304"/>
        </pc:sldMkLst>
        <pc:spChg chg="add del mod">
          <ac:chgData name="Chester Chung" userId="1a913443e29d4b80" providerId="LiveId" clId="{099DDEA9-E850-45EA-92EB-A875F8518ABB}" dt="2023-05-08T09:05:21.343" v="2476" actId="478"/>
          <ac:spMkLst>
            <pc:docMk/>
            <pc:sldMk cId="4042736411" sldId="304"/>
            <ac:spMk id="3" creationId="{F9D622DF-AF07-7DF4-CB7E-84AF7D6C1950}"/>
          </ac:spMkLst>
        </pc:spChg>
        <pc:spChg chg="mod">
          <ac:chgData name="Chester Chung" userId="1a913443e29d4b80" providerId="LiveId" clId="{099DDEA9-E850-45EA-92EB-A875F8518ABB}" dt="2023-05-08T09:07:51.679" v="2636" actId="20577"/>
          <ac:spMkLst>
            <pc:docMk/>
            <pc:sldMk cId="4042736411" sldId="304"/>
            <ac:spMk id="7" creationId="{5566FEF4-24C6-B70A-7D81-F320C037E43A}"/>
          </ac:spMkLst>
        </pc:spChg>
        <pc:spChg chg="del">
          <ac:chgData name="Chester Chung" userId="1a913443e29d4b80" providerId="LiveId" clId="{099DDEA9-E850-45EA-92EB-A875F8518ABB}" dt="2023-05-08T09:05:19.482" v="2475" actId="478"/>
          <ac:spMkLst>
            <pc:docMk/>
            <pc:sldMk cId="4042736411" sldId="304"/>
            <ac:spMk id="8" creationId="{3AFAC979-DAF8-3716-EA43-D0CD20CEDA7C}"/>
          </ac:spMkLst>
        </pc:spChg>
        <pc:spChg chg="mod">
          <ac:chgData name="Chester Chung" userId="1a913443e29d4b80" providerId="LiveId" clId="{099DDEA9-E850-45EA-92EB-A875F8518ABB}" dt="2023-05-08T09:07:31.537" v="2625" actId="113"/>
          <ac:spMkLst>
            <pc:docMk/>
            <pc:sldMk cId="4042736411" sldId="304"/>
            <ac:spMk id="9" creationId="{F106BB25-F574-899D-3924-F74E3BAF96EA}"/>
          </ac:spMkLst>
        </pc:spChg>
        <pc:picChg chg="add mod">
          <ac:chgData name="Chester Chung" userId="1a913443e29d4b80" providerId="LiveId" clId="{099DDEA9-E850-45EA-92EB-A875F8518ABB}" dt="2023-05-08T09:06:21.371" v="2487" actId="208"/>
          <ac:picMkLst>
            <pc:docMk/>
            <pc:sldMk cId="4042736411" sldId="304"/>
            <ac:picMk id="5" creationId="{E4E40262-B9B4-A9FD-F4EB-6D972C355EA0}"/>
          </ac:picMkLst>
        </pc:picChg>
        <pc:picChg chg="add mod">
          <ac:chgData name="Chester Chung" userId="1a913443e29d4b80" providerId="LiveId" clId="{099DDEA9-E850-45EA-92EB-A875F8518ABB}" dt="2023-05-08T09:06:23.337" v="2488" actId="208"/>
          <ac:picMkLst>
            <pc:docMk/>
            <pc:sldMk cId="4042736411" sldId="304"/>
            <ac:picMk id="11" creationId="{4B098A40-528B-DCAA-BDB4-7E172BA761F4}"/>
          </ac:picMkLst>
        </pc:picChg>
        <pc:picChg chg="add del">
          <ac:chgData name="Chester Chung" userId="1a913443e29d4b80" providerId="LiveId" clId="{099DDEA9-E850-45EA-92EB-A875F8518ABB}" dt="2023-05-08T09:07:28.935" v="2624" actId="22"/>
          <ac:picMkLst>
            <pc:docMk/>
            <pc:sldMk cId="4042736411" sldId="304"/>
            <ac:picMk id="13" creationId="{13965699-0C0A-488A-DC46-F9F5AFEF9ED3}"/>
          </ac:picMkLst>
        </pc:picChg>
      </pc:sldChg>
      <pc:sldChg chg="addSp delSp modSp add mod ord">
        <pc:chgData name="Chester Chung" userId="1a913443e29d4b80" providerId="LiveId" clId="{099DDEA9-E850-45EA-92EB-A875F8518ABB}" dt="2023-05-08T09:10:27.755" v="2924" actId="1076"/>
        <pc:sldMkLst>
          <pc:docMk/>
          <pc:sldMk cId="2669991203" sldId="305"/>
        </pc:sldMkLst>
        <pc:spChg chg="add del mod">
          <ac:chgData name="Chester Chung" userId="1a913443e29d4b80" providerId="LiveId" clId="{099DDEA9-E850-45EA-92EB-A875F8518ABB}" dt="2023-05-08T09:09:58.136" v="2918" actId="478"/>
          <ac:spMkLst>
            <pc:docMk/>
            <pc:sldMk cId="2669991203" sldId="305"/>
            <ac:spMk id="3" creationId="{EBFC29DB-7520-B5A0-A4ED-C3F1E0EF0DD6}"/>
          </ac:spMkLst>
        </pc:spChg>
        <pc:spChg chg="mod">
          <ac:chgData name="Chester Chung" userId="1a913443e29d4b80" providerId="LiveId" clId="{099DDEA9-E850-45EA-92EB-A875F8518ABB}" dt="2023-05-08T09:08:29.088" v="2658" actId="20577"/>
          <ac:spMkLst>
            <pc:docMk/>
            <pc:sldMk cId="2669991203" sldId="305"/>
            <ac:spMk id="7" creationId="{5566FEF4-24C6-B70A-7D81-F320C037E43A}"/>
          </ac:spMkLst>
        </pc:spChg>
        <pc:spChg chg="mod">
          <ac:chgData name="Chester Chung" userId="1a913443e29d4b80" providerId="LiveId" clId="{099DDEA9-E850-45EA-92EB-A875F8518ABB}" dt="2023-05-08T09:09:51.834" v="2916" actId="113"/>
          <ac:spMkLst>
            <pc:docMk/>
            <pc:sldMk cId="2669991203" sldId="305"/>
            <ac:spMk id="8" creationId="{3AFAC979-DAF8-3716-EA43-D0CD20CEDA7C}"/>
          </ac:spMkLst>
        </pc:spChg>
        <pc:spChg chg="del">
          <ac:chgData name="Chester Chung" userId="1a913443e29d4b80" providerId="LiveId" clId="{099DDEA9-E850-45EA-92EB-A875F8518ABB}" dt="2023-05-08T09:09:54.274" v="2917" actId="478"/>
          <ac:spMkLst>
            <pc:docMk/>
            <pc:sldMk cId="2669991203" sldId="305"/>
            <ac:spMk id="9" creationId="{F106BB25-F574-899D-3924-F74E3BAF96EA}"/>
          </ac:spMkLst>
        </pc:spChg>
        <pc:picChg chg="add mod">
          <ac:chgData name="Chester Chung" userId="1a913443e29d4b80" providerId="LiveId" clId="{099DDEA9-E850-45EA-92EB-A875F8518ABB}" dt="2023-05-08T09:10:27.755" v="2924" actId="1076"/>
          <ac:picMkLst>
            <pc:docMk/>
            <pc:sldMk cId="2669991203" sldId="305"/>
            <ac:picMk id="5" creationId="{24ED0678-07EF-5C14-C645-8776F583B994}"/>
          </ac:picMkLst>
        </pc:picChg>
      </pc:sldChg>
      <pc:sldChg chg="addSp delSp modSp add mod">
        <pc:chgData name="Chester Chung" userId="1a913443e29d4b80" providerId="LiveId" clId="{099DDEA9-E850-45EA-92EB-A875F8518ABB}" dt="2023-05-08T09:16:45.224" v="3325" actId="20577"/>
        <pc:sldMkLst>
          <pc:docMk/>
          <pc:sldMk cId="4173683483" sldId="306"/>
        </pc:sldMkLst>
        <pc:spChg chg="add mod">
          <ac:chgData name="Chester Chung" userId="1a913443e29d4b80" providerId="LiveId" clId="{099DDEA9-E850-45EA-92EB-A875F8518ABB}" dt="2023-05-08T09:16:38.098" v="3322" actId="113"/>
          <ac:spMkLst>
            <pc:docMk/>
            <pc:sldMk cId="4173683483" sldId="306"/>
            <ac:spMk id="2" creationId="{D7DDFCA0-E14C-8B8B-44DF-E8A30027992B}"/>
          </ac:spMkLst>
        </pc:spChg>
        <pc:spChg chg="mod">
          <ac:chgData name="Chester Chung" userId="1a913443e29d4b80" providerId="LiveId" clId="{099DDEA9-E850-45EA-92EB-A875F8518ABB}" dt="2023-05-08T09:16:45.224" v="3325" actId="20577"/>
          <ac:spMkLst>
            <pc:docMk/>
            <pc:sldMk cId="4173683483" sldId="306"/>
            <ac:spMk id="7" creationId="{5566FEF4-24C6-B70A-7D81-F320C037E43A}"/>
          </ac:spMkLst>
        </pc:spChg>
        <pc:spChg chg="mod">
          <ac:chgData name="Chester Chung" userId="1a913443e29d4b80" providerId="LiveId" clId="{099DDEA9-E850-45EA-92EB-A875F8518ABB}" dt="2023-05-08T09:15:56.996" v="3131" actId="14100"/>
          <ac:spMkLst>
            <pc:docMk/>
            <pc:sldMk cId="4173683483" sldId="306"/>
            <ac:spMk id="8" creationId="{3AFAC979-DAF8-3716-EA43-D0CD20CEDA7C}"/>
          </ac:spMkLst>
        </pc:spChg>
        <pc:picChg chg="del">
          <ac:chgData name="Chester Chung" userId="1a913443e29d4b80" providerId="LiveId" clId="{099DDEA9-E850-45EA-92EB-A875F8518ABB}" dt="2023-05-08T09:15:47.071" v="3129" actId="478"/>
          <ac:picMkLst>
            <pc:docMk/>
            <pc:sldMk cId="4173683483" sldId="306"/>
            <ac:picMk id="5" creationId="{24ED0678-07EF-5C14-C645-8776F583B994}"/>
          </ac:picMkLst>
        </pc:picChg>
      </pc:sldChg>
      <pc:sldChg chg="modSp add mod">
        <pc:chgData name="Chester Chung" userId="1a913443e29d4b80" providerId="LiveId" clId="{099DDEA9-E850-45EA-92EB-A875F8518ABB}" dt="2023-05-08T09:19:11.817" v="3693" actId="113"/>
        <pc:sldMkLst>
          <pc:docMk/>
          <pc:sldMk cId="461440496" sldId="307"/>
        </pc:sldMkLst>
        <pc:spChg chg="mod">
          <ac:chgData name="Chester Chung" userId="1a913443e29d4b80" providerId="LiveId" clId="{099DDEA9-E850-45EA-92EB-A875F8518ABB}" dt="2023-05-08T09:19:11.817" v="3693" actId="113"/>
          <ac:spMkLst>
            <pc:docMk/>
            <pc:sldMk cId="461440496" sldId="307"/>
            <ac:spMk id="2" creationId="{D7DDFCA0-E14C-8B8B-44DF-E8A30027992B}"/>
          </ac:spMkLst>
        </pc:spChg>
        <pc:spChg chg="mod">
          <ac:chgData name="Chester Chung" userId="1a913443e29d4b80" providerId="LiveId" clId="{099DDEA9-E850-45EA-92EB-A875F8518ABB}" dt="2023-05-08T09:17:08.776" v="3328" actId="20577"/>
          <ac:spMkLst>
            <pc:docMk/>
            <pc:sldMk cId="461440496" sldId="307"/>
            <ac:spMk id="7" creationId="{5566FEF4-24C6-B70A-7D81-F320C037E43A}"/>
          </ac:spMkLst>
        </pc:spChg>
        <pc:spChg chg="mod">
          <ac:chgData name="Chester Chung" userId="1a913443e29d4b80" providerId="LiveId" clId="{099DDEA9-E850-45EA-92EB-A875F8518ABB}" dt="2023-05-08T09:18:16.779" v="3478" actId="113"/>
          <ac:spMkLst>
            <pc:docMk/>
            <pc:sldMk cId="461440496" sldId="307"/>
            <ac:spMk id="8" creationId="{3AFAC979-DAF8-3716-EA43-D0CD20CEDA7C}"/>
          </ac:spMkLst>
        </pc:spChg>
      </pc:sldChg>
      <pc:sldChg chg="modSp add mod ord">
        <pc:chgData name="Chester Chung" userId="1a913443e29d4b80" providerId="LiveId" clId="{099DDEA9-E850-45EA-92EB-A875F8518ABB}" dt="2023-05-08T09:22:37.880" v="4200" actId="13926"/>
        <pc:sldMkLst>
          <pc:docMk/>
          <pc:sldMk cId="1774174793" sldId="308"/>
        </pc:sldMkLst>
        <pc:spChg chg="mod">
          <ac:chgData name="Chester Chung" userId="1a913443e29d4b80" providerId="LiveId" clId="{099DDEA9-E850-45EA-92EB-A875F8518ABB}" dt="2023-05-08T09:19:43.938" v="3706" actId="20577"/>
          <ac:spMkLst>
            <pc:docMk/>
            <pc:sldMk cId="1774174793" sldId="308"/>
            <ac:spMk id="123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9:21:03.500" v="3885" actId="13926"/>
          <ac:spMkLst>
            <pc:docMk/>
            <pc:sldMk cId="1774174793" sldId="308"/>
            <ac:spMk id="124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9:22:03.400" v="4065" actId="13926"/>
          <ac:spMkLst>
            <pc:docMk/>
            <pc:sldMk cId="1774174793" sldId="308"/>
            <ac:spMk id="125" creationId="{00000000-0000-0000-0000-000000000000}"/>
          </ac:spMkLst>
        </pc:spChg>
        <pc:spChg chg="mod">
          <ac:chgData name="Chester Chung" userId="1a913443e29d4b80" providerId="LiveId" clId="{099DDEA9-E850-45EA-92EB-A875F8518ABB}" dt="2023-05-08T09:22:37.880" v="4200" actId="13926"/>
          <ac:spMkLst>
            <pc:docMk/>
            <pc:sldMk cId="1774174793" sldId="308"/>
            <ac:spMk id="126" creationId="{00000000-0000-0000-0000-000000000000}"/>
          </ac:spMkLst>
        </pc:spChg>
      </pc:sldChg>
      <pc:sldChg chg="addSp delSp modSp add mod ord">
        <pc:chgData name="Chester Chung" userId="1a913443e29d4b80" providerId="LiveId" clId="{099DDEA9-E850-45EA-92EB-A875F8518ABB}" dt="2023-05-08T09:27:40.236" v="4905" actId="113"/>
        <pc:sldMkLst>
          <pc:docMk/>
          <pc:sldMk cId="3299378395" sldId="309"/>
        </pc:sldMkLst>
        <pc:spChg chg="del">
          <ac:chgData name="Chester Chung" userId="1a913443e29d4b80" providerId="LiveId" clId="{099DDEA9-E850-45EA-92EB-A875F8518ABB}" dt="2023-05-08T09:25:30.826" v="4576" actId="478"/>
          <ac:spMkLst>
            <pc:docMk/>
            <pc:sldMk cId="3299378395" sldId="309"/>
            <ac:spMk id="2" creationId="{D7DDFCA0-E14C-8B8B-44DF-E8A30027992B}"/>
          </ac:spMkLst>
        </pc:spChg>
        <pc:spChg chg="add del mod">
          <ac:chgData name="Chester Chung" userId="1a913443e29d4b80" providerId="LiveId" clId="{099DDEA9-E850-45EA-92EB-A875F8518ABB}" dt="2023-05-08T09:25:33.359" v="4577" actId="478"/>
          <ac:spMkLst>
            <pc:docMk/>
            <pc:sldMk cId="3299378395" sldId="309"/>
            <ac:spMk id="4" creationId="{2136D256-DAB1-A9A1-B641-1F29CA930DDB}"/>
          </ac:spMkLst>
        </pc:spChg>
        <pc:spChg chg="add mod">
          <ac:chgData name="Chester Chung" userId="1a913443e29d4b80" providerId="LiveId" clId="{099DDEA9-E850-45EA-92EB-A875F8518ABB}" dt="2023-05-08T09:27:40.236" v="4905" actId="113"/>
          <ac:spMkLst>
            <pc:docMk/>
            <pc:sldMk cId="3299378395" sldId="309"/>
            <ac:spMk id="5" creationId="{4384B4A9-27C1-1377-429A-19FBCB7BC64D}"/>
          </ac:spMkLst>
        </pc:spChg>
        <pc:spChg chg="mod">
          <ac:chgData name="Chester Chung" userId="1a913443e29d4b80" providerId="LiveId" clId="{099DDEA9-E850-45EA-92EB-A875F8518ABB}" dt="2023-05-08T09:23:26.928" v="4218" actId="20577"/>
          <ac:spMkLst>
            <pc:docMk/>
            <pc:sldMk cId="3299378395" sldId="309"/>
            <ac:spMk id="7" creationId="{5566FEF4-24C6-B70A-7D81-F320C037E43A}"/>
          </ac:spMkLst>
        </pc:spChg>
        <pc:spChg chg="mod">
          <ac:chgData name="Chester Chung" userId="1a913443e29d4b80" providerId="LiveId" clId="{099DDEA9-E850-45EA-92EB-A875F8518ABB}" dt="2023-05-08T09:25:48.497" v="4582" actId="113"/>
          <ac:spMkLst>
            <pc:docMk/>
            <pc:sldMk cId="3299378395" sldId="309"/>
            <ac:spMk id="8" creationId="{3AFAC979-DAF8-3716-EA43-D0CD20CEDA7C}"/>
          </ac:spMkLst>
        </pc:spChg>
      </pc:sldChg>
      <pc:sldMasterChg chg="delSldLayout">
        <pc:chgData name="Chester Chung" userId="1a913443e29d4b80" providerId="LiveId" clId="{099DDEA9-E850-45EA-92EB-A875F8518ABB}" dt="2023-05-08T09:28:23.474" v="4908" actId="47"/>
        <pc:sldMasterMkLst>
          <pc:docMk/>
          <pc:sldMasterMk cId="0" sldId="2147483658"/>
        </pc:sldMasterMkLst>
        <pc:sldLayoutChg chg="del">
          <pc:chgData name="Chester Chung" userId="1a913443e29d4b80" providerId="LiveId" clId="{099DDEA9-E850-45EA-92EB-A875F8518ABB}" dt="2023-05-08T09:28:23.474" v="4908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Chester Chung" userId="1a913443e29d4b80" providerId="LiveId" clId="{099DDEA9-E850-45EA-92EB-A875F8518ABB}" dt="2023-05-08T09:28:09.968" v="4906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Chester Chung" userId="1a913443e29d4b80" providerId="LiveId" clId="{099DDEA9-E850-45EA-92EB-A875F8518ABB}" dt="2023-05-08T09:28:23.474" v="4908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Chester Chung" userId="1a913443e29d4b80" providerId="LiveId" clId="{099DDEA9-E850-45EA-92EB-A875F8518ABB}" dt="2023-05-08T09:28:18.636" v="4907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Chester Chung" userId="1a913443e29d4b80" providerId="LiveId" clId="{099DDEA9-E850-45EA-92EB-A875F8518ABB}" dt="2023-05-08T09:28:23.474" v="490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74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2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1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02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5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 4: Presenting Your Findings</a:t>
            </a:r>
            <a:endParaRPr dirty="0"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Findings – Medal Ratio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06BB25-F574-899D-3924-F74E3BAF96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SG" dirty="0"/>
              <a:t>We see that the relative percentages of gold, silver and bronze medals have also </a:t>
            </a:r>
            <a:r>
              <a:rPr lang="en-SG" b="1" dirty="0"/>
              <a:t>stabilized</a:t>
            </a:r>
            <a:r>
              <a:rPr lang="en-SG" dirty="0"/>
              <a:t>, as the years progress.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40262-B9B4-A9FD-F4EB-6D972C35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9" y="1026021"/>
            <a:ext cx="3992219" cy="1270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098A40-528B-DCAA-BDB4-7E172BA7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9" y="2454038"/>
            <a:ext cx="3992219" cy="1281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73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Findings – Male-Female Ratio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C979-DAF8-3716-EA43-D0CD20CE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956003"/>
            <a:ext cx="3621900" cy="3533803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SG" dirty="0"/>
              <a:t>From </a:t>
            </a:r>
            <a:r>
              <a:rPr lang="en-SG" b="1" dirty="0"/>
              <a:t>1900 to 1910</a:t>
            </a:r>
            <a:r>
              <a:rPr lang="en-SG" dirty="0"/>
              <a:t>, the male-to-female athletes ratio </a:t>
            </a:r>
            <a:r>
              <a:rPr lang="en-SG" b="1" dirty="0"/>
              <a:t>increased significantly</a:t>
            </a:r>
            <a:r>
              <a:rPr lang="en-SG" dirty="0"/>
              <a:t>, for the Summer Olympics.</a:t>
            </a:r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b="1" dirty="0"/>
              <a:t>1910 onwards</a:t>
            </a:r>
            <a:r>
              <a:rPr lang="en-SG" dirty="0"/>
              <a:t>, the male-to-female athletes ratio </a:t>
            </a:r>
            <a:r>
              <a:rPr lang="en-SG" b="1" dirty="0"/>
              <a:t>decreased generally</a:t>
            </a:r>
            <a:r>
              <a:rPr lang="en-SG" dirty="0"/>
              <a:t>, which disproves the initial hypothesis.</a:t>
            </a:r>
          </a:p>
          <a:p>
            <a:endParaRPr lang="en-SG" dirty="0"/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0678-07EF-5C14-C645-8776F583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42" y="1351188"/>
            <a:ext cx="4220444" cy="2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Findings #1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C979-DAF8-3716-EA43-D0CD20CE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956003"/>
            <a:ext cx="3621900" cy="2965501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SG" dirty="0"/>
              <a:t>The </a:t>
            </a:r>
            <a:r>
              <a:rPr lang="en-SG" b="1" dirty="0"/>
              <a:t>Pearson Correlation Coefficient </a:t>
            </a:r>
            <a:r>
              <a:rPr lang="en-SG" dirty="0"/>
              <a:t>between the total number of medals in the Summer and Winter Olympics from 1924 to 2016, is </a:t>
            </a:r>
            <a:r>
              <a:rPr lang="en-SG" b="1" dirty="0"/>
              <a:t>0.94</a:t>
            </a:r>
            <a:r>
              <a:rPr lang="en-SG" dirty="0"/>
              <a:t>, which is considered to be </a:t>
            </a:r>
            <a:r>
              <a:rPr lang="en-SG" b="1" dirty="0"/>
              <a:t>highly positive</a:t>
            </a:r>
            <a:r>
              <a:rPr lang="en-SG" dirty="0"/>
              <a:t>. </a:t>
            </a:r>
          </a:p>
          <a:p>
            <a:endParaRPr lang="en-SG" dirty="0"/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D7DDFCA0-E14C-8B8B-44DF-E8A30027992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SG" dirty="0"/>
              <a:t>A coefficient of +0.94 indicates that there is a </a:t>
            </a:r>
            <a:r>
              <a:rPr lang="en-SG" b="1" dirty="0"/>
              <a:t>strong linear relationship </a:t>
            </a:r>
            <a:r>
              <a:rPr lang="en-SG" dirty="0"/>
              <a:t>between the overall performance of athletes in the Summer Olympics and Winter Olympics. </a:t>
            </a:r>
          </a:p>
        </p:txBody>
      </p:sp>
    </p:spTree>
    <p:extLst>
      <p:ext uri="{BB962C8B-B14F-4D97-AF65-F5344CB8AC3E}">
        <p14:creationId xmlns:p14="http://schemas.microsoft.com/office/powerpoint/2010/main" val="41736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Findings #2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C979-DAF8-3716-EA43-D0CD20CE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956003"/>
            <a:ext cx="3621900" cy="2965501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SG" dirty="0"/>
              <a:t>Standard deviation of </a:t>
            </a:r>
            <a:r>
              <a:rPr lang="en-SG" b="1" dirty="0"/>
              <a:t>Summer Olympics </a:t>
            </a:r>
            <a:r>
              <a:rPr lang="en-SG" dirty="0"/>
              <a:t>medal count: </a:t>
            </a:r>
            <a:r>
              <a:rPr lang="en-SG" b="1" dirty="0"/>
              <a:t>475.323015441357</a:t>
            </a:r>
          </a:p>
          <a:p>
            <a:endParaRPr lang="en-SG" dirty="0"/>
          </a:p>
          <a:p>
            <a:r>
              <a:rPr lang="en-SG" dirty="0"/>
              <a:t>Standard deviation of </a:t>
            </a:r>
            <a:r>
              <a:rPr lang="en-SG" b="1" dirty="0"/>
              <a:t>Winter Olympics </a:t>
            </a:r>
            <a:r>
              <a:rPr lang="en-SG" dirty="0"/>
              <a:t>medal count: </a:t>
            </a:r>
            <a:r>
              <a:rPr lang="en-SG" b="1" dirty="0"/>
              <a:t>152.56899942903493</a:t>
            </a:r>
          </a:p>
          <a:p>
            <a:endParaRPr lang="en-SG" dirty="0"/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D7DDFCA0-E14C-8B8B-44DF-E8A30027992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SG" dirty="0"/>
              <a:t>This indicates that in the period from 1924 to 2016, there is a much </a:t>
            </a:r>
            <a:r>
              <a:rPr lang="en-SG" b="1" dirty="0"/>
              <a:t>more significant variation </a:t>
            </a:r>
            <a:r>
              <a:rPr lang="en-SG" dirty="0"/>
              <a:t>in athletes’ performance in the </a:t>
            </a:r>
            <a:r>
              <a:rPr lang="en-SG" b="1" dirty="0"/>
              <a:t>Summer Olympics </a:t>
            </a:r>
            <a:r>
              <a:rPr lang="en-SG" dirty="0"/>
              <a:t>compared to the Winter Olympics, year-on-year.</a:t>
            </a:r>
          </a:p>
        </p:txBody>
      </p:sp>
    </p:spTree>
    <p:extLst>
      <p:ext uri="{BB962C8B-B14F-4D97-AF65-F5344CB8AC3E}">
        <p14:creationId xmlns:p14="http://schemas.microsoft.com/office/powerpoint/2010/main" val="46144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59037" y="895134"/>
            <a:ext cx="2440500" cy="32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>
                <a:latin typeface="Montserrat"/>
                <a:ea typeface="Montserrat"/>
                <a:cs typeface="Montserrat"/>
                <a:sym typeface="Montserrat"/>
              </a:rPr>
              <a:t>Question 1.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older the athlete, the lower the probability of him/her winning a medal. This indicates declining performance with age.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00FF00"/>
                </a:highlight>
              </a:rPr>
              <a:t>Hypothesis proven. </a:t>
            </a:r>
            <a:endParaRPr dirty="0">
              <a:highlight>
                <a:srgbClr val="00FF00"/>
              </a:highlight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3351625" y="895134"/>
            <a:ext cx="2440500" cy="324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>
                <a:latin typeface="Montserrat"/>
                <a:ea typeface="Montserrat"/>
                <a:cs typeface="Montserrat"/>
                <a:sym typeface="Montserrat"/>
              </a:rPr>
              <a:t>Question 2.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male-to-female athlete ratio decreases generally over the years. More females are partaking in the Olympics, year-on-year.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Hypothesis disproved.</a:t>
            </a:r>
            <a:endParaRPr dirty="0">
              <a:highlight>
                <a:srgbClr val="FF0000"/>
              </a:highlight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885292" y="895134"/>
            <a:ext cx="2440500" cy="3241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Question 3.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/>
              <a:t>There is a linear correlation between athletes’ performance in the Summer Olympics and the Winter Olympics.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>
                <a:highlight>
                  <a:srgbClr val="00FF00"/>
                </a:highlight>
              </a:rPr>
              <a:t>Hypothesis proven. </a:t>
            </a:r>
            <a:endParaRPr dirty="0"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17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C979-DAF8-3716-EA43-D0CD20CE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975" y="956003"/>
            <a:ext cx="7686576" cy="1756375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SG" dirty="0"/>
              <a:t>The athletes and their sports crew (e.g., </a:t>
            </a:r>
            <a:r>
              <a:rPr lang="en-SG" b="1" dirty="0"/>
              <a:t>physiotherapists/coaches</a:t>
            </a:r>
            <a:r>
              <a:rPr lang="en-SG" dirty="0"/>
              <a:t>) need to take more care of the </a:t>
            </a:r>
            <a:r>
              <a:rPr lang="en-SG" b="1" dirty="0"/>
              <a:t>physical states </a:t>
            </a:r>
            <a:r>
              <a:rPr lang="en-SG" dirty="0"/>
              <a:t>of the athletes as they grow older. Perhaps the Olympics committee can consider segregating competitions into different tiers based on </a:t>
            </a:r>
            <a:r>
              <a:rPr lang="en-SG" b="1" dirty="0"/>
              <a:t>age group</a:t>
            </a:r>
            <a:r>
              <a:rPr lang="en-SG" dirty="0"/>
              <a:t>.</a:t>
            </a:r>
            <a:endParaRPr lang="en-SG" b="1" dirty="0"/>
          </a:p>
          <a:p>
            <a:endParaRPr lang="en-SG" dirty="0"/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384B4A9-27C1-1377-429A-19FBCB7BC64D}"/>
              </a:ext>
            </a:extLst>
          </p:cNvPr>
          <p:cNvSpPr txBox="1">
            <a:spLocks/>
          </p:cNvSpPr>
          <p:nvPr/>
        </p:nvSpPr>
        <p:spPr>
          <a:xfrm>
            <a:off x="840975" y="2912614"/>
            <a:ext cx="7686576" cy="1756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□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●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○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roid Serif"/>
              <a:buChar char="■"/>
              <a:defRPr sz="2000" b="0" i="0" u="none" strike="noStrike" cap="none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r>
              <a:rPr lang="en-SG" dirty="0"/>
              <a:t>Since the weather conditions affect the performance of athletes significantly, it is advisable that the coaches conduct trainings for their athletes in </a:t>
            </a:r>
            <a:r>
              <a:rPr lang="en-SG" b="1" dirty="0"/>
              <a:t>varying environmental conditions</a:t>
            </a:r>
            <a:r>
              <a:rPr lang="en-SG" dirty="0"/>
              <a:t>. This could </a:t>
            </a:r>
            <a:r>
              <a:rPr lang="en-SG" b="1" dirty="0"/>
              <a:t>maximize athlete performance </a:t>
            </a:r>
            <a:r>
              <a:rPr lang="en-SG" dirty="0"/>
              <a:t>in the Summer and Winter Olympics.</a:t>
            </a:r>
          </a:p>
          <a:p>
            <a:pPr marL="101600" indent="0">
              <a:buFont typeface="Droid Serif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937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body" idx="1"/>
          </p:nvPr>
        </p:nvSpPr>
        <p:spPr>
          <a:xfrm>
            <a:off x="916650" y="1690200"/>
            <a:ext cx="73107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⊡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⊡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42" name="Google Shape;442;p3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CLIENT: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4294967295"/>
          </p:nvPr>
        </p:nvSpPr>
        <p:spPr>
          <a:xfrm>
            <a:off x="1603800" y="2802157"/>
            <a:ext cx="5936400" cy="1235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CCCCCC"/>
                </a:solidFill>
              </a:rPr>
              <a:t>SportsStats</a:t>
            </a:r>
            <a:r>
              <a:rPr lang="en" sz="1800" dirty="0">
                <a:solidFill>
                  <a:srgbClr val="CCCCCC"/>
                </a:solidFill>
              </a:rPr>
              <a:t>: Sports analysis firm partnering with local news and elite personal trainers to provide interesting insights to help their partners.</a:t>
            </a:r>
            <a:endParaRPr sz="1800" dirty="0">
              <a:solidFill>
                <a:srgbClr val="CCCCCC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C463E7-B7BA-5542-4C2E-DD07C1BE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</p:spPr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8C84E-ADDE-3F46-6921-9A63007B60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</p:spPr>
        <p:txBody>
          <a:bodyPr wrap="square" anchor="ctr">
            <a:normAutofit fontScale="70000" lnSpcReduction="2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z="2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" sz="200"/>
          </a:p>
        </p:txBody>
      </p:sp>
      <p:pic>
        <p:nvPicPr>
          <p:cNvPr id="4" name="Picture 3" descr="A picture containing post-it note, text, diagram&#10;&#10;Description automatically generated">
            <a:extLst>
              <a:ext uri="{FF2B5EF4-FFF2-40B4-BE49-F238E27FC236}">
                <a16:creationId xmlns:a16="http://schemas.microsoft.com/office/drawing/2014/main" id="{6B8C32EA-2622-32CD-4753-09947EA8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69" y="465342"/>
            <a:ext cx="6692212" cy="42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7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40975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>
                <a:latin typeface="Montserrat"/>
                <a:ea typeface="Montserrat"/>
                <a:cs typeface="Montserrat"/>
                <a:sym typeface="Montserrat"/>
              </a:rPr>
              <a:t>Question 1.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does the age of an athlete affect his/her performance in the competitions?</a:t>
            </a:r>
            <a:endParaRPr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Questions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1053" y="1184604"/>
            <a:ext cx="3621900" cy="296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>
                <a:latin typeface="Montserrat"/>
                <a:ea typeface="Montserrat"/>
                <a:cs typeface="Montserrat"/>
                <a:sym typeface="Montserrat"/>
              </a:rPr>
              <a:t>Hypothesis.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Athletes’ performance declines with age. Athletes’ physical strength and agility generally decreases as they grow older. 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In pictures: Photographer 'in awe' of older athletes - BBC News">
            <a:extLst>
              <a:ext uri="{FF2B5EF4-FFF2-40B4-BE49-F238E27FC236}">
                <a16:creationId xmlns:a16="http://schemas.microsoft.com/office/drawing/2014/main" id="{337D5EBB-8932-77E4-AD94-C940538E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5" y="2824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6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40975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>
                <a:latin typeface="Montserrat"/>
                <a:ea typeface="Montserrat"/>
                <a:cs typeface="Montserrat"/>
                <a:sym typeface="Montserrat"/>
              </a:rPr>
              <a:t>Question 2.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has the male-to-female athletes ratio changed over the years?</a:t>
            </a:r>
            <a:endParaRPr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Questions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1053" y="1184604"/>
            <a:ext cx="3621900" cy="296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>
                <a:latin typeface="Montserrat"/>
                <a:ea typeface="Montserrat"/>
                <a:cs typeface="Montserrat"/>
                <a:sym typeface="Montserrat"/>
              </a:rPr>
              <a:t>Hypothesis.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male-to-female athletes ratio increases with time. As male dominance increases, female athletes become more discouraged from partaking in games overall.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Male and Female Athletic Performance: Worlds Apart">
            <a:extLst>
              <a:ext uri="{FF2B5EF4-FFF2-40B4-BE49-F238E27FC236}">
                <a16:creationId xmlns:a16="http://schemas.microsoft.com/office/drawing/2014/main" id="{EAD89A92-36D1-94CA-6536-0E7B839C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5" y="2814215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2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840975" y="1184604"/>
            <a:ext cx="36219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>
                <a:latin typeface="Montserrat"/>
                <a:ea typeface="Montserrat"/>
                <a:cs typeface="Montserrat"/>
                <a:sym typeface="Montserrat"/>
              </a:rPr>
              <a:t>Question 3.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</a:t>
            </a:r>
            <a:r>
              <a:rPr lang="en-SG" dirty="0"/>
              <a:t>th</a:t>
            </a:r>
            <a:r>
              <a:rPr lang="en" dirty="0"/>
              <a:t>e performance of a nation in the Summer Olympics correlated to that in the Winter Olympics?</a:t>
            </a:r>
            <a:endParaRPr dirty="0"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Questions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681053" y="1184604"/>
            <a:ext cx="3621900" cy="296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1800" b="1" dirty="0">
                <a:latin typeface="Montserrat"/>
                <a:ea typeface="Montserrat"/>
                <a:cs typeface="Montserrat"/>
                <a:sym typeface="Montserrat"/>
              </a:rPr>
              <a:t>Hypothesis.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There is a correlation between the performance in the Summer and Winter Olympics. Athletes who are used to the summer weather conditions might not be accustomed to the winter weather conditions and vice-versa.</a:t>
            </a:r>
            <a:endParaRPr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 descr="The Winter Olympics don't really represent the world: Costs, climate and  quotas keep the majority off the podium | CNN">
            <a:extLst>
              <a:ext uri="{FF2B5EF4-FFF2-40B4-BE49-F238E27FC236}">
                <a16:creationId xmlns:a16="http://schemas.microsoft.com/office/drawing/2014/main" id="{F84CFF05-4160-E033-7FDA-E1F9C201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5" y="282009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9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to Questions</a:t>
            </a:r>
            <a:endParaRPr dirty="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59037" y="895134"/>
            <a:ext cx="2440500" cy="32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>
                <a:latin typeface="Montserrat"/>
                <a:ea typeface="Montserrat"/>
                <a:cs typeface="Montserrat"/>
                <a:sym typeface="Montserrat"/>
              </a:rPr>
              <a:t>Question 1.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Compute the </a:t>
            </a:r>
            <a:r>
              <a:rPr lang="en" u="sng" dirty="0"/>
              <a:t>Pearson Correlation Coefficient</a:t>
            </a:r>
            <a:r>
              <a:rPr lang="en" dirty="0"/>
              <a:t>, to determine whether there is a linear correlation between the performance of the athletes and their age.</a:t>
            </a:r>
            <a:endParaRPr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3351625" y="895134"/>
            <a:ext cx="2440500" cy="324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>
                <a:latin typeface="Montserrat"/>
                <a:ea typeface="Montserrat"/>
                <a:cs typeface="Montserrat"/>
                <a:sym typeface="Montserrat"/>
              </a:rPr>
              <a:t>Question 2.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Visualization using a </a:t>
            </a:r>
            <a:r>
              <a:rPr lang="en" u="sng" dirty="0"/>
              <a:t>histogram</a:t>
            </a:r>
            <a:r>
              <a:rPr lang="en" dirty="0"/>
              <a:t>, to illustrate the change in the male-to-female athletes ration over the years.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885292" y="895134"/>
            <a:ext cx="2440500" cy="3241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sym typeface="Montserrat"/>
              </a:rPr>
              <a:t>Question 3.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/>
              <a:t>Compute the </a:t>
            </a:r>
            <a:r>
              <a:rPr lang="en-SG" u="sng" dirty="0"/>
              <a:t>Pearson Correlation Coefficient</a:t>
            </a:r>
            <a:r>
              <a:rPr lang="en-SG" dirty="0"/>
              <a:t>, to determine whether there is a linear correlation between the performance of athletes in the Summer and Winter Olympics.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91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Findings – Male vs Female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C979-DAF8-3716-EA43-D0CD20CE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SG" dirty="0"/>
              <a:t>There are huge differences between the male and female athletes in terms of </a:t>
            </a:r>
            <a:r>
              <a:rPr lang="en-SG" b="1" dirty="0"/>
              <a:t>age, height and weight</a:t>
            </a:r>
            <a:r>
              <a:rPr lang="en-SG" dirty="0"/>
              <a:t>.</a:t>
            </a:r>
          </a:p>
          <a:p>
            <a:endParaRPr lang="en-SG" dirty="0"/>
          </a:p>
          <a:p>
            <a:r>
              <a:rPr lang="en-SG" dirty="0"/>
              <a:t>Male athletes are </a:t>
            </a:r>
            <a:r>
              <a:rPr lang="en-SG" b="1" dirty="0"/>
              <a:t>generally older</a:t>
            </a:r>
            <a:r>
              <a:rPr lang="en-SG" dirty="0"/>
              <a:t> than female athletes. </a:t>
            </a:r>
          </a:p>
          <a:p>
            <a:endParaRPr lang="en-SG" dirty="0"/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06BB25-F574-899D-3924-F74E3BAF96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SG" dirty="0"/>
              <a:t>The age gap between the male and female athletes is smaller in the Winter Olympics (</a:t>
            </a:r>
            <a:r>
              <a:rPr lang="en-SG" b="1" dirty="0"/>
              <a:t>1.5 years</a:t>
            </a:r>
            <a:r>
              <a:rPr lang="en-SG" dirty="0"/>
              <a:t>) compared to that in the Summer Olympics (</a:t>
            </a:r>
            <a:r>
              <a:rPr lang="en-SG" b="1" dirty="0"/>
              <a:t>2.8 years</a:t>
            </a:r>
            <a:r>
              <a:rPr lang="en-SG" dirty="0"/>
              <a:t>).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1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66FEF4-24C6-B70A-7D81-F320C03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Findings – Medal Ratio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AC979-DAF8-3716-EA43-D0CD20CE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SG" dirty="0"/>
              <a:t>We see that the medal ratio </a:t>
            </a:r>
            <a:r>
              <a:rPr lang="en-SG" b="1" dirty="0"/>
              <a:t>fluctuated greatly </a:t>
            </a:r>
            <a:r>
              <a:rPr lang="en-SG" dirty="0"/>
              <a:t>between the Summer and Winter Olympics, especially from </a:t>
            </a:r>
            <a:r>
              <a:rPr lang="en-SG" b="1" dirty="0"/>
              <a:t>1920 to 1980</a:t>
            </a:r>
            <a:r>
              <a:rPr lang="en-SG" dirty="0"/>
              <a:t>.</a:t>
            </a:r>
          </a:p>
          <a:p>
            <a:endParaRPr lang="en-SG" dirty="0"/>
          </a:p>
          <a:p>
            <a:r>
              <a:rPr lang="en-SG" dirty="0"/>
              <a:t>Eventually, the medal ratio </a:t>
            </a:r>
            <a:r>
              <a:rPr lang="en-SG" b="1" dirty="0"/>
              <a:t>stabilized</a:t>
            </a:r>
            <a:r>
              <a:rPr lang="en-SG" dirty="0"/>
              <a:t>.</a:t>
            </a:r>
          </a:p>
          <a:p>
            <a:endParaRPr lang="en-SG" dirty="0"/>
          </a:p>
          <a:p>
            <a:pPr marL="101600" indent="0">
              <a:buNone/>
            </a:pP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622C-8342-8874-8B79-0C02F4767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4F8083-2E8F-05F2-2039-9D74B4BB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95" y="1161487"/>
            <a:ext cx="3921896" cy="25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5066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752</Words>
  <Application>Microsoft Office PowerPoint</Application>
  <PresentationFormat>On-screen Show (16:9)</PresentationFormat>
  <Paragraphs>84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Droid Serif</vt:lpstr>
      <vt:lpstr>Perdita template</vt:lpstr>
      <vt:lpstr>Milestone 4: Presenting Your Findings</vt:lpstr>
      <vt:lpstr>CLIENT:</vt:lpstr>
      <vt:lpstr>Entity Relationship Diagram (ERD)</vt:lpstr>
      <vt:lpstr>Main Questions</vt:lpstr>
      <vt:lpstr>Main Questions</vt:lpstr>
      <vt:lpstr>Main Questions</vt:lpstr>
      <vt:lpstr>Approach to Questions</vt:lpstr>
      <vt:lpstr>Initial Findings – Male vs Female</vt:lpstr>
      <vt:lpstr>Initial Findings – Medal Ratio</vt:lpstr>
      <vt:lpstr>Initial Findings – Medal Ratio</vt:lpstr>
      <vt:lpstr>Initial Findings – Male-Female Ratio</vt:lpstr>
      <vt:lpstr>Final Findings #1</vt:lpstr>
      <vt:lpstr>Final Findings #2</vt:lpstr>
      <vt:lpstr>Conclusion</vt:lpstr>
      <vt:lpstr>Recommendations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Chester Chung</dc:creator>
  <cp:lastModifiedBy>Chester Chung</cp:lastModifiedBy>
  <cp:revision>1</cp:revision>
  <dcterms:modified xsi:type="dcterms:W3CDTF">2023-05-08T09:28:26Z</dcterms:modified>
</cp:coreProperties>
</file>