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44" r:id="rId6"/>
    <p:sldId id="345" r:id="rId7"/>
    <p:sldId id="351" r:id="rId8"/>
    <p:sldId id="346" r:id="rId9"/>
    <p:sldId id="349" r:id="rId10"/>
    <p:sldId id="347" r:id="rId11"/>
    <p:sldId id="35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34" autoAdjust="0"/>
  </p:normalViewPr>
  <p:slideViewPr>
    <p:cSldViewPr snapToGrid="0">
      <p:cViewPr>
        <p:scale>
          <a:sx n="94" d="100"/>
          <a:sy n="94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REGRESSION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DEEP CONTRACTOR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191919"/>
                </a:solidFill>
              </a:rPr>
              <a:t>In statistics, </a:t>
            </a:r>
            <a:r>
              <a:rPr lang="en-US" sz="2400" b="1" dirty="0">
                <a:solidFill>
                  <a:srgbClr val="191919"/>
                </a:solidFill>
              </a:rPr>
              <a:t>principal component regression</a:t>
            </a:r>
            <a:r>
              <a:rPr lang="en-US" sz="2400" dirty="0">
                <a:solidFill>
                  <a:srgbClr val="191919"/>
                </a:solidFill>
              </a:rPr>
              <a:t> (</a:t>
            </a:r>
            <a:r>
              <a:rPr lang="en-US" sz="2400" b="1" dirty="0">
                <a:solidFill>
                  <a:srgbClr val="191919"/>
                </a:solidFill>
              </a:rPr>
              <a:t>PCR</a:t>
            </a:r>
            <a:r>
              <a:rPr lang="en-US" sz="2400" dirty="0">
                <a:solidFill>
                  <a:srgbClr val="191919"/>
                </a:solidFill>
              </a:rPr>
              <a:t>) is a regression analysis technique that is based on principal component analysis (PCA). </a:t>
            </a:r>
            <a:endParaRPr lang="en-US" sz="2400" dirty="0" smtClean="0">
              <a:solidFill>
                <a:srgbClr val="191919"/>
              </a:solidFill>
            </a:endParaRPr>
          </a:p>
          <a:p>
            <a:r>
              <a:rPr lang="en-US" sz="2400" dirty="0" smtClean="0">
                <a:solidFill>
                  <a:srgbClr val="191919"/>
                </a:solidFill>
              </a:rPr>
              <a:t>Then what is Principal Component Analysis?</a:t>
            </a:r>
          </a:p>
          <a:p>
            <a:r>
              <a:rPr lang="en-US" sz="2400" dirty="0" smtClean="0">
                <a:solidFill>
                  <a:srgbClr val="191919"/>
                </a:solidFill>
              </a:rPr>
              <a:t>Principal Component Analysis is an unsupervised learning algorithm used for dimensional reduction.</a:t>
            </a:r>
          </a:p>
          <a:p>
            <a:r>
              <a:rPr lang="en-US" sz="2400" dirty="0"/>
              <a:t>Principal component regression (PCR) is an alternative to multiple linear regression (MLR) and has many advantages over MLR.</a:t>
            </a:r>
          </a:p>
          <a:p>
            <a:endParaRPr lang="en-IN" dirty="0">
              <a:solidFill>
                <a:srgbClr val="19191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Principal Component regression?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11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348" y="2319112"/>
            <a:ext cx="8210550" cy="2200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MLR VS PCR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79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82" y="2376758"/>
            <a:ext cx="10396767" cy="23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Dimension reduction technique</a:t>
            </a:r>
          </a:p>
          <a:p>
            <a:r>
              <a:rPr lang="en-US" sz="2400" dirty="0" smtClean="0"/>
              <a:t>It combines features</a:t>
            </a:r>
          </a:p>
          <a:p>
            <a:r>
              <a:rPr lang="en-US" sz="2400" dirty="0" smtClean="0"/>
              <a:t>PC &lt; initial features</a:t>
            </a:r>
          </a:p>
          <a:p>
            <a:r>
              <a:rPr lang="en-US" sz="2400" dirty="0" smtClean="0"/>
              <a:t>Not a feature selection </a:t>
            </a:r>
            <a:r>
              <a:rPr lang="en-US" sz="2400" dirty="0" smtClean="0"/>
              <a:t>method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analysis(PCA)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962" y="1796361"/>
            <a:ext cx="57340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78" y="2108200"/>
            <a:ext cx="9401970" cy="3760788"/>
          </a:xfrm>
        </p:spPr>
      </p:pic>
    </p:spTree>
    <p:extLst>
      <p:ext uri="{BB962C8B-B14F-4D97-AF65-F5344CB8AC3E}">
        <p14:creationId xmlns:p14="http://schemas.microsoft.com/office/powerpoint/2010/main" val="1632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Step 1 : perform standard scaler/</a:t>
            </a:r>
            <a:r>
              <a:rPr lang="en-US" sz="2400" dirty="0" err="1" smtClean="0"/>
              <a:t>Minmax</a:t>
            </a:r>
            <a:r>
              <a:rPr lang="en-US" sz="2400" dirty="0" smtClean="0"/>
              <a:t> </a:t>
            </a:r>
            <a:r>
              <a:rPr lang="en-US" sz="2400" dirty="0" smtClean="0"/>
              <a:t>scaler</a:t>
            </a:r>
            <a:endParaRPr lang="en-US" sz="2400" dirty="0" smtClean="0"/>
          </a:p>
          <a:p>
            <a:r>
              <a:rPr lang="en-US" sz="2400" dirty="0" smtClean="0"/>
              <a:t>Step 2 : </a:t>
            </a:r>
            <a:r>
              <a:rPr lang="en-US" sz="2400" dirty="0"/>
              <a:t>perform PCA on predictor </a:t>
            </a:r>
            <a:r>
              <a:rPr lang="en-US" sz="2400" dirty="0" smtClean="0"/>
              <a:t>variables</a:t>
            </a:r>
          </a:p>
          <a:p>
            <a:r>
              <a:rPr lang="en-US" sz="2400" dirty="0" smtClean="0"/>
              <a:t>(n principal components)</a:t>
            </a:r>
          </a:p>
          <a:p>
            <a:r>
              <a:rPr lang="en-US" sz="2400" dirty="0" smtClean="0"/>
              <a:t>Step 3 : perform regression on those principal components</a:t>
            </a:r>
            <a:endParaRPr lang="en-US" sz="24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perform </a:t>
            </a:r>
            <a:r>
              <a:rPr lang="en-US" dirty="0" err="1" smtClean="0"/>
              <a:t>pcr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0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Removes Correlated </a:t>
            </a:r>
            <a:r>
              <a:rPr lang="en-IN" b="1" dirty="0" smtClean="0"/>
              <a:t>Features</a:t>
            </a:r>
          </a:p>
          <a:p>
            <a:r>
              <a:rPr lang="en-IN" b="1" dirty="0"/>
              <a:t>Improves Algorithm </a:t>
            </a:r>
            <a:r>
              <a:rPr lang="en-IN" b="1" dirty="0" smtClean="0"/>
              <a:t>Performance</a:t>
            </a:r>
          </a:p>
          <a:p>
            <a:r>
              <a:rPr lang="en-IN" b="1" dirty="0"/>
              <a:t>Reduces </a:t>
            </a:r>
            <a:r>
              <a:rPr lang="en-IN" b="1" dirty="0" smtClean="0"/>
              <a:t>Overfitting</a:t>
            </a:r>
          </a:p>
          <a:p>
            <a:r>
              <a:rPr lang="en-IN" b="1" dirty="0"/>
              <a:t> Improves </a:t>
            </a:r>
            <a:r>
              <a:rPr lang="en-IN" b="1" dirty="0" smtClean="0"/>
              <a:t>Visualization</a:t>
            </a:r>
          </a:p>
          <a:p>
            <a:r>
              <a:rPr lang="en-IN" b="1" dirty="0" smtClean="0"/>
              <a:t>*********************************************</a:t>
            </a:r>
          </a:p>
          <a:p>
            <a:r>
              <a:rPr lang="en-US" b="1" dirty="0"/>
              <a:t>Data standardization is must before </a:t>
            </a:r>
            <a:r>
              <a:rPr lang="en-US" b="1" dirty="0" smtClean="0"/>
              <a:t>PCA</a:t>
            </a:r>
          </a:p>
          <a:p>
            <a:r>
              <a:rPr lang="en-IN" b="1" dirty="0" smtClean="0"/>
              <a:t>Information </a:t>
            </a:r>
            <a:r>
              <a:rPr lang="en-IN" b="1" dirty="0"/>
              <a:t>Loss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Pros and 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3591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79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Helvetica Neue Medium</vt:lpstr>
      <vt:lpstr>RetrospectVTI</vt:lpstr>
      <vt:lpstr>PRINCIPAL COMPONENT REGRESSION</vt:lpstr>
      <vt:lpstr>What is Principal Component regression?</vt:lpstr>
      <vt:lpstr>MLR VS PCR</vt:lpstr>
      <vt:lpstr>PowerPoint Presentation</vt:lpstr>
      <vt:lpstr>Principal component analysis(PCA)</vt:lpstr>
      <vt:lpstr>PowerPoint Presentation</vt:lpstr>
      <vt:lpstr>Steps to perform pcr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2020-01-20T18:59:55Z</dcterms:created>
  <dcterms:modified xsi:type="dcterms:W3CDTF">2020-02-04T10:39:43Z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