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14127">
          <p15:clr>
            <a:srgbClr val="A4A3A4"/>
          </p15:clr>
        </p15:guide>
        <p15:guide id="4" pos="26338">
          <p15:clr>
            <a:srgbClr val="A4A3A4"/>
          </p15:clr>
        </p15:guide>
        <p15:guide id="5" pos="7743">
          <p15:clr>
            <a:srgbClr val="A4A3A4"/>
          </p15:clr>
        </p15:guide>
        <p15:guide id="6" pos="1217">
          <p15:clr>
            <a:srgbClr val="A4A3A4"/>
          </p15:clr>
        </p15:guide>
        <p15:guide id="7" pos="21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529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94690"/>
  </p:normalViewPr>
  <p:slideViewPr>
    <p:cSldViewPr snapToGrid="0" snapToObjects="1">
      <p:cViewPr>
        <p:scale>
          <a:sx n="25" d="100"/>
          <a:sy n="25" d="100"/>
        </p:scale>
        <p:origin x="125" y="5"/>
      </p:cViewPr>
      <p:guideLst>
        <p:guide orient="horz" pos="13248"/>
        <p:guide orient="horz" pos="10368"/>
        <p:guide pos="14127"/>
        <p:guide pos="26338"/>
        <p:guide pos="7743"/>
        <p:guide pos="1217"/>
        <p:guide pos="21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BBF67-3F34-7B4F-9D22-6C5AACED205D}" type="datetimeFigureOut">
              <a:rPr lang="en-US" smtClean="0">
                <a:latin typeface="Verdana Regular" charset="0"/>
              </a:rPr>
              <a:t>11/26/2024</a:t>
            </a:fld>
            <a:endParaRPr lang="en-US" dirty="0">
              <a:latin typeface="Verdana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4DB99-E856-3648-B51B-50059185FFD2}" type="slidenum">
              <a:rPr lang="en-US" smtClean="0">
                <a:latin typeface="Verdana Regular" charset="0"/>
              </a:rPr>
              <a:t>‹#›</a:t>
            </a:fld>
            <a:endParaRPr lang="en-US" dirty="0"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1987" y="8919137"/>
            <a:ext cx="19381645" cy="17519487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429930" y="20092879"/>
            <a:ext cx="9080739" cy="1095430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429930" y="8919140"/>
            <a:ext cx="19381645" cy="1001896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06000" y="720448"/>
            <a:ext cx="33252441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732759" y="720448"/>
            <a:ext cx="10353949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  <p:pic>
        <p:nvPicPr>
          <p:cNvPr id="4" name="Picture 3" descr="OSU_horizontal_2C_O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0" y="28559364"/>
            <a:ext cx="7046629" cy="224721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26AD745-CAD5-D56E-89A8-C57902312F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699" r="13699"/>
          <a:stretch/>
        </p:blipFill>
        <p:spPr>
          <a:xfrm>
            <a:off x="1931989" y="8243448"/>
            <a:ext cx="8046394" cy="6620772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F0D3A4A-3051-5A48-B5EE-7EE47DC7A13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9522" b="19522"/>
          <a:stretch/>
        </p:blipFill>
        <p:spPr>
          <a:xfrm>
            <a:off x="22429788" y="20632738"/>
            <a:ext cx="9080500" cy="9369425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71C4280-071F-915E-F42B-6389DE83AA6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t="9233" b="9233"/>
          <a:stretch/>
        </p:blipFill>
        <p:spPr>
          <a:xfrm>
            <a:off x="22429788" y="9655175"/>
            <a:ext cx="19381787" cy="10020300"/>
          </a:xfrm>
        </p:spPr>
      </p:pic>
      <p:sp>
        <p:nvSpPr>
          <p:cNvPr id="5" name="Text Placeholder 16"/>
          <p:cNvSpPr txBox="1">
            <a:spLocks/>
          </p:cNvSpPr>
          <p:nvPr/>
        </p:nvSpPr>
        <p:spPr>
          <a:xfrm>
            <a:off x="32393255" y="20691667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Training with ML-Agents</a:t>
            </a:r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32393255" y="21658115"/>
            <a:ext cx="9418320" cy="8994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ML-Agents: A Unity package used for training game agents. We used the tool’s reinforcement learning/proximate policy optimization (PPO) capabilities to train an agent, the game’s paddle. (ML-Agents can also use imitation/behavioral cloning)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We used observations of the ball’s position to define rewards for the paddle agent based on: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Paddle position/proximity to ball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Paddle striking the ball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Destroying a brick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Destroying all of a level’s bricks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Missing the ball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We set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hyperparameters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in the related YAML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config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for:</a:t>
            </a:r>
          </a:p>
          <a:p>
            <a:pPr marL="11922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Number of simulation steps</a:t>
            </a:r>
          </a:p>
          <a:p>
            <a:pPr marL="11922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How quickly the policy can evolve in simulation (epsilon)</a:t>
            </a:r>
          </a:p>
          <a:p>
            <a:pPr marL="0" indent="0">
              <a:lnSpc>
                <a:spcPts val="1300"/>
              </a:lnSpc>
              <a:spcAft>
                <a:spcPts val="2600"/>
              </a:spcAft>
              <a:buNone/>
            </a:pP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1990" y="5503233"/>
            <a:ext cx="24332692" cy="380074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A clone of Atari’s Breakout developed with Unity and trained using ML-Agents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12292013" y="27593400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Breakout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2292013" y="28559321"/>
            <a:ext cx="9418320" cy="2180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For this project, the team developed a brick-breaking game similar to Atari’s 1976 hit arcade game, 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Breakout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. We used Unity for design and scripting, and the game features a player vs. CPU mode, trained with Unity’s ML-Agent package and associated Python/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PyTorch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toolkit.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31989" y="3463917"/>
            <a:ext cx="20497941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Machine learning breakout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563027" y="5224157"/>
            <a:ext cx="25347611" cy="459208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459234" y="4072736"/>
            <a:ext cx="17276324" cy="457572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Chester </a:t>
            </a:r>
            <a:r>
              <a:rPr lang="en-US" sz="5400" cap="none" spc="100" dirty="0" err="1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Corpuz</a:t>
            </a:r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 corpuzc@oregonstate.edu</a:t>
            </a:r>
          </a:p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Jason Ferrell  ferrelja@oregonstate.edu</a:t>
            </a:r>
          </a:p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Ben </a:t>
            </a:r>
            <a:r>
              <a:rPr lang="en-US" sz="5400" cap="none" spc="100" dirty="0" err="1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Singeltary</a:t>
            </a:r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singeltb@oregonstate.edu</a:t>
            </a:r>
          </a:p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Joel </a:t>
            </a:r>
            <a:r>
              <a:rPr lang="en-US" sz="5400" cap="none" spc="100" dirty="0" err="1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Vrieze</a:t>
            </a:r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vriezej@oregonstate.edu</a:t>
            </a:r>
          </a:p>
          <a:p>
            <a:endParaRPr lang="en-US" sz="5400" cap="none" spc="100" dirty="0">
              <a:solidFill>
                <a:srgbClr val="E05529"/>
              </a:solidFill>
              <a:latin typeface="+mn-lt"/>
              <a:ea typeface="Impact" charset="0"/>
              <a:cs typeface="Impact" charset="0"/>
            </a:endParaRPr>
          </a:p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https://github.com/chesterrc/ML-Breakout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997BDB-AF2A-A3A5-814C-84AA3F0A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989" y="15085125"/>
            <a:ext cx="8046394" cy="49724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E9482C-0098-641E-178B-BD8EB86B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650" y="20278520"/>
            <a:ext cx="8046394" cy="51170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0B934A-D33D-E8C7-A104-026963C8D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3232" y="16488863"/>
            <a:ext cx="10466151" cy="75793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7B734AE-BC82-B7ED-2226-7775453943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2506" y="9355830"/>
            <a:ext cx="10506877" cy="66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2163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215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Impact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Corpuz, Chester R</cp:lastModifiedBy>
  <cp:revision>61</cp:revision>
  <dcterms:created xsi:type="dcterms:W3CDTF">2017-04-19T21:01:26Z</dcterms:created>
  <dcterms:modified xsi:type="dcterms:W3CDTF">2024-11-26T16:10:03Z</dcterms:modified>
</cp:coreProperties>
</file>