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73" r:id="rId17"/>
    <p:sldId id="276" r:id="rId18"/>
    <p:sldId id="275" r:id="rId19"/>
    <p:sldId id="274" r:id="rId20"/>
    <p:sldId id="278" r:id="rId21"/>
    <p:sldId id="277" r:id="rId22"/>
    <p:sldId id="269" r:id="rId23"/>
    <p:sldId id="27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84b4cd0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1884b4cd0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9a0a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9a789a0a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abd2ec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8abd2ec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abd2ec3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8abd2ec3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abd2ec30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8abd2ec30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789a0a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789a0a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493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26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04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51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84b4cd0d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1884b4cd0d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510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9a0a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9a0a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82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abd2ec30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8abd2ec30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bb153ee8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8bb153ee8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84b4cd0d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1884b4cd0d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84b4cd0d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884b4cd0d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84b4cd0d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884b4cd0d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84b4cd0d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884b4cd0d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4b4cd0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884b4cd0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9a0a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9a789a0a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1743" y="0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16462" y="6584"/>
            <a:ext cx="192900" cy="77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" name="Google Shape;11;p2"/>
          <p:cNvSpPr/>
          <p:nvPr/>
        </p:nvSpPr>
        <p:spPr>
          <a:xfrm>
            <a:off x="7389091" y="40617"/>
            <a:ext cx="4803000" cy="6489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Information Technology</a:t>
            </a:r>
            <a:endParaRPr sz="2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3layouts.com/tag/training-placement-cel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figure/UML-Class-diagram-for-the-monitoring-activity-components_fig3_280773061" TargetMode="External"/><Relationship Id="rId5" Type="http://schemas.openxmlformats.org/officeDocument/2006/relationships/hyperlink" Target="https://www.nitt.edu/home/academics/placement/" TargetMode="External"/><Relationship Id="rId4" Type="http://schemas.openxmlformats.org/officeDocument/2006/relationships/hyperlink" Target="https://themeforest.net/item/campus-recruitment-system/20856917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84b4cd0dc_0_0"/>
          <p:cNvSpPr txBox="1"/>
          <p:nvPr/>
        </p:nvSpPr>
        <p:spPr>
          <a:xfrm>
            <a:off x="491325" y="1187350"/>
            <a:ext cx="112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g1884b4cd0dc_0_0"/>
          <p:cNvSpPr txBox="1"/>
          <p:nvPr/>
        </p:nvSpPr>
        <p:spPr>
          <a:xfrm>
            <a:off x="217875" y="982650"/>
            <a:ext cx="11750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SWAMI KESHVANAND INSTITUTE OF TECHNOLOGY,</a:t>
            </a:r>
            <a:endParaRPr sz="2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MANAGEMENT and GRAMOTHAN</a:t>
            </a:r>
            <a:endParaRPr sz="2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g1884b4cd0dc_0_0"/>
          <p:cNvSpPr txBox="1"/>
          <p:nvPr/>
        </p:nvSpPr>
        <p:spPr>
          <a:xfrm>
            <a:off x="1535375" y="2701250"/>
            <a:ext cx="851359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Presentation on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Feature-rich, advanced practical online website for 		         the training and placement department of the college</a:t>
            </a:r>
            <a:r>
              <a:rPr lang="en-US" sz="2000" dirty="0"/>
              <a:t> </a:t>
            </a:r>
            <a:endParaRPr sz="20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g1884b4cd0dc_0_0"/>
          <p:cNvSpPr txBox="1"/>
          <p:nvPr/>
        </p:nvSpPr>
        <p:spPr>
          <a:xfrm>
            <a:off x="838986" y="4688000"/>
            <a:ext cx="4606614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sz="19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GUIDE : </a:t>
            </a:r>
            <a:r>
              <a:rPr lang="en-US" sz="19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Mr. Praveen Kumar Yadav</a:t>
            </a:r>
            <a:endParaRPr sz="19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SUBMITTED TO:</a:t>
            </a:r>
            <a:r>
              <a:rPr lang="en-US" sz="19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</a:t>
            </a:r>
            <a:r>
              <a:rPr lang="en-US" sz="19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Dr. Sanju Chaudhary</a:t>
            </a:r>
            <a:endParaRPr sz="190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g1884b4cd0dc_0_0"/>
          <p:cNvSpPr txBox="1"/>
          <p:nvPr/>
        </p:nvSpPr>
        <p:spPr>
          <a:xfrm>
            <a:off x="7267425" y="4524225"/>
            <a:ext cx="3889800" cy="1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SUBMITTED BY:</a:t>
            </a:r>
            <a:endParaRPr sz="1900" b="1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5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Komal Jha</a:t>
            </a:r>
            <a:r>
              <a:rPr lang="en-US" sz="19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19ESKIT300)</a:t>
            </a:r>
            <a:endParaRPr sz="19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3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sz="19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Anjali Arora (19ESKIT303)</a:t>
            </a:r>
            <a:endParaRPr sz="19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US" sz="1900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Chestha</a:t>
            </a:r>
            <a:r>
              <a:rPr lang="en-US" sz="19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Gautam(19ESKIT305)</a:t>
            </a:r>
            <a:endParaRPr sz="19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9" name="Google Shape;89;g1884b4cd0dc_0_0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90" name="Google Shape;90;g1884b4cd0dc_0_0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g1884b4cd0dc_0_0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g1884b4cd0dc_0_0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g1884b4cd0dc_0_0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1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a789a0a3a_0_34"/>
          <p:cNvSpPr txBox="1"/>
          <p:nvPr/>
        </p:nvSpPr>
        <p:spPr>
          <a:xfrm>
            <a:off x="346775" y="1324175"/>
            <a:ext cx="4516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endParaRPr sz="2900" b="1" i="0" u="sng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g19a789a0a3a_0_34"/>
          <p:cNvSpPr txBox="1"/>
          <p:nvPr/>
        </p:nvSpPr>
        <p:spPr>
          <a:xfrm>
            <a:off x="529663" y="2348273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g19a789a0a3a_0_34"/>
          <p:cNvSpPr txBox="1"/>
          <p:nvPr/>
        </p:nvSpPr>
        <p:spPr>
          <a:xfrm>
            <a:off x="4445592" y="2347350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g19a789a0a3a_0_34"/>
          <p:cNvSpPr txBox="1"/>
          <p:nvPr/>
        </p:nvSpPr>
        <p:spPr>
          <a:xfrm>
            <a:off x="8024974" y="2628599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78" name="Google Shape;178;g19a789a0a3a_0_34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79" name="Google Shape;179;g19a789a0a3a_0_34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g19a789a0a3a_0_34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g19a789a0a3a_0_34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g19a789a0a3a_0_34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8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3" name="Google Shape;183;g19a789a0a3a_0_34"/>
          <p:cNvSpPr txBox="1"/>
          <p:nvPr/>
        </p:nvSpPr>
        <p:spPr>
          <a:xfrm>
            <a:off x="893750" y="656325"/>
            <a:ext cx="10546800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                                </a:t>
            </a:r>
            <a:r>
              <a:rPr lang="en-US" sz="2900" b="1" dirty="0">
                <a:solidFill>
                  <a:schemeClr val="dk1"/>
                </a:solidFill>
              </a:rPr>
              <a:t>Project Functions - 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endParaRPr lang="en-US"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endParaRPr lang="en-US"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companies can view the list of student profile who have applied to the particular company.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company recruiter of the system, has the access to all the </a:t>
            </a:r>
            <a:r>
              <a:rPr lang="en-US" sz="26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portal.The</a:t>
            </a: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company recruiter can add, delete or edit information when need be.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company recruiter can edit information according to their needs.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can also submit their CV.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Company can download the student's CV as per their interest.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 these functionalities are working fine and are user friendly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endParaRPr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abd2ec304_0_5"/>
          <p:cNvSpPr txBox="1"/>
          <p:nvPr/>
        </p:nvSpPr>
        <p:spPr>
          <a:xfrm>
            <a:off x="183175" y="595950"/>
            <a:ext cx="10420200" cy="83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 panose="020B0604020202020204"/>
              <a:buNone/>
            </a:pPr>
            <a:r>
              <a:rPr lang="en-US" sz="2850" b="1" dirty="0">
                <a:solidFill>
                  <a:schemeClr val="dk1"/>
                </a:solidFill>
              </a:rPr>
              <a:t>                                     </a:t>
            </a:r>
            <a:r>
              <a:rPr lang="en-US" sz="2850" b="1" dirty="0" err="1">
                <a:solidFill>
                  <a:schemeClr val="dk1"/>
                </a:solidFill>
              </a:rPr>
              <a:t>ScreenShots</a:t>
            </a:r>
            <a:r>
              <a:rPr lang="en-US" sz="2850" b="1" dirty="0">
                <a:solidFill>
                  <a:schemeClr val="dk1"/>
                </a:solidFill>
              </a:rPr>
              <a:t> –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 panose="020B0604020202020204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                                                                  Login/Register Page</a:t>
            </a:r>
            <a:endParaRPr b="1" i="0" u="none" strike="noStrike" cap="none" dirty="0">
              <a:solidFill>
                <a:schemeClr val="dk1"/>
              </a:solidFill>
            </a:endParaRPr>
          </a:p>
        </p:txBody>
      </p:sp>
      <p:grpSp>
        <p:nvGrpSpPr>
          <p:cNvPr id="189" name="Google Shape;189;g18abd2ec304_0_5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90" name="Google Shape;190;g18abd2ec304_0_5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g18abd2ec304_0_5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g18abd2ec304_0_5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g18abd2ec304_0_5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9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login page&#10;&#10;Description automatically generated with low confidence">
            <a:extLst>
              <a:ext uri="{FF2B5EF4-FFF2-40B4-BE49-F238E27FC236}">
                <a16:creationId xmlns:a16="http://schemas.microsoft.com/office/drawing/2014/main" id="{A0055FC2-0389-E3F9-F5CA-DCF885B3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8" y="1608629"/>
            <a:ext cx="10420503" cy="4668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g18abd2ec304_0_14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00" name="Google Shape;200;g18abd2ec304_0_14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g18abd2ec304_0_14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g18abd2ec304_0_14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g18abd2ec304_0_14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10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EBB7C8F-2259-5555-D5D7-862627FC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4" y="1278071"/>
            <a:ext cx="10856771" cy="4703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7D0C7-6506-280F-C888-1A37539B7FD3}"/>
              </a:ext>
            </a:extLst>
          </p:cNvPr>
          <p:cNvSpPr txBox="1"/>
          <p:nvPr/>
        </p:nvSpPr>
        <p:spPr>
          <a:xfrm>
            <a:off x="3252866" y="974361"/>
            <a:ext cx="373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Registration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abd2ec304_0_24"/>
          <p:cNvSpPr txBox="1"/>
          <p:nvPr/>
        </p:nvSpPr>
        <p:spPr>
          <a:xfrm>
            <a:off x="368475" y="753300"/>
            <a:ext cx="10235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endParaRPr sz="185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pSp>
        <p:nvGrpSpPr>
          <p:cNvPr id="210" name="Google Shape;210;g18abd2ec304_0_24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11" name="Google Shape;211;g18abd2ec304_0_24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g18abd2ec304_0_24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g18abd2ec304_0_24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g18abd2ec304_0_24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1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A53AB233-33BC-C8CB-F7EB-2E4369AC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928338"/>
            <a:ext cx="11136279" cy="5001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B0FE9-4CF2-93E0-FEA6-930955059024}"/>
              </a:ext>
            </a:extLst>
          </p:cNvPr>
          <p:cNvSpPr txBox="1"/>
          <p:nvPr/>
        </p:nvSpPr>
        <p:spPr>
          <a:xfrm>
            <a:off x="5006715" y="753300"/>
            <a:ext cx="28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Login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9a789a0a3a_0_13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22" name="Google Shape;222;g19a789a0a3a_0_13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g19a789a0a3a_0_13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g19a789a0a3a_0_13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g19a789a0a3a_0_13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12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618FB7-05DC-1D3E-080B-5E99E996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1705"/>
            <a:ext cx="11277600" cy="49145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0FDFA2-435E-B397-8EA1-D4777703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0" y="1209190"/>
            <a:ext cx="11442492" cy="4439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0A6C3B-ED32-F1B6-F6CB-D34B97B36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0" y="1250304"/>
            <a:ext cx="11152682" cy="41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D74574-A9A2-4814-6B01-06D19A27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8" y="1346202"/>
            <a:ext cx="10298243" cy="44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6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740D31-4858-31A3-3C9D-AA15DA6D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8" y="1660879"/>
            <a:ext cx="10388184" cy="35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5D91E2-A12C-C481-8545-4AE4F51E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" y="1391247"/>
            <a:ext cx="10388184" cy="469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FACAF-1BBE-C5ED-6BC9-F8589C658005}"/>
              </a:ext>
            </a:extLst>
          </p:cNvPr>
          <p:cNvSpPr txBox="1"/>
          <p:nvPr/>
        </p:nvSpPr>
        <p:spPr>
          <a:xfrm>
            <a:off x="3567659" y="929390"/>
            <a:ext cx="482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Student Home Page</a:t>
            </a:r>
          </a:p>
        </p:txBody>
      </p:sp>
    </p:spTree>
    <p:extLst>
      <p:ext uri="{BB962C8B-B14F-4D97-AF65-F5344CB8AC3E}">
        <p14:creationId xmlns:p14="http://schemas.microsoft.com/office/powerpoint/2010/main" val="395400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84b4cd0dc_1_15"/>
          <p:cNvSpPr/>
          <p:nvPr/>
        </p:nvSpPr>
        <p:spPr>
          <a:xfrm>
            <a:off x="0" y="6462231"/>
            <a:ext cx="12192000" cy="406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g1884b4cd0dc_1_15"/>
          <p:cNvSpPr txBox="1"/>
          <p:nvPr/>
        </p:nvSpPr>
        <p:spPr>
          <a:xfrm>
            <a:off x="491325" y="1187350"/>
            <a:ext cx="112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g1884b4cd0dc_1_15"/>
          <p:cNvSpPr txBox="1"/>
          <p:nvPr/>
        </p:nvSpPr>
        <p:spPr>
          <a:xfrm>
            <a:off x="929925" y="1540625"/>
            <a:ext cx="11047500" cy="5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25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Introduction</a:t>
            </a:r>
            <a:endParaRPr sz="2500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Technologies Used</a:t>
            </a:r>
            <a:endParaRPr sz="2500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IDE Used</a:t>
            </a:r>
            <a:endParaRPr sz="2500"/>
          </a:p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Project Functions</a:t>
            </a:r>
            <a:endParaRPr sz="2500"/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Screenshots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References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endParaRPr sz="2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g1884b4cd0dc_1_15"/>
          <p:cNvSpPr txBox="1"/>
          <p:nvPr/>
        </p:nvSpPr>
        <p:spPr>
          <a:xfrm>
            <a:off x="929925" y="1087300"/>
            <a:ext cx="10765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</a:t>
            </a:r>
            <a:r>
              <a:rPr lang="en-US" sz="3500" b="1" i="0" u="none" strike="noStrike" cap="none">
                <a:solidFill>
                  <a:srgbClr val="000000"/>
                </a:solidFill>
              </a:rPr>
              <a:t>Table of Contents :-</a:t>
            </a:r>
            <a:endParaRPr sz="5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2" name="Google Shape;102;g1884b4cd0dc_1_15"/>
          <p:cNvSpPr txBox="1"/>
          <p:nvPr/>
        </p:nvSpPr>
        <p:spPr>
          <a:xfrm>
            <a:off x="8700450" y="4524225"/>
            <a:ext cx="245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g1884b4cd0dc_1_15"/>
          <p:cNvSpPr txBox="1"/>
          <p:nvPr/>
        </p:nvSpPr>
        <p:spPr>
          <a:xfrm>
            <a:off x="320600" y="6509500"/>
            <a:ext cx="1152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Date: 30 May 2023                                                        Session </a:t>
            </a: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2022-2023	                                       </a:t>
            </a: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" name="Google Shape;104;g1884b4cd0dc_1_15"/>
          <p:cNvSpPr txBox="1"/>
          <p:nvPr/>
        </p:nvSpPr>
        <p:spPr>
          <a:xfrm>
            <a:off x="9448800" y="6456754"/>
            <a:ext cx="239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 No. 2</a:t>
            </a: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B82981-C060-D7F7-98B5-5A480151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59" y="1383853"/>
            <a:ext cx="9653666" cy="40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3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9a789a0a3a_0_17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32" name="Google Shape;232;g19a789a0a3a_0_17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g19a789a0a3a_0_17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g19a789a0a3a_0_17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g19a789a0a3a_0_17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5D91E2-A12C-C481-8545-4AE4F51E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8" y="1211364"/>
            <a:ext cx="10388184" cy="469867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5223A3-3C9D-6570-375E-AA085D87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64" y="1116242"/>
            <a:ext cx="11167672" cy="48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abd2ec304_0_32"/>
          <p:cNvSpPr txBox="1"/>
          <p:nvPr/>
        </p:nvSpPr>
        <p:spPr>
          <a:xfrm>
            <a:off x="368500" y="693600"/>
            <a:ext cx="10972800" cy="478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r>
              <a:rPr lang="en-US" sz="2900" b="1" dirty="0"/>
              <a:t>                                       References</a:t>
            </a:r>
            <a:r>
              <a:rPr lang="en-US" sz="29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:-</a:t>
            </a:r>
            <a:endParaRPr sz="29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endParaRPr sz="29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74650">
              <a:buClr>
                <a:schemeClr val="dk1"/>
              </a:buClr>
              <a:buSzPts val="2300"/>
              <a:buFont typeface="Arial" panose="020B0604020202020204"/>
              <a:buChar char="●"/>
            </a:pP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https://w3layouts.com/tag/training-placement-cell/</a:t>
            </a:r>
            <a:endParaRPr sz="2300" b="0" i="0" u="sng" strike="noStrike" cap="none" dirty="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https://themeforest.net/item/campus-recruitment-system/20856917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indent="-374650">
              <a:buClr>
                <a:schemeClr val="dk1"/>
              </a:buClr>
              <a:buSzPts val="2300"/>
              <a:buFont typeface="Arial" panose="020B0604020202020204"/>
              <a:buChar char="●"/>
            </a:pP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https://www.nitt.edu/home/academics/placement/</a:t>
            </a:r>
            <a:endParaRPr lang="en-US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74650">
              <a:buClr>
                <a:schemeClr val="dk1"/>
              </a:buClr>
              <a:buSzPts val="2300"/>
              <a:buFont typeface="Arial" panose="020B0604020202020204"/>
              <a:buChar char="●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74650">
              <a:buClr>
                <a:schemeClr val="dk1"/>
              </a:buClr>
              <a:buSzPts val="2300"/>
              <a:buFont typeface="Arial" panose="020B0604020202020204"/>
              <a:buChar char="●"/>
            </a:pPr>
            <a:r>
              <a:rPr lang="en-US" sz="18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https://www.researchgate.net/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74650">
              <a:buClr>
                <a:schemeClr val="dk1"/>
              </a:buClr>
              <a:buSzPts val="2300"/>
              <a:buFont typeface="Arial" panose="020B0604020202020204"/>
              <a:buChar char="●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374650">
              <a:buClr>
                <a:schemeClr val="dk1"/>
              </a:buClr>
              <a:buSzPts val="2300"/>
              <a:buFont typeface="Arial" panose="020B0604020202020204"/>
              <a:buChar char="●"/>
            </a:pP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300" dirty="0">
              <a:solidFill>
                <a:schemeClr val="dk1"/>
              </a:solidFill>
            </a:endParaRPr>
          </a:p>
          <a:p>
            <a:pPr marL="825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1" name="Google Shape;241;g18abd2ec304_0_32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42" name="Google Shape;242;g18abd2ec304_0_32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g18abd2ec304_0_32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g18abd2ec304_0_32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5" name="Google Shape;245;g18abd2ec304_0_32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14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bb153ee8a_0_29"/>
          <p:cNvSpPr txBox="1"/>
          <p:nvPr/>
        </p:nvSpPr>
        <p:spPr>
          <a:xfrm>
            <a:off x="2257500" y="2599900"/>
            <a:ext cx="7677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1" u="none" strike="noStrike" cap="none">
                <a:solidFill>
                  <a:srgbClr val="0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                    </a:t>
            </a:r>
            <a:r>
              <a:rPr lang="en-US" sz="3000" b="1" i="1" u="none" strike="noStrike" cap="none">
                <a:solidFill>
                  <a:srgbClr val="0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r>
              <a:rPr lang="en-US" sz="4200" b="1" i="1" u="none" strike="noStrike" cap="none">
                <a:solidFill>
                  <a:srgbClr val="0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you!!</a:t>
            </a:r>
            <a:endParaRPr sz="4200" b="1" i="1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grpSp>
        <p:nvGrpSpPr>
          <p:cNvPr id="251" name="Google Shape;251;g18bb153ee8a_0_29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252" name="Google Shape;252;g18bb153ee8a_0_29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3" name="Google Shape;253;g18bb153ee8a_0_29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4" name="Google Shape;254;g18bb153ee8a_0_29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5" name="Google Shape;255;g18bb153ee8a_0_29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15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6462231"/>
            <a:ext cx="12192000" cy="406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26999" y="650392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Date:	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038599" y="65058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Session: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9448800" y="645117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 No.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14" name="Google Shape;114;p1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8" name="Google Shape;118;p1"/>
          <p:cNvSpPr txBox="1"/>
          <p:nvPr/>
        </p:nvSpPr>
        <p:spPr>
          <a:xfrm>
            <a:off x="1207825" y="730150"/>
            <a:ext cx="10584000" cy="67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</a:t>
            </a:r>
            <a:r>
              <a:rPr lang="en-US" sz="3500" b="1" dirty="0"/>
              <a:t>Introduction</a:t>
            </a:r>
            <a:endParaRPr sz="3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project is aimed at developing an online web application for the training and placement.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 system is an online web application that can be accessed by the company and students with proper login provided.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system provides a better way to maintain students information in the database, ensures data correctness and data integrity as well.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 Student side ,Firstly, on opening the web portal you’ll land on the main page of the portal which showcases information about the jobs.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Secondly ,there are four tabs given in the portal namely Internship, Applied, Bookmarks, </a:t>
            </a:r>
            <a:r>
              <a:rPr lang="en-US" sz="2600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Fulltimejobs</a:t>
            </a: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Each module has the same login page consisting of user id and password field for gaining access to the functionalities of the system.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84b4cd0dc_1_5"/>
          <p:cNvSpPr/>
          <p:nvPr/>
        </p:nvSpPr>
        <p:spPr>
          <a:xfrm>
            <a:off x="0" y="6462231"/>
            <a:ext cx="12192000" cy="406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1884b4cd0dc_1_5"/>
          <p:cNvSpPr txBox="1"/>
          <p:nvPr/>
        </p:nvSpPr>
        <p:spPr>
          <a:xfrm>
            <a:off x="126999" y="650392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Date: 14 Nov 2022	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g1884b4cd0dc_1_5"/>
          <p:cNvSpPr txBox="1"/>
          <p:nvPr/>
        </p:nvSpPr>
        <p:spPr>
          <a:xfrm>
            <a:off x="4038599" y="65058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Session:2022-2023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g1884b4cd0dc_1_5"/>
          <p:cNvSpPr txBox="1"/>
          <p:nvPr/>
        </p:nvSpPr>
        <p:spPr>
          <a:xfrm>
            <a:off x="9448800" y="645117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 No. 4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g1884b4cd0dc_1_5"/>
          <p:cNvSpPr txBox="1"/>
          <p:nvPr/>
        </p:nvSpPr>
        <p:spPr>
          <a:xfrm>
            <a:off x="1044050" y="470850"/>
            <a:ext cx="11034300" cy="7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700" b="1" dirty="0"/>
              <a:t>                                 </a:t>
            </a:r>
            <a:endParaRPr sz="27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700" b="1" dirty="0"/>
              <a:t>                                 Technologies Used </a:t>
            </a:r>
            <a:endParaRPr sz="27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 -</a:t>
            </a:r>
            <a:endParaRPr sz="30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 components wrap existing native code and interact with native APIs via </a:t>
            </a:r>
            <a:r>
              <a:rPr lang="en-US" sz="26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React’s</a:t>
            </a: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declarative UI paradigm and JavaScript. </a:t>
            </a:r>
            <a:endParaRPr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enables native app development for whole new teams of developers, and can let existing native teams work much </a:t>
            </a:r>
            <a:r>
              <a:rPr lang="en-US" sz="26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faster.React</a:t>
            </a: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Native does not use HTML or CSS. </a:t>
            </a:r>
            <a:endParaRPr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Instead, messages from the JavaScript thread are used to manipulate native view.</a:t>
            </a:r>
            <a:endParaRPr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 Native also allows developers to write native code in languages such as Java for Android and Objective-C or Swift for iOS which make it even more flexible.</a:t>
            </a:r>
            <a:endParaRPr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27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27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3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endParaRPr sz="23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8" name="Google Shape;128;g1884b4cd0dc_1_5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29" name="Google Shape;129;g1884b4cd0dc_1_5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g1884b4cd0dc_1_5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30 May 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g1884b4cd0dc_1_5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g1884b4cd0dc_1_5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4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84b4cd0dc_0_175"/>
          <p:cNvSpPr txBox="1"/>
          <p:nvPr/>
        </p:nvSpPr>
        <p:spPr>
          <a:xfrm>
            <a:off x="724850" y="1129050"/>
            <a:ext cx="3443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endParaRPr sz="23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g1884b4cd0dc_0_175"/>
          <p:cNvSpPr txBox="1"/>
          <p:nvPr/>
        </p:nvSpPr>
        <p:spPr>
          <a:xfrm>
            <a:off x="8097675" y="2549900"/>
            <a:ext cx="386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9" name="Google Shape;139;g1884b4cd0dc_0_175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40" name="Google Shape;140;g1884b4cd0dc_0_175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g1884b4cd0dc_0_175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g1884b4cd0dc_0_175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g1884b4cd0dc_0_175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5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4" name="Google Shape;144;g1884b4cd0dc_0_175"/>
          <p:cNvSpPr txBox="1"/>
          <p:nvPr/>
        </p:nvSpPr>
        <p:spPr>
          <a:xfrm>
            <a:off x="724850" y="1129050"/>
            <a:ext cx="10379100" cy="5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and CSS -</a:t>
            </a: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is simply the only option with respect to the Frontend for the Web.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Abstractions like HAML, Jade, etc., are considered to be alternatives to   HTML; however, even these abstractions are eventually converted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HTML because that’s what the browser understands! So, if we are looking to wow the audience.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along with CSS(Cascaded Style Sheets) makes a good case for itself. Think of CSS as a make-up artist and HTML as the actor, HTML brings the talent, but it looks plain without CSS.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84b4cd0dc_1_33"/>
          <p:cNvSpPr txBox="1"/>
          <p:nvPr/>
        </p:nvSpPr>
        <p:spPr>
          <a:xfrm>
            <a:off x="348000" y="1187325"/>
            <a:ext cx="100311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50" b="1" i="0" u="none" strike="noStrike" cap="none">
              <a:solidFill>
                <a:srgbClr val="111111"/>
              </a:solidFill>
              <a:highlight>
                <a:schemeClr val="lt1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50" name="Google Shape;150;g1884b4cd0dc_1_33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51" name="Google Shape;151;g1884b4cd0dc_1_33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g1884b4cd0dc_1_33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g1884b4cd0dc_1_33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g1884b4cd0dc_1_33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6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5" name="Google Shape;155;g1884b4cd0dc_1_33"/>
          <p:cNvSpPr txBox="1"/>
          <p:nvPr/>
        </p:nvSpPr>
        <p:spPr>
          <a:xfrm>
            <a:off x="957600" y="1105425"/>
            <a:ext cx="10276800" cy="6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- </a:t>
            </a: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is a lightweight, interpreted programming language. 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is designed for creating network-centric applications. 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is complementary to and integrated with Java. JavaScript is very easy to implement because it is integrated with HTML. It is open and cross-platform.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is the most popular programming language in the world and that makes it a programmer’s great choice. 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Once you learnt Javascript, it helps you developing great front-end as well as back-end softwares using different Javascript based frameworks like jQuery, Node.JS etc.</a:t>
            </a:r>
            <a:endParaRPr sz="2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84b4cd0dc_1_33"/>
          <p:cNvSpPr txBox="1"/>
          <p:nvPr/>
        </p:nvSpPr>
        <p:spPr>
          <a:xfrm>
            <a:off x="348000" y="1187325"/>
            <a:ext cx="100311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50" b="1" i="0" u="none" strike="noStrike" cap="none">
              <a:solidFill>
                <a:srgbClr val="111111"/>
              </a:solidFill>
              <a:highlight>
                <a:schemeClr val="lt1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50" name="Google Shape;150;g1884b4cd0dc_1_33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51" name="Google Shape;151;g1884b4cd0dc_1_33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g1884b4cd0dc_1_33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g1884b4cd0dc_1_33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g1884b4cd0dc_1_33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6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5" name="Google Shape;155;g1884b4cd0dc_1_33"/>
          <p:cNvSpPr txBox="1"/>
          <p:nvPr/>
        </p:nvSpPr>
        <p:spPr>
          <a:xfrm>
            <a:off x="957600" y="1105425"/>
            <a:ext cx="10276800" cy="67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NodeJS - </a:t>
            </a:r>
            <a:endParaRPr sz="3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Node.js is an open source, cross-platform runtime environment for developing server-side and networking applications. 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Node.js also provides a rich library of various JavaScript modules which simplifies the development of web applications using Node.js to a great extent.</a:t>
            </a:r>
            <a:endParaRPr lang="en-US" sz="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Node.js app runs in a single process, without creating a new thread for every request.</a:t>
            </a:r>
            <a:endParaRPr lang="en-US" sz="1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Node.js provides a set of asynchronous I/O primitives in its standard library that prevent JavaScript code from blocking and generally, libraries in Node.js are written using non-blocking paradigms, making blocking behavior the exception rather than the norm.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84b4cd0dc_0_185"/>
          <p:cNvSpPr txBox="1"/>
          <p:nvPr/>
        </p:nvSpPr>
        <p:spPr>
          <a:xfrm>
            <a:off x="346775" y="1324175"/>
            <a:ext cx="4516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endParaRPr sz="2900" b="1" i="0" u="sng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g1884b4cd0dc_0_185"/>
          <p:cNvSpPr txBox="1"/>
          <p:nvPr/>
        </p:nvSpPr>
        <p:spPr>
          <a:xfrm>
            <a:off x="529663" y="2348273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g1884b4cd0dc_0_185"/>
          <p:cNvSpPr txBox="1"/>
          <p:nvPr/>
        </p:nvSpPr>
        <p:spPr>
          <a:xfrm>
            <a:off x="4445592" y="2347350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g1884b4cd0dc_0_185"/>
          <p:cNvSpPr txBox="1"/>
          <p:nvPr/>
        </p:nvSpPr>
        <p:spPr>
          <a:xfrm>
            <a:off x="8024974" y="2628599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64" name="Google Shape;164;g1884b4cd0dc_0_185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65" name="Google Shape;165;g1884b4cd0dc_0_185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g1884b4cd0dc_0_185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g1884b4cd0dc_0_185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g1884b4cd0dc_0_185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7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9" name="Google Shape;169;g1884b4cd0dc_0_185"/>
          <p:cNvSpPr txBox="1"/>
          <p:nvPr/>
        </p:nvSpPr>
        <p:spPr>
          <a:xfrm>
            <a:off x="921200" y="734925"/>
            <a:ext cx="10546800" cy="61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                                      IDE Used 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Visual Studio Code - </a:t>
            </a:r>
            <a:endParaRPr sz="3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Visual Studio Code combines the simplicity of a source code editor with powerful developer tooling, like IntelliSense code completion and debugging.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First and foremost, it is an editor that gets out of your way. The delightfully frictionless edit-build-debug cycle means less time fiddling with your environment, and more time executing on your ideas.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Visual Studio Code is a free source-code editor made by Microsoft for Windows, Linux and macOS. 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 include support for debugging, syntax highlighting, intelligent code completion, snippets, code refactoring, and embedded Git.</a:t>
            </a:r>
            <a:endParaRPr sz="2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a789a0a3a_0_34"/>
          <p:cNvSpPr txBox="1"/>
          <p:nvPr/>
        </p:nvSpPr>
        <p:spPr>
          <a:xfrm>
            <a:off x="346775" y="1324175"/>
            <a:ext cx="4516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endParaRPr sz="2900" b="1" i="0" u="sng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g19a789a0a3a_0_34"/>
          <p:cNvSpPr txBox="1"/>
          <p:nvPr/>
        </p:nvSpPr>
        <p:spPr>
          <a:xfrm>
            <a:off x="529663" y="2348273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g19a789a0a3a_0_34"/>
          <p:cNvSpPr txBox="1"/>
          <p:nvPr/>
        </p:nvSpPr>
        <p:spPr>
          <a:xfrm>
            <a:off x="4445592" y="2347350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g19a789a0a3a_0_34"/>
          <p:cNvSpPr txBox="1"/>
          <p:nvPr/>
        </p:nvSpPr>
        <p:spPr>
          <a:xfrm>
            <a:off x="8024974" y="2628599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78" name="Google Shape;178;g19a789a0a3a_0_34"/>
          <p:cNvGrpSpPr/>
          <p:nvPr/>
        </p:nvGrpSpPr>
        <p:grpSpPr>
          <a:xfrm>
            <a:off x="0" y="6456754"/>
            <a:ext cx="12192000" cy="419775"/>
            <a:chOff x="0" y="6456754"/>
            <a:chExt cx="12192000" cy="419775"/>
          </a:xfrm>
        </p:grpSpPr>
        <p:sp>
          <p:nvSpPr>
            <p:cNvPr id="179" name="Google Shape;179;g19a789a0a3a_0_34"/>
            <p:cNvSpPr/>
            <p:nvPr/>
          </p:nvSpPr>
          <p:spPr>
            <a:xfrm>
              <a:off x="0" y="6462231"/>
              <a:ext cx="12192000" cy="4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g19a789a0a3a_0_34"/>
            <p:cNvSpPr txBox="1"/>
            <p:nvPr/>
          </p:nvSpPr>
          <p:spPr>
            <a:xfrm>
              <a:off x="320600" y="6509504"/>
              <a:ext cx="25497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Date: 30 May 2023	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g19a789a0a3a_0_34"/>
            <p:cNvSpPr txBox="1"/>
            <p:nvPr/>
          </p:nvSpPr>
          <p:spPr>
            <a:xfrm>
              <a:off x="2188425" y="6511429"/>
              <a:ext cx="8530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Session: 2022-2023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g19a789a0a3a_0_34"/>
            <p:cNvSpPr txBox="1"/>
            <p:nvPr/>
          </p:nvSpPr>
          <p:spPr>
            <a:xfrm>
              <a:off x="9448800" y="6456754"/>
              <a:ext cx="2399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Page No.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8</a:t>
              </a: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3" name="Google Shape;183;g19a789a0a3a_0_34"/>
          <p:cNvSpPr txBox="1"/>
          <p:nvPr/>
        </p:nvSpPr>
        <p:spPr>
          <a:xfrm>
            <a:off x="893750" y="656325"/>
            <a:ext cx="10546800" cy="606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                                </a:t>
            </a:r>
            <a:r>
              <a:rPr lang="en-US" sz="2900" b="1" dirty="0">
                <a:solidFill>
                  <a:schemeClr val="dk1"/>
                </a:solidFill>
              </a:rPr>
              <a:t>Project Functions - 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project aims to develop an online automation system that is beneficial for SIM students and companies recruiting SIM graduates. </a:t>
            </a:r>
            <a:endParaRPr sz="1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software has two login portals, one for students and the other for recruiting companies.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Students will enter all their personal as well as professional while registering themselves into the system. 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students can also control the privacy settings of their accounts. 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companies register with their company name, Job title, No. of vacancy, Job description, Job profile, Criteria, etc. The students can view and apply to the companies.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students can apply if job ads match with their interests and abilities, provided that they choose to make their information public.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</a:pPr>
            <a:endParaRPr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1344</Words>
  <Application>Microsoft Office PowerPoint</Application>
  <PresentationFormat>Widescreen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Georgia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Chestha Gautam</cp:lastModifiedBy>
  <cp:revision>3</cp:revision>
  <dcterms:created xsi:type="dcterms:W3CDTF">2023-05-27T12:07:05Z</dcterms:created>
  <dcterms:modified xsi:type="dcterms:W3CDTF">2023-05-28T08:33:19Z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60FC0DAA3F014643B4727CE50F37321D</vt:lpwstr>
  </property>
  <property fmtid="{D5CDD505-2E9C-101B-9397-08002B2CF9AE}" pid="3" name="KSOProductBuildVer">
    <vt:lpwstr>1033-11.2.0.11219</vt:lpwstr>
  </property>
</Properties>
</file>