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embeddedFontLst>
    <p:embeddedFont>
      <p:font typeface="Maven Pro" panose="020B0604020202020204" charset="0"/>
      <p:regular r:id="rId4"/>
      <p:bold r:id="rId5"/>
    </p:embeddedFont>
    <p:embeddedFont>
      <p:font typeface="Nunito" panose="020B0604020202020204" charset="0"/>
      <p:regular r:id="rId6"/>
      <p:bold r:id="rId7"/>
      <p:italic r:id="rId8"/>
      <p:boldItalic r:id="rId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8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viewProps" Target="viewProps.xml"/><Relationship Id="rId5" Type="http://schemas.openxmlformats.org/officeDocument/2006/relationships/font" Target="fonts/font2.fntdata"/><Relationship Id="rId10" Type="http://schemas.openxmlformats.org/officeDocument/2006/relationships/presProps" Target="presProps.xml"/><Relationship Id="rId4" Type="http://schemas.openxmlformats.org/officeDocument/2006/relationships/font" Target="fonts/font1.fntdata"/><Relationship Id="rId9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6;p2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2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8" name="Google Shape;268;p11"/>
          <p:cNvSpPr txBox="1">
            <a:spLocks noGrp="1"/>
          </p:cNvSpPr>
          <p:nvPr>
            <p:ph type="title" hasCustomPrompt="1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2" name="Google Shape;82;p3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5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5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7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1" name="Google Shape;111;p7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5" name="Google Shape;125;p8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4" name="Google Shape;134;p9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10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40" name="Google Shape;140;p1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/>
        </p:nvSpPr>
        <p:spPr>
          <a:xfrm>
            <a:off x="303525" y="519500"/>
            <a:ext cx="3844800" cy="21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Purpose</a:t>
            </a:r>
            <a:endParaRPr>
              <a:solidFill>
                <a:schemeClr val="lt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>
                <a:solidFill>
                  <a:schemeClr val="lt1"/>
                </a:solidFill>
              </a:rPr>
              <a:t>Create a classifier that can categorize a Yelp review by analyzing the sentiment in the textual content of the review.</a:t>
            </a:r>
            <a:endParaRPr>
              <a:solidFill>
                <a:schemeClr val="lt1"/>
              </a:solidFill>
            </a:endParaRPr>
          </a:p>
          <a:p>
            <a:pPr marL="457200" lvl="0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>
                <a:solidFill>
                  <a:schemeClr val="lt1"/>
                </a:solidFill>
              </a:rPr>
              <a:t>Compare the predicted yelp review generated through our classification with the actual yelp review score left by the user.</a:t>
            </a:r>
            <a:endParaRPr>
              <a:solidFill>
                <a:schemeClr val="lt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13"/>
          <p:cNvSpPr txBox="1"/>
          <p:nvPr/>
        </p:nvSpPr>
        <p:spPr>
          <a:xfrm>
            <a:off x="4894500" y="484938"/>
            <a:ext cx="3743700" cy="212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Customers</a:t>
            </a:r>
            <a:endParaRPr>
              <a:solidFill>
                <a:schemeClr val="lt1"/>
              </a:solidFill>
            </a:endParaRP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>
                <a:solidFill>
                  <a:schemeClr val="lt1"/>
                </a:solidFill>
              </a:rPr>
              <a:t>Business owners being rated in Yelp</a:t>
            </a:r>
            <a:endParaRPr>
              <a:solidFill>
                <a:schemeClr val="lt1"/>
              </a:solidFill>
            </a:endParaRP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en">
                <a:solidFill>
                  <a:schemeClr val="lt1"/>
                </a:solidFill>
              </a:rPr>
              <a:t>Assure quality of reviews submitted for their business.</a:t>
            </a:r>
            <a:endParaRPr>
              <a:solidFill>
                <a:schemeClr val="lt1"/>
              </a:solidFill>
            </a:endParaRP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>
                <a:solidFill>
                  <a:schemeClr val="lt1"/>
                </a:solidFill>
              </a:rPr>
              <a:t>Yelp quality assurance department</a:t>
            </a:r>
            <a:endParaRPr>
              <a:solidFill>
                <a:schemeClr val="lt1"/>
              </a:solidFill>
            </a:endParaRP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en">
                <a:solidFill>
                  <a:schemeClr val="lt1"/>
                </a:solidFill>
              </a:rPr>
              <a:t>Reduction in number of incorrectly completed reviews</a:t>
            </a:r>
            <a:endParaRPr>
              <a:solidFill>
                <a:schemeClr val="lt1"/>
              </a:solidFill>
            </a:endParaRP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>
                <a:solidFill>
                  <a:schemeClr val="lt1"/>
                </a:solidFill>
              </a:rPr>
              <a:t>Customers and users of application</a:t>
            </a:r>
            <a:endParaRPr>
              <a:solidFill>
                <a:schemeClr val="lt1"/>
              </a:solidFill>
            </a:endParaRP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en">
                <a:solidFill>
                  <a:schemeClr val="lt1"/>
                </a:solidFill>
              </a:rPr>
              <a:t>Increased quality of business ratings to look through</a:t>
            </a:r>
            <a:endParaRPr>
              <a:solidFill>
                <a:schemeClr val="lt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279" name="Google Shape;279;p13"/>
          <p:cNvSpPr txBox="1"/>
          <p:nvPr/>
        </p:nvSpPr>
        <p:spPr>
          <a:xfrm>
            <a:off x="4894500" y="2898300"/>
            <a:ext cx="3743700" cy="212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Measures of Success</a:t>
            </a:r>
            <a:endParaRPr>
              <a:solidFill>
                <a:schemeClr val="lt1"/>
              </a:solidFill>
            </a:endParaRP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>
                <a:solidFill>
                  <a:schemeClr val="lt1"/>
                </a:solidFill>
              </a:rPr>
              <a:t>Accuracy of the model</a:t>
            </a:r>
            <a:endParaRPr>
              <a:solidFill>
                <a:schemeClr val="lt1"/>
              </a:solidFill>
            </a:endParaRP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>
                <a:solidFill>
                  <a:schemeClr val="lt1"/>
                </a:solidFill>
              </a:rPr>
              <a:t>Completion will occur when the algorithm is a able to with a measured degree identify when a review is positive or negative.</a:t>
            </a:r>
            <a:endParaRPr>
              <a:solidFill>
                <a:schemeClr val="lt1"/>
              </a:solidFill>
            </a:endParaRP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>
                <a:solidFill>
                  <a:schemeClr val="lt1"/>
                </a:solidFill>
              </a:rPr>
              <a:t>Success with be measured with cross validation of results and margin of error. 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80" name="Google Shape;280;p13"/>
          <p:cNvSpPr txBox="1"/>
          <p:nvPr/>
        </p:nvSpPr>
        <p:spPr>
          <a:xfrm>
            <a:off x="241575" y="2821600"/>
            <a:ext cx="3743700" cy="212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Desired Outcome</a:t>
            </a:r>
            <a:endParaRPr>
              <a:solidFill>
                <a:schemeClr val="lt1"/>
              </a:solidFill>
            </a:endParaRP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>
                <a:solidFill>
                  <a:schemeClr val="lt1"/>
                </a:solidFill>
              </a:rPr>
              <a:t>A model that can use text sentiment analysis to predict Yelp ratings based on user reviews</a:t>
            </a:r>
            <a:endParaRPr>
              <a:solidFill>
                <a:schemeClr val="lt1"/>
              </a:solidFill>
            </a:endParaRP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>
                <a:solidFill>
                  <a:schemeClr val="lt1"/>
                </a:solidFill>
              </a:rPr>
              <a:t>A algorithm that can identify when a rating and review do not correlate correctly.</a:t>
            </a:r>
            <a:endParaRPr>
              <a:solidFill>
                <a:schemeClr val="lt1"/>
              </a:solidFill>
            </a:endParaRP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en">
                <a:solidFill>
                  <a:schemeClr val="lt1"/>
                </a:solidFill>
              </a:rPr>
              <a:t>A flagging system would increase the caliber and therefore trust in the Yelp rating system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281" name="Google Shape;281;p13"/>
          <p:cNvCxnSpPr/>
          <p:nvPr/>
        </p:nvCxnSpPr>
        <p:spPr>
          <a:xfrm flipH="1">
            <a:off x="4497925" y="521900"/>
            <a:ext cx="13800" cy="4635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2" name="Google Shape;282;p13"/>
          <p:cNvCxnSpPr/>
          <p:nvPr/>
        </p:nvCxnSpPr>
        <p:spPr>
          <a:xfrm>
            <a:off x="233950" y="2745875"/>
            <a:ext cx="8549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3" name="Google Shape;283;p13"/>
          <p:cNvCxnSpPr/>
          <p:nvPr/>
        </p:nvCxnSpPr>
        <p:spPr>
          <a:xfrm rot="10800000" flipH="1">
            <a:off x="-6875" y="480600"/>
            <a:ext cx="9174600" cy="20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4" name="Google Shape;284;p13"/>
          <p:cNvSpPr txBox="1"/>
          <p:nvPr/>
        </p:nvSpPr>
        <p:spPr>
          <a:xfrm>
            <a:off x="303525" y="54925"/>
            <a:ext cx="8480100" cy="38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Yelp Reviews Sentiment Analysis by Anthony Chestnut, Qais Elian, Edgar Lozano, Krupa Nagori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190</Words>
  <Application>Microsoft Office PowerPoint</Application>
  <PresentationFormat>On-screen Show (16:9)</PresentationFormat>
  <Paragraphs>20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Maven Pro</vt:lpstr>
      <vt:lpstr>Nunito</vt:lpstr>
      <vt:lpstr>Arial</vt:lpstr>
      <vt:lpstr>Momentum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Chestnut, Anthony V</dc:creator>
  <cp:lastModifiedBy>Chestnut, Anthony V</cp:lastModifiedBy>
  <cp:revision>1</cp:revision>
  <dcterms:modified xsi:type="dcterms:W3CDTF">2018-09-05T02:02:58Z</dcterms:modified>
</cp:coreProperties>
</file>