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21" r:id="rId2"/>
    <p:sldId id="336" r:id="rId3"/>
    <p:sldId id="261" r:id="rId4"/>
    <p:sldId id="338" r:id="rId5"/>
    <p:sldId id="339" r:id="rId6"/>
    <p:sldId id="350" r:id="rId7"/>
    <p:sldId id="351" r:id="rId8"/>
    <p:sldId id="352" r:id="rId9"/>
    <p:sldId id="353" r:id="rId10"/>
    <p:sldId id="349" r:id="rId11"/>
    <p:sldId id="346" r:id="rId12"/>
    <p:sldId id="348" r:id="rId13"/>
    <p:sldId id="337" r:id="rId14"/>
    <p:sldId id="31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BB3"/>
    <a:srgbClr val="E2D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48D9F-EAA7-4695-AB60-CE4EAC7800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A601-8582-4F89-9CD0-877A98377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8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9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3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5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2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9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0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4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1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4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1C24A-1961-B430-85E0-785322F77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98CB5-BC6F-2104-1D12-A01301AB7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1AEE1-683A-E610-F285-A1A6FB4D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278-A236-40F4-8E80-EFEE71BA2360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C30A9-AB01-6848-5EC3-E9D13A9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BA9D2-083A-EEE2-952D-4D9AB388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9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C852A-5454-7947-638D-E38EA2CA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68C5C-E266-9D57-7EFF-AD984CDF6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F1B39-3DBB-56FE-9E17-44F4EBFB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CE-F4C2-49B2-B86A-0E5D2D91B56A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B0498-9FF1-4748-0BB5-46777E04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85393-267D-CC17-9EFB-5CFAE5AD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C44210-A22E-BF7E-9E7C-CC18A2F1C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C793D-C373-67C6-3B58-BF4EB7B8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3A3A-BA45-FD0D-5DC7-4AA3DD27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8DEB-3339-49EB-A5C9-DEB1F9FBC220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ADA0-975F-3742-7931-7155FB20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F9B38-96C3-A0FF-AED4-0A486865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9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3CEB9-82F4-4388-3917-37E50E5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96F34-8C88-733F-967C-0C822813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DF107-5C60-C721-03B9-9032D8FF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4E95-AC62-4DC7-944B-B6BF26B5C84A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AC325-8792-A97A-2527-B3F3747D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B6859-F5FD-BB2D-C084-A574CD7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CAF8D-2858-B488-1D26-D86321F5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E0945-52E3-F12F-3A09-1C11755F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7EC45-4CE4-9B88-5AEB-3DF94669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2F5D-C2AF-4978-9C80-82AA34365D34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F3163-78EE-1FA1-5CCF-1B8F98EF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F36CE-E6BF-7E85-C116-A9ABD4D8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0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52BE4-C727-1F99-C06F-BA3F55E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E527E-7095-1C06-C8D9-D82FEC065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72369-BAC8-327C-3EFA-AAA41D820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9397F-4FCE-126E-14DD-EEE34F15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B8E0-E288-4027-A889-D0FF8399311A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54DD1-2D33-F77B-B4A0-D21C3738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30A4A-62D3-3F0F-11AF-BDDEBAB7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262C-7D6B-9CB5-98CA-95D0A621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97C89-44EE-80E4-6C4F-EBC70E63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169922-1F35-BAA5-E357-5F34CF095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7AF238-0CCA-617F-5AB9-5AFF78811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14316A-1C3C-8781-16E5-7330E3F4C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AE804C-3ADD-EF2B-65EB-5682FD46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DDB-A148-48EE-9568-79842EBB413F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6530EB-272F-0BD5-2A97-325D1483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4B8F40-FD4C-168B-E24D-A2DC6872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D8003-EA74-4166-7ED2-00BB5102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283052-A934-6948-A659-5F01F16D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621-9690-47B8-BAF5-E83A10ED59FB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A5DB1-9EF2-A2F8-3579-6067205F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E044D-9971-E755-CE2C-F92F5381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5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84F354-DF24-766C-DB47-459DC3E9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5D0E-E49C-4448-BC77-1AA0CDC93D53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3674A1-F051-36AF-0B5B-6969E93D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81B23F-C842-A48F-499A-4ED9C7A6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768B9-1EC3-1939-94B3-C550F68F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74E51-6AF8-5052-B7EF-CB16B835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3C40F-D3DA-56F8-92A9-54475D0E2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98D04-7B92-538C-C0D7-0265F018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6C8C-BEA8-42C0-9B1D-822C6677AEE0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43CB7-250C-0D4F-50B6-16E564B6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67B25-7458-AE01-10E1-DF359B2E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AB05-6A9F-03BC-6BD1-69525EEC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F71DB-64CB-8295-90B8-DA35B05C0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01CCD-5347-5DDB-2C08-D2BBF7921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A97FD-3DFA-73A9-E88D-6CF97BD6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D985-C214-46EC-9F93-83B9DCD206A4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41BCA-5DB4-82F2-3F26-6EBAA0AA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1C8A9-3F19-DCC8-C0F0-EF64AA71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6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822683-7114-9E23-D82E-78BCAE59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BB23-0D81-DCD3-BAB1-5EE8AF0E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82CC2-1867-C806-75BC-0909B0B57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78BE-9D5F-499A-B960-4AA5AE71D31B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D59D8-1717-D9C3-DF3A-8BE5F7C32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3B90B-7F3E-F651-C7CA-F07675827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0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81A65DF-F14F-2BD7-92D3-4DB42C4A1C33}"/>
              </a:ext>
            </a:extLst>
          </p:cNvPr>
          <p:cNvSpPr txBox="1"/>
          <p:nvPr/>
        </p:nvSpPr>
        <p:spPr>
          <a:xfrm>
            <a:off x="5205373" y="4062493"/>
            <a:ext cx="1781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秦若愚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2023.10.25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8D7B4F-86B2-2A22-ADC7-C9854C1D154B}"/>
              </a:ext>
            </a:extLst>
          </p:cNvPr>
          <p:cNvSpPr txBox="1">
            <a:spLocks/>
          </p:cNvSpPr>
          <p:nvPr/>
        </p:nvSpPr>
        <p:spPr>
          <a:xfrm>
            <a:off x="1" y="2012730"/>
            <a:ext cx="12191999" cy="156604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3600" dirty="0">
                <a:solidFill>
                  <a:schemeClr val="bg1"/>
                </a:solidFill>
              </a:rPr>
              <a:t>操作系统专题训练中期报告</a:t>
            </a:r>
          </a:p>
        </p:txBody>
      </p:sp>
    </p:spTree>
    <p:extLst>
      <p:ext uri="{BB962C8B-B14F-4D97-AF65-F5344CB8AC3E}">
        <p14:creationId xmlns:p14="http://schemas.microsoft.com/office/powerpoint/2010/main" val="326015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——equal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个进程，每个执行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组用时相同的任务，每组任务结束后主动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一次，初步测试调度算法的公平性。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3704AB-8A14-247F-2E7B-C717C3E68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27291"/>
              </p:ext>
            </p:extLst>
          </p:nvPr>
        </p:nvGraphicFramePr>
        <p:xfrm>
          <a:off x="1716690" y="245711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03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520497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结束时间（</a:t>
                      </a:r>
                      <a:r>
                        <a:rPr lang="en-US" altLang="zh-CN" dirty="0" err="1"/>
                        <a:t>ms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65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——unequal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个进程，每个执行饱和数量的用时和线程号成正比的任务，每组任务结束后主动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一次，测试时长为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秒。通过每个的计算次数，测试调度算法的公平性。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D68CD-6C5B-B6B6-E2FD-4B201A49C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32179"/>
              </p:ext>
            </p:extLst>
          </p:nvPr>
        </p:nvGraphicFramePr>
        <p:xfrm>
          <a:off x="1695670" y="252017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38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——unequal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：调度次数与负载大小无关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：有一定退化为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的现象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：在运行时间上具有良好的公平性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：公平性指标较差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：出现不完全抢占现象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349C91-156C-246F-A202-6A8F2091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05946"/>
              </p:ext>
            </p:extLst>
          </p:nvPr>
        </p:nvGraphicFramePr>
        <p:xfrm>
          <a:off x="1606332" y="388126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48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多核多队列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的调度设计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设计负载均衡框架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改进调度与抢占机制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构建调度算法测试标准框架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调度算法标准测例，适配至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用统一的框架进行测试，并报告性能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0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D7B4F-86B2-2A22-ADC7-C9854C1D154B}"/>
              </a:ext>
            </a:extLst>
          </p:cNvPr>
          <p:cNvSpPr txBox="1">
            <a:spLocks/>
          </p:cNvSpPr>
          <p:nvPr/>
        </p:nvSpPr>
        <p:spPr>
          <a:xfrm>
            <a:off x="1" y="2774731"/>
            <a:ext cx="12191999" cy="1080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3600" dirty="0">
                <a:solidFill>
                  <a:schemeClr val="bg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70910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选题及目标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调度算法综合测试及扩展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Unikernel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上复现一系列调度算法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完成多核多队列的调度设计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对各种调度算法的效率、公平性、实时性、响应时间等指标进行综合的测试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设计一套可以与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系统兼容的调度算法测试标准框架，并用该框架统一评测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操作系统调度算法性能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框架，深刻理解该操作系统执行调度的流程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在当前框架已有的调度算法（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）上，复现了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调度算法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复用之前工作的测例，对各种调度算法的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公平性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等指标进行综合的测试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为各类调度算法以及测例撰写文档，主要侧重于各算法的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6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axruntime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中启动了调度器，并开启了中断请求，这样能固定地在一个设定的时间片后提醒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axtask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axtask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定义包括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sleep, 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等系统调用，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中根据是否包含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multitask feature,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决定是否调用调度队列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axtask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run_queue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中针对每个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定义了一个调度队列。只要当前任务非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就会触发一次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scheduler.task_tick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，用于任务在时间片尺度上的计时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yield_current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的时候会触发一次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resched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，会将当前任务放回队列，选取下一个任务并切换任务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8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——FIFO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 (First-In, First-Out)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，即先进先出调度器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：按照进程到达的顺序进行调度，先到达的进程先获得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，直至其执行完毕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：算法简单，容易实现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：可能产生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饥饿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现象，即某些进程长时间得不到执行。不利于短进程，因为短进程可能被长进程阻塞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：简单系统或教学实例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1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——RR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(Round Robin)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，即轮转法调度器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：每个进程分配一个固定大小的时间片，进程的执行时间超过时间片后，将其移出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，让下一个进程执行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：公平性好，避免了长进程阻塞短进程的问题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：时间片大小的选择会影响性能：太小可能导致频繁的上下文切换，太大则可能退化为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：时间共享系统（即时间片轮转系统）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2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——CFS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CFS (Completely Fair Scheduler)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，即完全公平调度器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：为每个进程提供均等的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访问机会；使用红黑树来跟踪进程的虚拟运行时间，确保每个进程获得公平的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：公平，响应性好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：对于某些特定类型的负载，可能不如其他策略高效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7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——SJF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SJF (Shortest Job First)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，即最短作业优先调度器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：优先调度预估执行时间最短的进程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：平均等待时间最小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：可能产生饥饿现象，且进程的执行时间实际上难以预估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：批处理系统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7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——MLFQ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MLFQ (Multi-Level Feedback Queue)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，即多级反馈队列调度器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：根据进程的行为和估计的执行时间将其放入不同的队列中，通常在前面的队列中分配更多的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时间；如果进程在一个队列中消耗了其全部时间片，则被移至下一个队列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：既能优先处理短进程，又能保证长进程得到执行机会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：需要维护多个队列，较为复杂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：时间共享系统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6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1028</Words>
  <Application>Microsoft Office PowerPoint</Application>
  <PresentationFormat>宽屏</PresentationFormat>
  <Paragraphs>184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选题及目标</vt:lpstr>
      <vt:lpstr>进展总结</vt:lpstr>
      <vt:lpstr>ArceOS 调度流程</vt:lpstr>
      <vt:lpstr>ArceOS 调度算法简介——FIFO</vt:lpstr>
      <vt:lpstr>ArceOS 调度算法简介——RR</vt:lpstr>
      <vt:lpstr>ArceOS 调度算法简介——CFS</vt:lpstr>
      <vt:lpstr>ArceOS 调度算法简介——SJF</vt:lpstr>
      <vt:lpstr>ArceOS 调度算法简介——MLFQ</vt:lpstr>
      <vt:lpstr>ArceOS 调度算法测试——equal</vt:lpstr>
      <vt:lpstr>ArceOS 调度算法测试——unequal</vt:lpstr>
      <vt:lpstr>ArceOS 调度算法测试——unequal</vt:lpstr>
      <vt:lpstr>后续计划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Proposal:  Plug-and-Play Controllable Image Captioning</dc:title>
  <dc:creator>秦 若愚</dc:creator>
  <cp:lastModifiedBy>若愚 秦</cp:lastModifiedBy>
  <cp:revision>149</cp:revision>
  <dcterms:created xsi:type="dcterms:W3CDTF">2023-02-13T09:04:52Z</dcterms:created>
  <dcterms:modified xsi:type="dcterms:W3CDTF">2023-10-24T03:54:04Z</dcterms:modified>
</cp:coreProperties>
</file>