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5.xml" ContentType="application/vnd.openxmlformats-officedocument.presentationml.tag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05" r:id="rId2"/>
    <p:sldId id="307" r:id="rId3"/>
    <p:sldId id="257" r:id="rId4"/>
    <p:sldId id="286" r:id="rId5"/>
    <p:sldId id="287" r:id="rId6"/>
    <p:sldId id="288" r:id="rId7"/>
    <p:sldId id="258" r:id="rId8"/>
    <p:sldId id="290" r:id="rId9"/>
    <p:sldId id="316" r:id="rId10"/>
    <p:sldId id="291" r:id="rId11"/>
    <p:sldId id="317" r:id="rId12"/>
    <p:sldId id="289" r:id="rId13"/>
    <p:sldId id="259" r:id="rId14"/>
    <p:sldId id="260" r:id="rId15"/>
    <p:sldId id="261" r:id="rId16"/>
    <p:sldId id="322" r:id="rId17"/>
    <p:sldId id="323" r:id="rId18"/>
    <p:sldId id="263" r:id="rId19"/>
    <p:sldId id="264" r:id="rId20"/>
    <p:sldId id="318" r:id="rId21"/>
    <p:sldId id="266" r:id="rId22"/>
    <p:sldId id="268" r:id="rId23"/>
    <p:sldId id="293" r:id="rId24"/>
    <p:sldId id="319" r:id="rId25"/>
    <p:sldId id="267" r:id="rId26"/>
    <p:sldId id="292" r:id="rId27"/>
    <p:sldId id="272" r:id="rId28"/>
    <p:sldId id="270" r:id="rId29"/>
    <p:sldId id="273" r:id="rId30"/>
    <p:sldId id="320" r:id="rId31"/>
    <p:sldId id="274" r:id="rId32"/>
    <p:sldId id="321" r:id="rId33"/>
    <p:sldId id="275" r:id="rId34"/>
    <p:sldId id="324" r:id="rId35"/>
    <p:sldId id="325" r:id="rId36"/>
    <p:sldId id="326" r:id="rId37"/>
    <p:sldId id="327" r:id="rId38"/>
    <p:sldId id="328" r:id="rId39"/>
    <p:sldId id="295" r:id="rId40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C05FEB"/>
    <a:srgbClr val="D42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96" d="100"/>
          <a:sy n="196" d="100"/>
        </p:scale>
        <p:origin x="-12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3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801F9-D07F-4CC7-89B1-B72544C20444}" type="doc">
      <dgm:prSet loTypeId="urn:microsoft.com/office/officeart/2005/8/layout/vList2#1" loCatId="list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ADC01C5D-1A4D-421A-91CD-EAD0B4D4A306}">
      <dgm:prSet/>
      <dgm:spPr/>
      <dgm:t>
        <a:bodyPr/>
        <a:lstStyle/>
        <a:p>
          <a:pPr rtl="0"/>
          <a:r>
            <a:rPr lang="zh-CN" altLang="en-US" dirty="0"/>
            <a:t>学会进程的两种创建方式</a:t>
          </a:r>
          <a:endParaRPr lang="zh-CN" dirty="0"/>
        </a:p>
      </dgm:t>
    </dgm:pt>
    <dgm:pt modelId="{5A7B0550-1B95-464B-86BB-FED947A126FC}" type="parTrans" cxnId="{D67FCBC9-010E-4953-8733-B921067F460A}">
      <dgm:prSet/>
      <dgm:spPr/>
      <dgm:t>
        <a:bodyPr/>
        <a:lstStyle/>
        <a:p>
          <a:endParaRPr lang="zh-CN" altLang="en-US"/>
        </a:p>
      </dgm:t>
    </dgm:pt>
    <dgm:pt modelId="{51E08557-73E3-4C0A-8EE6-220FA0452406}" type="sibTrans" cxnId="{D67FCBC9-010E-4953-8733-B921067F460A}">
      <dgm:prSet/>
      <dgm:spPr/>
      <dgm:t>
        <a:bodyPr/>
        <a:lstStyle/>
        <a:p>
          <a:endParaRPr lang="zh-CN" altLang="en-US"/>
        </a:p>
      </dgm:t>
    </dgm:pt>
    <dgm:pt modelId="{62BC44F9-7736-4EC1-A225-16C8F6DF8B47}">
      <dgm:prSet/>
      <dgm:spPr/>
      <dgm:t>
        <a:bodyPr/>
        <a:lstStyle/>
        <a:p>
          <a:pPr rtl="0"/>
          <a:r>
            <a:rPr lang="zh-CN" altLang="en-US" dirty="0"/>
            <a:t>理解线程和进程的区别</a:t>
          </a:r>
          <a:endParaRPr lang="zh-CN" dirty="0"/>
        </a:p>
      </dgm:t>
    </dgm:pt>
    <dgm:pt modelId="{AA07C4F9-0661-41B6-B268-8E5F211E1D4D}" type="parTrans" cxnId="{9177D34C-EED5-43B5-A603-69B9C0DF704C}">
      <dgm:prSet/>
      <dgm:spPr/>
      <dgm:t>
        <a:bodyPr/>
        <a:lstStyle/>
        <a:p>
          <a:endParaRPr lang="zh-CN" altLang="en-US"/>
        </a:p>
      </dgm:t>
    </dgm:pt>
    <dgm:pt modelId="{39CEA1E3-758E-424B-8FAB-418889ABCF77}" type="sibTrans" cxnId="{9177D34C-EED5-43B5-A603-69B9C0DF704C}">
      <dgm:prSet/>
      <dgm:spPr/>
      <dgm:t>
        <a:bodyPr/>
        <a:lstStyle/>
        <a:p>
          <a:endParaRPr lang="zh-CN" altLang="en-US"/>
        </a:p>
      </dgm:t>
    </dgm:pt>
    <dgm:pt modelId="{40310461-61F5-4AF4-A33A-203C3A6F23B7}">
      <dgm:prSet/>
      <dgm:spPr/>
      <dgm:t>
        <a:bodyPr/>
        <a:lstStyle/>
        <a:p>
          <a:pPr rtl="0"/>
          <a:r>
            <a:rPr lang="zh-CN" altLang="en-US" dirty="0"/>
            <a:t>学会线程的创建</a:t>
          </a:r>
          <a:endParaRPr lang="en-US" altLang="zh-CN" dirty="0"/>
        </a:p>
      </dgm:t>
    </dgm:pt>
    <dgm:pt modelId="{E854B7E7-FAC4-4323-8326-75CE4DCA51E5}" type="parTrans" cxnId="{B95B8F60-09FB-4803-8C9B-0A2922206A51}">
      <dgm:prSet/>
      <dgm:spPr/>
      <dgm:t>
        <a:bodyPr/>
        <a:lstStyle/>
        <a:p>
          <a:endParaRPr lang="zh-CN" altLang="en-US"/>
        </a:p>
      </dgm:t>
    </dgm:pt>
    <dgm:pt modelId="{CBC559B5-456C-4CE5-B80A-AB2ED7FDF76F}" type="sibTrans" cxnId="{B95B8F60-09FB-4803-8C9B-0A2922206A51}">
      <dgm:prSet/>
      <dgm:spPr/>
      <dgm:t>
        <a:bodyPr/>
        <a:lstStyle/>
        <a:p>
          <a:endParaRPr lang="zh-CN" altLang="en-US"/>
        </a:p>
      </dgm:t>
    </dgm:pt>
    <dgm:pt modelId="{9735F4F9-E17A-41D9-9876-6AB26C6C7EBB}">
      <dgm:prSet/>
      <dgm:spPr/>
      <dgm:t>
        <a:bodyPr/>
        <a:lstStyle/>
        <a:p>
          <a:pPr rtl="0"/>
          <a:r>
            <a:rPr lang="zh-CN" altLang="en-US" dirty="0"/>
            <a:t>学会进程池</a:t>
          </a:r>
          <a:r>
            <a:rPr lang="en-US" altLang="zh-CN" dirty="0"/>
            <a:t>Pool</a:t>
          </a:r>
          <a:r>
            <a:rPr lang="zh-CN" altLang="en-US" dirty="0"/>
            <a:t>的使用</a:t>
          </a:r>
          <a:endParaRPr lang="zh-CN" dirty="0"/>
        </a:p>
      </dgm:t>
    </dgm:pt>
    <dgm:pt modelId="{D8E0D5DE-14BA-4ACC-A99B-6750474D4CFC}" type="parTrans" cxnId="{25094312-22A9-4F64-907A-F4A725620D5B}">
      <dgm:prSet/>
      <dgm:spPr/>
      <dgm:t>
        <a:bodyPr/>
        <a:lstStyle/>
        <a:p>
          <a:endParaRPr lang="zh-CN" altLang="en-US"/>
        </a:p>
      </dgm:t>
    </dgm:pt>
    <dgm:pt modelId="{0A2FE71A-E051-468E-9338-C0D8CDF47184}" type="sibTrans" cxnId="{25094312-22A9-4F64-907A-F4A725620D5B}">
      <dgm:prSet/>
      <dgm:spPr/>
      <dgm:t>
        <a:bodyPr/>
        <a:lstStyle/>
        <a:p>
          <a:endParaRPr lang="zh-CN" altLang="en-US"/>
        </a:p>
      </dgm:t>
    </dgm:pt>
    <dgm:pt modelId="{74E87EC2-C4E4-49AE-9CD9-D93AF2893D80}">
      <dgm:prSet/>
      <dgm:spPr/>
      <dgm:t>
        <a:bodyPr/>
        <a:lstStyle/>
        <a:p>
          <a:r>
            <a:rPr lang="zh-CN" altLang="en-US" dirty="0"/>
            <a:t>学会</a:t>
          </a:r>
          <a:r>
            <a:rPr lang="en-US" altLang="zh-CN" dirty="0"/>
            <a:t>Queue</a:t>
          </a:r>
          <a:r>
            <a:rPr lang="zh-CN" altLang="en-US" dirty="0"/>
            <a:t>在进程间的应用</a:t>
          </a:r>
        </a:p>
      </dgm:t>
    </dgm:pt>
    <dgm:pt modelId="{A70FA4EC-206E-41AD-9BC0-FCCF95DD8789}" type="parTrans" cxnId="{D8B9FDA7-6515-470F-8778-2A43040E414A}">
      <dgm:prSet/>
      <dgm:spPr/>
      <dgm:t>
        <a:bodyPr/>
        <a:lstStyle/>
        <a:p>
          <a:endParaRPr lang="zh-CN" altLang="en-US"/>
        </a:p>
      </dgm:t>
    </dgm:pt>
    <dgm:pt modelId="{19E0A221-159C-41E1-A2E4-00D8CE746C2F}" type="sibTrans" cxnId="{D8B9FDA7-6515-470F-8778-2A43040E414A}">
      <dgm:prSet/>
      <dgm:spPr/>
      <dgm:t>
        <a:bodyPr/>
        <a:lstStyle/>
        <a:p>
          <a:endParaRPr lang="zh-CN" altLang="en-US"/>
        </a:p>
      </dgm:t>
    </dgm:pt>
    <dgm:pt modelId="{B7131918-BACA-442E-981C-9486B172E34D}" type="pres">
      <dgm:prSet presAssocID="{068801F9-D07F-4CC7-89B1-B72544C20444}" presName="linear" presStyleCnt="0">
        <dgm:presLayoutVars>
          <dgm:animLvl val="lvl"/>
          <dgm:resizeHandles val="exact"/>
        </dgm:presLayoutVars>
      </dgm:prSet>
      <dgm:spPr/>
    </dgm:pt>
    <dgm:pt modelId="{6A5F4207-4441-4511-81D2-4982975EE57B}" type="pres">
      <dgm:prSet presAssocID="{ADC01C5D-1A4D-421A-91CD-EAD0B4D4A306}" presName="parentText" presStyleLbl="node1" presStyleIdx="0" presStyleCnt="5" custLinFactNeighborX="123">
        <dgm:presLayoutVars>
          <dgm:chMax val="0"/>
          <dgm:bulletEnabled val="1"/>
        </dgm:presLayoutVars>
      </dgm:prSet>
      <dgm:spPr/>
    </dgm:pt>
    <dgm:pt modelId="{7DBA2734-46C5-45B1-9337-3BC69F445B71}" type="pres">
      <dgm:prSet presAssocID="{51E08557-73E3-4C0A-8EE6-220FA0452406}" presName="spacer" presStyleCnt="0"/>
      <dgm:spPr/>
    </dgm:pt>
    <dgm:pt modelId="{C8E89A88-237D-486F-AFA6-DF164FC19373}" type="pres">
      <dgm:prSet presAssocID="{74E87EC2-C4E4-49AE-9CD9-D93AF2893D8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4299FB9-E341-4661-A4AC-1C4DCC52B342}" type="pres">
      <dgm:prSet presAssocID="{19E0A221-159C-41E1-A2E4-00D8CE746C2F}" presName="spacer" presStyleCnt="0"/>
      <dgm:spPr/>
    </dgm:pt>
    <dgm:pt modelId="{B7AB4485-E3A1-4BAE-B419-9FD1704FC77F}" type="pres">
      <dgm:prSet presAssocID="{9735F4F9-E17A-41D9-9876-6AB26C6C7EB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C20A2B6-8525-44F1-9CEA-273B766E582C}" type="pres">
      <dgm:prSet presAssocID="{0A2FE71A-E051-468E-9338-C0D8CDF47184}" presName="spacer" presStyleCnt="0"/>
      <dgm:spPr/>
    </dgm:pt>
    <dgm:pt modelId="{AAD00CBA-3765-41B6-98BA-C99CF51C7DF1}" type="pres">
      <dgm:prSet presAssocID="{62BC44F9-7736-4EC1-A225-16C8F6DF8B4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FDE5B-F596-4191-A228-75B3A82400E6}" type="pres">
      <dgm:prSet presAssocID="{39CEA1E3-758E-424B-8FAB-418889ABCF77}" presName="spacer" presStyleCnt="0"/>
      <dgm:spPr/>
    </dgm:pt>
    <dgm:pt modelId="{CDE9B9EB-E810-43F8-A97F-C311617486AF}" type="pres">
      <dgm:prSet presAssocID="{40310461-61F5-4AF4-A33A-203C3A6F23B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5094312-22A9-4F64-907A-F4A725620D5B}" srcId="{068801F9-D07F-4CC7-89B1-B72544C20444}" destId="{9735F4F9-E17A-41D9-9876-6AB26C6C7EBB}" srcOrd="2" destOrd="0" parTransId="{D8E0D5DE-14BA-4ACC-A99B-6750474D4CFC}" sibTransId="{0A2FE71A-E051-468E-9338-C0D8CDF47184}"/>
    <dgm:cxn modelId="{976F9C2F-81C2-4459-8FA3-EF5E27CB33F4}" type="presOf" srcId="{9735F4F9-E17A-41D9-9876-6AB26C6C7EBB}" destId="{B7AB4485-E3A1-4BAE-B419-9FD1704FC77F}" srcOrd="0" destOrd="0" presId="urn:microsoft.com/office/officeart/2005/8/layout/vList2#1"/>
    <dgm:cxn modelId="{B95B8F60-09FB-4803-8C9B-0A2922206A51}" srcId="{068801F9-D07F-4CC7-89B1-B72544C20444}" destId="{40310461-61F5-4AF4-A33A-203C3A6F23B7}" srcOrd="4" destOrd="0" parTransId="{E854B7E7-FAC4-4323-8326-75CE4DCA51E5}" sibTransId="{CBC559B5-456C-4CE5-B80A-AB2ED7FDF76F}"/>
    <dgm:cxn modelId="{9177D34C-EED5-43B5-A603-69B9C0DF704C}" srcId="{068801F9-D07F-4CC7-89B1-B72544C20444}" destId="{62BC44F9-7736-4EC1-A225-16C8F6DF8B47}" srcOrd="3" destOrd="0" parTransId="{AA07C4F9-0661-41B6-B268-8E5F211E1D4D}" sibTransId="{39CEA1E3-758E-424B-8FAB-418889ABCF77}"/>
    <dgm:cxn modelId="{2A447A50-ACB0-4CB1-AA49-D5EAA1E820BF}" type="presOf" srcId="{40310461-61F5-4AF4-A33A-203C3A6F23B7}" destId="{CDE9B9EB-E810-43F8-A97F-C311617486AF}" srcOrd="0" destOrd="0" presId="urn:microsoft.com/office/officeart/2005/8/layout/vList2#1"/>
    <dgm:cxn modelId="{D02C769F-FA44-4740-A1CA-41279FEB69B4}" type="presOf" srcId="{74E87EC2-C4E4-49AE-9CD9-D93AF2893D80}" destId="{C8E89A88-237D-486F-AFA6-DF164FC19373}" srcOrd="0" destOrd="0" presId="urn:microsoft.com/office/officeart/2005/8/layout/vList2#1"/>
    <dgm:cxn modelId="{D8B9FDA7-6515-470F-8778-2A43040E414A}" srcId="{068801F9-D07F-4CC7-89B1-B72544C20444}" destId="{74E87EC2-C4E4-49AE-9CD9-D93AF2893D80}" srcOrd="1" destOrd="0" parTransId="{A70FA4EC-206E-41AD-9BC0-FCCF95DD8789}" sibTransId="{19E0A221-159C-41E1-A2E4-00D8CE746C2F}"/>
    <dgm:cxn modelId="{209E8DC0-0D09-4919-8737-7DD22865B8B9}" type="presOf" srcId="{62BC44F9-7736-4EC1-A225-16C8F6DF8B47}" destId="{AAD00CBA-3765-41B6-98BA-C99CF51C7DF1}" srcOrd="0" destOrd="0" presId="urn:microsoft.com/office/officeart/2005/8/layout/vList2#1"/>
    <dgm:cxn modelId="{D67FCBC9-010E-4953-8733-B921067F460A}" srcId="{068801F9-D07F-4CC7-89B1-B72544C20444}" destId="{ADC01C5D-1A4D-421A-91CD-EAD0B4D4A306}" srcOrd="0" destOrd="0" parTransId="{5A7B0550-1B95-464B-86BB-FED947A126FC}" sibTransId="{51E08557-73E3-4C0A-8EE6-220FA0452406}"/>
    <dgm:cxn modelId="{88C935D1-3875-4003-A70F-7F2AE8851F76}" type="presOf" srcId="{068801F9-D07F-4CC7-89B1-B72544C20444}" destId="{B7131918-BACA-442E-981C-9486B172E34D}" srcOrd="0" destOrd="0" presId="urn:microsoft.com/office/officeart/2005/8/layout/vList2#1"/>
    <dgm:cxn modelId="{F0DAF9DD-80DA-4EBF-BF64-81C8AC9BAFFC}" type="presOf" srcId="{ADC01C5D-1A4D-421A-91CD-EAD0B4D4A306}" destId="{6A5F4207-4441-4511-81D2-4982975EE57B}" srcOrd="0" destOrd="0" presId="urn:microsoft.com/office/officeart/2005/8/layout/vList2#1"/>
    <dgm:cxn modelId="{99FC33E5-2C90-46D7-B5D7-134272F43037}" type="presParOf" srcId="{B7131918-BACA-442E-981C-9486B172E34D}" destId="{6A5F4207-4441-4511-81D2-4982975EE57B}" srcOrd="0" destOrd="0" presId="urn:microsoft.com/office/officeart/2005/8/layout/vList2#1"/>
    <dgm:cxn modelId="{92E72014-28FA-47AB-9ABB-8F96639A874E}" type="presParOf" srcId="{B7131918-BACA-442E-981C-9486B172E34D}" destId="{7DBA2734-46C5-45B1-9337-3BC69F445B71}" srcOrd="1" destOrd="0" presId="urn:microsoft.com/office/officeart/2005/8/layout/vList2#1"/>
    <dgm:cxn modelId="{F321B43B-BA11-4013-8CE2-5A063A089989}" type="presParOf" srcId="{B7131918-BACA-442E-981C-9486B172E34D}" destId="{C8E89A88-237D-486F-AFA6-DF164FC19373}" srcOrd="2" destOrd="0" presId="urn:microsoft.com/office/officeart/2005/8/layout/vList2#1"/>
    <dgm:cxn modelId="{BEAC83F4-B905-4F97-97E2-475A4FB3FCFE}" type="presParOf" srcId="{B7131918-BACA-442E-981C-9486B172E34D}" destId="{04299FB9-E341-4661-A4AC-1C4DCC52B342}" srcOrd="3" destOrd="0" presId="urn:microsoft.com/office/officeart/2005/8/layout/vList2#1"/>
    <dgm:cxn modelId="{9DA3CB32-980D-4FD5-93ED-061638AEA618}" type="presParOf" srcId="{B7131918-BACA-442E-981C-9486B172E34D}" destId="{B7AB4485-E3A1-4BAE-B419-9FD1704FC77F}" srcOrd="4" destOrd="0" presId="urn:microsoft.com/office/officeart/2005/8/layout/vList2#1"/>
    <dgm:cxn modelId="{15F88F22-0619-4DB9-9AF2-B26B4A8167DB}" type="presParOf" srcId="{B7131918-BACA-442E-981C-9486B172E34D}" destId="{2C20A2B6-8525-44F1-9CEA-273B766E582C}" srcOrd="5" destOrd="0" presId="urn:microsoft.com/office/officeart/2005/8/layout/vList2#1"/>
    <dgm:cxn modelId="{B673A581-1029-4472-82C9-30A2EA550579}" type="presParOf" srcId="{B7131918-BACA-442E-981C-9486B172E34D}" destId="{AAD00CBA-3765-41B6-98BA-C99CF51C7DF1}" srcOrd="6" destOrd="0" presId="urn:microsoft.com/office/officeart/2005/8/layout/vList2#1"/>
    <dgm:cxn modelId="{5112C39B-1C47-4ACF-99AD-B3104DA1AAEA}" type="presParOf" srcId="{B7131918-BACA-442E-981C-9486B172E34D}" destId="{DC8FDE5B-F596-4191-A228-75B3A82400E6}" srcOrd="7" destOrd="0" presId="urn:microsoft.com/office/officeart/2005/8/layout/vList2#1"/>
    <dgm:cxn modelId="{A48A6713-0F41-499A-B844-0DE80409B0CA}" type="presParOf" srcId="{B7131918-BACA-442E-981C-9486B172E34D}" destId="{CDE9B9EB-E810-43F8-A97F-C311617486AF}" srcOrd="8" destOrd="0" presId="urn:microsoft.com/office/officeart/2005/8/layout/v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15CC27-9AEE-4991-A9AE-8D90CF56AB21}" type="doc">
      <dgm:prSet loTypeId="urn:microsoft.com/office/officeart/2005/8/layout/vList2#2" loCatId="list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C0A891EB-E907-43DD-83A6-B576F31E24B0}">
      <dgm:prSet/>
      <dgm:spPr>
        <a:solidFill>
          <a:srgbClr val="FFC000"/>
        </a:solidFill>
      </dgm:spPr>
      <dgm:t>
        <a:bodyPr/>
        <a:lstStyle/>
        <a:p>
          <a:pPr rtl="0"/>
          <a:r>
            <a:rPr lang="zh-CN"/>
            <a:t>进程的创建</a:t>
          </a:r>
        </a:p>
      </dgm:t>
    </dgm:pt>
    <dgm:pt modelId="{B5F7BE83-1638-41F3-95C8-982422DDD127}" type="parTrans" cxnId="{BC8C4629-0773-49E5-9385-62A964A85C20}">
      <dgm:prSet/>
      <dgm:spPr/>
      <dgm:t>
        <a:bodyPr/>
        <a:lstStyle/>
        <a:p>
          <a:endParaRPr lang="zh-CN" altLang="en-US"/>
        </a:p>
      </dgm:t>
    </dgm:pt>
    <dgm:pt modelId="{D118DEEE-01E4-4488-9025-724418C21695}" type="sibTrans" cxnId="{BC8C4629-0773-49E5-9385-62A964A85C20}">
      <dgm:prSet/>
      <dgm:spPr/>
      <dgm:t>
        <a:bodyPr/>
        <a:lstStyle/>
        <a:p>
          <a:endParaRPr lang="zh-CN" altLang="en-US"/>
        </a:p>
      </dgm:t>
    </dgm:pt>
    <dgm:pt modelId="{EBE8B7AF-624A-4D7B-98AD-3965ECB38D9B}">
      <dgm:prSet/>
      <dgm:spPr>
        <a:solidFill>
          <a:srgbClr val="00B050"/>
        </a:solidFill>
      </dgm:spPr>
      <dgm:t>
        <a:bodyPr/>
        <a:lstStyle/>
        <a:p>
          <a:pPr rtl="0"/>
          <a:r>
            <a:rPr lang="zh-CN"/>
            <a:t>线程的创建</a:t>
          </a:r>
        </a:p>
      </dgm:t>
    </dgm:pt>
    <dgm:pt modelId="{76A41851-1F5D-437E-91D1-9AA170B4C8CA}" type="parTrans" cxnId="{5F02758F-DA21-41DE-B7AB-E1EC0DBDD785}">
      <dgm:prSet/>
      <dgm:spPr/>
      <dgm:t>
        <a:bodyPr/>
        <a:lstStyle/>
        <a:p>
          <a:endParaRPr lang="zh-CN" altLang="en-US"/>
        </a:p>
      </dgm:t>
    </dgm:pt>
    <dgm:pt modelId="{076A65BC-BD16-4548-8518-D25B943BFF98}" type="sibTrans" cxnId="{5F02758F-DA21-41DE-B7AB-E1EC0DBDD785}">
      <dgm:prSet/>
      <dgm:spPr/>
      <dgm:t>
        <a:bodyPr/>
        <a:lstStyle/>
        <a:p>
          <a:endParaRPr lang="zh-CN" altLang="en-US"/>
        </a:p>
      </dgm:t>
    </dgm:pt>
    <dgm:pt modelId="{704D4189-14C9-4738-A7DE-E165C42E59DE}">
      <dgm:prSet/>
      <dgm:spPr/>
      <dgm:t>
        <a:bodyPr/>
        <a:lstStyle/>
        <a:p>
          <a:pPr rtl="0"/>
          <a:r>
            <a:rPr lang="zh-CN"/>
            <a:t>进程线程的对比</a:t>
          </a:r>
        </a:p>
      </dgm:t>
    </dgm:pt>
    <dgm:pt modelId="{13CC7978-3B82-43AB-800D-2E188AA60D93}" type="parTrans" cxnId="{ADCDCA39-2AEB-448D-AE74-CEC95185FD50}">
      <dgm:prSet/>
      <dgm:spPr/>
      <dgm:t>
        <a:bodyPr/>
        <a:lstStyle/>
        <a:p>
          <a:endParaRPr lang="zh-CN" altLang="en-US"/>
        </a:p>
      </dgm:t>
    </dgm:pt>
    <dgm:pt modelId="{CB2070EB-13B0-4A3C-864C-F19675C1FA3B}" type="sibTrans" cxnId="{ADCDCA39-2AEB-448D-AE74-CEC95185FD50}">
      <dgm:prSet/>
      <dgm:spPr/>
      <dgm:t>
        <a:bodyPr/>
        <a:lstStyle/>
        <a:p>
          <a:endParaRPr lang="zh-CN" altLang="en-US"/>
        </a:p>
      </dgm:t>
    </dgm:pt>
    <dgm:pt modelId="{87BC7069-3260-4A9C-AEC1-9BC404BF0655}">
      <dgm:prSet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zh-CN"/>
            <a:t>进程间通信</a:t>
          </a:r>
          <a:r>
            <a:rPr lang="en-US" dirty="0"/>
            <a:t>Queue</a:t>
          </a:r>
          <a:r>
            <a:rPr lang="zh-CN"/>
            <a:t>的使用</a:t>
          </a:r>
        </a:p>
      </dgm:t>
    </dgm:pt>
    <dgm:pt modelId="{3570251C-2D93-4DF1-86E4-9C41CB29AFC5}" type="parTrans" cxnId="{A2C4B584-11F3-4ECF-B7E4-6D9E500E50DA}">
      <dgm:prSet/>
      <dgm:spPr/>
      <dgm:t>
        <a:bodyPr/>
        <a:lstStyle/>
        <a:p>
          <a:endParaRPr lang="zh-CN" altLang="en-US"/>
        </a:p>
      </dgm:t>
    </dgm:pt>
    <dgm:pt modelId="{44DE5D56-30FF-4752-87E9-C6E58934CCDB}" type="sibTrans" cxnId="{A2C4B584-11F3-4ECF-B7E4-6D9E500E50DA}">
      <dgm:prSet/>
      <dgm:spPr/>
      <dgm:t>
        <a:bodyPr/>
        <a:lstStyle/>
        <a:p>
          <a:endParaRPr lang="zh-CN" altLang="en-US"/>
        </a:p>
      </dgm:t>
    </dgm:pt>
    <dgm:pt modelId="{5F4B006D-834F-42CB-AFAC-983C6E625083}">
      <dgm:prSet/>
      <dgm:spPr>
        <a:solidFill>
          <a:schemeClr val="accent4">
            <a:lumMod val="50000"/>
          </a:schemeClr>
        </a:solidFill>
      </dgm:spPr>
      <dgm:t>
        <a:bodyPr/>
        <a:lstStyle/>
        <a:p>
          <a:pPr rtl="0"/>
          <a:r>
            <a:rPr lang="zh-CN"/>
            <a:t>进程池</a:t>
          </a:r>
          <a:r>
            <a:rPr lang="en-US" dirty="0"/>
            <a:t>pool</a:t>
          </a:r>
          <a:r>
            <a:rPr lang="zh-CN"/>
            <a:t>的使用</a:t>
          </a:r>
        </a:p>
      </dgm:t>
    </dgm:pt>
    <dgm:pt modelId="{655ADD68-F074-44E9-A4FD-92FDBE1C5F38}" type="parTrans" cxnId="{45544672-B400-4C96-B11A-FA4DB0CE43E9}">
      <dgm:prSet/>
      <dgm:spPr/>
      <dgm:t>
        <a:bodyPr/>
        <a:lstStyle/>
        <a:p>
          <a:endParaRPr lang="zh-CN" altLang="en-US"/>
        </a:p>
      </dgm:t>
    </dgm:pt>
    <dgm:pt modelId="{79070AF2-84BB-4E2D-94CC-B307B8AC57DA}" type="sibTrans" cxnId="{45544672-B400-4C96-B11A-FA4DB0CE43E9}">
      <dgm:prSet/>
      <dgm:spPr/>
      <dgm:t>
        <a:bodyPr/>
        <a:lstStyle/>
        <a:p>
          <a:endParaRPr lang="zh-CN" altLang="en-US"/>
        </a:p>
      </dgm:t>
    </dgm:pt>
    <dgm:pt modelId="{5747C723-8F29-4C45-AB75-0A136A0E1080}" type="pres">
      <dgm:prSet presAssocID="{5615CC27-9AEE-4991-A9AE-8D90CF56AB21}" presName="linear" presStyleCnt="0">
        <dgm:presLayoutVars>
          <dgm:animLvl val="lvl"/>
          <dgm:resizeHandles val="exact"/>
        </dgm:presLayoutVars>
      </dgm:prSet>
      <dgm:spPr/>
    </dgm:pt>
    <dgm:pt modelId="{FE7A6A98-59BE-483D-A1BF-9C0501DCD9F4}" type="pres">
      <dgm:prSet presAssocID="{C0A891EB-E907-43DD-83A6-B576F31E24B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523F3E-91FA-4018-8538-343ECD52C565}" type="pres">
      <dgm:prSet presAssocID="{D118DEEE-01E4-4488-9025-724418C21695}" presName="spacer" presStyleCnt="0"/>
      <dgm:spPr/>
    </dgm:pt>
    <dgm:pt modelId="{6FF387C1-097B-497C-B043-6E9C03376659}" type="pres">
      <dgm:prSet presAssocID="{EBE8B7AF-624A-4D7B-98AD-3965ECB38D9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F1EA64B-7477-44E5-96A2-486870441E65}" type="pres">
      <dgm:prSet presAssocID="{076A65BC-BD16-4548-8518-D25B943BFF98}" presName="spacer" presStyleCnt="0"/>
      <dgm:spPr/>
    </dgm:pt>
    <dgm:pt modelId="{7E056B4C-F13B-422D-AA72-5D55A63B96D7}" type="pres">
      <dgm:prSet presAssocID="{704D4189-14C9-4738-A7DE-E165C42E59D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FE2EE42-F39A-4B29-80E6-46747D2F97E7}" type="pres">
      <dgm:prSet presAssocID="{CB2070EB-13B0-4A3C-864C-F19675C1FA3B}" presName="spacer" presStyleCnt="0"/>
      <dgm:spPr/>
    </dgm:pt>
    <dgm:pt modelId="{5CBEE5AC-A266-4548-9137-4628C0E603E2}" type="pres">
      <dgm:prSet presAssocID="{87BC7069-3260-4A9C-AEC1-9BC404BF065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33E9CC1-E0E1-4713-B355-1B1F33526F41}" type="pres">
      <dgm:prSet presAssocID="{44DE5D56-30FF-4752-87E9-C6E58934CCDB}" presName="spacer" presStyleCnt="0"/>
      <dgm:spPr/>
    </dgm:pt>
    <dgm:pt modelId="{FACC1C22-C2E6-4CD2-B40E-0ECD469BA6D6}" type="pres">
      <dgm:prSet presAssocID="{5F4B006D-834F-42CB-AFAC-983C6E62508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D2FF904-AFFE-461B-8A0E-AAB36DEE3731}" type="presOf" srcId="{EBE8B7AF-624A-4D7B-98AD-3965ECB38D9B}" destId="{6FF387C1-097B-497C-B043-6E9C03376659}" srcOrd="0" destOrd="0" presId="urn:microsoft.com/office/officeart/2005/8/layout/vList2#2"/>
    <dgm:cxn modelId="{BC8C4629-0773-49E5-9385-62A964A85C20}" srcId="{5615CC27-9AEE-4991-A9AE-8D90CF56AB21}" destId="{C0A891EB-E907-43DD-83A6-B576F31E24B0}" srcOrd="0" destOrd="0" parTransId="{B5F7BE83-1638-41F3-95C8-982422DDD127}" sibTransId="{D118DEEE-01E4-4488-9025-724418C21695}"/>
    <dgm:cxn modelId="{ADCDCA39-2AEB-448D-AE74-CEC95185FD50}" srcId="{5615CC27-9AEE-4991-A9AE-8D90CF56AB21}" destId="{704D4189-14C9-4738-A7DE-E165C42E59DE}" srcOrd="2" destOrd="0" parTransId="{13CC7978-3B82-43AB-800D-2E188AA60D93}" sibTransId="{CB2070EB-13B0-4A3C-864C-F19675C1FA3B}"/>
    <dgm:cxn modelId="{45544672-B400-4C96-B11A-FA4DB0CE43E9}" srcId="{5615CC27-9AEE-4991-A9AE-8D90CF56AB21}" destId="{5F4B006D-834F-42CB-AFAC-983C6E625083}" srcOrd="4" destOrd="0" parTransId="{655ADD68-F074-44E9-A4FD-92FDBE1C5F38}" sibTransId="{79070AF2-84BB-4E2D-94CC-B307B8AC57DA}"/>
    <dgm:cxn modelId="{F661C87D-3340-4595-A2E7-51A641744CF8}" type="presOf" srcId="{5615CC27-9AEE-4991-A9AE-8D90CF56AB21}" destId="{5747C723-8F29-4C45-AB75-0A136A0E1080}" srcOrd="0" destOrd="0" presId="urn:microsoft.com/office/officeart/2005/8/layout/vList2#2"/>
    <dgm:cxn modelId="{A2C4B584-11F3-4ECF-B7E4-6D9E500E50DA}" srcId="{5615CC27-9AEE-4991-A9AE-8D90CF56AB21}" destId="{87BC7069-3260-4A9C-AEC1-9BC404BF0655}" srcOrd="3" destOrd="0" parTransId="{3570251C-2D93-4DF1-86E4-9C41CB29AFC5}" sibTransId="{44DE5D56-30FF-4752-87E9-C6E58934CCDB}"/>
    <dgm:cxn modelId="{5F02758F-DA21-41DE-B7AB-E1EC0DBDD785}" srcId="{5615CC27-9AEE-4991-A9AE-8D90CF56AB21}" destId="{EBE8B7AF-624A-4D7B-98AD-3965ECB38D9B}" srcOrd="1" destOrd="0" parTransId="{76A41851-1F5D-437E-91D1-9AA170B4C8CA}" sibTransId="{076A65BC-BD16-4548-8518-D25B943BFF98}"/>
    <dgm:cxn modelId="{DD10E399-DE79-47BB-BDF0-35CE1E4F578F}" type="presOf" srcId="{87BC7069-3260-4A9C-AEC1-9BC404BF0655}" destId="{5CBEE5AC-A266-4548-9137-4628C0E603E2}" srcOrd="0" destOrd="0" presId="urn:microsoft.com/office/officeart/2005/8/layout/vList2#2"/>
    <dgm:cxn modelId="{67C4ED9B-D8DC-4DB8-96AF-FD1E6DD7A341}" type="presOf" srcId="{C0A891EB-E907-43DD-83A6-B576F31E24B0}" destId="{FE7A6A98-59BE-483D-A1BF-9C0501DCD9F4}" srcOrd="0" destOrd="0" presId="urn:microsoft.com/office/officeart/2005/8/layout/vList2#2"/>
    <dgm:cxn modelId="{0A87F6A8-8DFA-4727-9F27-8341120C1E13}" type="presOf" srcId="{5F4B006D-834F-42CB-AFAC-983C6E625083}" destId="{FACC1C22-C2E6-4CD2-B40E-0ECD469BA6D6}" srcOrd="0" destOrd="0" presId="urn:microsoft.com/office/officeart/2005/8/layout/vList2#2"/>
    <dgm:cxn modelId="{40F1F0E8-A2B1-497C-8D22-973C95CA5F94}" type="presOf" srcId="{704D4189-14C9-4738-A7DE-E165C42E59DE}" destId="{7E056B4C-F13B-422D-AA72-5D55A63B96D7}" srcOrd="0" destOrd="0" presId="urn:microsoft.com/office/officeart/2005/8/layout/vList2#2"/>
    <dgm:cxn modelId="{CC5F4718-491B-4F95-A364-452D2ECD6E1E}" type="presParOf" srcId="{5747C723-8F29-4C45-AB75-0A136A0E1080}" destId="{FE7A6A98-59BE-483D-A1BF-9C0501DCD9F4}" srcOrd="0" destOrd="0" presId="urn:microsoft.com/office/officeart/2005/8/layout/vList2#2"/>
    <dgm:cxn modelId="{94F75482-2033-430F-AAC0-16D5D1FB3132}" type="presParOf" srcId="{5747C723-8F29-4C45-AB75-0A136A0E1080}" destId="{DC523F3E-91FA-4018-8538-343ECD52C565}" srcOrd="1" destOrd="0" presId="urn:microsoft.com/office/officeart/2005/8/layout/vList2#2"/>
    <dgm:cxn modelId="{ADA74E04-A813-4905-8D88-8193E975A002}" type="presParOf" srcId="{5747C723-8F29-4C45-AB75-0A136A0E1080}" destId="{6FF387C1-097B-497C-B043-6E9C03376659}" srcOrd="2" destOrd="0" presId="urn:microsoft.com/office/officeart/2005/8/layout/vList2#2"/>
    <dgm:cxn modelId="{00A7D7E6-E4A7-405D-AF73-34DAF3F74B56}" type="presParOf" srcId="{5747C723-8F29-4C45-AB75-0A136A0E1080}" destId="{AF1EA64B-7477-44E5-96A2-486870441E65}" srcOrd="3" destOrd="0" presId="urn:microsoft.com/office/officeart/2005/8/layout/vList2#2"/>
    <dgm:cxn modelId="{A2ED9FAE-1450-4E80-877E-46082BA41F2C}" type="presParOf" srcId="{5747C723-8F29-4C45-AB75-0A136A0E1080}" destId="{7E056B4C-F13B-422D-AA72-5D55A63B96D7}" srcOrd="4" destOrd="0" presId="urn:microsoft.com/office/officeart/2005/8/layout/vList2#2"/>
    <dgm:cxn modelId="{248DA1CC-5C59-4460-A698-654301E7DE39}" type="presParOf" srcId="{5747C723-8F29-4C45-AB75-0A136A0E1080}" destId="{3FE2EE42-F39A-4B29-80E6-46747D2F97E7}" srcOrd="5" destOrd="0" presId="urn:microsoft.com/office/officeart/2005/8/layout/vList2#2"/>
    <dgm:cxn modelId="{2E57269D-1831-494A-8920-527F46964987}" type="presParOf" srcId="{5747C723-8F29-4C45-AB75-0A136A0E1080}" destId="{5CBEE5AC-A266-4548-9137-4628C0E603E2}" srcOrd="6" destOrd="0" presId="urn:microsoft.com/office/officeart/2005/8/layout/vList2#2"/>
    <dgm:cxn modelId="{96EC63F1-ABE7-4CAF-912F-62EA58BE6B9E}" type="presParOf" srcId="{5747C723-8F29-4C45-AB75-0A136A0E1080}" destId="{533E9CC1-E0E1-4713-B355-1B1F33526F41}" srcOrd="7" destOrd="0" presId="urn:microsoft.com/office/officeart/2005/8/layout/vList2#2"/>
    <dgm:cxn modelId="{28FF4D2D-EA0F-4806-9B55-54B62341BA53}" type="presParOf" srcId="{5747C723-8F29-4C45-AB75-0A136A0E1080}" destId="{FACC1C22-C2E6-4CD2-B40E-0ECD469BA6D6}" srcOrd="8" destOrd="0" presId="urn:microsoft.com/office/officeart/2005/8/layout/vList2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0537A1-9E4F-41F0-8600-0BE3191A1517}" type="doc">
      <dgm:prSet loTypeId="urn:microsoft.com/office/officeart/2005/8/layout/vList2#3" loCatId="list" qsTypeId="urn:microsoft.com/office/officeart/2005/8/quickstyle/simple1#3" qsCatId="simple" csTypeId="urn:microsoft.com/office/officeart/2005/8/colors/accent1_2#2" csCatId="accent1"/>
      <dgm:spPr/>
      <dgm:t>
        <a:bodyPr/>
        <a:lstStyle/>
        <a:p>
          <a:endParaRPr lang="zh-CN" altLang="en-US"/>
        </a:p>
      </dgm:t>
    </dgm:pt>
    <dgm:pt modelId="{A09C0344-08F5-4FB7-A41E-C72B69D2D156}">
      <dgm:prSet/>
      <dgm:spPr/>
      <dgm:t>
        <a:bodyPr/>
        <a:lstStyle/>
        <a:p>
          <a:pPr rtl="0"/>
          <a:r>
            <a:rPr lang="zh-CN" dirty="0"/>
            <a:t>并行</a:t>
          </a:r>
          <a:r>
            <a:rPr lang="en-US" dirty="0"/>
            <a:t>(parallel)</a:t>
          </a:r>
          <a:r>
            <a:rPr lang="zh-CN" dirty="0"/>
            <a:t>： ：指任务数小于等于</a:t>
          </a:r>
          <a:r>
            <a:rPr lang="en-US" dirty="0"/>
            <a:t>cpu</a:t>
          </a:r>
          <a:r>
            <a:rPr lang="zh-CN" dirty="0"/>
            <a:t>核数，同一时刻，有多条指令在多个处理器上同时执行</a:t>
          </a:r>
        </a:p>
      </dgm:t>
    </dgm:pt>
    <dgm:pt modelId="{F7AF98E7-482B-4952-8D05-AAAD3B17210D}" type="parTrans" cxnId="{DF83EF79-F042-440B-B785-E8D12235F074}">
      <dgm:prSet/>
      <dgm:spPr/>
      <dgm:t>
        <a:bodyPr/>
        <a:lstStyle/>
        <a:p>
          <a:endParaRPr lang="zh-CN" altLang="en-US"/>
        </a:p>
      </dgm:t>
    </dgm:pt>
    <dgm:pt modelId="{CE91EC5D-F98B-4F35-AA31-CB5E6D6DC7B2}" type="sibTrans" cxnId="{DF83EF79-F042-440B-B785-E8D12235F074}">
      <dgm:prSet/>
      <dgm:spPr/>
      <dgm:t>
        <a:bodyPr/>
        <a:lstStyle/>
        <a:p>
          <a:endParaRPr lang="zh-CN" altLang="en-US"/>
        </a:p>
      </dgm:t>
    </dgm:pt>
    <dgm:pt modelId="{23FD16BE-EDC1-4714-B30A-7B5F2109BF25}">
      <dgm:prSet/>
      <dgm:spPr/>
      <dgm:t>
        <a:bodyPr/>
        <a:lstStyle/>
        <a:p>
          <a:pPr rtl="0"/>
          <a:r>
            <a:rPr lang="zh-CN" dirty="0"/>
            <a:t>并发</a:t>
          </a:r>
          <a:r>
            <a:rPr lang="en-US" dirty="0"/>
            <a:t>(concurrency)</a:t>
          </a:r>
          <a:r>
            <a:rPr lang="zh-CN" dirty="0"/>
            <a:t>： ：指任务数多于</a:t>
          </a:r>
          <a:r>
            <a:rPr lang="en-US" dirty="0"/>
            <a:t>cpu</a:t>
          </a:r>
          <a:r>
            <a:rPr lang="zh-CN" dirty="0"/>
            <a:t>核数，同一时刻只能有一条指令执行，但多个进程指令被快速的轮换执行，使得在宏观上具有多个进程同时执行的效果，但在微观上并不是同时执行的，只是把时间分成若干段，使多个进程快速交替的执行。</a:t>
          </a:r>
        </a:p>
      </dgm:t>
    </dgm:pt>
    <dgm:pt modelId="{FFE70031-4909-43DC-8F4E-CD41C9FC68B2}" type="parTrans" cxnId="{38CA8022-D35C-4C1B-BE34-2DBFF96FC086}">
      <dgm:prSet/>
      <dgm:spPr/>
      <dgm:t>
        <a:bodyPr/>
        <a:lstStyle/>
        <a:p>
          <a:endParaRPr lang="zh-CN" altLang="en-US"/>
        </a:p>
      </dgm:t>
    </dgm:pt>
    <dgm:pt modelId="{11FBC5BA-72A1-41D8-94E7-50879CC04076}" type="sibTrans" cxnId="{38CA8022-D35C-4C1B-BE34-2DBFF96FC086}">
      <dgm:prSet/>
      <dgm:spPr/>
      <dgm:t>
        <a:bodyPr/>
        <a:lstStyle/>
        <a:p>
          <a:endParaRPr lang="zh-CN" altLang="en-US"/>
        </a:p>
      </dgm:t>
    </dgm:pt>
    <dgm:pt modelId="{463668B8-46EE-4416-B176-7896DF8F1F1E}" type="pres">
      <dgm:prSet presAssocID="{770537A1-9E4F-41F0-8600-0BE3191A1517}" presName="linear" presStyleCnt="0">
        <dgm:presLayoutVars>
          <dgm:animLvl val="lvl"/>
          <dgm:resizeHandles val="exact"/>
        </dgm:presLayoutVars>
      </dgm:prSet>
      <dgm:spPr/>
    </dgm:pt>
    <dgm:pt modelId="{0E4EA2F1-AC8A-40B1-A125-0DFCE0E25FBA}" type="pres">
      <dgm:prSet presAssocID="{A09C0344-08F5-4FB7-A41E-C72B69D2D15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6D0828-A269-444C-B997-8DAE0CD1921D}" type="pres">
      <dgm:prSet presAssocID="{CE91EC5D-F98B-4F35-AA31-CB5E6D6DC7B2}" presName="spacer" presStyleCnt="0"/>
      <dgm:spPr/>
    </dgm:pt>
    <dgm:pt modelId="{EB0A5157-A491-4097-A635-26C57159EF5F}" type="pres">
      <dgm:prSet presAssocID="{23FD16BE-EDC1-4714-B30A-7B5F2109BF2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8CA8022-D35C-4C1B-BE34-2DBFF96FC086}" srcId="{770537A1-9E4F-41F0-8600-0BE3191A1517}" destId="{23FD16BE-EDC1-4714-B30A-7B5F2109BF25}" srcOrd="1" destOrd="0" parTransId="{FFE70031-4909-43DC-8F4E-CD41C9FC68B2}" sibTransId="{11FBC5BA-72A1-41D8-94E7-50879CC04076}"/>
    <dgm:cxn modelId="{A68AB92D-B6A6-4CA3-AE70-F99DFE196788}" type="presOf" srcId="{770537A1-9E4F-41F0-8600-0BE3191A1517}" destId="{463668B8-46EE-4416-B176-7896DF8F1F1E}" srcOrd="0" destOrd="0" presId="urn:microsoft.com/office/officeart/2005/8/layout/vList2#3"/>
    <dgm:cxn modelId="{3F47D74A-25B7-4F95-9C98-CB39DCD009A4}" type="presOf" srcId="{23FD16BE-EDC1-4714-B30A-7B5F2109BF25}" destId="{EB0A5157-A491-4097-A635-26C57159EF5F}" srcOrd="0" destOrd="0" presId="urn:microsoft.com/office/officeart/2005/8/layout/vList2#3"/>
    <dgm:cxn modelId="{DF83EF79-F042-440B-B785-E8D12235F074}" srcId="{770537A1-9E4F-41F0-8600-0BE3191A1517}" destId="{A09C0344-08F5-4FB7-A41E-C72B69D2D156}" srcOrd="0" destOrd="0" parTransId="{F7AF98E7-482B-4952-8D05-AAAD3B17210D}" sibTransId="{CE91EC5D-F98B-4F35-AA31-CB5E6D6DC7B2}"/>
    <dgm:cxn modelId="{6F25C791-7C32-4F2E-A4D6-22E33166A708}" type="presOf" srcId="{A09C0344-08F5-4FB7-A41E-C72B69D2D156}" destId="{0E4EA2F1-AC8A-40B1-A125-0DFCE0E25FBA}" srcOrd="0" destOrd="0" presId="urn:microsoft.com/office/officeart/2005/8/layout/vList2#3"/>
    <dgm:cxn modelId="{1CD908BF-06F7-4BC8-9F05-E762FD571918}" type="presParOf" srcId="{463668B8-46EE-4416-B176-7896DF8F1F1E}" destId="{0E4EA2F1-AC8A-40B1-A125-0DFCE0E25FBA}" srcOrd="0" destOrd="0" presId="urn:microsoft.com/office/officeart/2005/8/layout/vList2#3"/>
    <dgm:cxn modelId="{88B617C9-977B-492D-9A81-4061142944E6}" type="presParOf" srcId="{463668B8-46EE-4416-B176-7896DF8F1F1E}" destId="{446D0828-A269-444C-B997-8DAE0CD1921D}" srcOrd="1" destOrd="0" presId="urn:microsoft.com/office/officeart/2005/8/layout/vList2#3"/>
    <dgm:cxn modelId="{4663ED7F-BE86-4FF0-90F4-1C28A5D94043}" type="presParOf" srcId="{463668B8-46EE-4416-B176-7896DF8F1F1E}" destId="{EB0A5157-A491-4097-A635-26C57159EF5F}" srcOrd="2" destOrd="0" presId="urn:microsoft.com/office/officeart/2005/8/layout/vList2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3CCE01-07C3-485E-A7B9-4743070D80F6}" type="doc">
      <dgm:prSet loTypeId="urn:microsoft.com/office/officeart/2005/8/layout/orgChart1#1" loCatId="hierarchy" qsTypeId="urn:microsoft.com/office/officeart/2005/8/quickstyle/simple1#4" qsCatId="simple" csTypeId="urn:microsoft.com/office/officeart/2005/8/colors/accent1_2#3" csCatId="accent1" phldr="1"/>
      <dgm:spPr/>
      <dgm:t>
        <a:bodyPr/>
        <a:lstStyle/>
        <a:p>
          <a:endParaRPr lang="zh-CN" altLang="en-US"/>
        </a:p>
      </dgm:t>
    </dgm:pt>
    <dgm:pt modelId="{5AB27254-0D88-4101-870B-06FABAD66341}">
      <dgm:prSet/>
      <dgm:spPr/>
      <dgm:t>
        <a:bodyPr/>
        <a:lstStyle/>
        <a:p>
          <a:pPr rtl="0"/>
          <a:r>
            <a:rPr lang="en-US" dirty="0"/>
            <a:t>start()</a:t>
          </a:r>
          <a:r>
            <a:rPr lang="zh-CN" dirty="0"/>
            <a:t>：</a:t>
          </a:r>
          <a:endParaRPr lang="en-US" altLang="zh-CN" dirty="0"/>
        </a:p>
        <a:p>
          <a:pPr rtl="0"/>
          <a:r>
            <a:rPr lang="zh-CN" dirty="0"/>
            <a:t>启动子进程实例（创建子进程）</a:t>
          </a:r>
        </a:p>
      </dgm:t>
    </dgm:pt>
    <dgm:pt modelId="{D950E4D9-0D9A-4861-B714-EC509D4168A7}" type="parTrans" cxnId="{F88CBF74-7A0A-45CE-9DB2-5E28CBDEF7CC}">
      <dgm:prSet/>
      <dgm:spPr/>
      <dgm:t>
        <a:bodyPr/>
        <a:lstStyle/>
        <a:p>
          <a:endParaRPr lang="zh-CN" altLang="en-US"/>
        </a:p>
      </dgm:t>
    </dgm:pt>
    <dgm:pt modelId="{B965A6E7-B8FD-48CD-BD68-7EBA78AB5322}" type="sibTrans" cxnId="{F88CBF74-7A0A-45CE-9DB2-5E28CBDEF7CC}">
      <dgm:prSet/>
      <dgm:spPr/>
      <dgm:t>
        <a:bodyPr/>
        <a:lstStyle/>
        <a:p>
          <a:endParaRPr lang="zh-CN" altLang="en-US"/>
        </a:p>
      </dgm:t>
    </dgm:pt>
    <dgm:pt modelId="{6539EE3A-D5E5-4D52-ACEB-DC24D0C430F5}">
      <dgm:prSet/>
      <dgm:spPr/>
      <dgm:t>
        <a:bodyPr/>
        <a:lstStyle/>
        <a:p>
          <a:pPr rtl="0"/>
          <a:r>
            <a:rPr lang="en-US" dirty="0"/>
            <a:t>is_alive()</a:t>
          </a:r>
          <a:r>
            <a:rPr lang="zh-CN" dirty="0"/>
            <a:t>：</a:t>
          </a:r>
          <a:endParaRPr lang="en-US" altLang="zh-CN" dirty="0"/>
        </a:p>
        <a:p>
          <a:pPr rtl="0"/>
          <a:r>
            <a:rPr lang="zh-CN" dirty="0"/>
            <a:t>判断进程子进程是否还在活着</a:t>
          </a:r>
        </a:p>
      </dgm:t>
    </dgm:pt>
    <dgm:pt modelId="{D8C11C95-763D-4E4B-B2E8-DDB9A929A5DE}" type="parTrans" cxnId="{C2E55597-47FD-44D5-BD7B-54E680225361}">
      <dgm:prSet/>
      <dgm:spPr/>
      <dgm:t>
        <a:bodyPr/>
        <a:lstStyle/>
        <a:p>
          <a:endParaRPr lang="zh-CN" altLang="en-US"/>
        </a:p>
      </dgm:t>
    </dgm:pt>
    <dgm:pt modelId="{48CE83A6-599C-4D54-91A9-75A36E1407A9}" type="sibTrans" cxnId="{C2E55597-47FD-44D5-BD7B-54E680225361}">
      <dgm:prSet/>
      <dgm:spPr/>
      <dgm:t>
        <a:bodyPr/>
        <a:lstStyle/>
        <a:p>
          <a:endParaRPr lang="zh-CN" altLang="en-US"/>
        </a:p>
      </dgm:t>
    </dgm:pt>
    <dgm:pt modelId="{6952850D-D52C-402F-84E7-808C1F0CD9E8}">
      <dgm:prSet/>
      <dgm:spPr/>
      <dgm:t>
        <a:bodyPr/>
        <a:lstStyle/>
        <a:p>
          <a:pPr rtl="0"/>
          <a:r>
            <a:rPr lang="en-US" dirty="0"/>
            <a:t>join([timeout])</a:t>
          </a:r>
          <a:r>
            <a:rPr lang="zh-CN" dirty="0"/>
            <a:t>：</a:t>
          </a:r>
          <a:endParaRPr lang="en-US" altLang="zh-CN" dirty="0"/>
        </a:p>
        <a:p>
          <a:pPr rtl="0"/>
          <a:r>
            <a:rPr lang="zh-CN" dirty="0"/>
            <a:t>是否等待子进程执行结束，或等待多少秒</a:t>
          </a:r>
        </a:p>
      </dgm:t>
    </dgm:pt>
    <dgm:pt modelId="{EB30677A-C4E7-482E-AB55-883260CB91FD}" type="parTrans" cxnId="{C80B3E8E-D90D-4D4C-BCF8-AA9D7E478319}">
      <dgm:prSet/>
      <dgm:spPr/>
      <dgm:t>
        <a:bodyPr/>
        <a:lstStyle/>
        <a:p>
          <a:endParaRPr lang="zh-CN" altLang="en-US"/>
        </a:p>
      </dgm:t>
    </dgm:pt>
    <dgm:pt modelId="{0F99F217-62C8-4A8F-91BB-9AAC04CA75E6}" type="sibTrans" cxnId="{C80B3E8E-D90D-4D4C-BCF8-AA9D7E478319}">
      <dgm:prSet/>
      <dgm:spPr/>
      <dgm:t>
        <a:bodyPr/>
        <a:lstStyle/>
        <a:p>
          <a:endParaRPr lang="zh-CN" altLang="en-US"/>
        </a:p>
      </dgm:t>
    </dgm:pt>
    <dgm:pt modelId="{73D950D7-B023-4273-8BB9-F10296E0EB16}">
      <dgm:prSet/>
      <dgm:spPr/>
      <dgm:t>
        <a:bodyPr/>
        <a:lstStyle/>
        <a:p>
          <a:pPr rtl="0"/>
          <a:r>
            <a:rPr lang="en-US" dirty="0"/>
            <a:t>terminate()</a:t>
          </a:r>
          <a:r>
            <a:rPr lang="zh-CN" dirty="0"/>
            <a:t>：</a:t>
          </a:r>
          <a:endParaRPr lang="en-US" altLang="zh-CN" dirty="0"/>
        </a:p>
        <a:p>
          <a:pPr rtl="0"/>
          <a:r>
            <a:rPr lang="zh-CN" dirty="0"/>
            <a:t>不管任务是否完成，立即终止子进程</a:t>
          </a:r>
        </a:p>
      </dgm:t>
    </dgm:pt>
    <dgm:pt modelId="{F6FDA3C5-72BA-4AD1-8AB4-7AA4A11E6D5B}" type="parTrans" cxnId="{77029ACE-EC92-4B7C-9DB4-4C886A86CD5F}">
      <dgm:prSet/>
      <dgm:spPr/>
      <dgm:t>
        <a:bodyPr/>
        <a:lstStyle/>
        <a:p>
          <a:endParaRPr lang="zh-CN" altLang="en-US"/>
        </a:p>
      </dgm:t>
    </dgm:pt>
    <dgm:pt modelId="{FACC415D-4FFB-4F97-A923-8C5FDAECEA2A}" type="sibTrans" cxnId="{77029ACE-EC92-4B7C-9DB4-4C886A86CD5F}">
      <dgm:prSet/>
      <dgm:spPr/>
      <dgm:t>
        <a:bodyPr/>
        <a:lstStyle/>
        <a:p>
          <a:endParaRPr lang="zh-CN" altLang="en-US"/>
        </a:p>
      </dgm:t>
    </dgm:pt>
    <dgm:pt modelId="{828F3D49-6835-440A-B163-A581ED58D4F3}" type="pres">
      <dgm:prSet presAssocID="{AB3CCE01-07C3-485E-A7B9-4743070D80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C148E3-B30A-4FF7-BD29-BF46C91D09EC}" type="pres">
      <dgm:prSet presAssocID="{5AB27254-0D88-4101-870B-06FABAD66341}" presName="hierRoot1" presStyleCnt="0">
        <dgm:presLayoutVars>
          <dgm:hierBranch val="init"/>
        </dgm:presLayoutVars>
      </dgm:prSet>
      <dgm:spPr/>
    </dgm:pt>
    <dgm:pt modelId="{721A8DDB-F53F-4940-A8B8-D0DC30C22632}" type="pres">
      <dgm:prSet presAssocID="{5AB27254-0D88-4101-870B-06FABAD66341}" presName="rootComposite1" presStyleCnt="0"/>
      <dgm:spPr/>
    </dgm:pt>
    <dgm:pt modelId="{759976EF-BBF2-4CA6-B69D-5BAA21DE8373}" type="pres">
      <dgm:prSet presAssocID="{5AB27254-0D88-4101-870B-06FABAD66341}" presName="rootText1" presStyleLbl="node0" presStyleIdx="0" presStyleCnt="4">
        <dgm:presLayoutVars>
          <dgm:chPref val="3"/>
        </dgm:presLayoutVars>
      </dgm:prSet>
      <dgm:spPr/>
    </dgm:pt>
    <dgm:pt modelId="{C1BFB553-7100-41E3-BF91-12A1DCCB4699}" type="pres">
      <dgm:prSet presAssocID="{5AB27254-0D88-4101-870B-06FABAD66341}" presName="rootConnector1" presStyleLbl="node1" presStyleIdx="0" presStyleCnt="0"/>
      <dgm:spPr/>
    </dgm:pt>
    <dgm:pt modelId="{A3C4C741-75B6-460D-B678-2150CD2CF75E}" type="pres">
      <dgm:prSet presAssocID="{5AB27254-0D88-4101-870B-06FABAD66341}" presName="hierChild2" presStyleCnt="0"/>
      <dgm:spPr/>
    </dgm:pt>
    <dgm:pt modelId="{6EEEC990-D277-4DA5-99E7-81F0B09A9A39}" type="pres">
      <dgm:prSet presAssocID="{5AB27254-0D88-4101-870B-06FABAD66341}" presName="hierChild3" presStyleCnt="0"/>
      <dgm:spPr/>
    </dgm:pt>
    <dgm:pt modelId="{27D3CB80-8DDE-4A0F-8236-0C7106869BA8}" type="pres">
      <dgm:prSet presAssocID="{6539EE3A-D5E5-4D52-ACEB-DC24D0C430F5}" presName="hierRoot1" presStyleCnt="0">
        <dgm:presLayoutVars>
          <dgm:hierBranch val="init"/>
        </dgm:presLayoutVars>
      </dgm:prSet>
      <dgm:spPr/>
    </dgm:pt>
    <dgm:pt modelId="{21711AE4-9427-4304-925C-17A0BF0BFE54}" type="pres">
      <dgm:prSet presAssocID="{6539EE3A-D5E5-4D52-ACEB-DC24D0C430F5}" presName="rootComposite1" presStyleCnt="0"/>
      <dgm:spPr/>
    </dgm:pt>
    <dgm:pt modelId="{7458B00C-9E2D-4E46-9A89-EE7EE137640D}" type="pres">
      <dgm:prSet presAssocID="{6539EE3A-D5E5-4D52-ACEB-DC24D0C430F5}" presName="rootText1" presStyleLbl="node0" presStyleIdx="1" presStyleCnt="4">
        <dgm:presLayoutVars>
          <dgm:chPref val="3"/>
        </dgm:presLayoutVars>
      </dgm:prSet>
      <dgm:spPr/>
    </dgm:pt>
    <dgm:pt modelId="{C2C76B1E-76EE-48C3-AAA3-5FBD6DAE7ADB}" type="pres">
      <dgm:prSet presAssocID="{6539EE3A-D5E5-4D52-ACEB-DC24D0C430F5}" presName="rootConnector1" presStyleLbl="node1" presStyleIdx="0" presStyleCnt="0"/>
      <dgm:spPr/>
    </dgm:pt>
    <dgm:pt modelId="{AF3583E3-14AC-427F-8202-BBC7BCE907BE}" type="pres">
      <dgm:prSet presAssocID="{6539EE3A-D5E5-4D52-ACEB-DC24D0C430F5}" presName="hierChild2" presStyleCnt="0"/>
      <dgm:spPr/>
    </dgm:pt>
    <dgm:pt modelId="{17E7DAAF-E1E5-49F7-9510-3DD1FB6674E2}" type="pres">
      <dgm:prSet presAssocID="{6539EE3A-D5E5-4D52-ACEB-DC24D0C430F5}" presName="hierChild3" presStyleCnt="0"/>
      <dgm:spPr/>
    </dgm:pt>
    <dgm:pt modelId="{FB46BD0C-8974-4649-82E7-DE330AE9AE19}" type="pres">
      <dgm:prSet presAssocID="{6952850D-D52C-402F-84E7-808C1F0CD9E8}" presName="hierRoot1" presStyleCnt="0">
        <dgm:presLayoutVars>
          <dgm:hierBranch val="init"/>
        </dgm:presLayoutVars>
      </dgm:prSet>
      <dgm:spPr/>
    </dgm:pt>
    <dgm:pt modelId="{5F94A54D-6DB5-4624-B549-E2792D1A9518}" type="pres">
      <dgm:prSet presAssocID="{6952850D-D52C-402F-84E7-808C1F0CD9E8}" presName="rootComposite1" presStyleCnt="0"/>
      <dgm:spPr/>
    </dgm:pt>
    <dgm:pt modelId="{5CB5892A-E6B1-4FC8-880A-581457DC7508}" type="pres">
      <dgm:prSet presAssocID="{6952850D-D52C-402F-84E7-808C1F0CD9E8}" presName="rootText1" presStyleLbl="node0" presStyleIdx="2" presStyleCnt="4">
        <dgm:presLayoutVars>
          <dgm:chPref val="3"/>
        </dgm:presLayoutVars>
      </dgm:prSet>
      <dgm:spPr/>
    </dgm:pt>
    <dgm:pt modelId="{AFCC6ABD-24E7-4879-938D-671F0B3FA8C1}" type="pres">
      <dgm:prSet presAssocID="{6952850D-D52C-402F-84E7-808C1F0CD9E8}" presName="rootConnector1" presStyleLbl="node1" presStyleIdx="0" presStyleCnt="0"/>
      <dgm:spPr/>
    </dgm:pt>
    <dgm:pt modelId="{F67F5B99-889C-40E7-A0BA-F95FE1CA855F}" type="pres">
      <dgm:prSet presAssocID="{6952850D-D52C-402F-84E7-808C1F0CD9E8}" presName="hierChild2" presStyleCnt="0"/>
      <dgm:spPr/>
    </dgm:pt>
    <dgm:pt modelId="{02DB383D-DAED-4432-834C-F4FB5AC8862B}" type="pres">
      <dgm:prSet presAssocID="{6952850D-D52C-402F-84E7-808C1F0CD9E8}" presName="hierChild3" presStyleCnt="0"/>
      <dgm:spPr/>
    </dgm:pt>
    <dgm:pt modelId="{4C458B5D-854C-4DCA-8A47-2B3C2D69F7E9}" type="pres">
      <dgm:prSet presAssocID="{73D950D7-B023-4273-8BB9-F10296E0EB16}" presName="hierRoot1" presStyleCnt="0">
        <dgm:presLayoutVars>
          <dgm:hierBranch val="init"/>
        </dgm:presLayoutVars>
      </dgm:prSet>
      <dgm:spPr/>
    </dgm:pt>
    <dgm:pt modelId="{E669DF91-6BDF-4863-812C-AC82481B2E0E}" type="pres">
      <dgm:prSet presAssocID="{73D950D7-B023-4273-8BB9-F10296E0EB16}" presName="rootComposite1" presStyleCnt="0"/>
      <dgm:spPr/>
    </dgm:pt>
    <dgm:pt modelId="{34F6F081-C369-4C09-A6E8-CD588AE5BE99}" type="pres">
      <dgm:prSet presAssocID="{73D950D7-B023-4273-8BB9-F10296E0EB16}" presName="rootText1" presStyleLbl="node0" presStyleIdx="3" presStyleCnt="4">
        <dgm:presLayoutVars>
          <dgm:chPref val="3"/>
        </dgm:presLayoutVars>
      </dgm:prSet>
      <dgm:spPr/>
    </dgm:pt>
    <dgm:pt modelId="{EDA4D055-C552-415D-970D-82A6024B5A02}" type="pres">
      <dgm:prSet presAssocID="{73D950D7-B023-4273-8BB9-F10296E0EB16}" presName="rootConnector1" presStyleLbl="node1" presStyleIdx="0" presStyleCnt="0"/>
      <dgm:spPr/>
    </dgm:pt>
    <dgm:pt modelId="{1D492D75-89AB-4BA0-92DD-003A760F9BB6}" type="pres">
      <dgm:prSet presAssocID="{73D950D7-B023-4273-8BB9-F10296E0EB16}" presName="hierChild2" presStyleCnt="0"/>
      <dgm:spPr/>
    </dgm:pt>
    <dgm:pt modelId="{7DD44833-5DFF-453B-BDAE-537B0E6A183B}" type="pres">
      <dgm:prSet presAssocID="{73D950D7-B023-4273-8BB9-F10296E0EB16}" presName="hierChild3" presStyleCnt="0"/>
      <dgm:spPr/>
    </dgm:pt>
  </dgm:ptLst>
  <dgm:cxnLst>
    <dgm:cxn modelId="{09620F32-1883-4971-9E71-987A629673BB}" type="presOf" srcId="{5AB27254-0D88-4101-870B-06FABAD66341}" destId="{C1BFB553-7100-41E3-BF91-12A1DCCB4699}" srcOrd="1" destOrd="0" presId="urn:microsoft.com/office/officeart/2005/8/layout/orgChart1#1"/>
    <dgm:cxn modelId="{B7222E3F-8A4C-4256-98D0-6C4727C78EAB}" type="presOf" srcId="{6952850D-D52C-402F-84E7-808C1F0CD9E8}" destId="{AFCC6ABD-24E7-4879-938D-671F0B3FA8C1}" srcOrd="1" destOrd="0" presId="urn:microsoft.com/office/officeart/2005/8/layout/orgChart1#1"/>
    <dgm:cxn modelId="{E91B3B47-B1D4-4254-A89A-C22A6D79CE36}" type="presOf" srcId="{73D950D7-B023-4273-8BB9-F10296E0EB16}" destId="{EDA4D055-C552-415D-970D-82A6024B5A02}" srcOrd="1" destOrd="0" presId="urn:microsoft.com/office/officeart/2005/8/layout/orgChart1#1"/>
    <dgm:cxn modelId="{F88CBF74-7A0A-45CE-9DB2-5E28CBDEF7CC}" srcId="{AB3CCE01-07C3-485E-A7B9-4743070D80F6}" destId="{5AB27254-0D88-4101-870B-06FABAD66341}" srcOrd="0" destOrd="0" parTransId="{D950E4D9-0D9A-4861-B714-EC509D4168A7}" sibTransId="{B965A6E7-B8FD-48CD-BD68-7EBA78AB5322}"/>
    <dgm:cxn modelId="{CF9E7A57-92DA-44A2-8FE3-F08C2D3B3D9A}" type="presOf" srcId="{73D950D7-B023-4273-8BB9-F10296E0EB16}" destId="{34F6F081-C369-4C09-A6E8-CD588AE5BE99}" srcOrd="0" destOrd="0" presId="urn:microsoft.com/office/officeart/2005/8/layout/orgChart1#1"/>
    <dgm:cxn modelId="{3366EA79-EDF0-4B6A-82D5-09C2224530F1}" type="presOf" srcId="{5AB27254-0D88-4101-870B-06FABAD66341}" destId="{759976EF-BBF2-4CA6-B69D-5BAA21DE8373}" srcOrd="0" destOrd="0" presId="urn:microsoft.com/office/officeart/2005/8/layout/orgChart1#1"/>
    <dgm:cxn modelId="{C80B3E8E-D90D-4D4C-BCF8-AA9D7E478319}" srcId="{AB3CCE01-07C3-485E-A7B9-4743070D80F6}" destId="{6952850D-D52C-402F-84E7-808C1F0CD9E8}" srcOrd="2" destOrd="0" parTransId="{EB30677A-C4E7-482E-AB55-883260CB91FD}" sibTransId="{0F99F217-62C8-4A8F-91BB-9AAC04CA75E6}"/>
    <dgm:cxn modelId="{C2E55597-47FD-44D5-BD7B-54E680225361}" srcId="{AB3CCE01-07C3-485E-A7B9-4743070D80F6}" destId="{6539EE3A-D5E5-4D52-ACEB-DC24D0C430F5}" srcOrd="1" destOrd="0" parTransId="{D8C11C95-763D-4E4B-B2E8-DDB9A929A5DE}" sibTransId="{48CE83A6-599C-4D54-91A9-75A36E1407A9}"/>
    <dgm:cxn modelId="{3F3240BB-2D4A-4BBD-8919-71016208D365}" type="presOf" srcId="{6539EE3A-D5E5-4D52-ACEB-DC24D0C430F5}" destId="{7458B00C-9E2D-4E46-9A89-EE7EE137640D}" srcOrd="0" destOrd="0" presId="urn:microsoft.com/office/officeart/2005/8/layout/orgChart1#1"/>
    <dgm:cxn modelId="{77029ACE-EC92-4B7C-9DB4-4C886A86CD5F}" srcId="{AB3CCE01-07C3-485E-A7B9-4743070D80F6}" destId="{73D950D7-B023-4273-8BB9-F10296E0EB16}" srcOrd="3" destOrd="0" parTransId="{F6FDA3C5-72BA-4AD1-8AB4-7AA4A11E6D5B}" sibTransId="{FACC415D-4FFB-4F97-A923-8C5FDAECEA2A}"/>
    <dgm:cxn modelId="{0F2F27D0-F969-4E40-A5A2-5529093ED740}" type="presOf" srcId="{6539EE3A-D5E5-4D52-ACEB-DC24D0C430F5}" destId="{C2C76B1E-76EE-48C3-AAA3-5FBD6DAE7ADB}" srcOrd="1" destOrd="0" presId="urn:microsoft.com/office/officeart/2005/8/layout/orgChart1#1"/>
    <dgm:cxn modelId="{4BB9CFDF-1FA5-4153-B628-F5E173441722}" type="presOf" srcId="{AB3CCE01-07C3-485E-A7B9-4743070D80F6}" destId="{828F3D49-6835-440A-B163-A581ED58D4F3}" srcOrd="0" destOrd="0" presId="urn:microsoft.com/office/officeart/2005/8/layout/orgChart1#1"/>
    <dgm:cxn modelId="{66FCBEE9-7326-48EA-8AB3-250769EC83CE}" type="presOf" srcId="{6952850D-D52C-402F-84E7-808C1F0CD9E8}" destId="{5CB5892A-E6B1-4FC8-880A-581457DC7508}" srcOrd="0" destOrd="0" presId="urn:microsoft.com/office/officeart/2005/8/layout/orgChart1#1"/>
    <dgm:cxn modelId="{1806BC8E-CCAE-4667-93AA-86729FE8BEC6}" type="presParOf" srcId="{828F3D49-6835-440A-B163-A581ED58D4F3}" destId="{60C148E3-B30A-4FF7-BD29-BF46C91D09EC}" srcOrd="0" destOrd="0" presId="urn:microsoft.com/office/officeart/2005/8/layout/orgChart1#1"/>
    <dgm:cxn modelId="{9839D9C3-8F9C-4976-8ABB-59E48A54C0FD}" type="presParOf" srcId="{60C148E3-B30A-4FF7-BD29-BF46C91D09EC}" destId="{721A8DDB-F53F-4940-A8B8-D0DC30C22632}" srcOrd="0" destOrd="0" presId="urn:microsoft.com/office/officeart/2005/8/layout/orgChart1#1"/>
    <dgm:cxn modelId="{859FD5D5-0CA3-4A1E-AE06-C11908AE22DF}" type="presParOf" srcId="{721A8DDB-F53F-4940-A8B8-D0DC30C22632}" destId="{759976EF-BBF2-4CA6-B69D-5BAA21DE8373}" srcOrd="0" destOrd="0" presId="urn:microsoft.com/office/officeart/2005/8/layout/orgChart1#1"/>
    <dgm:cxn modelId="{FB27D71E-68B3-4BB7-B9E8-9CCFB1CE3D2D}" type="presParOf" srcId="{721A8DDB-F53F-4940-A8B8-D0DC30C22632}" destId="{C1BFB553-7100-41E3-BF91-12A1DCCB4699}" srcOrd="1" destOrd="0" presId="urn:microsoft.com/office/officeart/2005/8/layout/orgChart1#1"/>
    <dgm:cxn modelId="{8C6C7BA6-BEE0-41AF-9E63-9EBA21E0FA60}" type="presParOf" srcId="{60C148E3-B30A-4FF7-BD29-BF46C91D09EC}" destId="{A3C4C741-75B6-460D-B678-2150CD2CF75E}" srcOrd="1" destOrd="0" presId="urn:microsoft.com/office/officeart/2005/8/layout/orgChart1#1"/>
    <dgm:cxn modelId="{1091B86B-18A1-4339-AA45-05FC7C3D70AD}" type="presParOf" srcId="{60C148E3-B30A-4FF7-BD29-BF46C91D09EC}" destId="{6EEEC990-D277-4DA5-99E7-81F0B09A9A39}" srcOrd="2" destOrd="0" presId="urn:microsoft.com/office/officeart/2005/8/layout/orgChart1#1"/>
    <dgm:cxn modelId="{1487CC7C-EBFC-4151-860B-2A660B19DAF0}" type="presParOf" srcId="{828F3D49-6835-440A-B163-A581ED58D4F3}" destId="{27D3CB80-8DDE-4A0F-8236-0C7106869BA8}" srcOrd="1" destOrd="0" presId="urn:microsoft.com/office/officeart/2005/8/layout/orgChart1#1"/>
    <dgm:cxn modelId="{E691B68E-7946-41E7-8D28-3803BF8852AD}" type="presParOf" srcId="{27D3CB80-8DDE-4A0F-8236-0C7106869BA8}" destId="{21711AE4-9427-4304-925C-17A0BF0BFE54}" srcOrd="0" destOrd="0" presId="urn:microsoft.com/office/officeart/2005/8/layout/orgChart1#1"/>
    <dgm:cxn modelId="{C874E229-2622-471C-868B-0B514F5B4A9E}" type="presParOf" srcId="{21711AE4-9427-4304-925C-17A0BF0BFE54}" destId="{7458B00C-9E2D-4E46-9A89-EE7EE137640D}" srcOrd="0" destOrd="0" presId="urn:microsoft.com/office/officeart/2005/8/layout/orgChart1#1"/>
    <dgm:cxn modelId="{E7C93ACF-C32A-4B6D-86B7-9E0E6806E402}" type="presParOf" srcId="{21711AE4-9427-4304-925C-17A0BF0BFE54}" destId="{C2C76B1E-76EE-48C3-AAA3-5FBD6DAE7ADB}" srcOrd="1" destOrd="0" presId="urn:microsoft.com/office/officeart/2005/8/layout/orgChart1#1"/>
    <dgm:cxn modelId="{D68CEC17-B949-4DB8-B954-1D1148247655}" type="presParOf" srcId="{27D3CB80-8DDE-4A0F-8236-0C7106869BA8}" destId="{AF3583E3-14AC-427F-8202-BBC7BCE907BE}" srcOrd="1" destOrd="0" presId="urn:microsoft.com/office/officeart/2005/8/layout/orgChart1#1"/>
    <dgm:cxn modelId="{24ACF353-C950-48E1-86D0-6A46978434FF}" type="presParOf" srcId="{27D3CB80-8DDE-4A0F-8236-0C7106869BA8}" destId="{17E7DAAF-E1E5-49F7-9510-3DD1FB6674E2}" srcOrd="2" destOrd="0" presId="urn:microsoft.com/office/officeart/2005/8/layout/orgChart1#1"/>
    <dgm:cxn modelId="{F89F394F-CE0D-4490-8FEF-02D5687AD196}" type="presParOf" srcId="{828F3D49-6835-440A-B163-A581ED58D4F3}" destId="{FB46BD0C-8974-4649-82E7-DE330AE9AE19}" srcOrd="2" destOrd="0" presId="urn:microsoft.com/office/officeart/2005/8/layout/orgChart1#1"/>
    <dgm:cxn modelId="{065FC719-E4A0-4A69-91A6-7F23152F9FF0}" type="presParOf" srcId="{FB46BD0C-8974-4649-82E7-DE330AE9AE19}" destId="{5F94A54D-6DB5-4624-B549-E2792D1A9518}" srcOrd="0" destOrd="0" presId="urn:microsoft.com/office/officeart/2005/8/layout/orgChart1#1"/>
    <dgm:cxn modelId="{6BA57DE9-FC06-4CF6-8821-1A4D4C07E414}" type="presParOf" srcId="{5F94A54D-6DB5-4624-B549-E2792D1A9518}" destId="{5CB5892A-E6B1-4FC8-880A-581457DC7508}" srcOrd="0" destOrd="0" presId="urn:microsoft.com/office/officeart/2005/8/layout/orgChart1#1"/>
    <dgm:cxn modelId="{4B46ADDD-908F-47F0-A7CB-58B6C7E08045}" type="presParOf" srcId="{5F94A54D-6DB5-4624-B549-E2792D1A9518}" destId="{AFCC6ABD-24E7-4879-938D-671F0B3FA8C1}" srcOrd="1" destOrd="0" presId="urn:microsoft.com/office/officeart/2005/8/layout/orgChart1#1"/>
    <dgm:cxn modelId="{27C55809-E785-425B-B1D9-C6A90B609FBF}" type="presParOf" srcId="{FB46BD0C-8974-4649-82E7-DE330AE9AE19}" destId="{F67F5B99-889C-40E7-A0BA-F95FE1CA855F}" srcOrd="1" destOrd="0" presId="urn:microsoft.com/office/officeart/2005/8/layout/orgChart1#1"/>
    <dgm:cxn modelId="{0E58DEA4-5C93-44CA-B83E-5D892B6683EA}" type="presParOf" srcId="{FB46BD0C-8974-4649-82E7-DE330AE9AE19}" destId="{02DB383D-DAED-4432-834C-F4FB5AC8862B}" srcOrd="2" destOrd="0" presId="urn:microsoft.com/office/officeart/2005/8/layout/orgChart1#1"/>
    <dgm:cxn modelId="{723145CC-9302-45BB-8E59-6514A26AB5C8}" type="presParOf" srcId="{828F3D49-6835-440A-B163-A581ED58D4F3}" destId="{4C458B5D-854C-4DCA-8A47-2B3C2D69F7E9}" srcOrd="3" destOrd="0" presId="urn:microsoft.com/office/officeart/2005/8/layout/orgChart1#1"/>
    <dgm:cxn modelId="{3951D86B-0145-4565-A535-141CECFEE171}" type="presParOf" srcId="{4C458B5D-854C-4DCA-8A47-2B3C2D69F7E9}" destId="{E669DF91-6BDF-4863-812C-AC82481B2E0E}" srcOrd="0" destOrd="0" presId="urn:microsoft.com/office/officeart/2005/8/layout/orgChart1#1"/>
    <dgm:cxn modelId="{1D8EA49D-40D1-4D9B-84B6-00665B0DEDB8}" type="presParOf" srcId="{E669DF91-6BDF-4863-812C-AC82481B2E0E}" destId="{34F6F081-C369-4C09-A6E8-CD588AE5BE99}" srcOrd="0" destOrd="0" presId="urn:microsoft.com/office/officeart/2005/8/layout/orgChart1#1"/>
    <dgm:cxn modelId="{2B96BF26-7EE5-48E6-9874-679F0671A13E}" type="presParOf" srcId="{E669DF91-6BDF-4863-812C-AC82481B2E0E}" destId="{EDA4D055-C552-415D-970D-82A6024B5A02}" srcOrd="1" destOrd="0" presId="urn:microsoft.com/office/officeart/2005/8/layout/orgChart1#1"/>
    <dgm:cxn modelId="{F1AB637B-D261-451F-9664-89EA31FBCEF2}" type="presParOf" srcId="{4C458B5D-854C-4DCA-8A47-2B3C2D69F7E9}" destId="{1D492D75-89AB-4BA0-92DD-003A760F9BB6}" srcOrd="1" destOrd="0" presId="urn:microsoft.com/office/officeart/2005/8/layout/orgChart1#1"/>
    <dgm:cxn modelId="{3CAAE7F6-F3F2-4D31-AA5E-9C0B0F189814}" type="presParOf" srcId="{4C458B5D-854C-4DCA-8A47-2B3C2D69F7E9}" destId="{7DD44833-5DFF-453B-BDAE-537B0E6A183B}" srcOrd="2" destOrd="0" presId="urn:microsoft.com/office/officeart/2005/8/layout/orgChar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45D48A8-C3D2-4D93-916F-05A404A404DE}" type="doc">
      <dgm:prSet loTypeId="urn:microsoft.com/office/officeart/2005/8/layout/vList2#4" loCatId="list" qsTypeId="urn:microsoft.com/office/officeart/2005/8/quickstyle/simple1#5" qsCatId="simple" csTypeId="urn:microsoft.com/office/officeart/2005/8/colors/accent1_2#4" csCatId="accent1"/>
      <dgm:spPr/>
      <dgm:t>
        <a:bodyPr/>
        <a:lstStyle/>
        <a:p>
          <a:endParaRPr lang="zh-CN" altLang="en-US"/>
        </a:p>
      </dgm:t>
    </dgm:pt>
    <dgm:pt modelId="{0A61E376-7439-4590-AC33-78E6FB1E8695}">
      <dgm:prSet/>
      <dgm:spPr/>
      <dgm:t>
        <a:bodyPr/>
        <a:lstStyle/>
        <a:p>
          <a:pPr rtl="0"/>
          <a:r>
            <a:rPr lang="en-US" dirty="0"/>
            <a:t>apply_async(func[, args[, kwds]]) </a:t>
          </a:r>
          <a:r>
            <a:rPr lang="zh-CN" dirty="0"/>
            <a:t>：使用非阻塞方式调用 </a:t>
          </a:r>
          <a:r>
            <a:rPr lang="en-US" dirty="0"/>
            <a:t>func</a:t>
          </a:r>
          <a:r>
            <a:rPr lang="zh-CN" dirty="0"/>
            <a:t>（并行执行，堵塞方式必须等待上一个进程退出才能执行下一个进程），</a:t>
          </a:r>
          <a:r>
            <a:rPr lang="en-US" dirty="0"/>
            <a:t>args </a:t>
          </a:r>
          <a:r>
            <a:rPr lang="zh-CN" dirty="0"/>
            <a:t>为传递给 </a:t>
          </a:r>
          <a:r>
            <a:rPr lang="en-US" dirty="0"/>
            <a:t>func </a:t>
          </a:r>
          <a:r>
            <a:rPr lang="zh-CN" dirty="0"/>
            <a:t>的参数列表，</a:t>
          </a:r>
          <a:r>
            <a:rPr lang="en-US" dirty="0"/>
            <a:t>kwds</a:t>
          </a:r>
          <a:r>
            <a:rPr lang="zh-CN" dirty="0"/>
            <a:t>为传递给 </a:t>
          </a:r>
          <a:r>
            <a:rPr lang="en-US" dirty="0"/>
            <a:t>func </a:t>
          </a:r>
          <a:r>
            <a:rPr lang="zh-CN" dirty="0"/>
            <a:t>的关键字参数列表</a:t>
          </a:r>
        </a:p>
      </dgm:t>
    </dgm:pt>
    <dgm:pt modelId="{7FE18A7A-CCA0-4CF6-BAE3-E3C8FDE1C174}" type="parTrans" cxnId="{FC2AFF5E-D8D7-4FD1-977F-3CDA7CD0D975}">
      <dgm:prSet/>
      <dgm:spPr/>
      <dgm:t>
        <a:bodyPr/>
        <a:lstStyle/>
        <a:p>
          <a:endParaRPr lang="zh-CN" altLang="en-US"/>
        </a:p>
      </dgm:t>
    </dgm:pt>
    <dgm:pt modelId="{E0BD681B-0EAB-45A6-9725-1CB399E2B684}" type="sibTrans" cxnId="{FC2AFF5E-D8D7-4FD1-977F-3CDA7CD0D975}">
      <dgm:prSet/>
      <dgm:spPr/>
      <dgm:t>
        <a:bodyPr/>
        <a:lstStyle/>
        <a:p>
          <a:endParaRPr lang="zh-CN" altLang="en-US"/>
        </a:p>
      </dgm:t>
    </dgm:pt>
    <dgm:pt modelId="{96D14B59-BE63-440F-83E7-94DE204B67C3}">
      <dgm:prSet/>
      <dgm:spPr/>
      <dgm:t>
        <a:bodyPr/>
        <a:lstStyle/>
        <a:p>
          <a:pPr rtl="0"/>
          <a:r>
            <a:rPr lang="en-US" dirty="0"/>
            <a:t>close() </a:t>
          </a:r>
          <a:r>
            <a:rPr lang="zh-CN"/>
            <a:t>：关闭 </a:t>
          </a:r>
          <a:r>
            <a:rPr lang="en-US" dirty="0"/>
            <a:t>Pool</a:t>
          </a:r>
          <a:r>
            <a:rPr lang="zh-CN"/>
            <a:t>，使其不再接受新的任务</a:t>
          </a:r>
        </a:p>
      </dgm:t>
    </dgm:pt>
    <dgm:pt modelId="{CCE0F680-741D-4000-B903-37BEBBC305A5}" type="parTrans" cxnId="{1B66C0C1-107B-4C92-A504-63699C4F0266}">
      <dgm:prSet/>
      <dgm:spPr/>
      <dgm:t>
        <a:bodyPr/>
        <a:lstStyle/>
        <a:p>
          <a:endParaRPr lang="zh-CN" altLang="en-US"/>
        </a:p>
      </dgm:t>
    </dgm:pt>
    <dgm:pt modelId="{65C09F89-119C-47B3-B334-F31D3B0DDA1B}" type="sibTrans" cxnId="{1B66C0C1-107B-4C92-A504-63699C4F0266}">
      <dgm:prSet/>
      <dgm:spPr/>
      <dgm:t>
        <a:bodyPr/>
        <a:lstStyle/>
        <a:p>
          <a:endParaRPr lang="zh-CN" altLang="en-US"/>
        </a:p>
      </dgm:t>
    </dgm:pt>
    <dgm:pt modelId="{9F5A3C87-6382-4687-B61A-EC32A30DE631}">
      <dgm:prSet/>
      <dgm:spPr/>
      <dgm:t>
        <a:bodyPr/>
        <a:lstStyle/>
        <a:p>
          <a:pPr rtl="0"/>
          <a:r>
            <a:rPr lang="en-US" dirty="0"/>
            <a:t>terminate()</a:t>
          </a:r>
          <a:r>
            <a:rPr lang="zh-CN"/>
            <a:t>： ：不管任务是否完成，立即终止</a:t>
          </a:r>
        </a:p>
      </dgm:t>
    </dgm:pt>
    <dgm:pt modelId="{F4212E42-9C91-4912-AFF2-542E38D4080B}" type="parTrans" cxnId="{6CCA1EF2-4ABB-4A59-A24F-7D68CE6DD870}">
      <dgm:prSet/>
      <dgm:spPr/>
      <dgm:t>
        <a:bodyPr/>
        <a:lstStyle/>
        <a:p>
          <a:endParaRPr lang="zh-CN" altLang="en-US"/>
        </a:p>
      </dgm:t>
    </dgm:pt>
    <dgm:pt modelId="{F2AF1DDD-020A-407F-8470-6EC6F55D1DE0}" type="sibTrans" cxnId="{6CCA1EF2-4ABB-4A59-A24F-7D68CE6DD870}">
      <dgm:prSet/>
      <dgm:spPr/>
      <dgm:t>
        <a:bodyPr/>
        <a:lstStyle/>
        <a:p>
          <a:endParaRPr lang="zh-CN" altLang="en-US"/>
        </a:p>
      </dgm:t>
    </dgm:pt>
    <dgm:pt modelId="{C31612EA-E3AB-4D15-B463-C8CA75D2B917}">
      <dgm:prSet/>
      <dgm:spPr/>
      <dgm:t>
        <a:bodyPr/>
        <a:lstStyle/>
        <a:p>
          <a:pPr rtl="0"/>
          <a:r>
            <a:rPr lang="en-US" dirty="0"/>
            <a:t>join() </a:t>
          </a:r>
          <a:r>
            <a:rPr lang="zh-CN"/>
            <a:t>：主进程阻塞，等待子进程的退出， 必须在 </a:t>
          </a:r>
          <a:r>
            <a:rPr lang="en-US" dirty="0"/>
            <a:t>close </a:t>
          </a:r>
          <a:r>
            <a:rPr lang="zh-CN"/>
            <a:t>或 </a:t>
          </a:r>
          <a:r>
            <a:rPr lang="en-US" dirty="0"/>
            <a:t>terminate </a:t>
          </a:r>
          <a:r>
            <a:rPr lang="zh-CN"/>
            <a:t>之后使用</a:t>
          </a:r>
        </a:p>
      </dgm:t>
    </dgm:pt>
    <dgm:pt modelId="{AF61F121-129E-4763-AD46-9BCF4CD09698}" type="parTrans" cxnId="{1F5F972C-D307-4B88-89F6-FE7A7E35D506}">
      <dgm:prSet/>
      <dgm:spPr/>
      <dgm:t>
        <a:bodyPr/>
        <a:lstStyle/>
        <a:p>
          <a:endParaRPr lang="zh-CN" altLang="en-US"/>
        </a:p>
      </dgm:t>
    </dgm:pt>
    <dgm:pt modelId="{52FA5840-3B5E-4F80-9F9F-71FF3C4F21E9}" type="sibTrans" cxnId="{1F5F972C-D307-4B88-89F6-FE7A7E35D506}">
      <dgm:prSet/>
      <dgm:spPr/>
      <dgm:t>
        <a:bodyPr/>
        <a:lstStyle/>
        <a:p>
          <a:endParaRPr lang="zh-CN" altLang="en-US"/>
        </a:p>
      </dgm:t>
    </dgm:pt>
    <dgm:pt modelId="{4504CE90-DBEC-45E7-AA75-96CEAEA88C6A}" type="pres">
      <dgm:prSet presAssocID="{F45D48A8-C3D2-4D93-916F-05A404A404DE}" presName="linear" presStyleCnt="0">
        <dgm:presLayoutVars>
          <dgm:animLvl val="lvl"/>
          <dgm:resizeHandles val="exact"/>
        </dgm:presLayoutVars>
      </dgm:prSet>
      <dgm:spPr/>
    </dgm:pt>
    <dgm:pt modelId="{16BAE192-FD1A-4B1A-A8DF-FD045772006D}" type="pres">
      <dgm:prSet presAssocID="{0A61E376-7439-4590-AC33-78E6FB1E869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8BAC54-7DC5-480B-9A3D-3A7188206F00}" type="pres">
      <dgm:prSet presAssocID="{E0BD681B-0EAB-45A6-9725-1CB399E2B684}" presName="spacer" presStyleCnt="0"/>
      <dgm:spPr/>
    </dgm:pt>
    <dgm:pt modelId="{D02CB1EB-438A-4425-BAC9-F8FEB6FACFBC}" type="pres">
      <dgm:prSet presAssocID="{96D14B59-BE63-440F-83E7-94DE204B67C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616B50-99C7-4E9C-AB26-F83B9BE71E17}" type="pres">
      <dgm:prSet presAssocID="{65C09F89-119C-47B3-B334-F31D3B0DDA1B}" presName="spacer" presStyleCnt="0"/>
      <dgm:spPr/>
    </dgm:pt>
    <dgm:pt modelId="{B72DE2D0-E22D-4B6B-B833-1EF93A525D4C}" type="pres">
      <dgm:prSet presAssocID="{9F5A3C87-6382-4687-B61A-EC32A30DE63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D50D37-E869-4E65-A2AE-919FD5864E19}" type="pres">
      <dgm:prSet presAssocID="{F2AF1DDD-020A-407F-8470-6EC6F55D1DE0}" presName="spacer" presStyleCnt="0"/>
      <dgm:spPr/>
    </dgm:pt>
    <dgm:pt modelId="{5E8A7EBD-B930-455A-B0DE-C75F98E7B3F2}" type="pres">
      <dgm:prSet presAssocID="{C31612EA-E3AB-4D15-B463-C8CA75D2B91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F5F972C-D307-4B88-89F6-FE7A7E35D506}" srcId="{F45D48A8-C3D2-4D93-916F-05A404A404DE}" destId="{C31612EA-E3AB-4D15-B463-C8CA75D2B917}" srcOrd="3" destOrd="0" parTransId="{AF61F121-129E-4763-AD46-9BCF4CD09698}" sibTransId="{52FA5840-3B5E-4F80-9F9F-71FF3C4F21E9}"/>
    <dgm:cxn modelId="{A236735B-8A37-466E-92C7-7D8BD7CC0E25}" type="presOf" srcId="{96D14B59-BE63-440F-83E7-94DE204B67C3}" destId="{D02CB1EB-438A-4425-BAC9-F8FEB6FACFBC}" srcOrd="0" destOrd="0" presId="urn:microsoft.com/office/officeart/2005/8/layout/vList2#4"/>
    <dgm:cxn modelId="{FC2AFF5E-D8D7-4FD1-977F-3CDA7CD0D975}" srcId="{F45D48A8-C3D2-4D93-916F-05A404A404DE}" destId="{0A61E376-7439-4590-AC33-78E6FB1E8695}" srcOrd="0" destOrd="0" parTransId="{7FE18A7A-CCA0-4CF6-BAE3-E3C8FDE1C174}" sibTransId="{E0BD681B-0EAB-45A6-9725-1CB399E2B684}"/>
    <dgm:cxn modelId="{172E58AD-31A2-42A1-9FF2-AB9E8D661A49}" type="presOf" srcId="{C31612EA-E3AB-4D15-B463-C8CA75D2B917}" destId="{5E8A7EBD-B930-455A-B0DE-C75F98E7B3F2}" srcOrd="0" destOrd="0" presId="urn:microsoft.com/office/officeart/2005/8/layout/vList2#4"/>
    <dgm:cxn modelId="{6DC13BB8-D292-42A9-842B-26524F7819C9}" type="presOf" srcId="{F45D48A8-C3D2-4D93-916F-05A404A404DE}" destId="{4504CE90-DBEC-45E7-AA75-96CEAEA88C6A}" srcOrd="0" destOrd="0" presId="urn:microsoft.com/office/officeart/2005/8/layout/vList2#4"/>
    <dgm:cxn modelId="{1B66C0C1-107B-4C92-A504-63699C4F0266}" srcId="{F45D48A8-C3D2-4D93-916F-05A404A404DE}" destId="{96D14B59-BE63-440F-83E7-94DE204B67C3}" srcOrd="1" destOrd="0" parTransId="{CCE0F680-741D-4000-B903-37BEBBC305A5}" sibTransId="{65C09F89-119C-47B3-B334-F31D3B0DDA1B}"/>
    <dgm:cxn modelId="{6A2744D8-3AE7-41E0-BA0E-2FE0C2BBCBEC}" type="presOf" srcId="{0A61E376-7439-4590-AC33-78E6FB1E8695}" destId="{16BAE192-FD1A-4B1A-A8DF-FD045772006D}" srcOrd="0" destOrd="0" presId="urn:microsoft.com/office/officeart/2005/8/layout/vList2#4"/>
    <dgm:cxn modelId="{AFD95EDC-E694-492C-98F3-073C877BD2CA}" type="presOf" srcId="{9F5A3C87-6382-4687-B61A-EC32A30DE631}" destId="{B72DE2D0-E22D-4B6B-B833-1EF93A525D4C}" srcOrd="0" destOrd="0" presId="urn:microsoft.com/office/officeart/2005/8/layout/vList2#4"/>
    <dgm:cxn modelId="{6CCA1EF2-4ABB-4A59-A24F-7D68CE6DD870}" srcId="{F45D48A8-C3D2-4D93-916F-05A404A404DE}" destId="{9F5A3C87-6382-4687-B61A-EC32A30DE631}" srcOrd="2" destOrd="0" parTransId="{F4212E42-9C91-4912-AFF2-542E38D4080B}" sibTransId="{F2AF1DDD-020A-407F-8470-6EC6F55D1DE0}"/>
    <dgm:cxn modelId="{8A352588-6401-4B23-97B5-779956D871C6}" type="presParOf" srcId="{4504CE90-DBEC-45E7-AA75-96CEAEA88C6A}" destId="{16BAE192-FD1A-4B1A-A8DF-FD045772006D}" srcOrd="0" destOrd="0" presId="urn:microsoft.com/office/officeart/2005/8/layout/vList2#4"/>
    <dgm:cxn modelId="{E7E55AF9-B692-42DE-83A1-61B4F1A28AF6}" type="presParOf" srcId="{4504CE90-DBEC-45E7-AA75-96CEAEA88C6A}" destId="{AF8BAC54-7DC5-480B-9A3D-3A7188206F00}" srcOrd="1" destOrd="0" presId="urn:microsoft.com/office/officeart/2005/8/layout/vList2#4"/>
    <dgm:cxn modelId="{CC73988F-4909-4DDC-AED8-E7260CC634BF}" type="presParOf" srcId="{4504CE90-DBEC-45E7-AA75-96CEAEA88C6A}" destId="{D02CB1EB-438A-4425-BAC9-F8FEB6FACFBC}" srcOrd="2" destOrd="0" presId="urn:microsoft.com/office/officeart/2005/8/layout/vList2#4"/>
    <dgm:cxn modelId="{ABDA4F8B-48AD-4060-B6C1-21B7C77F2CFD}" type="presParOf" srcId="{4504CE90-DBEC-45E7-AA75-96CEAEA88C6A}" destId="{08616B50-99C7-4E9C-AB26-F83B9BE71E17}" srcOrd="3" destOrd="0" presId="urn:microsoft.com/office/officeart/2005/8/layout/vList2#4"/>
    <dgm:cxn modelId="{576BF7B7-F112-4428-857A-2CC0DF435412}" type="presParOf" srcId="{4504CE90-DBEC-45E7-AA75-96CEAEA88C6A}" destId="{B72DE2D0-E22D-4B6B-B833-1EF93A525D4C}" srcOrd="4" destOrd="0" presId="urn:microsoft.com/office/officeart/2005/8/layout/vList2#4"/>
    <dgm:cxn modelId="{D67FBF6B-4864-4C58-9B4B-C8050DFDB9FC}" type="presParOf" srcId="{4504CE90-DBEC-45E7-AA75-96CEAEA88C6A}" destId="{47D50D37-E869-4E65-A2AE-919FD5864E19}" srcOrd="5" destOrd="0" presId="urn:microsoft.com/office/officeart/2005/8/layout/vList2#4"/>
    <dgm:cxn modelId="{6A41C17C-15DF-4816-A176-28C48DAEFD9A}" type="presParOf" srcId="{4504CE90-DBEC-45E7-AA75-96CEAEA88C6A}" destId="{5E8A7EBD-B930-455A-B0DE-C75F98E7B3F2}" srcOrd="6" destOrd="0" presId="urn:microsoft.com/office/officeart/2005/8/layout/vList2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F4207-4441-4511-81D2-4982975EE57B}">
      <dsp:nvSpPr>
        <dsp:cNvPr id="0" name=""/>
        <dsp:cNvSpPr/>
      </dsp:nvSpPr>
      <dsp:spPr>
        <a:xfrm>
          <a:off x="0" y="58111"/>
          <a:ext cx="7753350" cy="4475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学会进程的两种创建方式</a:t>
          </a:r>
          <a:endParaRPr lang="zh-CN" sz="1700" kern="1200" dirty="0"/>
        </a:p>
      </dsp:txBody>
      <dsp:txXfrm>
        <a:off x="21846" y="79957"/>
        <a:ext cx="7709658" cy="403833"/>
      </dsp:txXfrm>
    </dsp:sp>
    <dsp:sp modelId="{C8E89A88-237D-486F-AFA6-DF164FC19373}">
      <dsp:nvSpPr>
        <dsp:cNvPr id="0" name=""/>
        <dsp:cNvSpPr/>
      </dsp:nvSpPr>
      <dsp:spPr>
        <a:xfrm>
          <a:off x="0" y="554596"/>
          <a:ext cx="7753350" cy="44752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学会</a:t>
          </a:r>
          <a:r>
            <a:rPr lang="en-US" altLang="zh-CN" sz="1700" kern="1200" dirty="0"/>
            <a:t>Queue</a:t>
          </a:r>
          <a:r>
            <a:rPr lang="zh-CN" altLang="en-US" sz="1700" kern="1200" dirty="0"/>
            <a:t>在进程间的应用</a:t>
          </a:r>
        </a:p>
      </dsp:txBody>
      <dsp:txXfrm>
        <a:off x="21846" y="576442"/>
        <a:ext cx="7709658" cy="403833"/>
      </dsp:txXfrm>
    </dsp:sp>
    <dsp:sp modelId="{B7AB4485-E3A1-4BAE-B419-9FD1704FC77F}">
      <dsp:nvSpPr>
        <dsp:cNvPr id="0" name=""/>
        <dsp:cNvSpPr/>
      </dsp:nvSpPr>
      <dsp:spPr>
        <a:xfrm>
          <a:off x="0" y="1051082"/>
          <a:ext cx="7753350" cy="44752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学会进程池</a:t>
          </a:r>
          <a:r>
            <a:rPr lang="en-US" altLang="zh-CN" sz="1700" kern="1200" dirty="0"/>
            <a:t>Pool</a:t>
          </a:r>
          <a:r>
            <a:rPr lang="zh-CN" altLang="en-US" sz="1700" kern="1200" dirty="0"/>
            <a:t>的使用</a:t>
          </a:r>
          <a:endParaRPr lang="zh-CN" sz="1700" kern="1200" dirty="0"/>
        </a:p>
      </dsp:txBody>
      <dsp:txXfrm>
        <a:off x="21846" y="1072928"/>
        <a:ext cx="7709658" cy="403833"/>
      </dsp:txXfrm>
    </dsp:sp>
    <dsp:sp modelId="{AAD00CBA-3765-41B6-98BA-C99CF51C7DF1}">
      <dsp:nvSpPr>
        <dsp:cNvPr id="0" name=""/>
        <dsp:cNvSpPr/>
      </dsp:nvSpPr>
      <dsp:spPr>
        <a:xfrm>
          <a:off x="0" y="1547566"/>
          <a:ext cx="7753350" cy="4475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理解线程和进程的区别</a:t>
          </a:r>
          <a:endParaRPr lang="zh-CN" sz="1700" kern="1200" dirty="0"/>
        </a:p>
      </dsp:txBody>
      <dsp:txXfrm>
        <a:off x="21846" y="1569412"/>
        <a:ext cx="7709658" cy="403833"/>
      </dsp:txXfrm>
    </dsp:sp>
    <dsp:sp modelId="{CDE9B9EB-E810-43F8-A97F-C311617486AF}">
      <dsp:nvSpPr>
        <dsp:cNvPr id="0" name=""/>
        <dsp:cNvSpPr/>
      </dsp:nvSpPr>
      <dsp:spPr>
        <a:xfrm>
          <a:off x="0" y="2044052"/>
          <a:ext cx="7753350" cy="44752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学会线程的创建</a:t>
          </a:r>
          <a:endParaRPr lang="en-US" altLang="zh-CN" sz="1700" kern="1200" dirty="0"/>
        </a:p>
      </dsp:txBody>
      <dsp:txXfrm>
        <a:off x="21846" y="2065898"/>
        <a:ext cx="7709658" cy="403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7A6A98-59BE-483D-A1BF-9C0501DCD9F4}">
      <dsp:nvSpPr>
        <dsp:cNvPr id="0" name=""/>
        <dsp:cNvSpPr/>
      </dsp:nvSpPr>
      <dsp:spPr>
        <a:xfrm>
          <a:off x="0" y="25343"/>
          <a:ext cx="4817996" cy="39487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进程的创建</a:t>
          </a:r>
        </a:p>
      </dsp:txBody>
      <dsp:txXfrm>
        <a:off x="19276" y="44619"/>
        <a:ext cx="4779444" cy="356323"/>
      </dsp:txXfrm>
    </dsp:sp>
    <dsp:sp modelId="{6FF387C1-097B-497C-B043-6E9C03376659}">
      <dsp:nvSpPr>
        <dsp:cNvPr id="0" name=""/>
        <dsp:cNvSpPr/>
      </dsp:nvSpPr>
      <dsp:spPr>
        <a:xfrm>
          <a:off x="0" y="463418"/>
          <a:ext cx="4817996" cy="394875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线程的创建</a:t>
          </a:r>
        </a:p>
      </dsp:txBody>
      <dsp:txXfrm>
        <a:off x="19276" y="482694"/>
        <a:ext cx="4779444" cy="356323"/>
      </dsp:txXfrm>
    </dsp:sp>
    <dsp:sp modelId="{7E056B4C-F13B-422D-AA72-5D55A63B96D7}">
      <dsp:nvSpPr>
        <dsp:cNvPr id="0" name=""/>
        <dsp:cNvSpPr/>
      </dsp:nvSpPr>
      <dsp:spPr>
        <a:xfrm>
          <a:off x="0" y="901493"/>
          <a:ext cx="4817996" cy="394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进程线程的对比</a:t>
          </a:r>
        </a:p>
      </dsp:txBody>
      <dsp:txXfrm>
        <a:off x="19276" y="920769"/>
        <a:ext cx="4779444" cy="356323"/>
      </dsp:txXfrm>
    </dsp:sp>
    <dsp:sp modelId="{5CBEE5AC-A266-4548-9137-4628C0E603E2}">
      <dsp:nvSpPr>
        <dsp:cNvPr id="0" name=""/>
        <dsp:cNvSpPr/>
      </dsp:nvSpPr>
      <dsp:spPr>
        <a:xfrm>
          <a:off x="0" y="1339568"/>
          <a:ext cx="4817996" cy="394875"/>
        </a:xfrm>
        <a:prstGeom prst="round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进程间通信</a:t>
          </a:r>
          <a:r>
            <a:rPr lang="en-US" sz="1500" kern="1200" dirty="0"/>
            <a:t>Queue</a:t>
          </a:r>
          <a:r>
            <a:rPr lang="zh-CN" sz="1500" kern="1200"/>
            <a:t>的使用</a:t>
          </a:r>
        </a:p>
      </dsp:txBody>
      <dsp:txXfrm>
        <a:off x="19276" y="1358844"/>
        <a:ext cx="4779444" cy="356323"/>
      </dsp:txXfrm>
    </dsp:sp>
    <dsp:sp modelId="{FACC1C22-C2E6-4CD2-B40E-0ECD469BA6D6}">
      <dsp:nvSpPr>
        <dsp:cNvPr id="0" name=""/>
        <dsp:cNvSpPr/>
      </dsp:nvSpPr>
      <dsp:spPr>
        <a:xfrm>
          <a:off x="0" y="1777643"/>
          <a:ext cx="4817996" cy="394875"/>
        </a:xfrm>
        <a:prstGeom prst="roundRect">
          <a:avLst/>
        </a:prstGeom>
        <a:solidFill>
          <a:schemeClr val="accent4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500" kern="1200"/>
            <a:t>进程池</a:t>
          </a:r>
          <a:r>
            <a:rPr lang="en-US" sz="1500" kern="1200" dirty="0"/>
            <a:t>pool</a:t>
          </a:r>
          <a:r>
            <a:rPr lang="zh-CN" sz="1500" kern="1200"/>
            <a:t>的使用</a:t>
          </a:r>
        </a:p>
      </dsp:txBody>
      <dsp:txXfrm>
        <a:off x="19276" y="1796919"/>
        <a:ext cx="4779444" cy="356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EA2F1-AC8A-40B1-A125-0DFCE0E25FBA}">
      <dsp:nvSpPr>
        <dsp:cNvPr id="0" name=""/>
        <dsp:cNvSpPr/>
      </dsp:nvSpPr>
      <dsp:spPr>
        <a:xfrm>
          <a:off x="0" y="157096"/>
          <a:ext cx="7953128" cy="974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/>
            <a:t>并行</a:t>
          </a:r>
          <a:r>
            <a:rPr lang="en-US" sz="1600" kern="1200" dirty="0"/>
            <a:t>(parallel)</a:t>
          </a:r>
          <a:r>
            <a:rPr lang="zh-CN" sz="1600" kern="1200" dirty="0"/>
            <a:t>： ：指任务数小于等于</a:t>
          </a:r>
          <a:r>
            <a:rPr lang="en-US" sz="1600" kern="1200" dirty="0"/>
            <a:t>cpu</a:t>
          </a:r>
          <a:r>
            <a:rPr lang="zh-CN" sz="1600" kern="1200" dirty="0"/>
            <a:t>核数，同一时刻，有多条指令在多个处理器上同时执行</a:t>
          </a:r>
        </a:p>
      </dsp:txBody>
      <dsp:txXfrm>
        <a:off x="47548" y="204644"/>
        <a:ext cx="7858032" cy="878929"/>
      </dsp:txXfrm>
    </dsp:sp>
    <dsp:sp modelId="{EB0A5157-A491-4097-A635-26C57159EF5F}">
      <dsp:nvSpPr>
        <dsp:cNvPr id="0" name=""/>
        <dsp:cNvSpPr/>
      </dsp:nvSpPr>
      <dsp:spPr>
        <a:xfrm>
          <a:off x="0" y="1177202"/>
          <a:ext cx="7953128" cy="974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600" kern="1200" dirty="0"/>
            <a:t>并发</a:t>
          </a:r>
          <a:r>
            <a:rPr lang="en-US" sz="1600" kern="1200" dirty="0"/>
            <a:t>(concurrency)</a:t>
          </a:r>
          <a:r>
            <a:rPr lang="zh-CN" sz="1600" kern="1200" dirty="0"/>
            <a:t>： ：指任务数多于</a:t>
          </a:r>
          <a:r>
            <a:rPr lang="en-US" sz="1600" kern="1200" dirty="0"/>
            <a:t>cpu</a:t>
          </a:r>
          <a:r>
            <a:rPr lang="zh-CN" sz="1600" kern="1200" dirty="0"/>
            <a:t>核数，同一时刻只能有一条指令执行，但多个进程指令被快速的轮换执行，使得在宏观上具有多个进程同时执行的效果，但在微观上并不是同时执行的，只是把时间分成若干段，使多个进程快速交替的执行。</a:t>
          </a:r>
        </a:p>
      </dsp:txBody>
      <dsp:txXfrm>
        <a:off x="47548" y="1224750"/>
        <a:ext cx="7858032" cy="878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976EF-BBF2-4CA6-B69D-5BAA21DE8373}">
      <dsp:nvSpPr>
        <dsp:cNvPr id="0" name=""/>
        <dsp:cNvSpPr/>
      </dsp:nvSpPr>
      <dsp:spPr>
        <a:xfrm>
          <a:off x="4117" y="586923"/>
          <a:ext cx="1717351" cy="858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start()</a:t>
          </a:r>
          <a:r>
            <a:rPr lang="zh-CN" sz="1400" kern="1200" dirty="0"/>
            <a:t>：</a:t>
          </a:r>
          <a:endParaRPr lang="en-US" altLang="zh-CN" sz="1400" kern="1200" dirty="0"/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启动子进程实例（创建子进程）</a:t>
          </a:r>
        </a:p>
      </dsp:txBody>
      <dsp:txXfrm>
        <a:off x="4117" y="586923"/>
        <a:ext cx="1717351" cy="858675"/>
      </dsp:txXfrm>
    </dsp:sp>
    <dsp:sp modelId="{7458B00C-9E2D-4E46-9A89-EE7EE137640D}">
      <dsp:nvSpPr>
        <dsp:cNvPr id="0" name=""/>
        <dsp:cNvSpPr/>
      </dsp:nvSpPr>
      <dsp:spPr>
        <a:xfrm>
          <a:off x="2082112" y="586923"/>
          <a:ext cx="1717351" cy="858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is_alive()</a:t>
          </a:r>
          <a:r>
            <a:rPr lang="zh-CN" sz="1400" kern="1200" dirty="0"/>
            <a:t>：</a:t>
          </a:r>
          <a:endParaRPr lang="en-US" altLang="zh-CN" sz="1400" kern="1200" dirty="0"/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判断进程子进程是否还在活着</a:t>
          </a:r>
        </a:p>
      </dsp:txBody>
      <dsp:txXfrm>
        <a:off x="2082112" y="586923"/>
        <a:ext cx="1717351" cy="858675"/>
      </dsp:txXfrm>
    </dsp:sp>
    <dsp:sp modelId="{5CB5892A-E6B1-4FC8-880A-581457DC7508}">
      <dsp:nvSpPr>
        <dsp:cNvPr id="0" name=""/>
        <dsp:cNvSpPr/>
      </dsp:nvSpPr>
      <dsp:spPr>
        <a:xfrm>
          <a:off x="4160107" y="586923"/>
          <a:ext cx="1717351" cy="858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join([timeout])</a:t>
          </a:r>
          <a:r>
            <a:rPr lang="zh-CN" sz="1400" kern="1200" dirty="0"/>
            <a:t>：</a:t>
          </a:r>
          <a:endParaRPr lang="en-US" altLang="zh-CN" sz="1400" kern="1200" dirty="0"/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是否等待子进程执行结束，或等待多少秒</a:t>
          </a:r>
        </a:p>
      </dsp:txBody>
      <dsp:txXfrm>
        <a:off x="4160107" y="586923"/>
        <a:ext cx="1717351" cy="858675"/>
      </dsp:txXfrm>
    </dsp:sp>
    <dsp:sp modelId="{34F6F081-C369-4C09-A6E8-CD588AE5BE99}">
      <dsp:nvSpPr>
        <dsp:cNvPr id="0" name=""/>
        <dsp:cNvSpPr/>
      </dsp:nvSpPr>
      <dsp:spPr>
        <a:xfrm>
          <a:off x="6238102" y="586923"/>
          <a:ext cx="1717351" cy="858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terminate()</a:t>
          </a:r>
          <a:r>
            <a:rPr lang="zh-CN" sz="1400" kern="1200" dirty="0"/>
            <a:t>：</a:t>
          </a:r>
          <a:endParaRPr lang="en-US" altLang="zh-CN" sz="1400" kern="1200" dirty="0"/>
        </a:p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 dirty="0"/>
            <a:t>不管任务是否完成，立即终止子进程</a:t>
          </a:r>
        </a:p>
      </dsp:txBody>
      <dsp:txXfrm>
        <a:off x="6238102" y="586923"/>
        <a:ext cx="1717351" cy="8586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AE192-FD1A-4B1A-A8DF-FD045772006D}">
      <dsp:nvSpPr>
        <dsp:cNvPr id="0" name=""/>
        <dsp:cNvSpPr/>
      </dsp:nvSpPr>
      <dsp:spPr>
        <a:xfrm>
          <a:off x="0" y="45160"/>
          <a:ext cx="60960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apply_async(func[, args[, kwds]]) </a:t>
          </a:r>
          <a:r>
            <a:rPr lang="zh-CN" sz="1100" kern="1200" dirty="0"/>
            <a:t>：使用非阻塞方式调用 </a:t>
          </a:r>
          <a:r>
            <a:rPr lang="en-US" sz="1100" kern="1200" dirty="0"/>
            <a:t>func</a:t>
          </a:r>
          <a:r>
            <a:rPr lang="zh-CN" sz="1100" kern="1200" dirty="0"/>
            <a:t>（并行执行，堵塞方式必须等待上一个进程退出才能执行下一个进程），</a:t>
          </a:r>
          <a:r>
            <a:rPr lang="en-US" sz="1100" kern="1200" dirty="0"/>
            <a:t>args </a:t>
          </a:r>
          <a:r>
            <a:rPr lang="zh-CN" sz="1100" kern="1200" dirty="0"/>
            <a:t>为传递给 </a:t>
          </a:r>
          <a:r>
            <a:rPr lang="en-US" sz="1100" kern="1200" dirty="0"/>
            <a:t>func </a:t>
          </a:r>
          <a:r>
            <a:rPr lang="zh-CN" sz="1100" kern="1200" dirty="0"/>
            <a:t>的参数列表，</a:t>
          </a:r>
          <a:r>
            <a:rPr lang="en-US" sz="1100" kern="1200" dirty="0"/>
            <a:t>kwds</a:t>
          </a:r>
          <a:r>
            <a:rPr lang="zh-CN" sz="1100" kern="1200" dirty="0"/>
            <a:t>为传递给 </a:t>
          </a:r>
          <a:r>
            <a:rPr lang="en-US" sz="1100" kern="1200" dirty="0"/>
            <a:t>func </a:t>
          </a:r>
          <a:r>
            <a:rPr lang="zh-CN" sz="1100" kern="1200" dirty="0"/>
            <a:t>的关键字参数列表</a:t>
          </a:r>
        </a:p>
      </dsp:txBody>
      <dsp:txXfrm>
        <a:off x="32670" y="77830"/>
        <a:ext cx="6030660" cy="603900"/>
      </dsp:txXfrm>
    </dsp:sp>
    <dsp:sp modelId="{D02CB1EB-438A-4425-BAC9-F8FEB6FACFBC}">
      <dsp:nvSpPr>
        <dsp:cNvPr id="0" name=""/>
        <dsp:cNvSpPr/>
      </dsp:nvSpPr>
      <dsp:spPr>
        <a:xfrm>
          <a:off x="0" y="746080"/>
          <a:ext cx="60960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close() </a:t>
          </a:r>
          <a:r>
            <a:rPr lang="zh-CN" sz="1100" kern="1200"/>
            <a:t>：关闭 </a:t>
          </a:r>
          <a:r>
            <a:rPr lang="en-US" sz="1100" kern="1200" dirty="0"/>
            <a:t>Pool</a:t>
          </a:r>
          <a:r>
            <a:rPr lang="zh-CN" sz="1100" kern="1200"/>
            <a:t>，使其不再接受新的任务</a:t>
          </a:r>
        </a:p>
      </dsp:txBody>
      <dsp:txXfrm>
        <a:off x="32670" y="778750"/>
        <a:ext cx="6030660" cy="603900"/>
      </dsp:txXfrm>
    </dsp:sp>
    <dsp:sp modelId="{B72DE2D0-E22D-4B6B-B833-1EF93A525D4C}">
      <dsp:nvSpPr>
        <dsp:cNvPr id="0" name=""/>
        <dsp:cNvSpPr/>
      </dsp:nvSpPr>
      <dsp:spPr>
        <a:xfrm>
          <a:off x="0" y="1447000"/>
          <a:ext cx="60960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terminate()</a:t>
          </a:r>
          <a:r>
            <a:rPr lang="zh-CN" sz="1100" kern="1200"/>
            <a:t>： ：不管任务是否完成，立即终止</a:t>
          </a:r>
        </a:p>
      </dsp:txBody>
      <dsp:txXfrm>
        <a:off x="32670" y="1479670"/>
        <a:ext cx="6030660" cy="603900"/>
      </dsp:txXfrm>
    </dsp:sp>
    <dsp:sp modelId="{5E8A7EBD-B930-455A-B0DE-C75F98E7B3F2}">
      <dsp:nvSpPr>
        <dsp:cNvPr id="0" name=""/>
        <dsp:cNvSpPr/>
      </dsp:nvSpPr>
      <dsp:spPr>
        <a:xfrm>
          <a:off x="0" y="2147921"/>
          <a:ext cx="60960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join() </a:t>
          </a:r>
          <a:r>
            <a:rPr lang="zh-CN" sz="1100" kern="1200"/>
            <a:t>：主进程阻塞，等待子进程的退出， 必须在 </a:t>
          </a:r>
          <a:r>
            <a:rPr lang="en-US" sz="1100" kern="1200" dirty="0"/>
            <a:t>close </a:t>
          </a:r>
          <a:r>
            <a:rPr lang="zh-CN" sz="1100" kern="1200"/>
            <a:t>或 </a:t>
          </a:r>
          <a:r>
            <a:rPr lang="en-US" sz="1100" kern="1200" dirty="0"/>
            <a:t>terminate </a:t>
          </a:r>
          <a:r>
            <a:rPr lang="zh-CN" sz="1100" kern="1200"/>
            <a:t>之后使用</a:t>
          </a:r>
        </a:p>
      </dsp:txBody>
      <dsp:txXfrm>
        <a:off x="32670" y="2180591"/>
        <a:ext cx="6030660" cy="603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1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#3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#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linDir" val="fromT"/>
                  <dgm:param type="chAlign" val="r"/>
                </dgm:alg>
              </dgm:if>
              <dgm:if name="Name23" func="var" arg="hierBranch" op="equ" val="r">
                <dgm:alg type="hierChild">
                  <dgm:param type="linDir" val="fromT"/>
                  <dgm:param type="chAlign" val="l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linDir" val="fromL"/>
                      <dgm:param type="chAlign" val="l"/>
                      <dgm:param type="secLinDir" val="fromT"/>
                      <dgm:param type="secChAlign" val="t"/>
                    </dgm:alg>
                  </dgm:if>
                  <dgm:else name="Name27">
                    <dgm:alg type="hierChild">
                      <dgm:param type="linDir" val="fromR"/>
                      <dgm:param type="chAlign" val="l"/>
                      <dgm:param type="secLinDir" val="fromT"/>
                      <dgm:param type="secChAlign" val="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srcNode" val="rootConnector"/>
                                    <dgm:param type="dim" val="1D"/>
                                    <dgm:param type="endSty" val="noArr"/>
                                    <dgm:param type="connRout" val="bend"/>
                                    <dgm:param type="begPts" val="bCtr"/>
                                    <dgm:param type="endPts" val="midL mid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srcNode" val="rootConnector1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srcNode" val="rootConnector"/>
                                <dgm:param type="dim" val="1D"/>
                                <dgm:param type="endSty" val="noArr"/>
                                <dgm:param type="connRout" val="bend"/>
                                <dgm:param type="begPts" val="bCtr"/>
                                <dgm:param type="endPts" val="midL mid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85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89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05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linDir" val="fromL"/>
                  <dgm:param type="chAlign" val="l"/>
                  <dgm:param type="secLinDir" val="fromT"/>
                  <dgm:param type="secChAlign" val="t"/>
                </dgm:alg>
              </dgm:if>
              <dgm:else name="Name109">
                <dgm:alg type="hierChild">
                  <dgm:param type="linDir" val="fromR"/>
                  <dgm:param type="chAlign" val="l"/>
                  <dgm:param type="secLinDir" val="fromT"/>
                  <dgm:param type="secChAlign" val="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linDir" val="fromT"/>
                        <dgm:param type="chAlign" val="r"/>
                      </dgm:alg>
                    </dgm:if>
                    <dgm:if name="Name129" func="var" arg="hierBranch" op="equ" val="r">
                      <dgm:alg type="hierChild">
                        <dgm:param type="linDir" val="fromT"/>
                        <dgm:param type="chAlign" val="l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linDir" val="fromL"/>
                            <dgm:param type="chAlign" val="l"/>
                            <dgm:param type="secLinDir" val="fromT"/>
                            <dgm:param type="secChAlign" val="t"/>
                          </dgm:alg>
                        </dgm:if>
                        <dgm:else name="Name133">
                          <dgm:alg type="hierChild">
                            <dgm:param type="linDir" val="fromR"/>
                            <dgm:param type="chAlign" val="l"/>
                            <dgm:param type="secLinDir" val="fromT"/>
                            <dgm:param type="secChAlign" val="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linDir" val="fromL"/>
                        <dgm:param type="chAlign" val="l"/>
                        <dgm:param type="secLinDir" val="fromT"/>
                        <dgm:param type="secChAlign" val="t"/>
                      </dgm:alg>
                    </dgm:if>
                    <dgm:else name="Name146">
                      <dgm:alg type="hierChild">
                        <dgm:param type="linDir" val="fromR"/>
                        <dgm:param type="chAlign" val="l"/>
                        <dgm:param type="secLinDir" val="fromT"/>
                        <dgm:param type="secChAlign" val="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#4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#3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#4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5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CE408-358A-41C5-A77C-43C5B18AE69B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5D4CF-E4D6-4FCA-9EF4-03B2B8D655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54674" y="126459"/>
            <a:ext cx="1433075" cy="415683"/>
          </a:xfrm>
          <a:prstGeom prst="rect">
            <a:avLst/>
          </a:prstGeom>
          <a:blipFill dpi="0" rotWithShape="1">
            <a:blip r:embed="rId2">
              <a:alphaModFix amt="80000"/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/>
          <a:lstStyle>
            <a:lvl1pPr algn="l">
              <a:defRPr sz="1200" baseline="0"/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开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Font typeface="Arial" panose="020B0604020202020204" pitchFamily="34" charset="0"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效果演示：单板板式（贴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3581400" y="142493"/>
            <a:ext cx="7694283" cy="429008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dirty="0"/>
              <a:t>插入章节标题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199" y="584912"/>
            <a:ext cx="10437483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插入知识点小标题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8199" y="1371600"/>
            <a:ext cx="889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效果演示：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7" hasCustomPrompt="1"/>
          </p:nvPr>
        </p:nvSpPr>
        <p:spPr>
          <a:xfrm>
            <a:off x="838198" y="1782832"/>
            <a:ext cx="10437483" cy="4518484"/>
          </a:xfrm>
        </p:spPr>
        <p:txBody>
          <a:bodyPr/>
          <a:lstStyle/>
          <a:p>
            <a:pPr lvl="0"/>
            <a:r>
              <a:rPr lang="zh-CN" altLang="en-US"/>
              <a:t>插入代码图片，或者自己定义（需要最后添加动画）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总结版式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986" y="491066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6"/>
          <p:cNvSpPr/>
          <p:nvPr/>
        </p:nvSpPr>
        <p:spPr>
          <a:xfrm>
            <a:off x="5481502" y="3654390"/>
            <a:ext cx="779293" cy="45719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9243" y="2955906"/>
            <a:ext cx="4335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知识点总结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584912"/>
            <a:ext cx="10418380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插入知识点总结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494874" y="109835"/>
            <a:ext cx="1761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课程总结</a:t>
            </a:r>
          </a:p>
        </p:txBody>
      </p:sp>
      <p:sp>
        <p:nvSpPr>
          <p:cNvPr id="31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265" y="1786103"/>
            <a:ext cx="3340315" cy="312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31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后作业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986" y="491066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矩形 6"/>
          <p:cNvSpPr/>
          <p:nvPr/>
        </p:nvSpPr>
        <p:spPr>
          <a:xfrm>
            <a:off x="5481502" y="3654390"/>
            <a:ext cx="779293" cy="45719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39243" y="2955906"/>
            <a:ext cx="4335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后作业问答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79935" y="109835"/>
            <a:ext cx="16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5715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课后问答题</a:t>
            </a:r>
          </a:p>
        </p:txBody>
      </p:sp>
      <p:pic>
        <p:nvPicPr>
          <p:cNvPr id="2050" name="Picture 2" descr="https://timgsa.baidu.com/timg?image&amp;quality=80&amp;size=b9999_10000&amp;sec=1529450082402&amp;di=51e178e35735152481ca4c04fdab5cb9&amp;imgtype=0&amp;src=http%3A%2F%2Fimgsrc.baidu.com%2Fimgad%2Fpic%2Fitem%2F622762d0f703918f0c1c70035b3d269758eec42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976" y="1281469"/>
            <a:ext cx="3558707" cy="389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7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课后作业实操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579935" y="109835"/>
            <a:ext cx="1695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课后作业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5715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课后实操题</a:t>
            </a:r>
          </a:p>
        </p:txBody>
      </p:sp>
      <p:sp>
        <p:nvSpPr>
          <p:cNvPr id="14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10437484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12321"/>
            <a:ext cx="10515600" cy="10783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谢谢二维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复习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08" y="1828800"/>
            <a:ext cx="3931104" cy="348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200" y="584912"/>
            <a:ext cx="10418380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插入知识点序列，例如：复习知识点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10553581" y="1098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</a:p>
        </p:txBody>
      </p:sp>
      <p:sp>
        <p:nvSpPr>
          <p:cNvPr id="31" name="内容占位符 30"/>
          <p:cNvSpPr>
            <a:spLocks noGrp="1"/>
          </p:cNvSpPr>
          <p:nvPr>
            <p:ph sz="quarter" idx="13"/>
          </p:nvPr>
        </p:nvSpPr>
        <p:spPr>
          <a:xfrm>
            <a:off x="838199" y="1308030"/>
            <a:ext cx="6646863" cy="4951413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2000" b="1">
                <a:solidFill>
                  <a:srgbClr val="C00000"/>
                </a:solidFill>
              </a:defRPr>
            </a:lvl1pPr>
            <a:lvl2pPr marL="45720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31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导入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îṣḷíḍê"/>
          <p:cNvSpPr/>
          <p:nvPr/>
        </p:nvSpPr>
        <p:spPr bwMode="auto">
          <a:xfrm>
            <a:off x="7578734" y="571500"/>
            <a:ext cx="3696949" cy="5714504"/>
          </a:xfrm>
          <a:custGeom>
            <a:avLst/>
            <a:gdLst>
              <a:gd name="T0" fmla="*/ 179 w 1208"/>
              <a:gd name="T1" fmla="*/ 1688 h 1871"/>
              <a:gd name="T2" fmla="*/ 202 w 1208"/>
              <a:gd name="T3" fmla="*/ 1722 h 1871"/>
              <a:gd name="T4" fmla="*/ 213 w 1208"/>
              <a:gd name="T5" fmla="*/ 1871 h 1871"/>
              <a:gd name="T6" fmla="*/ 1031 w 1208"/>
              <a:gd name="T7" fmla="*/ 1871 h 1871"/>
              <a:gd name="T8" fmla="*/ 1055 w 1208"/>
              <a:gd name="T9" fmla="*/ 1729 h 1871"/>
              <a:gd name="T10" fmla="*/ 1100 w 1208"/>
              <a:gd name="T11" fmla="*/ 1530 h 1871"/>
              <a:gd name="T12" fmla="*/ 1167 w 1208"/>
              <a:gd name="T13" fmla="*/ 1351 h 1871"/>
              <a:gd name="T14" fmla="*/ 1196 w 1208"/>
              <a:gd name="T15" fmla="*/ 1037 h 1871"/>
              <a:gd name="T16" fmla="*/ 1100 w 1208"/>
              <a:gd name="T17" fmla="*/ 823 h 1871"/>
              <a:gd name="T18" fmla="*/ 945 w 1208"/>
              <a:gd name="T19" fmla="*/ 690 h 1871"/>
              <a:gd name="T20" fmla="*/ 925 w 1208"/>
              <a:gd name="T21" fmla="*/ 639 h 1871"/>
              <a:gd name="T22" fmla="*/ 890 w 1208"/>
              <a:gd name="T23" fmla="*/ 576 h 1871"/>
              <a:gd name="T24" fmla="*/ 949 w 1208"/>
              <a:gd name="T25" fmla="*/ 452 h 1871"/>
              <a:gd name="T26" fmla="*/ 925 w 1208"/>
              <a:gd name="T27" fmla="*/ 121 h 1871"/>
              <a:gd name="T28" fmla="*/ 810 w 1208"/>
              <a:gd name="T29" fmla="*/ 28 h 1871"/>
              <a:gd name="T30" fmla="*/ 796 w 1208"/>
              <a:gd name="T31" fmla="*/ 24 h 1871"/>
              <a:gd name="T32" fmla="*/ 733 w 1208"/>
              <a:gd name="T33" fmla="*/ 8 h 1871"/>
              <a:gd name="T34" fmla="*/ 508 w 1208"/>
              <a:gd name="T35" fmla="*/ 56 h 1871"/>
              <a:gd name="T36" fmla="*/ 386 w 1208"/>
              <a:gd name="T37" fmla="*/ 160 h 1871"/>
              <a:gd name="T38" fmla="*/ 402 w 1208"/>
              <a:gd name="T39" fmla="*/ 190 h 1871"/>
              <a:gd name="T40" fmla="*/ 396 w 1208"/>
              <a:gd name="T41" fmla="*/ 263 h 1871"/>
              <a:gd name="T42" fmla="*/ 410 w 1208"/>
              <a:gd name="T43" fmla="*/ 426 h 1871"/>
              <a:gd name="T44" fmla="*/ 386 w 1208"/>
              <a:gd name="T45" fmla="*/ 527 h 1871"/>
              <a:gd name="T46" fmla="*/ 418 w 1208"/>
              <a:gd name="T47" fmla="*/ 588 h 1871"/>
              <a:gd name="T48" fmla="*/ 226 w 1208"/>
              <a:gd name="T49" fmla="*/ 673 h 1871"/>
              <a:gd name="T50" fmla="*/ 153 w 1208"/>
              <a:gd name="T51" fmla="*/ 963 h 1871"/>
              <a:gd name="T52" fmla="*/ 120 w 1208"/>
              <a:gd name="T53" fmla="*/ 1022 h 1871"/>
              <a:gd name="T54" fmla="*/ 106 w 1208"/>
              <a:gd name="T55" fmla="*/ 1057 h 1871"/>
              <a:gd name="T56" fmla="*/ 6 w 1208"/>
              <a:gd name="T57" fmla="*/ 1371 h 1871"/>
              <a:gd name="T58" fmla="*/ 175 w 1208"/>
              <a:gd name="T59" fmla="*/ 1664 h 1871"/>
              <a:gd name="T60" fmla="*/ 326 w 1208"/>
              <a:gd name="T61" fmla="*/ 888 h 1871"/>
              <a:gd name="T62" fmla="*/ 373 w 1208"/>
              <a:gd name="T63" fmla="*/ 811 h 1871"/>
              <a:gd name="T64" fmla="*/ 441 w 1208"/>
              <a:gd name="T65" fmla="*/ 773 h 1871"/>
              <a:gd name="T66" fmla="*/ 484 w 1208"/>
              <a:gd name="T67" fmla="*/ 746 h 1871"/>
              <a:gd name="T68" fmla="*/ 526 w 1208"/>
              <a:gd name="T69" fmla="*/ 718 h 1871"/>
              <a:gd name="T70" fmla="*/ 569 w 1208"/>
              <a:gd name="T71" fmla="*/ 738 h 1871"/>
              <a:gd name="T72" fmla="*/ 453 w 1208"/>
              <a:gd name="T73" fmla="*/ 813 h 1871"/>
              <a:gd name="T74" fmla="*/ 341 w 1208"/>
              <a:gd name="T75" fmla="*/ 911 h 1871"/>
              <a:gd name="T76" fmla="*/ 300 w 1208"/>
              <a:gd name="T77" fmla="*/ 998 h 1871"/>
              <a:gd name="T78" fmla="*/ 261 w 1208"/>
              <a:gd name="T79" fmla="*/ 1014 h 18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08" h="1871">
                <a:moveTo>
                  <a:pt x="175" y="1664"/>
                </a:moveTo>
                <a:cubicBezTo>
                  <a:pt x="179" y="1668"/>
                  <a:pt x="181" y="1678"/>
                  <a:pt x="179" y="1688"/>
                </a:cubicBezTo>
                <a:cubicBezTo>
                  <a:pt x="177" y="1696"/>
                  <a:pt x="177" y="1704"/>
                  <a:pt x="175" y="1716"/>
                </a:cubicBezTo>
                <a:cubicBezTo>
                  <a:pt x="181" y="1716"/>
                  <a:pt x="190" y="1720"/>
                  <a:pt x="202" y="1722"/>
                </a:cubicBezTo>
                <a:cubicBezTo>
                  <a:pt x="212" y="1725"/>
                  <a:pt x="220" y="1727"/>
                  <a:pt x="226" y="1727"/>
                </a:cubicBezTo>
                <a:cubicBezTo>
                  <a:pt x="224" y="1758"/>
                  <a:pt x="220" y="1806"/>
                  <a:pt x="213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1" y="1871"/>
                  <a:pt x="1031" y="1871"/>
                  <a:pt x="1031" y="1871"/>
                </a:cubicBezTo>
                <a:cubicBezTo>
                  <a:pt x="1035" y="1856"/>
                  <a:pt x="1039" y="1846"/>
                  <a:pt x="1041" y="1842"/>
                </a:cubicBezTo>
                <a:cubicBezTo>
                  <a:pt x="1045" y="1818"/>
                  <a:pt x="1051" y="1781"/>
                  <a:pt x="1055" y="1729"/>
                </a:cubicBezTo>
                <a:cubicBezTo>
                  <a:pt x="1059" y="1676"/>
                  <a:pt x="1065" y="1639"/>
                  <a:pt x="1071" y="1615"/>
                </a:cubicBezTo>
                <a:cubicBezTo>
                  <a:pt x="1076" y="1593"/>
                  <a:pt x="1086" y="1564"/>
                  <a:pt x="1100" y="1530"/>
                </a:cubicBezTo>
                <a:cubicBezTo>
                  <a:pt x="1123" y="1471"/>
                  <a:pt x="1135" y="1440"/>
                  <a:pt x="1135" y="1440"/>
                </a:cubicBezTo>
                <a:cubicBezTo>
                  <a:pt x="1155" y="1382"/>
                  <a:pt x="1165" y="1351"/>
                  <a:pt x="1167" y="1351"/>
                </a:cubicBezTo>
                <a:cubicBezTo>
                  <a:pt x="1180" y="1319"/>
                  <a:pt x="1194" y="1294"/>
                  <a:pt x="1208" y="1278"/>
                </a:cubicBezTo>
                <a:cubicBezTo>
                  <a:pt x="1206" y="1164"/>
                  <a:pt x="1202" y="1083"/>
                  <a:pt x="1196" y="1037"/>
                </a:cubicBezTo>
                <a:cubicBezTo>
                  <a:pt x="1188" y="957"/>
                  <a:pt x="1167" y="899"/>
                  <a:pt x="1135" y="856"/>
                </a:cubicBezTo>
                <a:cubicBezTo>
                  <a:pt x="1129" y="848"/>
                  <a:pt x="1116" y="836"/>
                  <a:pt x="1100" y="823"/>
                </a:cubicBezTo>
                <a:cubicBezTo>
                  <a:pt x="1080" y="805"/>
                  <a:pt x="1067" y="793"/>
                  <a:pt x="1061" y="787"/>
                </a:cubicBezTo>
                <a:cubicBezTo>
                  <a:pt x="1014" y="740"/>
                  <a:pt x="976" y="708"/>
                  <a:pt x="945" y="690"/>
                </a:cubicBezTo>
                <a:cubicBezTo>
                  <a:pt x="945" y="681"/>
                  <a:pt x="939" y="665"/>
                  <a:pt x="927" y="645"/>
                </a:cubicBezTo>
                <a:cubicBezTo>
                  <a:pt x="927" y="643"/>
                  <a:pt x="925" y="641"/>
                  <a:pt x="925" y="639"/>
                </a:cubicBezTo>
                <a:cubicBezTo>
                  <a:pt x="912" y="614"/>
                  <a:pt x="904" y="594"/>
                  <a:pt x="904" y="580"/>
                </a:cubicBezTo>
                <a:cubicBezTo>
                  <a:pt x="900" y="576"/>
                  <a:pt x="896" y="576"/>
                  <a:pt x="890" y="576"/>
                </a:cubicBezTo>
                <a:cubicBezTo>
                  <a:pt x="886" y="576"/>
                  <a:pt x="880" y="574"/>
                  <a:pt x="871" y="574"/>
                </a:cubicBezTo>
                <a:cubicBezTo>
                  <a:pt x="906" y="549"/>
                  <a:pt x="931" y="509"/>
                  <a:pt x="949" y="452"/>
                </a:cubicBezTo>
                <a:cubicBezTo>
                  <a:pt x="965" y="397"/>
                  <a:pt x="971" y="340"/>
                  <a:pt x="967" y="280"/>
                </a:cubicBezTo>
                <a:cubicBezTo>
                  <a:pt x="963" y="217"/>
                  <a:pt x="949" y="162"/>
                  <a:pt x="925" y="121"/>
                </a:cubicBezTo>
                <a:cubicBezTo>
                  <a:pt x="896" y="73"/>
                  <a:pt x="859" y="44"/>
                  <a:pt x="812" y="36"/>
                </a:cubicBezTo>
                <a:cubicBezTo>
                  <a:pt x="806" y="36"/>
                  <a:pt x="806" y="32"/>
                  <a:pt x="810" y="28"/>
                </a:cubicBezTo>
                <a:cubicBezTo>
                  <a:pt x="812" y="24"/>
                  <a:pt x="812" y="22"/>
                  <a:pt x="808" y="22"/>
                </a:cubicBezTo>
                <a:cubicBezTo>
                  <a:pt x="802" y="20"/>
                  <a:pt x="798" y="20"/>
                  <a:pt x="796" y="24"/>
                </a:cubicBezTo>
                <a:cubicBezTo>
                  <a:pt x="794" y="28"/>
                  <a:pt x="792" y="32"/>
                  <a:pt x="790" y="32"/>
                </a:cubicBezTo>
                <a:cubicBezTo>
                  <a:pt x="782" y="22"/>
                  <a:pt x="763" y="14"/>
                  <a:pt x="733" y="8"/>
                </a:cubicBezTo>
                <a:cubicBezTo>
                  <a:pt x="706" y="2"/>
                  <a:pt x="680" y="0"/>
                  <a:pt x="657" y="0"/>
                </a:cubicBezTo>
                <a:cubicBezTo>
                  <a:pt x="614" y="6"/>
                  <a:pt x="565" y="24"/>
                  <a:pt x="508" y="56"/>
                </a:cubicBezTo>
                <a:cubicBezTo>
                  <a:pt x="477" y="75"/>
                  <a:pt x="437" y="99"/>
                  <a:pt x="386" y="129"/>
                </a:cubicBezTo>
                <a:cubicBezTo>
                  <a:pt x="390" y="140"/>
                  <a:pt x="388" y="150"/>
                  <a:pt x="386" y="160"/>
                </a:cubicBezTo>
                <a:cubicBezTo>
                  <a:pt x="382" y="166"/>
                  <a:pt x="377" y="174"/>
                  <a:pt x="373" y="190"/>
                </a:cubicBezTo>
                <a:cubicBezTo>
                  <a:pt x="384" y="192"/>
                  <a:pt x="394" y="192"/>
                  <a:pt x="402" y="190"/>
                </a:cubicBezTo>
                <a:cubicBezTo>
                  <a:pt x="412" y="186"/>
                  <a:pt x="418" y="186"/>
                  <a:pt x="420" y="186"/>
                </a:cubicBezTo>
                <a:cubicBezTo>
                  <a:pt x="416" y="202"/>
                  <a:pt x="408" y="229"/>
                  <a:pt x="396" y="263"/>
                </a:cubicBezTo>
                <a:cubicBezTo>
                  <a:pt x="388" y="292"/>
                  <a:pt x="386" y="324"/>
                  <a:pt x="386" y="353"/>
                </a:cubicBezTo>
                <a:cubicBezTo>
                  <a:pt x="414" y="369"/>
                  <a:pt x="422" y="393"/>
                  <a:pt x="410" y="426"/>
                </a:cubicBezTo>
                <a:cubicBezTo>
                  <a:pt x="404" y="444"/>
                  <a:pt x="390" y="472"/>
                  <a:pt x="369" y="511"/>
                </a:cubicBezTo>
                <a:cubicBezTo>
                  <a:pt x="369" y="519"/>
                  <a:pt x="375" y="523"/>
                  <a:pt x="386" y="527"/>
                </a:cubicBezTo>
                <a:cubicBezTo>
                  <a:pt x="390" y="529"/>
                  <a:pt x="398" y="531"/>
                  <a:pt x="412" y="531"/>
                </a:cubicBezTo>
                <a:cubicBezTo>
                  <a:pt x="412" y="556"/>
                  <a:pt x="414" y="574"/>
                  <a:pt x="418" y="588"/>
                </a:cubicBezTo>
                <a:cubicBezTo>
                  <a:pt x="422" y="596"/>
                  <a:pt x="431" y="608"/>
                  <a:pt x="443" y="625"/>
                </a:cubicBezTo>
                <a:cubicBezTo>
                  <a:pt x="367" y="608"/>
                  <a:pt x="296" y="625"/>
                  <a:pt x="226" y="673"/>
                </a:cubicBezTo>
                <a:cubicBezTo>
                  <a:pt x="218" y="698"/>
                  <a:pt x="206" y="744"/>
                  <a:pt x="194" y="815"/>
                </a:cubicBezTo>
                <a:cubicBezTo>
                  <a:pt x="181" y="884"/>
                  <a:pt x="167" y="933"/>
                  <a:pt x="153" y="963"/>
                </a:cubicBezTo>
                <a:cubicBezTo>
                  <a:pt x="149" y="972"/>
                  <a:pt x="143" y="984"/>
                  <a:pt x="132" y="1002"/>
                </a:cubicBezTo>
                <a:cubicBezTo>
                  <a:pt x="128" y="1010"/>
                  <a:pt x="124" y="1016"/>
                  <a:pt x="120" y="1022"/>
                </a:cubicBezTo>
                <a:cubicBezTo>
                  <a:pt x="116" y="1030"/>
                  <a:pt x="112" y="1039"/>
                  <a:pt x="110" y="1045"/>
                </a:cubicBezTo>
                <a:cubicBezTo>
                  <a:pt x="108" y="1049"/>
                  <a:pt x="108" y="1053"/>
                  <a:pt x="106" y="1057"/>
                </a:cubicBezTo>
                <a:cubicBezTo>
                  <a:pt x="73" y="1134"/>
                  <a:pt x="53" y="1181"/>
                  <a:pt x="47" y="1201"/>
                </a:cubicBezTo>
                <a:cubicBezTo>
                  <a:pt x="24" y="1262"/>
                  <a:pt x="10" y="1319"/>
                  <a:pt x="6" y="1371"/>
                </a:cubicBezTo>
                <a:cubicBezTo>
                  <a:pt x="0" y="1457"/>
                  <a:pt x="8" y="1528"/>
                  <a:pt x="26" y="1578"/>
                </a:cubicBezTo>
                <a:cubicBezTo>
                  <a:pt x="55" y="1647"/>
                  <a:pt x="104" y="1676"/>
                  <a:pt x="175" y="1664"/>
                </a:cubicBezTo>
                <a:close/>
                <a:moveTo>
                  <a:pt x="296" y="917"/>
                </a:moveTo>
                <a:cubicBezTo>
                  <a:pt x="300" y="911"/>
                  <a:pt x="312" y="901"/>
                  <a:pt x="326" y="888"/>
                </a:cubicBezTo>
                <a:cubicBezTo>
                  <a:pt x="341" y="876"/>
                  <a:pt x="351" y="864"/>
                  <a:pt x="357" y="856"/>
                </a:cubicBezTo>
                <a:cubicBezTo>
                  <a:pt x="363" y="846"/>
                  <a:pt x="369" y="832"/>
                  <a:pt x="373" y="811"/>
                </a:cubicBezTo>
                <a:cubicBezTo>
                  <a:pt x="379" y="789"/>
                  <a:pt x="386" y="773"/>
                  <a:pt x="390" y="763"/>
                </a:cubicBezTo>
                <a:cubicBezTo>
                  <a:pt x="410" y="771"/>
                  <a:pt x="426" y="775"/>
                  <a:pt x="441" y="773"/>
                </a:cubicBezTo>
                <a:cubicBezTo>
                  <a:pt x="455" y="771"/>
                  <a:pt x="471" y="767"/>
                  <a:pt x="490" y="759"/>
                </a:cubicBezTo>
                <a:cubicBezTo>
                  <a:pt x="490" y="754"/>
                  <a:pt x="488" y="750"/>
                  <a:pt x="484" y="746"/>
                </a:cubicBezTo>
                <a:cubicBezTo>
                  <a:pt x="479" y="742"/>
                  <a:pt x="479" y="738"/>
                  <a:pt x="479" y="734"/>
                </a:cubicBezTo>
                <a:cubicBezTo>
                  <a:pt x="494" y="738"/>
                  <a:pt x="510" y="734"/>
                  <a:pt x="526" y="718"/>
                </a:cubicBezTo>
                <a:cubicBezTo>
                  <a:pt x="545" y="704"/>
                  <a:pt x="561" y="700"/>
                  <a:pt x="575" y="706"/>
                </a:cubicBezTo>
                <a:cubicBezTo>
                  <a:pt x="577" y="714"/>
                  <a:pt x="577" y="726"/>
                  <a:pt x="569" y="738"/>
                </a:cubicBezTo>
                <a:cubicBezTo>
                  <a:pt x="559" y="754"/>
                  <a:pt x="555" y="765"/>
                  <a:pt x="553" y="767"/>
                </a:cubicBezTo>
                <a:cubicBezTo>
                  <a:pt x="543" y="775"/>
                  <a:pt x="508" y="791"/>
                  <a:pt x="453" y="813"/>
                </a:cubicBezTo>
                <a:cubicBezTo>
                  <a:pt x="410" y="832"/>
                  <a:pt x="382" y="850"/>
                  <a:pt x="365" y="870"/>
                </a:cubicBezTo>
                <a:cubicBezTo>
                  <a:pt x="357" y="878"/>
                  <a:pt x="351" y="892"/>
                  <a:pt x="341" y="911"/>
                </a:cubicBezTo>
                <a:cubicBezTo>
                  <a:pt x="333" y="929"/>
                  <a:pt x="324" y="943"/>
                  <a:pt x="316" y="951"/>
                </a:cubicBezTo>
                <a:cubicBezTo>
                  <a:pt x="314" y="968"/>
                  <a:pt x="308" y="984"/>
                  <a:pt x="300" y="998"/>
                </a:cubicBezTo>
                <a:cubicBezTo>
                  <a:pt x="296" y="1008"/>
                  <a:pt x="286" y="1020"/>
                  <a:pt x="275" y="1037"/>
                </a:cubicBezTo>
                <a:cubicBezTo>
                  <a:pt x="267" y="1030"/>
                  <a:pt x="263" y="1022"/>
                  <a:pt x="261" y="1014"/>
                </a:cubicBezTo>
                <a:cubicBezTo>
                  <a:pt x="253" y="990"/>
                  <a:pt x="265" y="957"/>
                  <a:pt x="296" y="917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文本占位符 20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281469"/>
            <a:ext cx="6646408" cy="5019847"/>
          </a:xfrm>
        </p:spPr>
        <p:txBody>
          <a:bodyPr>
            <a:normAutofit/>
          </a:bodyPr>
          <a:lstStyle>
            <a:lvl1pPr marL="0" indent="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 sz="1800"/>
            </a:lvl1pPr>
          </a:lstStyle>
          <a:p>
            <a:pPr lvl="0"/>
            <a:r>
              <a:rPr lang="zh-CN" altLang="en-US" dirty="0"/>
              <a:t>内容（段落）（黑</a:t>
            </a:r>
            <a:r>
              <a:rPr lang="en-US" altLang="zh-CN" dirty="0"/>
              <a:t>18px</a:t>
            </a:r>
            <a:r>
              <a:rPr lang="zh-CN" altLang="en-US" dirty="0"/>
              <a:t>）（首航缩进、段前段后</a:t>
            </a:r>
            <a:r>
              <a:rPr lang="en-US" altLang="zh-CN" dirty="0"/>
              <a:t>5px </a:t>
            </a:r>
            <a:r>
              <a:rPr lang="zh-CN" altLang="en-US" dirty="0"/>
              <a:t>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0553581" y="1098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38200" y="5715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本次课程引入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8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453062" y="1371599"/>
            <a:ext cx="5400675" cy="4905375"/>
          </a:xfrm>
          <a:prstGeom prst="rect">
            <a:avLst/>
          </a:prstGeom>
          <a:solidFill>
            <a:srgbClr val="D4273E"/>
          </a:solidFill>
          <a:ln w="25400">
            <a:noFill/>
          </a:ln>
        </p:spPr>
        <p:txBody>
          <a:bodyPr lIns="102870" tIns="51435" rIns="102870" bIns="51435" anchor="ctr"/>
          <a:lstStyle/>
          <a:p>
            <a:pPr algn="ctr" eaLnBrk="0" hangingPunct="0"/>
            <a:endParaRPr lang="zh-CN" altLang="zh-CN" sz="1600" dirty="0">
              <a:solidFill>
                <a:srgbClr val="262626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7" name="图片 2" descr="iblrak00648723.jpg"/>
          <p:cNvPicPr>
            <a:picLocks noChangeAspect="1"/>
          </p:cNvPicPr>
          <p:nvPr/>
        </p:nvPicPr>
        <p:blipFill>
          <a:blip r:embed="rId2">
            <a:grayscl/>
          </a:blip>
          <a:srcRect t="4683"/>
          <a:stretch>
            <a:fillRect/>
          </a:stretch>
        </p:blipFill>
        <p:spPr>
          <a:xfrm>
            <a:off x="0" y="2420938"/>
            <a:ext cx="5241925" cy="29606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文本框 11"/>
          <p:cNvSpPr txBox="1"/>
          <p:nvPr/>
        </p:nvSpPr>
        <p:spPr>
          <a:xfrm>
            <a:off x="1787979" y="3168722"/>
            <a:ext cx="3184071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4400" b="1" kern="12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目录</a:t>
            </a:r>
            <a:br>
              <a:rPr lang="zh-CN" altLang="en-US" sz="1200" dirty="0"/>
            </a:br>
            <a:r>
              <a:rPr lang="zh-CN" altLang="en-US" sz="1200" dirty="0"/>
              <a:t> </a:t>
            </a:r>
            <a:r>
              <a:rPr lang="en-US" altLang="zh-CN" sz="4400" kern="1200" dirty="0">
                <a:solidFill>
                  <a:srgbClr val="7F7F7F"/>
                </a:solidFill>
                <a:latin typeface="Impact" panose="020B0806030902050204" pitchFamily="34" charset="0"/>
                <a:ea typeface="+mj-ea"/>
                <a:cs typeface="+mj-cs"/>
                <a:sym typeface="Impact" panose="020B0806030902050204" pitchFamily="34" charset="0"/>
              </a:rPr>
              <a:t>CONTENTS</a:t>
            </a:r>
            <a:endParaRPr lang="zh-CN" altLang="en-US" sz="4400" kern="1200" dirty="0">
              <a:solidFill>
                <a:srgbClr val="7F7F7F"/>
              </a:solidFill>
              <a:latin typeface="Impact" panose="020B0806030902050204" pitchFamily="34" charset="0"/>
              <a:ea typeface="+mj-ea"/>
              <a:cs typeface="+mj-cs"/>
            </a:endParaRPr>
          </a:p>
        </p:txBody>
      </p:sp>
      <p:sp>
        <p:nvSpPr>
          <p:cNvPr id="14" name="内容占位符 13"/>
          <p:cNvSpPr>
            <a:spLocks noGrp="1"/>
          </p:cNvSpPr>
          <p:nvPr>
            <p:ph sz="quarter" idx="13"/>
          </p:nvPr>
        </p:nvSpPr>
        <p:spPr>
          <a:xfrm>
            <a:off x="6021159" y="1690008"/>
            <a:ext cx="4378779" cy="4178980"/>
          </a:xfrm>
        </p:spPr>
        <p:txBody>
          <a:bodyPr/>
          <a:lstStyle>
            <a:lvl1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1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学习目标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8200" y="57150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通过本次课程学习需要达到的目标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938028" y="10983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学习目标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700" y="802332"/>
            <a:ext cx="422910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内容占位符 9"/>
          <p:cNvSpPr>
            <a:spLocks noGrp="1"/>
          </p:cNvSpPr>
          <p:nvPr>
            <p:ph sz="quarter" idx="13" hasCustomPrompt="1"/>
          </p:nvPr>
        </p:nvSpPr>
        <p:spPr>
          <a:xfrm>
            <a:off x="838200" y="1257299"/>
            <a:ext cx="6286500" cy="4996543"/>
          </a:xfrm>
        </p:spPr>
        <p:txBody>
          <a:bodyPr>
            <a:normAutofit/>
          </a:bodyPr>
          <a:lstStyle>
            <a:lvl1pPr marL="4572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1pPr>
            <a:lvl2pPr marL="9144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2pPr>
            <a:lvl3pPr marL="13716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3pPr>
            <a:lvl4pPr marL="1828800" indent="-4572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  <a:defRPr sz="2000" b="0"/>
            </a:lvl4pPr>
            <a:lvl5pPr marL="2286000" indent="-457200">
              <a:buFont typeface="+mj-lt"/>
              <a:buAutoNum type="arabicPeriod"/>
              <a:defRPr sz="2000" b="0"/>
            </a:lvl5pPr>
          </a:lstStyle>
          <a:p>
            <a:pPr lvl="0"/>
            <a:r>
              <a:rPr lang="zh-CN" altLang="en-US" dirty="0"/>
              <a:t>序号列表（</a:t>
            </a:r>
            <a:r>
              <a:rPr lang="en-US" altLang="zh-CN" dirty="0"/>
              <a:t>20px</a:t>
            </a:r>
            <a:r>
              <a:rPr lang="zh-CN" altLang="en-US" dirty="0"/>
              <a:t>）（段前后</a:t>
            </a:r>
            <a:r>
              <a:rPr lang="en-US" altLang="zh-CN" dirty="0"/>
              <a:t>5px</a:t>
            </a:r>
            <a:r>
              <a:rPr lang="zh-CN" altLang="en-US" dirty="0"/>
              <a:t>，</a:t>
            </a:r>
            <a:r>
              <a:rPr lang="en-US" altLang="zh-CN" dirty="0"/>
              <a:t>1.5</a:t>
            </a:r>
            <a:r>
              <a:rPr lang="zh-CN" altLang="en-US" dirty="0"/>
              <a:t>行距）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</a:p>
          <a:p>
            <a:pPr lvl="2"/>
            <a:r>
              <a:rPr lang="en-US" altLang="zh-CN" dirty="0"/>
              <a:t>B</a:t>
            </a:r>
          </a:p>
          <a:p>
            <a:pPr lvl="3"/>
            <a:r>
              <a:rPr lang="en-US" altLang="zh-CN" dirty="0"/>
              <a:t>c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986" y="491066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838201" y="3011134"/>
            <a:ext cx="10065896" cy="1377950"/>
          </a:xfrm>
        </p:spPr>
        <p:txBody>
          <a:bodyPr>
            <a:normAutofit/>
          </a:bodyPr>
          <a:lstStyle>
            <a:lvl1pPr marL="0" indent="0" algn="ctr">
              <a:buNone/>
              <a:defRPr sz="40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8" name="矩形 6"/>
          <p:cNvSpPr/>
          <p:nvPr/>
        </p:nvSpPr>
        <p:spPr>
          <a:xfrm>
            <a:off x="5481502" y="3654390"/>
            <a:ext cx="779293" cy="45719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algn="ctr" eaLnBrk="0" hangingPunct="0"/>
            <a:endParaRPr lang="zh-CN" altLang="en-US" dirty="0">
              <a:solidFill>
                <a:schemeClr val="bg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内容版式（标题、内容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3581400" y="142493"/>
            <a:ext cx="7694283" cy="429008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dirty="0"/>
              <a:t>插入章节标题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199" y="584912"/>
            <a:ext cx="10437483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插入知识点小标题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6"/>
          </p:nvPr>
        </p:nvSpPr>
        <p:spPr>
          <a:xfrm>
            <a:off x="838199" y="1256849"/>
            <a:ext cx="10437483" cy="5044467"/>
          </a:xfrm>
        </p:spPr>
        <p:txBody>
          <a:bodyPr/>
          <a:lstStyle>
            <a:lvl1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2000" b="1">
                <a:solidFill>
                  <a:srgbClr val="C00000"/>
                </a:solidFill>
              </a:defRPr>
            </a:lvl1pPr>
            <a:lvl2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 sz="1800">
                <a:solidFill>
                  <a:schemeClr val="tx1"/>
                </a:solidFill>
              </a:defRPr>
            </a:lvl5pPr>
            <a:lvl6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6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7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8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代码示例：单板板式（贴图片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3581400" y="142493"/>
            <a:ext cx="7694283" cy="429008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dirty="0"/>
              <a:t>插入章节标题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199" y="584912"/>
            <a:ext cx="10437483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插入知识点小标题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8199" y="1371600"/>
            <a:ext cx="8890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代码示例：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7" hasCustomPrompt="1"/>
          </p:nvPr>
        </p:nvSpPr>
        <p:spPr>
          <a:xfrm>
            <a:off x="838198" y="1782832"/>
            <a:ext cx="10437483" cy="4518484"/>
          </a:xfrm>
        </p:spPr>
        <p:txBody>
          <a:bodyPr/>
          <a:lstStyle/>
          <a:p>
            <a:pPr lvl="0"/>
            <a:r>
              <a:rPr lang="zh-CN" altLang="en-US" dirty="0"/>
              <a:t>插入代码图片，或者自己定义（需要最后添加动画）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代码示例：双板板式（贴图片，带说明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3581400" y="142493"/>
            <a:ext cx="7694283" cy="429008"/>
          </a:xfrm>
        </p:spPr>
        <p:txBody>
          <a:bodyPr>
            <a:normAutofit/>
          </a:bodyPr>
          <a:lstStyle>
            <a:lvl1pPr marL="0" indent="0" algn="r">
              <a:buNone/>
              <a:defRPr sz="24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 dirty="0"/>
              <a:t>插入章节标题</a:t>
            </a:r>
          </a:p>
        </p:txBody>
      </p:sp>
      <p:sp>
        <p:nvSpPr>
          <p:cNvPr id="1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8199" y="584912"/>
            <a:ext cx="10437483" cy="6262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Font typeface="Wingdings" panose="05000000000000000000" pitchFamily="2" charset="2"/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插入知识点小标题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8199" y="1371600"/>
            <a:ext cx="6328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代码示例：</a:t>
            </a:r>
          </a:p>
        </p:txBody>
      </p:sp>
      <p:sp>
        <p:nvSpPr>
          <p:cNvPr id="13" name="内容占位符 12"/>
          <p:cNvSpPr>
            <a:spLocks noGrp="1"/>
          </p:cNvSpPr>
          <p:nvPr>
            <p:ph sz="quarter" idx="17" hasCustomPrompt="1"/>
          </p:nvPr>
        </p:nvSpPr>
        <p:spPr>
          <a:xfrm>
            <a:off x="838198" y="1782832"/>
            <a:ext cx="5211727" cy="4518484"/>
          </a:xfrm>
        </p:spPr>
        <p:txBody>
          <a:bodyPr/>
          <a:lstStyle/>
          <a:p>
            <a:pPr lvl="0"/>
            <a:r>
              <a:rPr lang="zh-CN" altLang="en-US" dirty="0"/>
              <a:t>插入代码图片，或者自己定义（需要最后添加动画）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134986" y="1346158"/>
            <a:ext cx="5140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代码说明：</a:t>
            </a:r>
          </a:p>
        </p:txBody>
      </p:sp>
      <p:sp>
        <p:nvSpPr>
          <p:cNvPr id="15" name="内容占位符 12"/>
          <p:cNvSpPr>
            <a:spLocks noGrp="1"/>
          </p:cNvSpPr>
          <p:nvPr>
            <p:ph sz="quarter" idx="18"/>
          </p:nvPr>
        </p:nvSpPr>
        <p:spPr>
          <a:xfrm>
            <a:off x="6134986" y="1782832"/>
            <a:ext cx="5140695" cy="451848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1">
                <a:solidFill>
                  <a:srgbClr val="0070C0"/>
                </a:solidFill>
              </a:defRPr>
            </a:lvl1pPr>
            <a:lvl2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>
              <a:lnSpc>
                <a:spcPct val="100000"/>
              </a:lnSpc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>
              <a:lnSpc>
                <a:spcPct val="100000"/>
              </a:lnSpc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5">
                                            <p:txEl>
                                              <p:char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53" presetClass="entr" presetSubtype="16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3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/>
      <p:bldP spid="15" grpId="0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545824"/>
            <a:ext cx="10515600" cy="1144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41667-DF54-4722-AB3D-C036FE3FB9FA}" type="datetimeFigureOut">
              <a:rPr lang="zh-CN" altLang="en-US" smtClean="0"/>
              <a:t>2020/9/2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9FF15-A2AA-4D53-A5D9-FD52D44D248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B60EE46-9A63-4278-AF00-D747ED63007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99" y="14121"/>
            <a:ext cx="1779379" cy="6669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/>
          <p:cNvGrpSpPr/>
          <p:nvPr/>
        </p:nvGrpSpPr>
        <p:grpSpPr>
          <a:xfrm>
            <a:off x="2827514" y="1958930"/>
            <a:ext cx="6535379" cy="2263821"/>
            <a:chOff x="2131936" y="2185987"/>
            <a:chExt cx="6537477" cy="2262739"/>
          </a:xfrm>
        </p:grpSpPr>
        <p:sp>
          <p:nvSpPr>
            <p:cNvPr id="6" name="TextBox 3"/>
            <p:cNvSpPr/>
            <p:nvPr/>
          </p:nvSpPr>
          <p:spPr>
            <a:xfrm>
              <a:off x="2884592" y="3525837"/>
              <a:ext cx="5033762" cy="9228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5400">
                  <a:solidFill>
                    <a:srgbClr val="7F7F7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（进程和线程）</a:t>
              </a:r>
              <a:endParaRPr lang="zh-CN" altLang="en-US" sz="54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7" name="TextBox 42"/>
            <p:cNvSpPr/>
            <p:nvPr/>
          </p:nvSpPr>
          <p:spPr>
            <a:xfrm>
              <a:off x="2131936" y="2185987"/>
              <a:ext cx="6537477" cy="14573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2870" tIns="51435" rIns="102870" bIns="51435" anchor="t">
              <a:spAutoFit/>
            </a:bodyPr>
            <a:lstStyle/>
            <a:p>
              <a:pPr algn="ctr"/>
              <a:r>
                <a:rPr lang="en-US" altLang="zh-CN" sz="8800" b="1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Python</a:t>
              </a:r>
              <a:r>
                <a:rPr lang="zh-CN" altLang="en-US" sz="8800" b="1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高级</a:t>
              </a:r>
              <a:endParaRPr lang="zh-CN" altLang="en-US" sz="88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f707105-5b4b-4662-85ae-7fec42d83df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6920" y="1090028"/>
            <a:ext cx="10257667" cy="5018087"/>
            <a:chOff x="706256" y="1081150"/>
            <a:chExt cx="10257667" cy="5018087"/>
          </a:xfrm>
        </p:grpSpPr>
        <p:sp>
          <p:nvSpPr>
            <p:cNvPr id="8" name="iṧḻiďe"/>
            <p:cNvSpPr/>
            <p:nvPr/>
          </p:nvSpPr>
          <p:spPr bwMode="auto">
            <a:xfrm>
              <a:off x="1057554" y="1370418"/>
              <a:ext cx="4957765" cy="56539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操作系统是通过进程去完成一个一个的任务，进程是管理事务的基本单元，也是操作系统分 配资源的基本单元</a:t>
              </a:r>
              <a:endParaRPr lang="en-US" altLang="zh-CN" sz="1600" dirty="0"/>
            </a:p>
          </p:txBody>
        </p:sp>
        <p:sp>
          <p:nvSpPr>
            <p:cNvPr id="11" name="îşľïḍè"/>
            <p:cNvSpPr/>
            <p:nvPr/>
          </p:nvSpPr>
          <p:spPr bwMode="auto">
            <a:xfrm>
              <a:off x="1098112" y="3013879"/>
              <a:ext cx="4832171" cy="830241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进程拥有自己独立的处理环境（如：当前需要用到哪些环境变量，程序运行的目录在哪，当 前是哪个用户在运行此程序等）和系统资源（如：处理器 </a:t>
              </a:r>
              <a:r>
                <a:rPr lang="en-US" altLang="zh-CN" sz="1600" dirty="0"/>
                <a:t>CPU </a:t>
              </a:r>
              <a:r>
                <a:rPr lang="zh-CN" altLang="en-US" sz="1600" dirty="0"/>
                <a:t>占用率、存储器、</a:t>
              </a:r>
              <a:r>
                <a:rPr lang="en-US" altLang="zh-CN" sz="1600" dirty="0"/>
                <a:t>I/O </a:t>
              </a:r>
              <a:r>
                <a:rPr lang="zh-CN" altLang="en-US" sz="1600" dirty="0"/>
                <a:t>设备、 数据、程序）</a:t>
              </a:r>
              <a:endParaRPr lang="en-US" altLang="zh-CN" sz="1600" dirty="0"/>
            </a:p>
          </p:txBody>
        </p:sp>
        <p:sp>
          <p:nvSpPr>
            <p:cNvPr id="17" name="i$lîḋé"/>
            <p:cNvSpPr/>
            <p:nvPr/>
          </p:nvSpPr>
          <p:spPr bwMode="auto">
            <a:xfrm>
              <a:off x="1098112" y="4678686"/>
              <a:ext cx="4832171" cy="802559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600" dirty="0"/>
                <a:t>可以这么理解，公司相当于操作系统，部门相当于进程，公司通过部门来管理（系统通 过进程管理</a:t>
              </a:r>
              <a:r>
                <a:rPr lang="zh-CN" altLang="en-US" sz="1400" dirty="0"/>
                <a:t>）</a:t>
              </a:r>
              <a:r>
                <a:rPr lang="zh-CN" altLang="en-US" sz="1600" dirty="0"/>
                <a:t>，对于各个部门，每个部门有各自的资源，如桌子、电脑设备、打印机等。</a:t>
              </a:r>
              <a:endParaRPr lang="en-US" altLang="zh-CN" sz="1600" dirty="0"/>
            </a:p>
          </p:txBody>
        </p:sp>
        <p:sp>
          <p:nvSpPr>
            <p:cNvPr id="19" name="îśḻiḋè"/>
            <p:cNvSpPr/>
            <p:nvPr/>
          </p:nvSpPr>
          <p:spPr>
            <a:xfrm>
              <a:off x="716080" y="4827511"/>
              <a:ext cx="279328" cy="252455"/>
            </a:xfrm>
            <a:custGeom>
              <a:avLst/>
              <a:gdLst>
                <a:gd name="T0" fmla="*/ 1843 w 4912"/>
                <a:gd name="T1" fmla="*/ 441 h 4446"/>
                <a:gd name="T2" fmla="*/ 1758 w 4912"/>
                <a:gd name="T3" fmla="*/ 0 h 4446"/>
                <a:gd name="T4" fmla="*/ 1672 w 4912"/>
                <a:gd name="T5" fmla="*/ 441 h 4446"/>
                <a:gd name="T6" fmla="*/ 2606 w 4912"/>
                <a:gd name="T7" fmla="*/ 959 h 4446"/>
                <a:gd name="T8" fmla="*/ 2971 w 4912"/>
                <a:gd name="T9" fmla="*/ 629 h 4446"/>
                <a:gd name="T10" fmla="*/ 2851 w 4912"/>
                <a:gd name="T11" fmla="*/ 508 h 4446"/>
                <a:gd name="T12" fmla="*/ 2545 w 4912"/>
                <a:gd name="T13" fmla="*/ 934 h 4446"/>
                <a:gd name="T14" fmla="*/ 714 w 4912"/>
                <a:gd name="T15" fmla="*/ 934 h 4446"/>
                <a:gd name="T16" fmla="*/ 834 w 4912"/>
                <a:gd name="T17" fmla="*/ 934 h 4446"/>
                <a:gd name="T18" fmla="*/ 529 w 4912"/>
                <a:gd name="T19" fmla="*/ 508 h 4446"/>
                <a:gd name="T20" fmla="*/ 408 w 4912"/>
                <a:gd name="T21" fmla="*/ 629 h 4446"/>
                <a:gd name="T22" fmla="*/ 554 w 4912"/>
                <a:gd name="T23" fmla="*/ 1702 h 4446"/>
                <a:gd name="T24" fmla="*/ 85 w 4912"/>
                <a:gd name="T25" fmla="*/ 1617 h 4446"/>
                <a:gd name="T26" fmla="*/ 85 w 4912"/>
                <a:gd name="T27" fmla="*/ 1787 h 4446"/>
                <a:gd name="T28" fmla="*/ 554 w 4912"/>
                <a:gd name="T29" fmla="*/ 1702 h 4446"/>
                <a:gd name="T30" fmla="*/ 2882 w 4912"/>
                <a:gd name="T31" fmla="*/ 1522 h 4446"/>
                <a:gd name="T32" fmla="*/ 1576 w 4912"/>
                <a:gd name="T33" fmla="*/ 869 h 4446"/>
                <a:gd name="T34" fmla="*/ 953 w 4912"/>
                <a:gd name="T35" fmla="*/ 1975 h 4446"/>
                <a:gd name="T36" fmla="*/ 1104 w 4912"/>
                <a:gd name="T37" fmla="*/ 3913 h 4446"/>
                <a:gd name="T38" fmla="*/ 2443 w 4912"/>
                <a:gd name="T39" fmla="*/ 4446 h 4446"/>
                <a:gd name="T40" fmla="*/ 3567 w 4912"/>
                <a:gd name="T41" fmla="*/ 4025 h 4446"/>
                <a:gd name="T42" fmla="*/ 3567 w 4912"/>
                <a:gd name="T43" fmla="*/ 1334 h 4446"/>
                <a:gd name="T44" fmla="*/ 2333 w 4912"/>
                <a:gd name="T45" fmla="*/ 1335 h 4446"/>
                <a:gd name="T46" fmla="*/ 1381 w 4912"/>
                <a:gd name="T47" fmla="*/ 2003 h 4446"/>
                <a:gd name="T48" fmla="*/ 1093 w 4912"/>
                <a:gd name="T49" fmla="*/ 1847 h 4446"/>
                <a:gd name="T50" fmla="*/ 3567 w 4912"/>
                <a:gd name="T51" fmla="*/ 3855 h 4446"/>
                <a:gd name="T52" fmla="*/ 3152 w 4912"/>
                <a:gd name="T53" fmla="*/ 3852 h 4446"/>
                <a:gd name="T54" fmla="*/ 1663 w 4912"/>
                <a:gd name="T55" fmla="*/ 3668 h 4446"/>
                <a:gd name="T56" fmla="*/ 1581 w 4912"/>
                <a:gd name="T57" fmla="*/ 3604 h 4446"/>
                <a:gd name="T58" fmla="*/ 1104 w 4912"/>
                <a:gd name="T59" fmla="*/ 3743 h 4446"/>
                <a:gd name="T60" fmla="*/ 1104 w 4912"/>
                <a:gd name="T61" fmla="*/ 2133 h 4446"/>
                <a:gd name="T62" fmla="*/ 1478 w 4912"/>
                <a:gd name="T63" fmla="*/ 2188 h 4446"/>
                <a:gd name="T64" fmla="*/ 2307 w 4912"/>
                <a:gd name="T65" fmla="*/ 1505 h 4446"/>
                <a:gd name="T66" fmla="*/ 2598 w 4912"/>
                <a:gd name="T67" fmla="*/ 1560 h 4446"/>
                <a:gd name="T68" fmla="*/ 2923 w 4912"/>
                <a:gd name="T69" fmla="*/ 1697 h 4446"/>
                <a:gd name="T70" fmla="*/ 4742 w 4912"/>
                <a:gd name="T71" fmla="*/ 2680 h 4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12" h="4446">
                  <a:moveTo>
                    <a:pt x="1758" y="526"/>
                  </a:moveTo>
                  <a:cubicBezTo>
                    <a:pt x="1805" y="526"/>
                    <a:pt x="1843" y="488"/>
                    <a:pt x="1843" y="441"/>
                  </a:cubicBezTo>
                  <a:lnTo>
                    <a:pt x="1843" y="86"/>
                  </a:lnTo>
                  <a:cubicBezTo>
                    <a:pt x="1843" y="39"/>
                    <a:pt x="1805" y="0"/>
                    <a:pt x="1758" y="0"/>
                  </a:cubicBezTo>
                  <a:cubicBezTo>
                    <a:pt x="1711" y="0"/>
                    <a:pt x="1672" y="39"/>
                    <a:pt x="1672" y="86"/>
                  </a:cubicBezTo>
                  <a:lnTo>
                    <a:pt x="1672" y="441"/>
                  </a:lnTo>
                  <a:cubicBezTo>
                    <a:pt x="1672" y="488"/>
                    <a:pt x="1711" y="526"/>
                    <a:pt x="1758" y="526"/>
                  </a:cubicBezTo>
                  <a:close/>
                  <a:moveTo>
                    <a:pt x="2606" y="959"/>
                  </a:moveTo>
                  <a:cubicBezTo>
                    <a:pt x="2627" y="959"/>
                    <a:pt x="2649" y="951"/>
                    <a:pt x="2666" y="934"/>
                  </a:cubicBezTo>
                  <a:lnTo>
                    <a:pt x="2971" y="629"/>
                  </a:lnTo>
                  <a:cubicBezTo>
                    <a:pt x="3004" y="595"/>
                    <a:pt x="3004" y="541"/>
                    <a:pt x="2971" y="508"/>
                  </a:cubicBezTo>
                  <a:cubicBezTo>
                    <a:pt x="2938" y="475"/>
                    <a:pt x="2884" y="475"/>
                    <a:pt x="2851" y="508"/>
                  </a:cubicBezTo>
                  <a:lnTo>
                    <a:pt x="2545" y="814"/>
                  </a:lnTo>
                  <a:cubicBezTo>
                    <a:pt x="2512" y="847"/>
                    <a:pt x="2512" y="901"/>
                    <a:pt x="2545" y="934"/>
                  </a:cubicBezTo>
                  <a:cubicBezTo>
                    <a:pt x="2562" y="951"/>
                    <a:pt x="2584" y="959"/>
                    <a:pt x="2606" y="959"/>
                  </a:cubicBezTo>
                  <a:close/>
                  <a:moveTo>
                    <a:pt x="714" y="934"/>
                  </a:moveTo>
                  <a:cubicBezTo>
                    <a:pt x="730" y="951"/>
                    <a:pt x="752" y="959"/>
                    <a:pt x="774" y="959"/>
                  </a:cubicBezTo>
                  <a:cubicBezTo>
                    <a:pt x="796" y="959"/>
                    <a:pt x="818" y="951"/>
                    <a:pt x="834" y="934"/>
                  </a:cubicBezTo>
                  <a:cubicBezTo>
                    <a:pt x="867" y="901"/>
                    <a:pt x="867" y="847"/>
                    <a:pt x="834" y="814"/>
                  </a:cubicBezTo>
                  <a:lnTo>
                    <a:pt x="529" y="508"/>
                  </a:lnTo>
                  <a:cubicBezTo>
                    <a:pt x="496" y="475"/>
                    <a:pt x="442" y="475"/>
                    <a:pt x="408" y="508"/>
                  </a:cubicBezTo>
                  <a:cubicBezTo>
                    <a:pt x="375" y="542"/>
                    <a:pt x="375" y="595"/>
                    <a:pt x="408" y="629"/>
                  </a:cubicBezTo>
                  <a:cubicBezTo>
                    <a:pt x="408" y="629"/>
                    <a:pt x="714" y="934"/>
                    <a:pt x="714" y="934"/>
                  </a:cubicBezTo>
                  <a:close/>
                  <a:moveTo>
                    <a:pt x="554" y="1702"/>
                  </a:moveTo>
                  <a:cubicBezTo>
                    <a:pt x="554" y="1655"/>
                    <a:pt x="516" y="1617"/>
                    <a:pt x="469" y="1617"/>
                  </a:cubicBezTo>
                  <a:lnTo>
                    <a:pt x="85" y="1617"/>
                  </a:lnTo>
                  <a:cubicBezTo>
                    <a:pt x="38" y="1617"/>
                    <a:pt x="0" y="1655"/>
                    <a:pt x="0" y="1702"/>
                  </a:cubicBezTo>
                  <a:cubicBezTo>
                    <a:pt x="0" y="1749"/>
                    <a:pt x="38" y="1787"/>
                    <a:pt x="85" y="1787"/>
                  </a:cubicBezTo>
                  <a:lnTo>
                    <a:pt x="469" y="1787"/>
                  </a:lnTo>
                  <a:cubicBezTo>
                    <a:pt x="516" y="1787"/>
                    <a:pt x="554" y="1749"/>
                    <a:pt x="554" y="1702"/>
                  </a:cubicBezTo>
                  <a:close/>
                  <a:moveTo>
                    <a:pt x="3567" y="1334"/>
                  </a:moveTo>
                  <a:cubicBezTo>
                    <a:pt x="3325" y="1334"/>
                    <a:pt x="3089" y="1399"/>
                    <a:pt x="2882" y="1522"/>
                  </a:cubicBezTo>
                  <a:cubicBezTo>
                    <a:pt x="2779" y="1447"/>
                    <a:pt x="2663" y="1393"/>
                    <a:pt x="2540" y="1363"/>
                  </a:cubicBezTo>
                  <a:cubicBezTo>
                    <a:pt x="2382" y="996"/>
                    <a:pt x="1980" y="780"/>
                    <a:pt x="1576" y="869"/>
                  </a:cubicBezTo>
                  <a:cubicBezTo>
                    <a:pt x="1117" y="969"/>
                    <a:pt x="826" y="1425"/>
                    <a:pt x="926" y="1883"/>
                  </a:cubicBezTo>
                  <a:cubicBezTo>
                    <a:pt x="933" y="1915"/>
                    <a:pt x="943" y="1945"/>
                    <a:pt x="953" y="1975"/>
                  </a:cubicBezTo>
                  <a:cubicBezTo>
                    <a:pt x="487" y="2048"/>
                    <a:pt x="129" y="2451"/>
                    <a:pt x="129" y="2938"/>
                  </a:cubicBezTo>
                  <a:cubicBezTo>
                    <a:pt x="129" y="3476"/>
                    <a:pt x="566" y="3913"/>
                    <a:pt x="1104" y="3913"/>
                  </a:cubicBezTo>
                  <a:cubicBezTo>
                    <a:pt x="1252" y="3913"/>
                    <a:pt x="1398" y="3879"/>
                    <a:pt x="1531" y="3814"/>
                  </a:cubicBezTo>
                  <a:cubicBezTo>
                    <a:pt x="1672" y="4191"/>
                    <a:pt x="2033" y="4446"/>
                    <a:pt x="2443" y="4446"/>
                  </a:cubicBezTo>
                  <a:cubicBezTo>
                    <a:pt x="2780" y="4446"/>
                    <a:pt x="3090" y="4273"/>
                    <a:pt x="3268" y="3990"/>
                  </a:cubicBezTo>
                  <a:cubicBezTo>
                    <a:pt x="3368" y="4013"/>
                    <a:pt x="3468" y="4025"/>
                    <a:pt x="3567" y="4025"/>
                  </a:cubicBezTo>
                  <a:cubicBezTo>
                    <a:pt x="4309" y="4025"/>
                    <a:pt x="4912" y="3421"/>
                    <a:pt x="4912" y="2680"/>
                  </a:cubicBezTo>
                  <a:cubicBezTo>
                    <a:pt x="4912" y="1938"/>
                    <a:pt x="4308" y="1334"/>
                    <a:pt x="3567" y="1334"/>
                  </a:cubicBezTo>
                  <a:close/>
                  <a:moveTo>
                    <a:pt x="1613" y="1035"/>
                  </a:moveTo>
                  <a:cubicBezTo>
                    <a:pt x="1899" y="973"/>
                    <a:pt x="2183" y="1101"/>
                    <a:pt x="2333" y="1335"/>
                  </a:cubicBezTo>
                  <a:cubicBezTo>
                    <a:pt x="2324" y="1335"/>
                    <a:pt x="2315" y="1334"/>
                    <a:pt x="2307" y="1334"/>
                  </a:cubicBezTo>
                  <a:cubicBezTo>
                    <a:pt x="1880" y="1334"/>
                    <a:pt x="1512" y="1605"/>
                    <a:pt x="1381" y="2003"/>
                  </a:cubicBezTo>
                  <a:cubicBezTo>
                    <a:pt x="1300" y="1978"/>
                    <a:pt x="1216" y="1966"/>
                    <a:pt x="1131" y="1963"/>
                  </a:cubicBezTo>
                  <a:cubicBezTo>
                    <a:pt x="1115" y="1926"/>
                    <a:pt x="1102" y="1888"/>
                    <a:pt x="1093" y="1847"/>
                  </a:cubicBezTo>
                  <a:cubicBezTo>
                    <a:pt x="1012" y="1480"/>
                    <a:pt x="1245" y="1116"/>
                    <a:pt x="1613" y="1035"/>
                  </a:cubicBezTo>
                  <a:close/>
                  <a:moveTo>
                    <a:pt x="3567" y="3855"/>
                  </a:moveTo>
                  <a:cubicBezTo>
                    <a:pt x="3462" y="3855"/>
                    <a:pt x="3355" y="3840"/>
                    <a:pt x="3250" y="3810"/>
                  </a:cubicBezTo>
                  <a:cubicBezTo>
                    <a:pt x="3212" y="3799"/>
                    <a:pt x="3171" y="3817"/>
                    <a:pt x="3152" y="3852"/>
                  </a:cubicBezTo>
                  <a:cubicBezTo>
                    <a:pt x="3011" y="4113"/>
                    <a:pt x="2739" y="4276"/>
                    <a:pt x="2443" y="4276"/>
                  </a:cubicBezTo>
                  <a:cubicBezTo>
                    <a:pt x="2074" y="4276"/>
                    <a:pt x="1754" y="4026"/>
                    <a:pt x="1663" y="3668"/>
                  </a:cubicBezTo>
                  <a:cubicBezTo>
                    <a:pt x="1657" y="3642"/>
                    <a:pt x="1638" y="3620"/>
                    <a:pt x="1612" y="3610"/>
                  </a:cubicBezTo>
                  <a:cubicBezTo>
                    <a:pt x="1602" y="3606"/>
                    <a:pt x="1591" y="3604"/>
                    <a:pt x="1581" y="3604"/>
                  </a:cubicBezTo>
                  <a:cubicBezTo>
                    <a:pt x="1565" y="3604"/>
                    <a:pt x="1549" y="3608"/>
                    <a:pt x="1535" y="3617"/>
                  </a:cubicBezTo>
                  <a:cubicBezTo>
                    <a:pt x="1405" y="3699"/>
                    <a:pt x="1256" y="3743"/>
                    <a:pt x="1104" y="3743"/>
                  </a:cubicBezTo>
                  <a:cubicBezTo>
                    <a:pt x="660" y="3743"/>
                    <a:pt x="299" y="3382"/>
                    <a:pt x="299" y="2938"/>
                  </a:cubicBezTo>
                  <a:cubicBezTo>
                    <a:pt x="299" y="2494"/>
                    <a:pt x="660" y="2133"/>
                    <a:pt x="1104" y="2133"/>
                  </a:cubicBezTo>
                  <a:cubicBezTo>
                    <a:pt x="1208" y="2133"/>
                    <a:pt x="1310" y="2152"/>
                    <a:pt x="1407" y="2192"/>
                  </a:cubicBezTo>
                  <a:cubicBezTo>
                    <a:pt x="1430" y="2201"/>
                    <a:pt x="1456" y="2200"/>
                    <a:pt x="1478" y="2188"/>
                  </a:cubicBezTo>
                  <a:cubicBezTo>
                    <a:pt x="1501" y="2177"/>
                    <a:pt x="1516" y="2156"/>
                    <a:pt x="1522" y="2132"/>
                  </a:cubicBezTo>
                  <a:cubicBezTo>
                    <a:pt x="1605" y="1762"/>
                    <a:pt x="1928" y="1505"/>
                    <a:pt x="2307" y="1505"/>
                  </a:cubicBezTo>
                  <a:cubicBezTo>
                    <a:pt x="2342" y="1505"/>
                    <a:pt x="2378" y="1508"/>
                    <a:pt x="2412" y="1512"/>
                  </a:cubicBezTo>
                  <a:cubicBezTo>
                    <a:pt x="2476" y="1521"/>
                    <a:pt x="2538" y="1537"/>
                    <a:pt x="2598" y="1560"/>
                  </a:cubicBezTo>
                  <a:cubicBezTo>
                    <a:pt x="2678" y="1591"/>
                    <a:pt x="2755" y="1635"/>
                    <a:pt x="2822" y="1691"/>
                  </a:cubicBezTo>
                  <a:cubicBezTo>
                    <a:pt x="2851" y="1715"/>
                    <a:pt x="2892" y="1718"/>
                    <a:pt x="2923" y="1697"/>
                  </a:cubicBezTo>
                  <a:cubicBezTo>
                    <a:pt x="3115" y="1571"/>
                    <a:pt x="3338" y="1505"/>
                    <a:pt x="3567" y="1505"/>
                  </a:cubicBezTo>
                  <a:cubicBezTo>
                    <a:pt x="4215" y="1505"/>
                    <a:pt x="4742" y="2032"/>
                    <a:pt x="4742" y="2680"/>
                  </a:cubicBezTo>
                  <a:cubicBezTo>
                    <a:pt x="4742" y="3328"/>
                    <a:pt x="4215" y="3855"/>
                    <a:pt x="3567" y="385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 dirty="0"/>
            </a:p>
          </p:txBody>
        </p:sp>
        <p:cxnSp>
          <p:nvCxnSpPr>
            <p:cNvPr id="22" name="直接连接符 21"/>
            <p:cNvCxnSpPr/>
            <p:nvPr/>
          </p:nvCxnSpPr>
          <p:spPr>
            <a:xfrm>
              <a:off x="6095336" y="1081150"/>
              <a:ext cx="0" cy="5018087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706256" y="2564904"/>
              <a:ext cx="5224027" cy="731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706256" y="4365104"/>
              <a:ext cx="5224027" cy="1158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íśḻïḓe"/>
            <p:cNvSpPr txBox="1"/>
            <p:nvPr/>
          </p:nvSpPr>
          <p:spPr>
            <a:xfrm>
              <a:off x="6473994" y="2445988"/>
              <a:ext cx="4489929" cy="238152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77500" lnSpcReduction="20000"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500" dirty="0"/>
                <a:t>编写完毕的代码，在没有运行的时候，称之为程序。</a:t>
              </a:r>
              <a:endParaRPr lang="en-US" altLang="zh-CN" sz="15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500" dirty="0"/>
                <a:t>正在运行着的代码，就成为进程。</a:t>
              </a:r>
              <a:endParaRPr lang="en-US" altLang="zh-CN" sz="1500" dirty="0"/>
            </a:p>
            <a:p>
              <a:pPr>
                <a:lnSpc>
                  <a:spcPct val="150000"/>
                </a:lnSpc>
              </a:pPr>
              <a:endParaRPr lang="en-US" altLang="zh-CN" sz="1400" dirty="0"/>
            </a:p>
            <a:p>
              <a:pPr>
                <a:lnSpc>
                  <a:spcPct val="150000"/>
                </a:lnSpc>
              </a:pPr>
              <a:r>
                <a:rPr lang="zh-CN" altLang="en-US" sz="1700" b="1" dirty="0"/>
                <a:t>进程，除了包含代码以外，还有需要运行的环境等，所以和程序是有区别的</a:t>
              </a:r>
              <a:endParaRPr lang="en-US" altLang="zh-CN" sz="1700" b="1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程序是存放在存储介质上的一个文件，而进程是程序执行的过程</a:t>
              </a:r>
              <a:endParaRPr lang="en-US" altLang="zh-CN" sz="1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600" dirty="0"/>
                <a:t>进程的状态是变化的，其包括进程的创建、调度和消亡</a:t>
              </a:r>
              <a:endParaRPr lang="en-US" altLang="zh-CN" sz="1600" dirty="0"/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1500" dirty="0"/>
                <a:t>程序是静态的，进程是动态的</a:t>
              </a:r>
              <a:endParaRPr lang="en-US" altLang="zh-CN" sz="2300" b="1" dirty="0"/>
            </a:p>
          </p:txBody>
        </p:sp>
      </p:grpSp>
      <p:sp>
        <p:nvSpPr>
          <p:cNvPr id="51" name="îśḻiḋè"/>
          <p:cNvSpPr/>
          <p:nvPr/>
        </p:nvSpPr>
        <p:spPr>
          <a:xfrm>
            <a:off x="706920" y="3233958"/>
            <a:ext cx="279328" cy="252455"/>
          </a:xfrm>
          <a:custGeom>
            <a:avLst/>
            <a:gdLst>
              <a:gd name="T0" fmla="*/ 1843 w 4912"/>
              <a:gd name="T1" fmla="*/ 441 h 4446"/>
              <a:gd name="T2" fmla="*/ 1758 w 4912"/>
              <a:gd name="T3" fmla="*/ 0 h 4446"/>
              <a:gd name="T4" fmla="*/ 1672 w 4912"/>
              <a:gd name="T5" fmla="*/ 441 h 4446"/>
              <a:gd name="T6" fmla="*/ 2606 w 4912"/>
              <a:gd name="T7" fmla="*/ 959 h 4446"/>
              <a:gd name="T8" fmla="*/ 2971 w 4912"/>
              <a:gd name="T9" fmla="*/ 629 h 4446"/>
              <a:gd name="T10" fmla="*/ 2851 w 4912"/>
              <a:gd name="T11" fmla="*/ 508 h 4446"/>
              <a:gd name="T12" fmla="*/ 2545 w 4912"/>
              <a:gd name="T13" fmla="*/ 934 h 4446"/>
              <a:gd name="T14" fmla="*/ 714 w 4912"/>
              <a:gd name="T15" fmla="*/ 934 h 4446"/>
              <a:gd name="T16" fmla="*/ 834 w 4912"/>
              <a:gd name="T17" fmla="*/ 934 h 4446"/>
              <a:gd name="T18" fmla="*/ 529 w 4912"/>
              <a:gd name="T19" fmla="*/ 508 h 4446"/>
              <a:gd name="T20" fmla="*/ 408 w 4912"/>
              <a:gd name="T21" fmla="*/ 629 h 4446"/>
              <a:gd name="T22" fmla="*/ 554 w 4912"/>
              <a:gd name="T23" fmla="*/ 1702 h 4446"/>
              <a:gd name="T24" fmla="*/ 85 w 4912"/>
              <a:gd name="T25" fmla="*/ 1617 h 4446"/>
              <a:gd name="T26" fmla="*/ 85 w 4912"/>
              <a:gd name="T27" fmla="*/ 1787 h 4446"/>
              <a:gd name="T28" fmla="*/ 554 w 4912"/>
              <a:gd name="T29" fmla="*/ 1702 h 4446"/>
              <a:gd name="T30" fmla="*/ 2882 w 4912"/>
              <a:gd name="T31" fmla="*/ 1522 h 4446"/>
              <a:gd name="T32" fmla="*/ 1576 w 4912"/>
              <a:gd name="T33" fmla="*/ 869 h 4446"/>
              <a:gd name="T34" fmla="*/ 953 w 4912"/>
              <a:gd name="T35" fmla="*/ 1975 h 4446"/>
              <a:gd name="T36" fmla="*/ 1104 w 4912"/>
              <a:gd name="T37" fmla="*/ 3913 h 4446"/>
              <a:gd name="T38" fmla="*/ 2443 w 4912"/>
              <a:gd name="T39" fmla="*/ 4446 h 4446"/>
              <a:gd name="T40" fmla="*/ 3567 w 4912"/>
              <a:gd name="T41" fmla="*/ 4025 h 4446"/>
              <a:gd name="T42" fmla="*/ 3567 w 4912"/>
              <a:gd name="T43" fmla="*/ 1334 h 4446"/>
              <a:gd name="T44" fmla="*/ 2333 w 4912"/>
              <a:gd name="T45" fmla="*/ 1335 h 4446"/>
              <a:gd name="T46" fmla="*/ 1381 w 4912"/>
              <a:gd name="T47" fmla="*/ 2003 h 4446"/>
              <a:gd name="T48" fmla="*/ 1093 w 4912"/>
              <a:gd name="T49" fmla="*/ 1847 h 4446"/>
              <a:gd name="T50" fmla="*/ 3567 w 4912"/>
              <a:gd name="T51" fmla="*/ 3855 h 4446"/>
              <a:gd name="T52" fmla="*/ 3152 w 4912"/>
              <a:gd name="T53" fmla="*/ 3852 h 4446"/>
              <a:gd name="T54" fmla="*/ 1663 w 4912"/>
              <a:gd name="T55" fmla="*/ 3668 h 4446"/>
              <a:gd name="T56" fmla="*/ 1581 w 4912"/>
              <a:gd name="T57" fmla="*/ 3604 h 4446"/>
              <a:gd name="T58" fmla="*/ 1104 w 4912"/>
              <a:gd name="T59" fmla="*/ 3743 h 4446"/>
              <a:gd name="T60" fmla="*/ 1104 w 4912"/>
              <a:gd name="T61" fmla="*/ 2133 h 4446"/>
              <a:gd name="T62" fmla="*/ 1478 w 4912"/>
              <a:gd name="T63" fmla="*/ 2188 h 4446"/>
              <a:gd name="T64" fmla="*/ 2307 w 4912"/>
              <a:gd name="T65" fmla="*/ 1505 h 4446"/>
              <a:gd name="T66" fmla="*/ 2598 w 4912"/>
              <a:gd name="T67" fmla="*/ 1560 h 4446"/>
              <a:gd name="T68" fmla="*/ 2923 w 4912"/>
              <a:gd name="T69" fmla="*/ 1697 h 4446"/>
              <a:gd name="T70" fmla="*/ 4742 w 4912"/>
              <a:gd name="T71" fmla="*/ 2680 h 4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12" h="4446">
                <a:moveTo>
                  <a:pt x="1758" y="526"/>
                </a:moveTo>
                <a:cubicBezTo>
                  <a:pt x="1805" y="526"/>
                  <a:pt x="1843" y="488"/>
                  <a:pt x="1843" y="441"/>
                </a:cubicBezTo>
                <a:lnTo>
                  <a:pt x="1843" y="86"/>
                </a:lnTo>
                <a:cubicBezTo>
                  <a:pt x="1843" y="39"/>
                  <a:pt x="1805" y="0"/>
                  <a:pt x="1758" y="0"/>
                </a:cubicBezTo>
                <a:cubicBezTo>
                  <a:pt x="1711" y="0"/>
                  <a:pt x="1672" y="39"/>
                  <a:pt x="1672" y="86"/>
                </a:cubicBezTo>
                <a:lnTo>
                  <a:pt x="1672" y="441"/>
                </a:lnTo>
                <a:cubicBezTo>
                  <a:pt x="1672" y="488"/>
                  <a:pt x="1711" y="526"/>
                  <a:pt x="1758" y="526"/>
                </a:cubicBezTo>
                <a:close/>
                <a:moveTo>
                  <a:pt x="2606" y="959"/>
                </a:moveTo>
                <a:cubicBezTo>
                  <a:pt x="2627" y="959"/>
                  <a:pt x="2649" y="951"/>
                  <a:pt x="2666" y="934"/>
                </a:cubicBezTo>
                <a:lnTo>
                  <a:pt x="2971" y="629"/>
                </a:lnTo>
                <a:cubicBezTo>
                  <a:pt x="3004" y="595"/>
                  <a:pt x="3004" y="541"/>
                  <a:pt x="2971" y="508"/>
                </a:cubicBezTo>
                <a:cubicBezTo>
                  <a:pt x="2938" y="475"/>
                  <a:pt x="2884" y="475"/>
                  <a:pt x="2851" y="508"/>
                </a:cubicBezTo>
                <a:lnTo>
                  <a:pt x="2545" y="814"/>
                </a:lnTo>
                <a:cubicBezTo>
                  <a:pt x="2512" y="847"/>
                  <a:pt x="2512" y="901"/>
                  <a:pt x="2545" y="934"/>
                </a:cubicBezTo>
                <a:cubicBezTo>
                  <a:pt x="2562" y="951"/>
                  <a:pt x="2584" y="959"/>
                  <a:pt x="2606" y="959"/>
                </a:cubicBezTo>
                <a:close/>
                <a:moveTo>
                  <a:pt x="714" y="934"/>
                </a:moveTo>
                <a:cubicBezTo>
                  <a:pt x="730" y="951"/>
                  <a:pt x="752" y="959"/>
                  <a:pt x="774" y="959"/>
                </a:cubicBezTo>
                <a:cubicBezTo>
                  <a:pt x="796" y="959"/>
                  <a:pt x="818" y="951"/>
                  <a:pt x="834" y="934"/>
                </a:cubicBezTo>
                <a:cubicBezTo>
                  <a:pt x="867" y="901"/>
                  <a:pt x="867" y="847"/>
                  <a:pt x="834" y="814"/>
                </a:cubicBezTo>
                <a:lnTo>
                  <a:pt x="529" y="508"/>
                </a:lnTo>
                <a:cubicBezTo>
                  <a:pt x="496" y="475"/>
                  <a:pt x="442" y="475"/>
                  <a:pt x="408" y="508"/>
                </a:cubicBezTo>
                <a:cubicBezTo>
                  <a:pt x="375" y="542"/>
                  <a:pt x="375" y="595"/>
                  <a:pt x="408" y="629"/>
                </a:cubicBezTo>
                <a:cubicBezTo>
                  <a:pt x="408" y="629"/>
                  <a:pt x="714" y="934"/>
                  <a:pt x="714" y="934"/>
                </a:cubicBezTo>
                <a:close/>
                <a:moveTo>
                  <a:pt x="554" y="1702"/>
                </a:moveTo>
                <a:cubicBezTo>
                  <a:pt x="554" y="1655"/>
                  <a:pt x="516" y="1617"/>
                  <a:pt x="469" y="1617"/>
                </a:cubicBezTo>
                <a:lnTo>
                  <a:pt x="85" y="1617"/>
                </a:lnTo>
                <a:cubicBezTo>
                  <a:pt x="38" y="1617"/>
                  <a:pt x="0" y="1655"/>
                  <a:pt x="0" y="1702"/>
                </a:cubicBezTo>
                <a:cubicBezTo>
                  <a:pt x="0" y="1749"/>
                  <a:pt x="38" y="1787"/>
                  <a:pt x="85" y="1787"/>
                </a:cubicBezTo>
                <a:lnTo>
                  <a:pt x="469" y="1787"/>
                </a:lnTo>
                <a:cubicBezTo>
                  <a:pt x="516" y="1787"/>
                  <a:pt x="554" y="1749"/>
                  <a:pt x="554" y="1702"/>
                </a:cubicBezTo>
                <a:close/>
                <a:moveTo>
                  <a:pt x="3567" y="1334"/>
                </a:moveTo>
                <a:cubicBezTo>
                  <a:pt x="3325" y="1334"/>
                  <a:pt x="3089" y="1399"/>
                  <a:pt x="2882" y="1522"/>
                </a:cubicBezTo>
                <a:cubicBezTo>
                  <a:pt x="2779" y="1447"/>
                  <a:pt x="2663" y="1393"/>
                  <a:pt x="2540" y="1363"/>
                </a:cubicBezTo>
                <a:cubicBezTo>
                  <a:pt x="2382" y="996"/>
                  <a:pt x="1980" y="780"/>
                  <a:pt x="1576" y="869"/>
                </a:cubicBezTo>
                <a:cubicBezTo>
                  <a:pt x="1117" y="969"/>
                  <a:pt x="826" y="1425"/>
                  <a:pt x="926" y="1883"/>
                </a:cubicBezTo>
                <a:cubicBezTo>
                  <a:pt x="933" y="1915"/>
                  <a:pt x="943" y="1945"/>
                  <a:pt x="953" y="1975"/>
                </a:cubicBezTo>
                <a:cubicBezTo>
                  <a:pt x="487" y="2048"/>
                  <a:pt x="129" y="2451"/>
                  <a:pt x="129" y="2938"/>
                </a:cubicBezTo>
                <a:cubicBezTo>
                  <a:pt x="129" y="3476"/>
                  <a:pt x="566" y="3913"/>
                  <a:pt x="1104" y="3913"/>
                </a:cubicBezTo>
                <a:cubicBezTo>
                  <a:pt x="1252" y="3913"/>
                  <a:pt x="1398" y="3879"/>
                  <a:pt x="1531" y="3814"/>
                </a:cubicBezTo>
                <a:cubicBezTo>
                  <a:pt x="1672" y="4191"/>
                  <a:pt x="2033" y="4446"/>
                  <a:pt x="2443" y="4446"/>
                </a:cubicBezTo>
                <a:cubicBezTo>
                  <a:pt x="2780" y="4446"/>
                  <a:pt x="3090" y="4273"/>
                  <a:pt x="3268" y="3990"/>
                </a:cubicBezTo>
                <a:cubicBezTo>
                  <a:pt x="3368" y="4013"/>
                  <a:pt x="3468" y="4025"/>
                  <a:pt x="3567" y="4025"/>
                </a:cubicBezTo>
                <a:cubicBezTo>
                  <a:pt x="4309" y="4025"/>
                  <a:pt x="4912" y="3421"/>
                  <a:pt x="4912" y="2680"/>
                </a:cubicBezTo>
                <a:cubicBezTo>
                  <a:pt x="4912" y="1938"/>
                  <a:pt x="4308" y="1334"/>
                  <a:pt x="3567" y="1334"/>
                </a:cubicBezTo>
                <a:close/>
                <a:moveTo>
                  <a:pt x="1613" y="1035"/>
                </a:moveTo>
                <a:cubicBezTo>
                  <a:pt x="1899" y="973"/>
                  <a:pt x="2183" y="1101"/>
                  <a:pt x="2333" y="1335"/>
                </a:cubicBezTo>
                <a:cubicBezTo>
                  <a:pt x="2324" y="1335"/>
                  <a:pt x="2315" y="1334"/>
                  <a:pt x="2307" y="1334"/>
                </a:cubicBezTo>
                <a:cubicBezTo>
                  <a:pt x="1880" y="1334"/>
                  <a:pt x="1512" y="1605"/>
                  <a:pt x="1381" y="2003"/>
                </a:cubicBezTo>
                <a:cubicBezTo>
                  <a:pt x="1300" y="1978"/>
                  <a:pt x="1216" y="1966"/>
                  <a:pt x="1131" y="1963"/>
                </a:cubicBezTo>
                <a:cubicBezTo>
                  <a:pt x="1115" y="1926"/>
                  <a:pt x="1102" y="1888"/>
                  <a:pt x="1093" y="1847"/>
                </a:cubicBezTo>
                <a:cubicBezTo>
                  <a:pt x="1012" y="1480"/>
                  <a:pt x="1245" y="1116"/>
                  <a:pt x="1613" y="1035"/>
                </a:cubicBezTo>
                <a:close/>
                <a:moveTo>
                  <a:pt x="3567" y="3855"/>
                </a:moveTo>
                <a:cubicBezTo>
                  <a:pt x="3462" y="3855"/>
                  <a:pt x="3355" y="3840"/>
                  <a:pt x="3250" y="3810"/>
                </a:cubicBezTo>
                <a:cubicBezTo>
                  <a:pt x="3212" y="3799"/>
                  <a:pt x="3171" y="3817"/>
                  <a:pt x="3152" y="3852"/>
                </a:cubicBezTo>
                <a:cubicBezTo>
                  <a:pt x="3011" y="4113"/>
                  <a:pt x="2739" y="4276"/>
                  <a:pt x="2443" y="4276"/>
                </a:cubicBezTo>
                <a:cubicBezTo>
                  <a:pt x="2074" y="4276"/>
                  <a:pt x="1754" y="4026"/>
                  <a:pt x="1663" y="3668"/>
                </a:cubicBezTo>
                <a:cubicBezTo>
                  <a:pt x="1657" y="3642"/>
                  <a:pt x="1638" y="3620"/>
                  <a:pt x="1612" y="3610"/>
                </a:cubicBezTo>
                <a:cubicBezTo>
                  <a:pt x="1602" y="3606"/>
                  <a:pt x="1591" y="3604"/>
                  <a:pt x="1581" y="3604"/>
                </a:cubicBezTo>
                <a:cubicBezTo>
                  <a:pt x="1565" y="3604"/>
                  <a:pt x="1549" y="3608"/>
                  <a:pt x="1535" y="3617"/>
                </a:cubicBezTo>
                <a:cubicBezTo>
                  <a:pt x="1405" y="3699"/>
                  <a:pt x="1256" y="3743"/>
                  <a:pt x="1104" y="3743"/>
                </a:cubicBezTo>
                <a:cubicBezTo>
                  <a:pt x="660" y="3743"/>
                  <a:pt x="299" y="3382"/>
                  <a:pt x="299" y="2938"/>
                </a:cubicBezTo>
                <a:cubicBezTo>
                  <a:pt x="299" y="2494"/>
                  <a:pt x="660" y="2133"/>
                  <a:pt x="1104" y="2133"/>
                </a:cubicBezTo>
                <a:cubicBezTo>
                  <a:pt x="1208" y="2133"/>
                  <a:pt x="1310" y="2152"/>
                  <a:pt x="1407" y="2192"/>
                </a:cubicBezTo>
                <a:cubicBezTo>
                  <a:pt x="1430" y="2201"/>
                  <a:pt x="1456" y="2200"/>
                  <a:pt x="1478" y="2188"/>
                </a:cubicBezTo>
                <a:cubicBezTo>
                  <a:pt x="1501" y="2177"/>
                  <a:pt x="1516" y="2156"/>
                  <a:pt x="1522" y="2132"/>
                </a:cubicBezTo>
                <a:cubicBezTo>
                  <a:pt x="1605" y="1762"/>
                  <a:pt x="1928" y="1505"/>
                  <a:pt x="2307" y="1505"/>
                </a:cubicBezTo>
                <a:cubicBezTo>
                  <a:pt x="2342" y="1505"/>
                  <a:pt x="2378" y="1508"/>
                  <a:pt x="2412" y="1512"/>
                </a:cubicBezTo>
                <a:cubicBezTo>
                  <a:pt x="2476" y="1521"/>
                  <a:pt x="2538" y="1537"/>
                  <a:pt x="2598" y="1560"/>
                </a:cubicBezTo>
                <a:cubicBezTo>
                  <a:pt x="2678" y="1591"/>
                  <a:pt x="2755" y="1635"/>
                  <a:pt x="2822" y="1691"/>
                </a:cubicBezTo>
                <a:cubicBezTo>
                  <a:pt x="2851" y="1715"/>
                  <a:pt x="2892" y="1718"/>
                  <a:pt x="2923" y="1697"/>
                </a:cubicBezTo>
                <a:cubicBezTo>
                  <a:pt x="3115" y="1571"/>
                  <a:pt x="3338" y="1505"/>
                  <a:pt x="3567" y="1505"/>
                </a:cubicBezTo>
                <a:cubicBezTo>
                  <a:pt x="4215" y="1505"/>
                  <a:pt x="4742" y="2032"/>
                  <a:pt x="4742" y="2680"/>
                </a:cubicBezTo>
                <a:cubicBezTo>
                  <a:pt x="4742" y="3328"/>
                  <a:pt x="4215" y="3855"/>
                  <a:pt x="3567" y="3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 dirty="0"/>
          </a:p>
        </p:txBody>
      </p:sp>
      <p:sp>
        <p:nvSpPr>
          <p:cNvPr id="52" name="îśḻiḋè"/>
          <p:cNvSpPr/>
          <p:nvPr/>
        </p:nvSpPr>
        <p:spPr>
          <a:xfrm>
            <a:off x="717558" y="1437712"/>
            <a:ext cx="279328" cy="252455"/>
          </a:xfrm>
          <a:custGeom>
            <a:avLst/>
            <a:gdLst>
              <a:gd name="T0" fmla="*/ 1843 w 4912"/>
              <a:gd name="T1" fmla="*/ 441 h 4446"/>
              <a:gd name="T2" fmla="*/ 1758 w 4912"/>
              <a:gd name="T3" fmla="*/ 0 h 4446"/>
              <a:gd name="T4" fmla="*/ 1672 w 4912"/>
              <a:gd name="T5" fmla="*/ 441 h 4446"/>
              <a:gd name="T6" fmla="*/ 2606 w 4912"/>
              <a:gd name="T7" fmla="*/ 959 h 4446"/>
              <a:gd name="T8" fmla="*/ 2971 w 4912"/>
              <a:gd name="T9" fmla="*/ 629 h 4446"/>
              <a:gd name="T10" fmla="*/ 2851 w 4912"/>
              <a:gd name="T11" fmla="*/ 508 h 4446"/>
              <a:gd name="T12" fmla="*/ 2545 w 4912"/>
              <a:gd name="T13" fmla="*/ 934 h 4446"/>
              <a:gd name="T14" fmla="*/ 714 w 4912"/>
              <a:gd name="T15" fmla="*/ 934 h 4446"/>
              <a:gd name="T16" fmla="*/ 834 w 4912"/>
              <a:gd name="T17" fmla="*/ 934 h 4446"/>
              <a:gd name="T18" fmla="*/ 529 w 4912"/>
              <a:gd name="T19" fmla="*/ 508 h 4446"/>
              <a:gd name="T20" fmla="*/ 408 w 4912"/>
              <a:gd name="T21" fmla="*/ 629 h 4446"/>
              <a:gd name="T22" fmla="*/ 554 w 4912"/>
              <a:gd name="T23" fmla="*/ 1702 h 4446"/>
              <a:gd name="T24" fmla="*/ 85 w 4912"/>
              <a:gd name="T25" fmla="*/ 1617 h 4446"/>
              <a:gd name="T26" fmla="*/ 85 w 4912"/>
              <a:gd name="T27" fmla="*/ 1787 h 4446"/>
              <a:gd name="T28" fmla="*/ 554 w 4912"/>
              <a:gd name="T29" fmla="*/ 1702 h 4446"/>
              <a:gd name="T30" fmla="*/ 2882 w 4912"/>
              <a:gd name="T31" fmla="*/ 1522 h 4446"/>
              <a:gd name="T32" fmla="*/ 1576 w 4912"/>
              <a:gd name="T33" fmla="*/ 869 h 4446"/>
              <a:gd name="T34" fmla="*/ 953 w 4912"/>
              <a:gd name="T35" fmla="*/ 1975 h 4446"/>
              <a:gd name="T36" fmla="*/ 1104 w 4912"/>
              <a:gd name="T37" fmla="*/ 3913 h 4446"/>
              <a:gd name="T38" fmla="*/ 2443 w 4912"/>
              <a:gd name="T39" fmla="*/ 4446 h 4446"/>
              <a:gd name="T40" fmla="*/ 3567 w 4912"/>
              <a:gd name="T41" fmla="*/ 4025 h 4446"/>
              <a:gd name="T42" fmla="*/ 3567 w 4912"/>
              <a:gd name="T43" fmla="*/ 1334 h 4446"/>
              <a:gd name="T44" fmla="*/ 2333 w 4912"/>
              <a:gd name="T45" fmla="*/ 1335 h 4446"/>
              <a:gd name="T46" fmla="*/ 1381 w 4912"/>
              <a:gd name="T47" fmla="*/ 2003 h 4446"/>
              <a:gd name="T48" fmla="*/ 1093 w 4912"/>
              <a:gd name="T49" fmla="*/ 1847 h 4446"/>
              <a:gd name="T50" fmla="*/ 3567 w 4912"/>
              <a:gd name="T51" fmla="*/ 3855 h 4446"/>
              <a:gd name="T52" fmla="*/ 3152 w 4912"/>
              <a:gd name="T53" fmla="*/ 3852 h 4446"/>
              <a:gd name="T54" fmla="*/ 1663 w 4912"/>
              <a:gd name="T55" fmla="*/ 3668 h 4446"/>
              <a:gd name="T56" fmla="*/ 1581 w 4912"/>
              <a:gd name="T57" fmla="*/ 3604 h 4446"/>
              <a:gd name="T58" fmla="*/ 1104 w 4912"/>
              <a:gd name="T59" fmla="*/ 3743 h 4446"/>
              <a:gd name="T60" fmla="*/ 1104 w 4912"/>
              <a:gd name="T61" fmla="*/ 2133 h 4446"/>
              <a:gd name="T62" fmla="*/ 1478 w 4912"/>
              <a:gd name="T63" fmla="*/ 2188 h 4446"/>
              <a:gd name="T64" fmla="*/ 2307 w 4912"/>
              <a:gd name="T65" fmla="*/ 1505 h 4446"/>
              <a:gd name="T66" fmla="*/ 2598 w 4912"/>
              <a:gd name="T67" fmla="*/ 1560 h 4446"/>
              <a:gd name="T68" fmla="*/ 2923 w 4912"/>
              <a:gd name="T69" fmla="*/ 1697 h 4446"/>
              <a:gd name="T70" fmla="*/ 4742 w 4912"/>
              <a:gd name="T71" fmla="*/ 2680 h 4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12" h="4446">
                <a:moveTo>
                  <a:pt x="1758" y="526"/>
                </a:moveTo>
                <a:cubicBezTo>
                  <a:pt x="1805" y="526"/>
                  <a:pt x="1843" y="488"/>
                  <a:pt x="1843" y="441"/>
                </a:cubicBezTo>
                <a:lnTo>
                  <a:pt x="1843" y="86"/>
                </a:lnTo>
                <a:cubicBezTo>
                  <a:pt x="1843" y="39"/>
                  <a:pt x="1805" y="0"/>
                  <a:pt x="1758" y="0"/>
                </a:cubicBezTo>
                <a:cubicBezTo>
                  <a:pt x="1711" y="0"/>
                  <a:pt x="1672" y="39"/>
                  <a:pt x="1672" y="86"/>
                </a:cubicBezTo>
                <a:lnTo>
                  <a:pt x="1672" y="441"/>
                </a:lnTo>
                <a:cubicBezTo>
                  <a:pt x="1672" y="488"/>
                  <a:pt x="1711" y="526"/>
                  <a:pt x="1758" y="526"/>
                </a:cubicBezTo>
                <a:close/>
                <a:moveTo>
                  <a:pt x="2606" y="959"/>
                </a:moveTo>
                <a:cubicBezTo>
                  <a:pt x="2627" y="959"/>
                  <a:pt x="2649" y="951"/>
                  <a:pt x="2666" y="934"/>
                </a:cubicBezTo>
                <a:lnTo>
                  <a:pt x="2971" y="629"/>
                </a:lnTo>
                <a:cubicBezTo>
                  <a:pt x="3004" y="595"/>
                  <a:pt x="3004" y="541"/>
                  <a:pt x="2971" y="508"/>
                </a:cubicBezTo>
                <a:cubicBezTo>
                  <a:pt x="2938" y="475"/>
                  <a:pt x="2884" y="475"/>
                  <a:pt x="2851" y="508"/>
                </a:cubicBezTo>
                <a:lnTo>
                  <a:pt x="2545" y="814"/>
                </a:lnTo>
                <a:cubicBezTo>
                  <a:pt x="2512" y="847"/>
                  <a:pt x="2512" y="901"/>
                  <a:pt x="2545" y="934"/>
                </a:cubicBezTo>
                <a:cubicBezTo>
                  <a:pt x="2562" y="951"/>
                  <a:pt x="2584" y="959"/>
                  <a:pt x="2606" y="959"/>
                </a:cubicBezTo>
                <a:close/>
                <a:moveTo>
                  <a:pt x="714" y="934"/>
                </a:moveTo>
                <a:cubicBezTo>
                  <a:pt x="730" y="951"/>
                  <a:pt x="752" y="959"/>
                  <a:pt x="774" y="959"/>
                </a:cubicBezTo>
                <a:cubicBezTo>
                  <a:pt x="796" y="959"/>
                  <a:pt x="818" y="951"/>
                  <a:pt x="834" y="934"/>
                </a:cubicBezTo>
                <a:cubicBezTo>
                  <a:pt x="867" y="901"/>
                  <a:pt x="867" y="847"/>
                  <a:pt x="834" y="814"/>
                </a:cubicBezTo>
                <a:lnTo>
                  <a:pt x="529" y="508"/>
                </a:lnTo>
                <a:cubicBezTo>
                  <a:pt x="496" y="475"/>
                  <a:pt x="442" y="475"/>
                  <a:pt x="408" y="508"/>
                </a:cubicBezTo>
                <a:cubicBezTo>
                  <a:pt x="375" y="542"/>
                  <a:pt x="375" y="595"/>
                  <a:pt x="408" y="629"/>
                </a:cubicBezTo>
                <a:cubicBezTo>
                  <a:pt x="408" y="629"/>
                  <a:pt x="714" y="934"/>
                  <a:pt x="714" y="934"/>
                </a:cubicBezTo>
                <a:close/>
                <a:moveTo>
                  <a:pt x="554" y="1702"/>
                </a:moveTo>
                <a:cubicBezTo>
                  <a:pt x="554" y="1655"/>
                  <a:pt x="516" y="1617"/>
                  <a:pt x="469" y="1617"/>
                </a:cubicBezTo>
                <a:lnTo>
                  <a:pt x="85" y="1617"/>
                </a:lnTo>
                <a:cubicBezTo>
                  <a:pt x="38" y="1617"/>
                  <a:pt x="0" y="1655"/>
                  <a:pt x="0" y="1702"/>
                </a:cubicBezTo>
                <a:cubicBezTo>
                  <a:pt x="0" y="1749"/>
                  <a:pt x="38" y="1787"/>
                  <a:pt x="85" y="1787"/>
                </a:cubicBezTo>
                <a:lnTo>
                  <a:pt x="469" y="1787"/>
                </a:lnTo>
                <a:cubicBezTo>
                  <a:pt x="516" y="1787"/>
                  <a:pt x="554" y="1749"/>
                  <a:pt x="554" y="1702"/>
                </a:cubicBezTo>
                <a:close/>
                <a:moveTo>
                  <a:pt x="3567" y="1334"/>
                </a:moveTo>
                <a:cubicBezTo>
                  <a:pt x="3325" y="1334"/>
                  <a:pt x="3089" y="1399"/>
                  <a:pt x="2882" y="1522"/>
                </a:cubicBezTo>
                <a:cubicBezTo>
                  <a:pt x="2779" y="1447"/>
                  <a:pt x="2663" y="1393"/>
                  <a:pt x="2540" y="1363"/>
                </a:cubicBezTo>
                <a:cubicBezTo>
                  <a:pt x="2382" y="996"/>
                  <a:pt x="1980" y="780"/>
                  <a:pt x="1576" y="869"/>
                </a:cubicBezTo>
                <a:cubicBezTo>
                  <a:pt x="1117" y="969"/>
                  <a:pt x="826" y="1425"/>
                  <a:pt x="926" y="1883"/>
                </a:cubicBezTo>
                <a:cubicBezTo>
                  <a:pt x="933" y="1915"/>
                  <a:pt x="943" y="1945"/>
                  <a:pt x="953" y="1975"/>
                </a:cubicBezTo>
                <a:cubicBezTo>
                  <a:pt x="487" y="2048"/>
                  <a:pt x="129" y="2451"/>
                  <a:pt x="129" y="2938"/>
                </a:cubicBezTo>
                <a:cubicBezTo>
                  <a:pt x="129" y="3476"/>
                  <a:pt x="566" y="3913"/>
                  <a:pt x="1104" y="3913"/>
                </a:cubicBezTo>
                <a:cubicBezTo>
                  <a:pt x="1252" y="3913"/>
                  <a:pt x="1398" y="3879"/>
                  <a:pt x="1531" y="3814"/>
                </a:cubicBezTo>
                <a:cubicBezTo>
                  <a:pt x="1672" y="4191"/>
                  <a:pt x="2033" y="4446"/>
                  <a:pt x="2443" y="4446"/>
                </a:cubicBezTo>
                <a:cubicBezTo>
                  <a:pt x="2780" y="4446"/>
                  <a:pt x="3090" y="4273"/>
                  <a:pt x="3268" y="3990"/>
                </a:cubicBezTo>
                <a:cubicBezTo>
                  <a:pt x="3368" y="4013"/>
                  <a:pt x="3468" y="4025"/>
                  <a:pt x="3567" y="4025"/>
                </a:cubicBezTo>
                <a:cubicBezTo>
                  <a:pt x="4309" y="4025"/>
                  <a:pt x="4912" y="3421"/>
                  <a:pt x="4912" y="2680"/>
                </a:cubicBezTo>
                <a:cubicBezTo>
                  <a:pt x="4912" y="1938"/>
                  <a:pt x="4308" y="1334"/>
                  <a:pt x="3567" y="1334"/>
                </a:cubicBezTo>
                <a:close/>
                <a:moveTo>
                  <a:pt x="1613" y="1035"/>
                </a:moveTo>
                <a:cubicBezTo>
                  <a:pt x="1899" y="973"/>
                  <a:pt x="2183" y="1101"/>
                  <a:pt x="2333" y="1335"/>
                </a:cubicBezTo>
                <a:cubicBezTo>
                  <a:pt x="2324" y="1335"/>
                  <a:pt x="2315" y="1334"/>
                  <a:pt x="2307" y="1334"/>
                </a:cubicBezTo>
                <a:cubicBezTo>
                  <a:pt x="1880" y="1334"/>
                  <a:pt x="1512" y="1605"/>
                  <a:pt x="1381" y="2003"/>
                </a:cubicBezTo>
                <a:cubicBezTo>
                  <a:pt x="1300" y="1978"/>
                  <a:pt x="1216" y="1966"/>
                  <a:pt x="1131" y="1963"/>
                </a:cubicBezTo>
                <a:cubicBezTo>
                  <a:pt x="1115" y="1926"/>
                  <a:pt x="1102" y="1888"/>
                  <a:pt x="1093" y="1847"/>
                </a:cubicBezTo>
                <a:cubicBezTo>
                  <a:pt x="1012" y="1480"/>
                  <a:pt x="1245" y="1116"/>
                  <a:pt x="1613" y="1035"/>
                </a:cubicBezTo>
                <a:close/>
                <a:moveTo>
                  <a:pt x="3567" y="3855"/>
                </a:moveTo>
                <a:cubicBezTo>
                  <a:pt x="3462" y="3855"/>
                  <a:pt x="3355" y="3840"/>
                  <a:pt x="3250" y="3810"/>
                </a:cubicBezTo>
                <a:cubicBezTo>
                  <a:pt x="3212" y="3799"/>
                  <a:pt x="3171" y="3817"/>
                  <a:pt x="3152" y="3852"/>
                </a:cubicBezTo>
                <a:cubicBezTo>
                  <a:pt x="3011" y="4113"/>
                  <a:pt x="2739" y="4276"/>
                  <a:pt x="2443" y="4276"/>
                </a:cubicBezTo>
                <a:cubicBezTo>
                  <a:pt x="2074" y="4276"/>
                  <a:pt x="1754" y="4026"/>
                  <a:pt x="1663" y="3668"/>
                </a:cubicBezTo>
                <a:cubicBezTo>
                  <a:pt x="1657" y="3642"/>
                  <a:pt x="1638" y="3620"/>
                  <a:pt x="1612" y="3610"/>
                </a:cubicBezTo>
                <a:cubicBezTo>
                  <a:pt x="1602" y="3606"/>
                  <a:pt x="1591" y="3604"/>
                  <a:pt x="1581" y="3604"/>
                </a:cubicBezTo>
                <a:cubicBezTo>
                  <a:pt x="1565" y="3604"/>
                  <a:pt x="1549" y="3608"/>
                  <a:pt x="1535" y="3617"/>
                </a:cubicBezTo>
                <a:cubicBezTo>
                  <a:pt x="1405" y="3699"/>
                  <a:pt x="1256" y="3743"/>
                  <a:pt x="1104" y="3743"/>
                </a:cubicBezTo>
                <a:cubicBezTo>
                  <a:pt x="660" y="3743"/>
                  <a:pt x="299" y="3382"/>
                  <a:pt x="299" y="2938"/>
                </a:cubicBezTo>
                <a:cubicBezTo>
                  <a:pt x="299" y="2494"/>
                  <a:pt x="660" y="2133"/>
                  <a:pt x="1104" y="2133"/>
                </a:cubicBezTo>
                <a:cubicBezTo>
                  <a:pt x="1208" y="2133"/>
                  <a:pt x="1310" y="2152"/>
                  <a:pt x="1407" y="2192"/>
                </a:cubicBezTo>
                <a:cubicBezTo>
                  <a:pt x="1430" y="2201"/>
                  <a:pt x="1456" y="2200"/>
                  <a:pt x="1478" y="2188"/>
                </a:cubicBezTo>
                <a:cubicBezTo>
                  <a:pt x="1501" y="2177"/>
                  <a:pt x="1516" y="2156"/>
                  <a:pt x="1522" y="2132"/>
                </a:cubicBezTo>
                <a:cubicBezTo>
                  <a:pt x="1605" y="1762"/>
                  <a:pt x="1928" y="1505"/>
                  <a:pt x="2307" y="1505"/>
                </a:cubicBezTo>
                <a:cubicBezTo>
                  <a:pt x="2342" y="1505"/>
                  <a:pt x="2378" y="1508"/>
                  <a:pt x="2412" y="1512"/>
                </a:cubicBezTo>
                <a:cubicBezTo>
                  <a:pt x="2476" y="1521"/>
                  <a:pt x="2538" y="1537"/>
                  <a:pt x="2598" y="1560"/>
                </a:cubicBezTo>
                <a:cubicBezTo>
                  <a:pt x="2678" y="1591"/>
                  <a:pt x="2755" y="1635"/>
                  <a:pt x="2822" y="1691"/>
                </a:cubicBezTo>
                <a:cubicBezTo>
                  <a:pt x="2851" y="1715"/>
                  <a:pt x="2892" y="1718"/>
                  <a:pt x="2923" y="1697"/>
                </a:cubicBezTo>
                <a:cubicBezTo>
                  <a:pt x="3115" y="1571"/>
                  <a:pt x="3338" y="1505"/>
                  <a:pt x="3567" y="1505"/>
                </a:cubicBezTo>
                <a:cubicBezTo>
                  <a:pt x="4215" y="1505"/>
                  <a:pt x="4742" y="2032"/>
                  <a:pt x="4742" y="2680"/>
                </a:cubicBezTo>
                <a:cubicBezTo>
                  <a:pt x="4742" y="3328"/>
                  <a:pt x="4215" y="3855"/>
                  <a:pt x="3567" y="3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 dirty="0"/>
          </a:p>
        </p:txBody>
      </p:sp>
      <p:sp>
        <p:nvSpPr>
          <p:cNvPr id="55" name="矩形 54"/>
          <p:cNvSpPr/>
          <p:nvPr/>
        </p:nvSpPr>
        <p:spPr>
          <a:xfrm>
            <a:off x="7472154" y="117610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进程、程序：</a:t>
            </a:r>
            <a:endParaRPr lang="zh-CN" altLang="en-US" sz="2800" b="1" i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105986" y="3021013"/>
            <a:ext cx="1980030" cy="679450"/>
            <a:chOff x="4318927" y="3409950"/>
            <a:chExt cx="1980868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318927" y="3409950"/>
              <a:ext cx="198086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进程的创建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6257925" y="2598003"/>
            <a:ext cx="4924425" cy="1661993"/>
          </a:xfrm>
          <a:prstGeom prst="roundRect">
            <a:avLst/>
          </a:prstGeom>
          <a:solidFill>
            <a:srgbClr val="F8F8F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/>
          <a:srcRect r="557"/>
          <a:stretch>
            <a:fillRect/>
          </a:stretch>
        </p:blipFill>
        <p:spPr>
          <a:xfrm>
            <a:off x="595312" y="894286"/>
            <a:ext cx="7643813" cy="534352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57925" y="2598003"/>
            <a:ext cx="508838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模块就是跨平台版本的多进程模块，提供了一个 </a:t>
            </a:r>
            <a:r>
              <a:rPr lang="en-US" altLang="zh-CN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 </a:t>
            </a:r>
            <a:r>
              <a:rPr lang="zh-CN" altLang="en-US" sz="1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类来代表一个进程 对象，这个对象可以理解为是一个独立的进程，可以执行另外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的任务，创建子进程时，只需要传入一个执行函数和函数的参数，创建一个 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Process 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实例，用 </a:t>
            </a:r>
            <a:r>
              <a:rPr lang="en-US" altLang="zh-CN" sz="1700">
                <a:latin typeface="微软雅黑" panose="020B0503020204020204" pitchFamily="34" charset="-122"/>
                <a:ea typeface="微软雅黑" panose="020B0503020204020204" pitchFamily="34" charset="-122"/>
              </a:rPr>
              <a:t>start()</a:t>
            </a:r>
            <a:r>
              <a:rPr lang="zh-CN" altLang="en-US" sz="1700">
                <a:latin typeface="微软雅黑" panose="020B0503020204020204" pitchFamily="34" charset="-122"/>
                <a:ea typeface="微软雅黑" panose="020B0503020204020204" pitchFamily="34" charset="-122"/>
              </a:rPr>
              <a:t>方法启动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763356" y="643146"/>
            <a:ext cx="2222500" cy="413298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lstStyle/>
          <a:p>
            <a:pPr marL="1028700" indent="-1028700"/>
            <a:r>
              <a:rPr lang="en-US" altLang="zh-CN" sz="24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Process </a:t>
            </a:r>
            <a:r>
              <a:rPr lang="zh-CN" altLang="en-US" sz="24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语法</a:t>
            </a:r>
            <a:endParaRPr lang="zh-CN" altLang="zh-CN" sz="2400" b="1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55570" y="1362566"/>
            <a:ext cx="10131857" cy="30777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multiprocessing.Process(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group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=(), 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kwargs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={}, *, </a:t>
            </a:r>
            <a:r>
              <a:rPr lang="en-US" altLang="zh-CN" sz="1400" dirty="0">
                <a:solidFill>
                  <a:srgbClr val="9CDCFE"/>
                </a:solidFill>
                <a:latin typeface="Consolas" panose="020B0609020204030204" pitchFamily="49" charset="0"/>
              </a:rPr>
              <a:t>daemon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altLang="zh-CN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altLang="zh-CN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50576" y="2136338"/>
            <a:ext cx="80875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group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：指定进程组，大多数情况下用不到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：如果传递了函数的引用，可以任务这个子进程就执行这里的代码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：给进程设定一个名字，可以不设定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args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指定的函数传递的参数，以元组的方式传递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kwargs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：给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指定的函数传递命名参数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daemon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：是否以守护进程运行，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 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endParaRPr lang="en-US" altLang="zh-CN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432457" y="962230"/>
            <a:ext cx="7362597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/>
          <a:p>
            <a:pPr marL="1028700" indent="-1028700" algn="ctr"/>
            <a:r>
              <a:rPr lang="en-US" altLang="zh-CN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Process </a:t>
            </a:r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创建的实例对象的常用方法</a:t>
            </a:r>
          </a:p>
        </p:txBody>
      </p:sp>
      <p:sp>
        <p:nvSpPr>
          <p:cNvPr id="7" name="矩形 34"/>
          <p:cNvSpPr/>
          <p:nvPr/>
        </p:nvSpPr>
        <p:spPr>
          <a:xfrm>
            <a:off x="5730030" y="1688277"/>
            <a:ext cx="666750" cy="46038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35"/>
          <p:cNvSpPr/>
          <p:nvPr/>
        </p:nvSpPr>
        <p:spPr>
          <a:xfrm>
            <a:off x="1700955" y="1502154"/>
            <a:ext cx="1422400" cy="1422400"/>
          </a:xfrm>
          <a:prstGeom prst="ellipse">
            <a:avLst/>
          </a:prstGeom>
          <a:noFill/>
          <a:ln w="317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45"/>
          <p:cNvSpPr/>
          <p:nvPr/>
        </p:nvSpPr>
        <p:spPr>
          <a:xfrm>
            <a:off x="4221905" y="1502154"/>
            <a:ext cx="1422400" cy="1422400"/>
          </a:xfrm>
          <a:prstGeom prst="ellipse">
            <a:avLst/>
          </a:prstGeom>
          <a:noFill/>
          <a:ln w="317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2116214" y="2701401"/>
          <a:ext cx="7959571" cy="2032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 txBox="1"/>
          <p:nvPr/>
        </p:nvSpPr>
        <p:spPr>
          <a:xfrm>
            <a:off x="2196167" y="1101725"/>
            <a:ext cx="7818715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lstStyle/>
          <a:p>
            <a:pPr marL="1028700" indent="-1028700" algn="ctr"/>
            <a:r>
              <a:rPr lang="en-US" altLang="zh-CN" sz="32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Process </a:t>
            </a:r>
            <a:r>
              <a:rPr lang="zh-CN" altLang="en-US" sz="32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创建的实例对象的常用属性</a:t>
            </a:r>
            <a:endParaRPr lang="zh-CN" altLang="zh-CN" sz="32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3" name="矩形 34"/>
          <p:cNvSpPr/>
          <p:nvPr/>
        </p:nvSpPr>
        <p:spPr>
          <a:xfrm>
            <a:off x="5762625" y="1786600"/>
            <a:ext cx="666750" cy="46038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7576" y="2776835"/>
            <a:ext cx="7410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：当前进程的别名，默认为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Process-N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开始递增的整数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：当前进程的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（进程号）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进程的创建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>
                <a:solidFill>
                  <a:srgbClr val="D4273E"/>
                </a:solidFill>
                <a:sym typeface="Calibri" panose="020F0502020204030204" pitchFamily="34" charset="0"/>
              </a:rPr>
              <a:t>进程的创建</a:t>
            </a:r>
            <a:r>
              <a:rPr lang="en-US" altLang="zh-CN">
                <a:solidFill>
                  <a:srgbClr val="D4273E"/>
                </a:solidFill>
                <a:sym typeface="Calibri" panose="020F0502020204030204" pitchFamily="34" charset="0"/>
              </a:rPr>
              <a:t>-Process</a:t>
            </a:r>
            <a:r>
              <a:rPr lang="zh-CN" altLang="en-US">
                <a:solidFill>
                  <a:srgbClr val="D4273E"/>
                </a:solidFill>
                <a:sym typeface="Calibri" panose="020F0502020204030204" pitchFamily="34" charset="0"/>
              </a:rPr>
              <a:t>子类</a:t>
            </a:r>
            <a:endParaRPr lang="zh-CN" altLang="zh-CN">
              <a:solidFill>
                <a:srgbClr val="D4273E"/>
              </a:solidFill>
              <a:sym typeface="Calibri" panose="020F0502020204030204" pitchFamily="34" charset="0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7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200">
                <a:solidFill>
                  <a:srgbClr val="8959A8"/>
                </a:solidFill>
              </a:rPr>
              <a:t>from</a:t>
            </a:r>
            <a:r>
              <a:rPr lang="zh-CN" altLang="zh-CN" sz="1200">
                <a:solidFill>
                  <a:srgbClr val="333333"/>
                </a:solidFill>
              </a:rPr>
              <a:t> multiprocessing </a:t>
            </a:r>
            <a:r>
              <a:rPr lang="zh-CN" altLang="zh-CN" sz="1200">
                <a:solidFill>
                  <a:srgbClr val="8959A8"/>
                </a:solidFill>
              </a:rPr>
              <a:t>import</a:t>
            </a:r>
            <a:r>
              <a:rPr lang="zh-CN" altLang="zh-CN" sz="1200">
                <a:solidFill>
                  <a:srgbClr val="333333"/>
                </a:solidFill>
              </a:rPr>
              <a:t> Process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200">
                <a:solidFill>
                  <a:srgbClr val="8959A8"/>
                </a:solidFill>
              </a:rPr>
              <a:t>import</a:t>
            </a:r>
            <a:r>
              <a:rPr lang="zh-CN" altLang="zh-CN" sz="1200">
                <a:solidFill>
                  <a:srgbClr val="333333"/>
                </a:solidFill>
              </a:rPr>
              <a:t> time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200">
                <a:solidFill>
                  <a:srgbClr val="8959A8"/>
                </a:solidFill>
              </a:rPr>
              <a:t>import</a:t>
            </a:r>
            <a:r>
              <a:rPr lang="zh-CN" altLang="zh-CN" sz="1200">
                <a:solidFill>
                  <a:srgbClr val="333333"/>
                </a:solidFill>
              </a:rPr>
              <a:t> os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200">
                <a:solidFill>
                  <a:srgbClr val="8959A8"/>
                </a:solidFill>
              </a:rPr>
              <a:t>class</a:t>
            </a:r>
            <a:r>
              <a:rPr lang="zh-CN" altLang="zh-CN" sz="1200">
                <a:solidFill>
                  <a:srgbClr val="333333"/>
                </a:solidFill>
              </a:rPr>
              <a:t> </a:t>
            </a:r>
            <a:r>
              <a:rPr lang="zh-CN" altLang="zh-CN" sz="1200">
                <a:solidFill>
                  <a:srgbClr val="8E908C"/>
                </a:solidFill>
              </a:rPr>
              <a:t>Process_Class</a:t>
            </a:r>
            <a:r>
              <a:rPr lang="zh-CN" altLang="zh-CN" sz="1200">
                <a:solidFill>
                  <a:srgbClr val="F5871F"/>
                </a:solidFill>
              </a:rPr>
              <a:t>(Process)</a:t>
            </a:r>
            <a:r>
              <a:rPr lang="zh-CN" altLang="zh-CN" sz="1200">
                <a:solidFill>
                  <a:srgbClr val="333333"/>
                </a:solidFill>
              </a:rPr>
              <a:t>: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8959A8"/>
                </a:solidFill>
              </a:rPr>
              <a:t>    </a:t>
            </a:r>
            <a:r>
              <a:rPr lang="zh-CN" altLang="zh-CN" sz="1200">
                <a:solidFill>
                  <a:srgbClr val="8959A8"/>
                </a:solidFill>
              </a:rPr>
              <a:t>def</a:t>
            </a:r>
            <a:r>
              <a:rPr lang="zh-CN" altLang="zh-CN" sz="1200">
                <a:solidFill>
                  <a:srgbClr val="4271AE"/>
                </a:solidFill>
              </a:rPr>
              <a:t> </a:t>
            </a:r>
            <a:r>
              <a:rPr lang="zh-CN" altLang="zh-CN" sz="1200">
                <a:solidFill>
                  <a:srgbClr val="8E908C"/>
                </a:solidFill>
              </a:rPr>
              <a:t>__init__</a:t>
            </a:r>
            <a:r>
              <a:rPr lang="zh-CN" altLang="zh-CN" sz="1200">
                <a:solidFill>
                  <a:srgbClr val="F5871F"/>
                </a:solidFill>
              </a:rPr>
              <a:t>(self,interval)</a:t>
            </a:r>
            <a:r>
              <a:rPr lang="zh-CN" altLang="zh-CN" sz="1200">
                <a:solidFill>
                  <a:srgbClr val="4271AE"/>
                </a:solidFill>
              </a:rPr>
              <a:t>:</a:t>
            </a:r>
            <a:r>
              <a:rPr lang="zh-CN" altLang="zh-CN" sz="1200">
                <a:solidFill>
                  <a:srgbClr val="333333"/>
                </a:solidFill>
              </a:rPr>
              <a:t>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    </a:t>
            </a:r>
            <a:r>
              <a:rPr lang="zh-CN" altLang="zh-CN" sz="1200">
                <a:solidFill>
                  <a:srgbClr val="333333"/>
                </a:solidFill>
              </a:rPr>
              <a:t>Process.__init__(self)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    </a:t>
            </a:r>
            <a:r>
              <a:rPr lang="zh-CN" altLang="zh-CN" sz="1200">
                <a:solidFill>
                  <a:srgbClr val="333333"/>
                </a:solidFill>
              </a:rPr>
              <a:t>self.interval = interval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8959A8"/>
                </a:solidFill>
              </a:rPr>
              <a:t>    </a:t>
            </a:r>
            <a:r>
              <a:rPr lang="zh-CN" altLang="zh-CN" sz="1200">
                <a:solidFill>
                  <a:srgbClr val="8959A8"/>
                </a:solidFill>
              </a:rPr>
              <a:t>def</a:t>
            </a:r>
            <a:r>
              <a:rPr lang="zh-CN" altLang="zh-CN" sz="1200">
                <a:solidFill>
                  <a:srgbClr val="4271AE"/>
                </a:solidFill>
              </a:rPr>
              <a:t> </a:t>
            </a:r>
            <a:r>
              <a:rPr lang="zh-CN" altLang="zh-CN" sz="1200">
                <a:solidFill>
                  <a:srgbClr val="8E908C"/>
                </a:solidFill>
              </a:rPr>
              <a:t>run</a:t>
            </a:r>
            <a:r>
              <a:rPr lang="zh-CN" altLang="zh-CN" sz="1200">
                <a:solidFill>
                  <a:srgbClr val="F5871F"/>
                </a:solidFill>
              </a:rPr>
              <a:t>(self)</a:t>
            </a:r>
            <a:r>
              <a:rPr lang="zh-CN" altLang="zh-CN" sz="1200">
                <a:solidFill>
                  <a:srgbClr val="4271AE"/>
                </a:solidFill>
              </a:rPr>
              <a:t>:</a:t>
            </a:r>
            <a:r>
              <a:rPr lang="zh-CN" altLang="zh-CN" sz="1200">
                <a:solidFill>
                  <a:srgbClr val="333333"/>
                </a:solidFill>
              </a:rPr>
              <a:t>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    </a:t>
            </a:r>
            <a:r>
              <a:rPr lang="zh-CN" altLang="zh-CN" sz="1200">
                <a:solidFill>
                  <a:srgbClr val="333333"/>
                </a:solidFill>
              </a:rPr>
              <a:t>print(</a:t>
            </a:r>
            <a:r>
              <a:rPr lang="zh-CN" altLang="zh-CN" sz="1200">
                <a:solidFill>
                  <a:srgbClr val="718C00"/>
                </a:solidFill>
              </a:rPr>
              <a:t>"子进程(%s) 开始执行，父进程为（%s）"</a:t>
            </a:r>
            <a:r>
              <a:rPr lang="zh-CN" altLang="zh-CN" sz="1200">
                <a:solidFill>
                  <a:srgbClr val="333333"/>
                </a:solidFill>
              </a:rPr>
              <a:t>%(os.getpid(),os.getppid()))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    </a:t>
            </a:r>
            <a:r>
              <a:rPr lang="zh-CN" altLang="zh-CN" sz="1200">
                <a:solidFill>
                  <a:srgbClr val="333333"/>
                </a:solidFill>
              </a:rPr>
              <a:t>t_start = time.time()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    </a:t>
            </a:r>
            <a:r>
              <a:rPr lang="zh-CN" altLang="zh-CN" sz="1200">
                <a:solidFill>
                  <a:srgbClr val="333333"/>
                </a:solidFill>
              </a:rPr>
              <a:t>time.sleep(self.interval)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    </a:t>
            </a:r>
            <a:r>
              <a:rPr lang="zh-CN" altLang="zh-CN" sz="1200">
                <a:solidFill>
                  <a:srgbClr val="333333"/>
                </a:solidFill>
              </a:rPr>
              <a:t>t_stop = time.time()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    </a:t>
            </a:r>
            <a:r>
              <a:rPr lang="zh-CN" altLang="zh-CN" sz="1200">
                <a:solidFill>
                  <a:srgbClr val="333333"/>
                </a:solidFill>
              </a:rPr>
              <a:t>print(</a:t>
            </a:r>
            <a:r>
              <a:rPr lang="zh-CN" altLang="zh-CN" sz="1200">
                <a:solidFill>
                  <a:srgbClr val="718C00"/>
                </a:solidFill>
              </a:rPr>
              <a:t>"(%s)执行结束，耗时%0.2f秒"</a:t>
            </a:r>
            <a:r>
              <a:rPr lang="zh-CN" altLang="zh-CN" sz="1200">
                <a:solidFill>
                  <a:srgbClr val="333333"/>
                </a:solidFill>
              </a:rPr>
              <a:t>%(os.getpid(),t_stop-t_start))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200">
              <a:solidFill>
                <a:srgbClr val="8959A8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zh-CN" sz="1200">
                <a:solidFill>
                  <a:srgbClr val="8959A8"/>
                </a:solidFill>
              </a:rPr>
              <a:t>if</a:t>
            </a:r>
            <a:r>
              <a:rPr lang="zh-CN" altLang="zh-CN" sz="1200">
                <a:solidFill>
                  <a:srgbClr val="333333"/>
                </a:solidFill>
              </a:rPr>
              <a:t> __name__==</a:t>
            </a:r>
            <a:r>
              <a:rPr lang="zh-CN" altLang="zh-CN" sz="1200">
                <a:solidFill>
                  <a:srgbClr val="718C00"/>
                </a:solidFill>
              </a:rPr>
              <a:t>"__main__"</a:t>
            </a:r>
            <a:r>
              <a:rPr lang="zh-CN" altLang="zh-CN" sz="1200">
                <a:solidFill>
                  <a:srgbClr val="333333"/>
                </a:solidFill>
              </a:rPr>
              <a:t>: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</a:t>
            </a:r>
            <a:r>
              <a:rPr lang="zh-CN" altLang="zh-CN" sz="1200">
                <a:solidFill>
                  <a:srgbClr val="333333"/>
                </a:solidFill>
              </a:rPr>
              <a:t>t_start = time.time()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</a:t>
            </a:r>
            <a:r>
              <a:rPr lang="zh-CN" altLang="zh-CN" sz="1200">
                <a:solidFill>
                  <a:srgbClr val="333333"/>
                </a:solidFill>
              </a:rPr>
              <a:t>print(</a:t>
            </a:r>
            <a:r>
              <a:rPr lang="zh-CN" altLang="zh-CN" sz="1200">
                <a:solidFill>
                  <a:srgbClr val="718C00"/>
                </a:solidFill>
              </a:rPr>
              <a:t>"当前程序进程(%s)"</a:t>
            </a:r>
            <a:r>
              <a:rPr lang="zh-CN" altLang="zh-CN" sz="1200">
                <a:solidFill>
                  <a:srgbClr val="333333"/>
                </a:solidFill>
              </a:rPr>
              <a:t>%os.getpid())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</a:t>
            </a:r>
            <a:r>
              <a:rPr lang="zh-CN" altLang="zh-CN" sz="1200">
                <a:solidFill>
                  <a:srgbClr val="333333"/>
                </a:solidFill>
              </a:rPr>
              <a:t>p1 = Process_Class(</a:t>
            </a:r>
            <a:r>
              <a:rPr lang="zh-CN" altLang="zh-CN" sz="1200">
                <a:solidFill>
                  <a:srgbClr val="F5871F"/>
                </a:solidFill>
              </a:rPr>
              <a:t>2</a:t>
            </a:r>
            <a:r>
              <a:rPr lang="zh-CN" altLang="zh-CN" sz="1200">
                <a:solidFill>
                  <a:srgbClr val="333333"/>
                </a:solidFill>
              </a:rPr>
              <a:t>)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</a:t>
            </a:r>
            <a:r>
              <a:rPr lang="zh-CN" altLang="zh-CN" sz="1200">
                <a:solidFill>
                  <a:srgbClr val="333333"/>
                </a:solidFill>
              </a:rPr>
              <a:t>p1.start()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</a:t>
            </a:r>
            <a:r>
              <a:rPr lang="zh-CN" altLang="zh-CN" sz="1200">
                <a:solidFill>
                  <a:srgbClr val="333333"/>
                </a:solidFill>
              </a:rPr>
              <a:t>p1.join()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</a:t>
            </a:r>
            <a:r>
              <a:rPr lang="zh-CN" altLang="zh-CN" sz="1200">
                <a:solidFill>
                  <a:srgbClr val="333333"/>
                </a:solidFill>
              </a:rPr>
              <a:t>t_stop = time.time() </a:t>
            </a:r>
            <a:endParaRPr lang="en-US" altLang="zh-CN" sz="1200">
              <a:solidFill>
                <a:srgbClr val="333333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200">
                <a:solidFill>
                  <a:srgbClr val="333333"/>
                </a:solidFill>
              </a:rPr>
              <a:t>    </a:t>
            </a:r>
            <a:r>
              <a:rPr lang="zh-CN" altLang="zh-CN" sz="1200">
                <a:solidFill>
                  <a:srgbClr val="333333"/>
                </a:solidFill>
              </a:rPr>
              <a:t>print(</a:t>
            </a:r>
            <a:r>
              <a:rPr lang="zh-CN" altLang="zh-CN" sz="1200">
                <a:solidFill>
                  <a:srgbClr val="718C00"/>
                </a:solidFill>
              </a:rPr>
              <a:t>"(%s)执行结束，耗时%0.2f"</a:t>
            </a:r>
            <a:r>
              <a:rPr lang="zh-CN" altLang="zh-CN" sz="1200">
                <a:solidFill>
                  <a:srgbClr val="333333"/>
                </a:solidFill>
              </a:rPr>
              <a:t>%(os.getpid(),t_stop-t_start))</a:t>
            </a:r>
            <a:r>
              <a:rPr lang="zh-CN" altLang="zh-CN" sz="1200"/>
              <a:t> 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zh-CN" altLang="en-US" sz="1600" b="0">
                <a:solidFill>
                  <a:schemeClr val="tx1"/>
                </a:solidFill>
              </a:rPr>
              <a:t>继承</a:t>
            </a:r>
            <a:r>
              <a:rPr lang="en-US" altLang="zh-CN" sz="1600" b="0">
                <a:solidFill>
                  <a:schemeClr val="tx1"/>
                </a:solidFill>
              </a:rPr>
              <a:t>Process</a:t>
            </a:r>
            <a:r>
              <a:rPr lang="zh-CN" altLang="en-US" sz="1600" b="0">
                <a:solidFill>
                  <a:schemeClr val="tx1"/>
                </a:solidFill>
              </a:rPr>
              <a:t>类 </a:t>
            </a:r>
          </a:p>
          <a:p>
            <a:r>
              <a:rPr lang="zh-CN" altLang="en-US" sz="1600" b="0">
                <a:solidFill>
                  <a:schemeClr val="tx1"/>
                </a:solidFill>
              </a:rPr>
              <a:t>因为</a:t>
            </a:r>
            <a:r>
              <a:rPr lang="en-US" altLang="zh-CN" sz="1600" b="0">
                <a:solidFill>
                  <a:schemeClr val="tx1"/>
                </a:solidFill>
              </a:rPr>
              <a:t>Process</a:t>
            </a:r>
            <a:r>
              <a:rPr lang="zh-CN" altLang="en-US" sz="1600" b="0">
                <a:solidFill>
                  <a:schemeClr val="tx1"/>
                </a:solidFill>
              </a:rPr>
              <a:t>类本身也有</a:t>
            </a:r>
            <a:r>
              <a:rPr lang="en-US" altLang="zh-CN" sz="1600" b="0">
                <a:solidFill>
                  <a:schemeClr val="tx1"/>
                </a:solidFill>
              </a:rPr>
              <a:t>__init__</a:t>
            </a:r>
            <a:r>
              <a:rPr lang="zh-CN" altLang="en-US" sz="1600" b="0">
                <a:solidFill>
                  <a:schemeClr val="tx1"/>
                </a:solidFill>
              </a:rPr>
              <a:t>方法，这个子类相当于重写了这个方法， </a:t>
            </a:r>
          </a:p>
          <a:p>
            <a:r>
              <a:rPr lang="zh-CN" altLang="en-US" sz="1600" b="0">
                <a:solidFill>
                  <a:schemeClr val="tx1"/>
                </a:solidFill>
              </a:rPr>
              <a:t>但这样就会带来一个问题，我们并没有完全的初始化一个</a:t>
            </a:r>
            <a:r>
              <a:rPr lang="en-US" altLang="zh-CN" sz="1600" b="0">
                <a:solidFill>
                  <a:schemeClr val="tx1"/>
                </a:solidFill>
              </a:rPr>
              <a:t>Process</a:t>
            </a:r>
            <a:r>
              <a:rPr lang="zh-CN" altLang="en-US" sz="1600" b="0">
                <a:solidFill>
                  <a:schemeClr val="tx1"/>
                </a:solidFill>
              </a:rPr>
              <a:t>类，所以就不能使用从这个类继承的一些方法和属性， </a:t>
            </a:r>
            <a:endParaRPr lang="en-US" altLang="zh-CN" sz="1600" b="0">
              <a:solidFill>
                <a:schemeClr val="tx1"/>
              </a:solidFill>
            </a:endParaRPr>
          </a:p>
          <a:p>
            <a:r>
              <a:rPr lang="zh-CN" altLang="en-US" sz="1600" b="0">
                <a:solidFill>
                  <a:schemeClr val="tx1"/>
                </a:solidFill>
              </a:rPr>
              <a:t>最好的方法就是将继承类本身传递给</a:t>
            </a:r>
            <a:r>
              <a:rPr lang="en-US" altLang="zh-CN" sz="1600" b="0">
                <a:solidFill>
                  <a:schemeClr val="tx1"/>
                </a:solidFill>
              </a:rPr>
              <a:t>Process.__init__</a:t>
            </a:r>
            <a:r>
              <a:rPr lang="zh-CN" altLang="en-US" sz="1600" b="0">
                <a:solidFill>
                  <a:schemeClr val="tx1"/>
                </a:solidFill>
              </a:rPr>
              <a:t>方法，完成这些初始化操作 </a:t>
            </a:r>
          </a:p>
          <a:p>
            <a:r>
              <a:rPr lang="zh-CN" altLang="en-US" sz="1600" b="0">
                <a:solidFill>
                  <a:schemeClr val="tx1"/>
                </a:solidFill>
              </a:rPr>
              <a:t>重写了</a:t>
            </a:r>
            <a:r>
              <a:rPr lang="en-US" altLang="zh-CN" sz="1600" b="0">
                <a:solidFill>
                  <a:schemeClr val="tx1"/>
                </a:solidFill>
              </a:rPr>
              <a:t>Process</a:t>
            </a:r>
            <a:r>
              <a:rPr lang="zh-CN" altLang="en-US" sz="1600" b="0">
                <a:solidFill>
                  <a:schemeClr val="tx1"/>
                </a:solidFill>
              </a:rPr>
              <a:t>类的</a:t>
            </a:r>
            <a:r>
              <a:rPr lang="en-US" altLang="zh-CN" sz="1600" b="0">
                <a:solidFill>
                  <a:schemeClr val="tx1"/>
                </a:solidFill>
              </a:rPr>
              <a:t>run()</a:t>
            </a:r>
            <a:r>
              <a:rPr lang="zh-CN" altLang="en-US" sz="1600" b="0">
                <a:solidFill>
                  <a:schemeClr val="tx1"/>
                </a:solidFill>
              </a:rPr>
              <a:t>方法 </a:t>
            </a:r>
          </a:p>
          <a:p>
            <a:r>
              <a:rPr lang="zh-CN" altLang="en-US" sz="1600" b="0">
                <a:solidFill>
                  <a:schemeClr val="tx1"/>
                </a:solidFill>
              </a:rPr>
              <a:t>对一个不包含</a:t>
            </a:r>
            <a:r>
              <a:rPr lang="en-US" altLang="zh-CN" sz="1600" b="0">
                <a:solidFill>
                  <a:schemeClr val="tx1"/>
                </a:solidFill>
              </a:rPr>
              <a:t>target</a:t>
            </a:r>
            <a:r>
              <a:rPr lang="zh-CN" altLang="en-US" sz="1600" b="0">
                <a:solidFill>
                  <a:schemeClr val="tx1"/>
                </a:solidFill>
              </a:rPr>
              <a:t>属性的</a:t>
            </a:r>
            <a:r>
              <a:rPr lang="en-US" altLang="zh-CN" sz="1600" b="0">
                <a:solidFill>
                  <a:schemeClr val="tx1"/>
                </a:solidFill>
              </a:rPr>
              <a:t>Process</a:t>
            </a:r>
            <a:r>
              <a:rPr lang="zh-CN" altLang="en-US" sz="1600" b="0">
                <a:solidFill>
                  <a:schemeClr val="tx1"/>
                </a:solidFill>
              </a:rPr>
              <a:t>类执行</a:t>
            </a:r>
            <a:r>
              <a:rPr lang="en-US" altLang="zh-CN" sz="1600" b="0">
                <a:solidFill>
                  <a:schemeClr val="tx1"/>
                </a:solidFill>
              </a:rPr>
              <a:t>start()</a:t>
            </a:r>
            <a:r>
              <a:rPr lang="zh-CN" altLang="en-US" sz="1600" b="0">
                <a:solidFill>
                  <a:schemeClr val="tx1"/>
                </a:solidFill>
              </a:rPr>
              <a:t>方法，就会运行这个类中的</a:t>
            </a:r>
            <a:r>
              <a:rPr lang="en-US" altLang="zh-CN" sz="1600" b="0">
                <a:solidFill>
                  <a:schemeClr val="tx1"/>
                </a:solidFill>
              </a:rPr>
              <a:t>run()</a:t>
            </a:r>
            <a:r>
              <a:rPr lang="zh-CN" altLang="en-US" sz="1600" b="0">
                <a:solidFill>
                  <a:schemeClr val="tx1"/>
                </a:solidFill>
              </a:rPr>
              <a:t>方法，所以这里会执行</a:t>
            </a:r>
            <a:r>
              <a:rPr lang="en-US" altLang="zh-CN" sz="1600" b="0">
                <a:solidFill>
                  <a:schemeClr val="tx1"/>
                </a:solidFill>
              </a:rPr>
              <a:t>p1.run()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进程号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进程号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208881" y="1612106"/>
            <a:ext cx="4610100" cy="39338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81" y="5689739"/>
            <a:ext cx="4610100" cy="64807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834494" y="1104275"/>
            <a:ext cx="54938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每个进程都由一个进程号来标识，进程号总是唯一的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329100" y="54345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运行</a:t>
            </a:r>
          </a:p>
        </p:txBody>
      </p:sp>
      <p:sp>
        <p:nvSpPr>
          <p:cNvPr id="12" name="右弧形箭头 11"/>
          <p:cNvSpPr/>
          <p:nvPr/>
        </p:nvSpPr>
        <p:spPr>
          <a:xfrm>
            <a:off x="5886450" y="5094803"/>
            <a:ext cx="441856" cy="104882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7"/>
          <p:cNvGrpSpPr/>
          <p:nvPr/>
        </p:nvGrpSpPr>
        <p:grpSpPr>
          <a:xfrm>
            <a:off x="3336270" y="856986"/>
            <a:ext cx="5519460" cy="630494"/>
            <a:chOff x="2548455" y="2657475"/>
            <a:chExt cx="5521790" cy="630494"/>
          </a:xfrm>
        </p:grpSpPr>
        <p:sp>
          <p:nvSpPr>
            <p:cNvPr id="6" name="矩形 6"/>
            <p:cNvSpPr/>
            <p:nvPr/>
          </p:nvSpPr>
          <p:spPr>
            <a:xfrm>
              <a:off x="4984858" y="3242250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2548455" y="2657475"/>
              <a:ext cx="5521790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3200" dirty="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给子进程指定的函数传递参数</a:t>
              </a:r>
              <a:endParaRPr lang="en-US" altLang="x-none" sz="32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516" y="5527874"/>
            <a:ext cx="3514725" cy="542925"/>
          </a:xfrm>
          <a:prstGeom prst="rect">
            <a:avLst/>
          </a:prstGeom>
        </p:spPr>
      </p:pic>
      <p:sp>
        <p:nvSpPr>
          <p:cNvPr id="9" name="下箭头 8"/>
          <p:cNvSpPr/>
          <p:nvPr/>
        </p:nvSpPr>
        <p:spPr>
          <a:xfrm>
            <a:off x="5887375" y="4262437"/>
            <a:ext cx="435006" cy="109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1745803"/>
            <a:ext cx="7000875" cy="23431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 txBox="1"/>
          <p:nvPr/>
        </p:nvSpPr>
        <p:spPr>
          <a:xfrm>
            <a:off x="692458" y="711032"/>
            <a:ext cx="3283836" cy="569912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lstStyle/>
          <a:p>
            <a:pPr marL="1028700" indent="-1028700" algn="ctr"/>
            <a:r>
              <a:rPr lang="zh-CN" altLang="en-US" sz="24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进程间不同享全局变量</a:t>
            </a:r>
            <a:endParaRPr lang="zh-CN" altLang="zh-CN" sz="2400" b="1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28" y="5569748"/>
            <a:ext cx="4039871" cy="7167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15679"/>
          <a:stretch>
            <a:fillRect/>
          </a:stretch>
        </p:blipFill>
        <p:spPr>
          <a:xfrm>
            <a:off x="1484629" y="1472721"/>
            <a:ext cx="4039871" cy="3629025"/>
          </a:xfrm>
          <a:prstGeom prst="rect">
            <a:avLst/>
          </a:prstGeom>
        </p:spPr>
      </p:pic>
      <p:sp>
        <p:nvSpPr>
          <p:cNvPr id="3" name="右弧形箭头 2"/>
          <p:cNvSpPr/>
          <p:nvPr/>
        </p:nvSpPr>
        <p:spPr>
          <a:xfrm>
            <a:off x="5619750" y="4800600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89370" y="52335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运行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644594" y="3021013"/>
            <a:ext cx="902812" cy="679450"/>
            <a:chOff x="4857762" y="3409950"/>
            <a:chExt cx="903194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857762" y="3409950"/>
              <a:ext cx="903194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导入</a:t>
              </a:r>
              <a:endParaRPr lang="zh-CN" altLang="zh-CN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4354977" y="3021013"/>
            <a:ext cx="3482043" cy="679450"/>
            <a:chOff x="3567603" y="3409950"/>
            <a:chExt cx="3483518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3567603" y="3409950"/>
              <a:ext cx="3483518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进程间通信：</a:t>
              </a:r>
              <a:r>
                <a:rPr lang="en-US" altLang="zh-CN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Queue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/>
          <p:nvPr/>
        </p:nvSpPr>
        <p:spPr>
          <a:xfrm>
            <a:off x="1007215" y="2349876"/>
            <a:ext cx="10844475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进程是一个独立的资源分配单元，不同进程（这里所说的进程通常指的是用户进程）之间的资源是独立的，没有关联，不能在一个进程中直接访问另一个进程的资源。</a:t>
            </a:r>
            <a:endParaRPr lang="en-US" altLang="x-none" sz="1400" dirty="0">
              <a:latin typeface="Arial Unicode MS" panose="020B0604020202020204" pitchFamily="34" charset="-122"/>
              <a:ea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1383761" y="926765"/>
            <a:ext cx="4712239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lstStyle/>
          <a:p>
            <a:pPr marL="1028700" indent="-1028700"/>
            <a:r>
              <a:rPr lang="zh-CN" altLang="en-US" sz="32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进程间通信：</a:t>
            </a:r>
            <a:r>
              <a:rPr lang="en-US" altLang="zh-CN" sz="32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Queue</a:t>
            </a:r>
            <a:endParaRPr lang="zh-CN" altLang="zh-CN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7214" y="3941738"/>
            <a:ext cx="1084447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但是，进程不是孤立的，不同的进程需要进行信息的交互和状态的传递等，因此需要进程间 通信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IPC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 Processes Communication 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 txBox="1"/>
          <p:nvPr/>
        </p:nvSpPr>
        <p:spPr>
          <a:xfrm>
            <a:off x="1146684" y="561934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lstStyle/>
          <a:p>
            <a:pPr marL="1028700" indent="-1028700"/>
            <a:r>
              <a:rPr lang="en-US" altLang="zh-CN" sz="32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Queue </a:t>
            </a:r>
            <a:r>
              <a:rPr lang="zh-CN" altLang="en-US" sz="32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的使用</a:t>
            </a:r>
            <a:endParaRPr lang="zh-CN" altLang="zh-CN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65" y="1155887"/>
            <a:ext cx="5896563" cy="55396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158" y="1180728"/>
            <a:ext cx="4438650" cy="199072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6645697" y="2317072"/>
            <a:ext cx="621437" cy="3906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127864" y="4160933"/>
            <a:ext cx="462894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可以使用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multiprocessing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实现多进程之间的数据传递，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本身是一个消息 列队程序，这是操作系统开辟的一个空间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可以让各个子进程把信息放到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也可以把自己需要的信息取走，这就相当于系统给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开辟了一个聊天室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让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创建的子进程可以在这个聊天室里畅所欲言，一个进程可以放多条消息到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iṣ1iďe"/>
          <p:cNvSpPr/>
          <p:nvPr/>
        </p:nvSpPr>
        <p:spPr bwMode="auto">
          <a:xfrm>
            <a:off x="7027705" y="3718477"/>
            <a:ext cx="400472" cy="461080"/>
          </a:xfrm>
          <a:custGeom>
            <a:avLst/>
            <a:gdLst>
              <a:gd name="T0" fmla="*/ 5699 w 5931"/>
              <a:gd name="T1" fmla="*/ 3199 h 6838"/>
              <a:gd name="T2" fmla="*/ 5298 w 5931"/>
              <a:gd name="T3" fmla="*/ 3024 h 6838"/>
              <a:gd name="T4" fmla="*/ 5130 w 5931"/>
              <a:gd name="T5" fmla="*/ 2630 h 6838"/>
              <a:gd name="T6" fmla="*/ 4787 w 5931"/>
              <a:gd name="T7" fmla="*/ 2457 h 6838"/>
              <a:gd name="T8" fmla="*/ 4727 w 5931"/>
              <a:gd name="T9" fmla="*/ 2453 h 6838"/>
              <a:gd name="T10" fmla="*/ 4726 w 5931"/>
              <a:gd name="T11" fmla="*/ 2400 h 6838"/>
              <a:gd name="T12" fmla="*/ 4561 w 5931"/>
              <a:gd name="T13" fmla="*/ 2061 h 6838"/>
              <a:gd name="T14" fmla="*/ 4311 w 5931"/>
              <a:gd name="T15" fmla="*/ 1910 h 6838"/>
              <a:gd name="T16" fmla="*/ 5358 w 5931"/>
              <a:gd name="T17" fmla="*/ 866 h 6838"/>
              <a:gd name="T18" fmla="*/ 5301 w 5931"/>
              <a:gd name="T19" fmla="*/ 182 h 6838"/>
              <a:gd name="T20" fmla="*/ 4960 w 5931"/>
              <a:gd name="T21" fmla="*/ 14 h 6838"/>
              <a:gd name="T22" fmla="*/ 4617 w 5931"/>
              <a:gd name="T23" fmla="*/ 125 h 6838"/>
              <a:gd name="T24" fmla="*/ 3098 w 5931"/>
              <a:gd name="T25" fmla="*/ 1641 h 6838"/>
              <a:gd name="T26" fmla="*/ 2601 w 5931"/>
              <a:gd name="T27" fmla="*/ 1014 h 6838"/>
              <a:gd name="T28" fmla="*/ 2518 w 5931"/>
              <a:gd name="T29" fmla="*/ 956 h 6838"/>
              <a:gd name="T30" fmla="*/ 835 w 5931"/>
              <a:gd name="T31" fmla="*/ 2640 h 6838"/>
              <a:gd name="T32" fmla="*/ 0 w 5931"/>
              <a:gd name="T33" fmla="*/ 4786 h 6838"/>
              <a:gd name="T34" fmla="*/ 2052 w 5931"/>
              <a:gd name="T35" fmla="*/ 6838 h 6838"/>
              <a:gd name="T36" fmla="*/ 3175 w 5931"/>
              <a:gd name="T37" fmla="*/ 6463 h 6838"/>
              <a:gd name="T38" fmla="*/ 5760 w 5931"/>
              <a:gd name="T39" fmla="*/ 3878 h 6838"/>
              <a:gd name="T40" fmla="*/ 5699 w 5931"/>
              <a:gd name="T41" fmla="*/ 3199 h 6838"/>
              <a:gd name="T42" fmla="*/ 5589 w 5931"/>
              <a:gd name="T43" fmla="*/ 3707 h 6838"/>
              <a:gd name="T44" fmla="*/ 3044 w 5931"/>
              <a:gd name="T45" fmla="*/ 6252 h 6838"/>
              <a:gd name="T46" fmla="*/ 2118 w 5931"/>
              <a:gd name="T47" fmla="*/ 6561 h 6838"/>
              <a:gd name="T48" fmla="*/ 283 w 5931"/>
              <a:gd name="T49" fmla="*/ 4726 h 6838"/>
              <a:gd name="T50" fmla="*/ 1042 w 5931"/>
              <a:gd name="T51" fmla="*/ 2775 h 6838"/>
              <a:gd name="T52" fmla="*/ 2543 w 5931"/>
              <a:gd name="T53" fmla="*/ 1274 h 6838"/>
              <a:gd name="T54" fmla="*/ 2869 w 5931"/>
              <a:gd name="T55" fmla="*/ 1739 h 6838"/>
              <a:gd name="T56" fmla="*/ 2788 w 5931"/>
              <a:gd name="T57" fmla="*/ 1939 h 6838"/>
              <a:gd name="T58" fmla="*/ 2110 w 5931"/>
              <a:gd name="T59" fmla="*/ 2627 h 6838"/>
              <a:gd name="T60" fmla="*/ 2281 w 5931"/>
              <a:gd name="T61" fmla="*/ 2798 h 6838"/>
              <a:gd name="T62" fmla="*/ 4789 w 5931"/>
              <a:gd name="T63" fmla="*/ 297 h 6838"/>
              <a:gd name="T64" fmla="*/ 4934 w 5931"/>
              <a:gd name="T65" fmla="*/ 255 h 6838"/>
              <a:gd name="T66" fmla="*/ 5130 w 5931"/>
              <a:gd name="T67" fmla="*/ 354 h 6838"/>
              <a:gd name="T68" fmla="*/ 5187 w 5931"/>
              <a:gd name="T69" fmla="*/ 694 h 6838"/>
              <a:gd name="T70" fmla="*/ 3477 w 5931"/>
              <a:gd name="T71" fmla="*/ 2400 h 6838"/>
              <a:gd name="T72" fmla="*/ 3648 w 5931"/>
              <a:gd name="T73" fmla="*/ 2571 h 6838"/>
              <a:gd name="T74" fmla="*/ 4049 w 5931"/>
              <a:gd name="T75" fmla="*/ 2175 h 6838"/>
              <a:gd name="T76" fmla="*/ 4194 w 5931"/>
              <a:gd name="T77" fmla="*/ 2133 h 6838"/>
              <a:gd name="T78" fmla="*/ 4390 w 5931"/>
              <a:gd name="T79" fmla="*/ 2232 h 6838"/>
              <a:gd name="T80" fmla="*/ 4484 w 5931"/>
              <a:gd name="T81" fmla="*/ 2421 h 6838"/>
              <a:gd name="T82" fmla="*/ 4439 w 5931"/>
              <a:gd name="T83" fmla="*/ 2565 h 6838"/>
              <a:gd name="T84" fmla="*/ 3983 w 5931"/>
              <a:gd name="T85" fmla="*/ 3020 h 6838"/>
              <a:gd name="T86" fmla="*/ 4155 w 5931"/>
              <a:gd name="T87" fmla="*/ 3191 h 6838"/>
              <a:gd name="T88" fmla="*/ 4610 w 5931"/>
              <a:gd name="T89" fmla="*/ 2736 h 6838"/>
              <a:gd name="T90" fmla="*/ 4757 w 5931"/>
              <a:gd name="T91" fmla="*/ 2697 h 6838"/>
              <a:gd name="T92" fmla="*/ 4959 w 5931"/>
              <a:gd name="T93" fmla="*/ 2801 h 6838"/>
              <a:gd name="T94" fmla="*/ 5008 w 5931"/>
              <a:gd name="T95" fmla="*/ 3133 h 6838"/>
              <a:gd name="T96" fmla="*/ 5008 w 5931"/>
              <a:gd name="T97" fmla="*/ 3133 h 6838"/>
              <a:gd name="T98" fmla="*/ 4552 w 5931"/>
              <a:gd name="T99" fmla="*/ 3589 h 6838"/>
              <a:gd name="T100" fmla="*/ 4724 w 5931"/>
              <a:gd name="T101" fmla="*/ 3760 h 6838"/>
              <a:gd name="T102" fmla="*/ 5179 w 5931"/>
              <a:gd name="T103" fmla="*/ 3305 h 6838"/>
              <a:gd name="T104" fmla="*/ 5528 w 5931"/>
              <a:gd name="T105" fmla="*/ 3370 h 6838"/>
              <a:gd name="T106" fmla="*/ 5589 w 5931"/>
              <a:gd name="T107" fmla="*/ 3707 h 6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931" h="6838">
                <a:moveTo>
                  <a:pt x="5699" y="3199"/>
                </a:moveTo>
                <a:cubicBezTo>
                  <a:pt x="5585" y="3085"/>
                  <a:pt x="5436" y="3025"/>
                  <a:pt x="5298" y="3024"/>
                </a:cubicBezTo>
                <a:cubicBezTo>
                  <a:pt x="5301" y="2888"/>
                  <a:pt x="5245" y="2744"/>
                  <a:pt x="5130" y="2630"/>
                </a:cubicBezTo>
                <a:cubicBezTo>
                  <a:pt x="5035" y="2534"/>
                  <a:pt x="4913" y="2473"/>
                  <a:pt x="4787" y="2457"/>
                </a:cubicBezTo>
                <a:cubicBezTo>
                  <a:pt x="4767" y="2455"/>
                  <a:pt x="4747" y="2453"/>
                  <a:pt x="4727" y="2453"/>
                </a:cubicBezTo>
                <a:cubicBezTo>
                  <a:pt x="4728" y="2436"/>
                  <a:pt x="4727" y="2418"/>
                  <a:pt x="4726" y="2400"/>
                </a:cubicBezTo>
                <a:cubicBezTo>
                  <a:pt x="4715" y="2276"/>
                  <a:pt x="4656" y="2156"/>
                  <a:pt x="4561" y="2061"/>
                </a:cubicBezTo>
                <a:cubicBezTo>
                  <a:pt x="4489" y="1989"/>
                  <a:pt x="4403" y="1937"/>
                  <a:pt x="4311" y="1910"/>
                </a:cubicBezTo>
                <a:lnTo>
                  <a:pt x="5358" y="866"/>
                </a:lnTo>
                <a:cubicBezTo>
                  <a:pt x="5530" y="693"/>
                  <a:pt x="5505" y="386"/>
                  <a:pt x="5301" y="182"/>
                </a:cubicBezTo>
                <a:cubicBezTo>
                  <a:pt x="5206" y="87"/>
                  <a:pt x="5085" y="27"/>
                  <a:pt x="4960" y="14"/>
                </a:cubicBezTo>
                <a:cubicBezTo>
                  <a:pt x="4827" y="0"/>
                  <a:pt x="4703" y="40"/>
                  <a:pt x="4617" y="125"/>
                </a:cubicBezTo>
                <a:lnTo>
                  <a:pt x="3098" y="1641"/>
                </a:lnTo>
                <a:cubicBezTo>
                  <a:pt x="3019" y="1312"/>
                  <a:pt x="2647" y="1045"/>
                  <a:pt x="2601" y="1014"/>
                </a:cubicBezTo>
                <a:lnTo>
                  <a:pt x="2518" y="956"/>
                </a:lnTo>
                <a:lnTo>
                  <a:pt x="835" y="2640"/>
                </a:lnTo>
                <a:lnTo>
                  <a:pt x="0" y="4786"/>
                </a:lnTo>
                <a:lnTo>
                  <a:pt x="2052" y="6838"/>
                </a:lnTo>
                <a:lnTo>
                  <a:pt x="3175" y="6463"/>
                </a:lnTo>
                <a:lnTo>
                  <a:pt x="5760" y="3878"/>
                </a:lnTo>
                <a:cubicBezTo>
                  <a:pt x="5931" y="3708"/>
                  <a:pt x="5903" y="3403"/>
                  <a:pt x="5699" y="3199"/>
                </a:cubicBezTo>
                <a:close/>
                <a:moveTo>
                  <a:pt x="5589" y="3707"/>
                </a:moveTo>
                <a:lnTo>
                  <a:pt x="3044" y="6252"/>
                </a:lnTo>
                <a:lnTo>
                  <a:pt x="2118" y="6561"/>
                </a:lnTo>
                <a:lnTo>
                  <a:pt x="283" y="4726"/>
                </a:lnTo>
                <a:lnTo>
                  <a:pt x="1042" y="2775"/>
                </a:lnTo>
                <a:lnTo>
                  <a:pt x="2543" y="1274"/>
                </a:lnTo>
                <a:cubicBezTo>
                  <a:pt x="2670" y="1380"/>
                  <a:pt x="2854" y="1568"/>
                  <a:pt x="2869" y="1739"/>
                </a:cubicBezTo>
                <a:cubicBezTo>
                  <a:pt x="2876" y="1813"/>
                  <a:pt x="2850" y="1876"/>
                  <a:pt x="2788" y="1939"/>
                </a:cubicBezTo>
                <a:lnTo>
                  <a:pt x="2110" y="2627"/>
                </a:lnTo>
                <a:lnTo>
                  <a:pt x="2281" y="2798"/>
                </a:lnTo>
                <a:lnTo>
                  <a:pt x="4789" y="297"/>
                </a:lnTo>
                <a:cubicBezTo>
                  <a:pt x="4822" y="263"/>
                  <a:pt x="4874" y="248"/>
                  <a:pt x="4934" y="255"/>
                </a:cubicBezTo>
                <a:cubicBezTo>
                  <a:pt x="5003" y="262"/>
                  <a:pt x="5074" y="298"/>
                  <a:pt x="5130" y="354"/>
                </a:cubicBezTo>
                <a:cubicBezTo>
                  <a:pt x="5236" y="459"/>
                  <a:pt x="5262" y="619"/>
                  <a:pt x="5187" y="694"/>
                </a:cubicBezTo>
                <a:lnTo>
                  <a:pt x="3477" y="2400"/>
                </a:lnTo>
                <a:lnTo>
                  <a:pt x="3648" y="2571"/>
                </a:lnTo>
                <a:lnTo>
                  <a:pt x="4049" y="2175"/>
                </a:lnTo>
                <a:cubicBezTo>
                  <a:pt x="4082" y="2141"/>
                  <a:pt x="4134" y="2126"/>
                  <a:pt x="4194" y="2133"/>
                </a:cubicBezTo>
                <a:cubicBezTo>
                  <a:pt x="4263" y="2140"/>
                  <a:pt x="4334" y="2176"/>
                  <a:pt x="4390" y="2232"/>
                </a:cubicBezTo>
                <a:cubicBezTo>
                  <a:pt x="4445" y="2287"/>
                  <a:pt x="4479" y="2354"/>
                  <a:pt x="4484" y="2421"/>
                </a:cubicBezTo>
                <a:cubicBezTo>
                  <a:pt x="4490" y="2479"/>
                  <a:pt x="4473" y="2530"/>
                  <a:pt x="4439" y="2565"/>
                </a:cubicBezTo>
                <a:lnTo>
                  <a:pt x="3983" y="3020"/>
                </a:lnTo>
                <a:lnTo>
                  <a:pt x="4155" y="3191"/>
                </a:lnTo>
                <a:lnTo>
                  <a:pt x="4610" y="2736"/>
                </a:lnTo>
                <a:cubicBezTo>
                  <a:pt x="4642" y="2704"/>
                  <a:pt x="4695" y="2690"/>
                  <a:pt x="4757" y="2697"/>
                </a:cubicBezTo>
                <a:cubicBezTo>
                  <a:pt x="4829" y="2707"/>
                  <a:pt x="4902" y="2744"/>
                  <a:pt x="4959" y="2801"/>
                </a:cubicBezTo>
                <a:cubicBezTo>
                  <a:pt x="5064" y="2906"/>
                  <a:pt x="5086" y="3055"/>
                  <a:pt x="5008" y="3133"/>
                </a:cubicBezTo>
                <a:lnTo>
                  <a:pt x="5008" y="3133"/>
                </a:lnTo>
                <a:lnTo>
                  <a:pt x="4552" y="3589"/>
                </a:lnTo>
                <a:lnTo>
                  <a:pt x="4724" y="3760"/>
                </a:lnTo>
                <a:lnTo>
                  <a:pt x="5179" y="3305"/>
                </a:lnTo>
                <a:cubicBezTo>
                  <a:pt x="5246" y="3238"/>
                  <a:pt x="5410" y="3252"/>
                  <a:pt x="5528" y="3370"/>
                </a:cubicBezTo>
                <a:cubicBezTo>
                  <a:pt x="5636" y="3478"/>
                  <a:pt x="5664" y="3632"/>
                  <a:pt x="5589" y="37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文本框 7"/>
          <p:cNvSpPr txBox="1"/>
          <p:nvPr/>
        </p:nvSpPr>
        <p:spPr>
          <a:xfrm>
            <a:off x="7418652" y="375848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f1e3181-a27c-4d46-8bdc-5582a6bfb10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84083" y="1332633"/>
            <a:ext cx="11642063" cy="4657437"/>
            <a:chOff x="355107" y="1625600"/>
            <a:chExt cx="11642063" cy="4657437"/>
          </a:xfrm>
        </p:grpSpPr>
        <p:sp>
          <p:nvSpPr>
            <p:cNvPr id="4" name="îṡ1íďê"/>
            <p:cNvSpPr txBox="1"/>
            <p:nvPr/>
          </p:nvSpPr>
          <p:spPr>
            <a:xfrm>
              <a:off x="8373646" y="3661907"/>
              <a:ext cx="3623524" cy="262113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Queue.put(item,[block[, timeout]])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item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消息写入队列，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默认值为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使用默认值，且没有设置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timeout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（单位秒），消息列队如果已经没有空 间可写入，此时程序将被阻塞（停在写入状态），直到从消息列队腾出空间为止，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如果设置了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timeout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，则会等待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timeout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秒，若还没空间，则抛出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"Queue.Full"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  如果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值为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，消息列队如果没有空间可写入，则会立刻抛出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"Queue.Full"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</a:p>
            <a:p>
              <a:pPr marL="171450" indent="-171450" algn="r">
                <a:lnSpc>
                  <a:spcPct val="170000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endParaRPr lang="zh-CN" altLang="en-US" sz="7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îSlîḑé"/>
            <p:cNvSpPr txBox="1"/>
            <p:nvPr/>
          </p:nvSpPr>
          <p:spPr>
            <a:xfrm>
              <a:off x="8590608" y="2013487"/>
              <a:ext cx="3189600" cy="986272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rm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Queue.put_nowait(item)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：相当于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Queue.put(item, False)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Queue.get_nowait()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：相当 于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Queue.get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(False)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9058270" y="3429000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ïşļîďe"/>
            <p:cNvSpPr txBox="1"/>
            <p:nvPr/>
          </p:nvSpPr>
          <p:spPr>
            <a:xfrm>
              <a:off x="355107" y="2013487"/>
              <a:ext cx="3573435" cy="979500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Queue.qsize()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：返回当前队列包含的消息数量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Queue.empty()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：如果队列为空，返回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，反之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Queue.full()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：如果队列满了，返回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True,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反之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</a:p>
          </p:txBody>
        </p:sp>
        <p:sp>
          <p:nvSpPr>
            <p:cNvPr id="11" name="í$lîďê"/>
            <p:cNvSpPr txBox="1"/>
            <p:nvPr/>
          </p:nvSpPr>
          <p:spPr>
            <a:xfrm>
              <a:off x="355107" y="3661907"/>
              <a:ext cx="3710268" cy="2267406"/>
            </a:xfrm>
            <a:prstGeom prst="rect">
              <a:avLst/>
            </a:prstGeom>
            <a:noFill/>
          </p:spPr>
          <p:txBody>
            <a:bodyPr wrap="square" lIns="90000" tIns="46800" rIns="90000" bIns="46800">
              <a:no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Queue.get([block[, timeout]])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：获取队列中的一条消息，然后将其从列队中移除，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默认值为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True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使用默认值，且没有设置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timeout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（单位秒），消息列队如果为空，此时程序将被阻塞（停在读取状态），直到从消息列队读到消息为止，如果设置了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timeout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，则会等待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timeout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秒，若还没读取到任何消息，则抛出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"Queue.Empty"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block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值为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False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，消息列队如果为空，则会立刻抛出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"Queue.Empty"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异常；</a:t>
              </a: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69925" y="3430729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ļíḑe"/>
            <p:cNvSpPr/>
            <p:nvPr/>
          </p:nvSpPr>
          <p:spPr bwMode="auto">
            <a:xfrm>
              <a:off x="4062370" y="1625600"/>
              <a:ext cx="4289425" cy="4303713"/>
            </a:xfrm>
            <a:custGeom>
              <a:avLst/>
              <a:gdLst>
                <a:gd name="T0" fmla="*/ 365 w 2340"/>
                <a:gd name="T1" fmla="*/ 542 h 2348"/>
                <a:gd name="T2" fmla="*/ 805 w 2340"/>
                <a:gd name="T3" fmla="*/ 220 h 2348"/>
                <a:gd name="T4" fmla="*/ 1001 w 2340"/>
                <a:gd name="T5" fmla="*/ 167 h 2348"/>
                <a:gd name="T6" fmla="*/ 1122 w 2340"/>
                <a:gd name="T7" fmla="*/ 155 h 2348"/>
                <a:gd name="T8" fmla="*/ 1230 w 2340"/>
                <a:gd name="T9" fmla="*/ 156 h 2348"/>
                <a:gd name="T10" fmla="*/ 1341 w 2340"/>
                <a:gd name="T11" fmla="*/ 169 h 2348"/>
                <a:gd name="T12" fmla="*/ 1513 w 2340"/>
                <a:gd name="T13" fmla="*/ 215 h 2348"/>
                <a:gd name="T14" fmla="*/ 1590 w 2340"/>
                <a:gd name="T15" fmla="*/ 246 h 2348"/>
                <a:gd name="T16" fmla="*/ 1708 w 2340"/>
                <a:gd name="T17" fmla="*/ 310 h 2348"/>
                <a:gd name="T18" fmla="*/ 1818 w 2340"/>
                <a:gd name="T19" fmla="*/ 389 h 2348"/>
                <a:gd name="T20" fmla="*/ 1940 w 2340"/>
                <a:gd name="T21" fmla="*/ 510 h 2348"/>
                <a:gd name="T22" fmla="*/ 2014 w 2340"/>
                <a:gd name="T23" fmla="*/ 608 h 2348"/>
                <a:gd name="T24" fmla="*/ 2076 w 2340"/>
                <a:gd name="T25" fmla="*/ 714 h 2348"/>
                <a:gd name="T26" fmla="*/ 2137 w 2340"/>
                <a:gd name="T27" fmla="*/ 860 h 2348"/>
                <a:gd name="T28" fmla="*/ 2174 w 2340"/>
                <a:gd name="T29" fmla="*/ 1015 h 2348"/>
                <a:gd name="T30" fmla="*/ 2186 w 2340"/>
                <a:gd name="T31" fmla="*/ 1192 h 2348"/>
                <a:gd name="T32" fmla="*/ 2174 w 2340"/>
                <a:gd name="T33" fmla="*/ 1333 h 2348"/>
                <a:gd name="T34" fmla="*/ 2131 w 2340"/>
                <a:gd name="T35" fmla="*/ 1505 h 2348"/>
                <a:gd name="T36" fmla="*/ 2077 w 2340"/>
                <a:gd name="T37" fmla="*/ 1634 h 2348"/>
                <a:gd name="T38" fmla="*/ 1985 w 2340"/>
                <a:gd name="T39" fmla="*/ 1782 h 2348"/>
                <a:gd name="T40" fmla="*/ 1859 w 2340"/>
                <a:gd name="T41" fmla="*/ 1922 h 2348"/>
                <a:gd name="T42" fmla="*/ 1740 w 2340"/>
                <a:gd name="T43" fmla="*/ 2017 h 2348"/>
                <a:gd name="T44" fmla="*/ 1611 w 2340"/>
                <a:gd name="T45" fmla="*/ 2092 h 2348"/>
                <a:gd name="T46" fmla="*/ 1382 w 2340"/>
                <a:gd name="T47" fmla="*/ 2171 h 2348"/>
                <a:gd name="T48" fmla="*/ 1167 w 2340"/>
                <a:gd name="T49" fmla="*/ 2194 h 2348"/>
                <a:gd name="T50" fmla="*/ 1018 w 2340"/>
                <a:gd name="T51" fmla="*/ 2183 h 2348"/>
                <a:gd name="T52" fmla="*/ 906 w 2340"/>
                <a:gd name="T53" fmla="*/ 2161 h 2348"/>
                <a:gd name="T54" fmla="*/ 775 w 2340"/>
                <a:gd name="T55" fmla="*/ 2117 h 2348"/>
                <a:gd name="T56" fmla="*/ 669 w 2340"/>
                <a:gd name="T57" fmla="*/ 2065 h 2348"/>
                <a:gd name="T58" fmla="*/ 435 w 2340"/>
                <a:gd name="T59" fmla="*/ 1886 h 2348"/>
                <a:gd name="T60" fmla="*/ 486 w 2340"/>
                <a:gd name="T61" fmla="*/ 1739 h 2348"/>
                <a:gd name="T62" fmla="*/ 283 w 2340"/>
                <a:gd name="T63" fmla="*/ 1948 h 2348"/>
                <a:gd name="T64" fmla="*/ 532 w 2340"/>
                <a:gd name="T65" fmla="*/ 2162 h 2348"/>
                <a:gd name="T66" fmla="*/ 660 w 2340"/>
                <a:gd name="T67" fmla="*/ 2234 h 2348"/>
                <a:gd name="T68" fmla="*/ 836 w 2340"/>
                <a:gd name="T69" fmla="*/ 2301 h 2348"/>
                <a:gd name="T70" fmla="*/ 963 w 2340"/>
                <a:gd name="T71" fmla="*/ 2331 h 2348"/>
                <a:gd name="T72" fmla="*/ 1098 w 2340"/>
                <a:gd name="T73" fmla="*/ 2346 h 2348"/>
                <a:gd name="T74" fmla="*/ 1343 w 2340"/>
                <a:gd name="T75" fmla="*/ 2335 h 2348"/>
                <a:gd name="T76" fmla="*/ 1626 w 2340"/>
                <a:gd name="T77" fmla="*/ 2254 h 2348"/>
                <a:gd name="T78" fmla="*/ 1795 w 2340"/>
                <a:gd name="T79" fmla="*/ 2166 h 2348"/>
                <a:gd name="T80" fmla="*/ 1949 w 2340"/>
                <a:gd name="T81" fmla="*/ 2049 h 2348"/>
                <a:gd name="T82" fmla="*/ 2072 w 2340"/>
                <a:gd name="T83" fmla="*/ 1921 h 2348"/>
                <a:gd name="T84" fmla="*/ 2195 w 2340"/>
                <a:gd name="T85" fmla="*/ 1739 h 2348"/>
                <a:gd name="T86" fmla="*/ 2267 w 2340"/>
                <a:gd name="T87" fmla="*/ 1583 h 2348"/>
                <a:gd name="T88" fmla="*/ 2306 w 2340"/>
                <a:gd name="T89" fmla="*/ 1457 h 2348"/>
                <a:gd name="T90" fmla="*/ 2336 w 2340"/>
                <a:gd name="T91" fmla="*/ 1276 h 2348"/>
                <a:gd name="T92" fmla="*/ 2334 w 2340"/>
                <a:gd name="T93" fmla="*/ 1052 h 2348"/>
                <a:gd name="T94" fmla="*/ 2301 w 2340"/>
                <a:gd name="T95" fmla="*/ 871 h 2348"/>
                <a:gd name="T96" fmla="*/ 2231 w 2340"/>
                <a:gd name="T97" fmla="*/ 680 h 2348"/>
                <a:gd name="T98" fmla="*/ 2164 w 2340"/>
                <a:gd name="T99" fmla="*/ 556 h 2348"/>
                <a:gd name="T100" fmla="*/ 2083 w 2340"/>
                <a:gd name="T101" fmla="*/ 441 h 2348"/>
                <a:gd name="T102" fmla="*/ 1990 w 2340"/>
                <a:gd name="T103" fmla="*/ 337 h 2348"/>
                <a:gd name="T104" fmla="*/ 1854 w 2340"/>
                <a:gd name="T105" fmla="*/ 223 h 2348"/>
                <a:gd name="T106" fmla="*/ 1680 w 2340"/>
                <a:gd name="T107" fmla="*/ 118 h 2348"/>
                <a:gd name="T108" fmla="*/ 1583 w 2340"/>
                <a:gd name="T109" fmla="*/ 76 h 2348"/>
                <a:gd name="T110" fmla="*/ 1439 w 2340"/>
                <a:gd name="T111" fmla="*/ 32 h 2348"/>
                <a:gd name="T112" fmla="*/ 1276 w 2340"/>
                <a:gd name="T113" fmla="*/ 5 h 2348"/>
                <a:gd name="T114" fmla="*/ 1168 w 2340"/>
                <a:gd name="T115" fmla="*/ 0 h 2348"/>
                <a:gd name="T116" fmla="*/ 1045 w 2340"/>
                <a:gd name="T117" fmla="*/ 6 h 2348"/>
                <a:gd name="T118" fmla="*/ 844 w 2340"/>
                <a:gd name="T119" fmla="*/ 45 h 2348"/>
                <a:gd name="T120" fmla="*/ 579 w 2340"/>
                <a:gd name="T121" fmla="*/ 157 h 2348"/>
                <a:gd name="T122" fmla="*/ 3 w 2340"/>
                <a:gd name="T123" fmla="*/ 1014 h 2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340" h="2348">
                  <a:moveTo>
                    <a:pt x="153" y="1052"/>
                  </a:moveTo>
                  <a:cubicBezTo>
                    <a:pt x="153" y="1052"/>
                    <a:pt x="154" y="1046"/>
                    <a:pt x="155" y="1035"/>
                  </a:cubicBezTo>
                  <a:cubicBezTo>
                    <a:pt x="157" y="1024"/>
                    <a:pt x="159" y="1007"/>
                    <a:pt x="164" y="985"/>
                  </a:cubicBezTo>
                  <a:cubicBezTo>
                    <a:pt x="172" y="941"/>
                    <a:pt x="186" y="878"/>
                    <a:pt x="217" y="801"/>
                  </a:cubicBezTo>
                  <a:cubicBezTo>
                    <a:pt x="224" y="781"/>
                    <a:pt x="233" y="761"/>
                    <a:pt x="242" y="740"/>
                  </a:cubicBezTo>
                  <a:cubicBezTo>
                    <a:pt x="253" y="720"/>
                    <a:pt x="263" y="698"/>
                    <a:pt x="275" y="677"/>
                  </a:cubicBezTo>
                  <a:cubicBezTo>
                    <a:pt x="300" y="633"/>
                    <a:pt x="329" y="588"/>
                    <a:pt x="365" y="542"/>
                  </a:cubicBezTo>
                  <a:cubicBezTo>
                    <a:pt x="401" y="497"/>
                    <a:pt x="443" y="452"/>
                    <a:pt x="491" y="409"/>
                  </a:cubicBezTo>
                  <a:cubicBezTo>
                    <a:pt x="540" y="366"/>
                    <a:pt x="595" y="326"/>
                    <a:pt x="656" y="290"/>
                  </a:cubicBezTo>
                  <a:cubicBezTo>
                    <a:pt x="672" y="281"/>
                    <a:pt x="688" y="273"/>
                    <a:pt x="704" y="265"/>
                  </a:cubicBezTo>
                  <a:cubicBezTo>
                    <a:pt x="712" y="260"/>
                    <a:pt x="720" y="256"/>
                    <a:pt x="728" y="253"/>
                  </a:cubicBezTo>
                  <a:cubicBezTo>
                    <a:pt x="737" y="249"/>
                    <a:pt x="745" y="245"/>
                    <a:pt x="753" y="241"/>
                  </a:cubicBezTo>
                  <a:cubicBezTo>
                    <a:pt x="762" y="237"/>
                    <a:pt x="770" y="234"/>
                    <a:pt x="779" y="230"/>
                  </a:cubicBezTo>
                  <a:cubicBezTo>
                    <a:pt x="787" y="227"/>
                    <a:pt x="796" y="223"/>
                    <a:pt x="805" y="220"/>
                  </a:cubicBezTo>
                  <a:cubicBezTo>
                    <a:pt x="823" y="213"/>
                    <a:pt x="840" y="207"/>
                    <a:pt x="859" y="201"/>
                  </a:cubicBezTo>
                  <a:cubicBezTo>
                    <a:pt x="868" y="198"/>
                    <a:pt x="877" y="195"/>
                    <a:pt x="886" y="193"/>
                  </a:cubicBezTo>
                  <a:cubicBezTo>
                    <a:pt x="896" y="190"/>
                    <a:pt x="905" y="188"/>
                    <a:pt x="914" y="185"/>
                  </a:cubicBezTo>
                  <a:cubicBezTo>
                    <a:pt x="919" y="184"/>
                    <a:pt x="924" y="183"/>
                    <a:pt x="929" y="182"/>
                  </a:cubicBezTo>
                  <a:cubicBezTo>
                    <a:pt x="933" y="181"/>
                    <a:pt x="938" y="180"/>
                    <a:pt x="943" y="179"/>
                  </a:cubicBezTo>
                  <a:cubicBezTo>
                    <a:pt x="952" y="177"/>
                    <a:pt x="962" y="174"/>
                    <a:pt x="972" y="172"/>
                  </a:cubicBezTo>
                  <a:cubicBezTo>
                    <a:pt x="981" y="170"/>
                    <a:pt x="991" y="169"/>
                    <a:pt x="1001" y="167"/>
                  </a:cubicBezTo>
                  <a:cubicBezTo>
                    <a:pt x="1011" y="166"/>
                    <a:pt x="1021" y="164"/>
                    <a:pt x="1031" y="163"/>
                  </a:cubicBezTo>
                  <a:cubicBezTo>
                    <a:pt x="1041" y="162"/>
                    <a:pt x="1051" y="161"/>
                    <a:pt x="1061" y="159"/>
                  </a:cubicBezTo>
                  <a:cubicBezTo>
                    <a:pt x="1068" y="159"/>
                    <a:pt x="1068" y="159"/>
                    <a:pt x="1068" y="159"/>
                  </a:cubicBezTo>
                  <a:cubicBezTo>
                    <a:pt x="1071" y="158"/>
                    <a:pt x="1073" y="158"/>
                    <a:pt x="1076" y="158"/>
                  </a:cubicBezTo>
                  <a:cubicBezTo>
                    <a:pt x="1081" y="158"/>
                    <a:pt x="1086" y="157"/>
                    <a:pt x="1091" y="157"/>
                  </a:cubicBezTo>
                  <a:cubicBezTo>
                    <a:pt x="1096" y="157"/>
                    <a:pt x="1101" y="156"/>
                    <a:pt x="1106" y="156"/>
                  </a:cubicBezTo>
                  <a:cubicBezTo>
                    <a:pt x="1111" y="156"/>
                    <a:pt x="1116" y="155"/>
                    <a:pt x="1122" y="155"/>
                  </a:cubicBezTo>
                  <a:cubicBezTo>
                    <a:pt x="1132" y="155"/>
                    <a:pt x="1142" y="154"/>
                    <a:pt x="1152" y="154"/>
                  </a:cubicBezTo>
                  <a:cubicBezTo>
                    <a:pt x="1158" y="154"/>
                    <a:pt x="1163" y="154"/>
                    <a:pt x="1168" y="154"/>
                  </a:cubicBezTo>
                  <a:cubicBezTo>
                    <a:pt x="1173" y="154"/>
                    <a:pt x="1178" y="154"/>
                    <a:pt x="1183" y="154"/>
                  </a:cubicBezTo>
                  <a:cubicBezTo>
                    <a:pt x="1194" y="155"/>
                    <a:pt x="1204" y="155"/>
                    <a:pt x="1215" y="155"/>
                  </a:cubicBezTo>
                  <a:cubicBezTo>
                    <a:pt x="1219" y="155"/>
                    <a:pt x="1219" y="155"/>
                    <a:pt x="1219" y="155"/>
                  </a:cubicBezTo>
                  <a:cubicBezTo>
                    <a:pt x="1223" y="156"/>
                    <a:pt x="1223" y="156"/>
                    <a:pt x="1223" y="156"/>
                  </a:cubicBezTo>
                  <a:cubicBezTo>
                    <a:pt x="1230" y="156"/>
                    <a:pt x="1230" y="156"/>
                    <a:pt x="1230" y="156"/>
                  </a:cubicBezTo>
                  <a:cubicBezTo>
                    <a:pt x="1236" y="157"/>
                    <a:pt x="1241" y="157"/>
                    <a:pt x="1246" y="157"/>
                  </a:cubicBezTo>
                  <a:cubicBezTo>
                    <a:pt x="1251" y="158"/>
                    <a:pt x="1257" y="158"/>
                    <a:pt x="1262" y="159"/>
                  </a:cubicBezTo>
                  <a:cubicBezTo>
                    <a:pt x="1270" y="159"/>
                    <a:pt x="1270" y="159"/>
                    <a:pt x="1270" y="159"/>
                  </a:cubicBezTo>
                  <a:cubicBezTo>
                    <a:pt x="1272" y="159"/>
                    <a:pt x="1275" y="160"/>
                    <a:pt x="1278" y="160"/>
                  </a:cubicBezTo>
                  <a:cubicBezTo>
                    <a:pt x="1288" y="161"/>
                    <a:pt x="1299" y="163"/>
                    <a:pt x="1309" y="164"/>
                  </a:cubicBezTo>
                  <a:cubicBezTo>
                    <a:pt x="1314" y="165"/>
                    <a:pt x="1320" y="165"/>
                    <a:pt x="1325" y="166"/>
                  </a:cubicBezTo>
                  <a:cubicBezTo>
                    <a:pt x="1330" y="167"/>
                    <a:pt x="1335" y="168"/>
                    <a:pt x="1341" y="169"/>
                  </a:cubicBezTo>
                  <a:cubicBezTo>
                    <a:pt x="1351" y="171"/>
                    <a:pt x="1362" y="173"/>
                    <a:pt x="1372" y="175"/>
                  </a:cubicBezTo>
                  <a:cubicBezTo>
                    <a:pt x="1383" y="177"/>
                    <a:pt x="1393" y="180"/>
                    <a:pt x="1404" y="182"/>
                  </a:cubicBezTo>
                  <a:cubicBezTo>
                    <a:pt x="1409" y="183"/>
                    <a:pt x="1414" y="184"/>
                    <a:pt x="1419" y="186"/>
                  </a:cubicBezTo>
                  <a:cubicBezTo>
                    <a:pt x="1425" y="187"/>
                    <a:pt x="1430" y="189"/>
                    <a:pt x="1435" y="190"/>
                  </a:cubicBezTo>
                  <a:cubicBezTo>
                    <a:pt x="1446" y="193"/>
                    <a:pt x="1456" y="196"/>
                    <a:pt x="1466" y="199"/>
                  </a:cubicBezTo>
                  <a:cubicBezTo>
                    <a:pt x="1477" y="202"/>
                    <a:pt x="1487" y="206"/>
                    <a:pt x="1498" y="209"/>
                  </a:cubicBezTo>
                  <a:cubicBezTo>
                    <a:pt x="1503" y="211"/>
                    <a:pt x="1508" y="213"/>
                    <a:pt x="1513" y="215"/>
                  </a:cubicBezTo>
                  <a:cubicBezTo>
                    <a:pt x="1516" y="215"/>
                    <a:pt x="1518" y="216"/>
                    <a:pt x="1521" y="217"/>
                  </a:cubicBezTo>
                  <a:cubicBezTo>
                    <a:pt x="1528" y="220"/>
                    <a:pt x="1528" y="220"/>
                    <a:pt x="1528" y="220"/>
                  </a:cubicBezTo>
                  <a:cubicBezTo>
                    <a:pt x="1539" y="224"/>
                    <a:pt x="1549" y="228"/>
                    <a:pt x="1559" y="233"/>
                  </a:cubicBezTo>
                  <a:cubicBezTo>
                    <a:pt x="1563" y="234"/>
                    <a:pt x="1563" y="234"/>
                    <a:pt x="1563" y="234"/>
                  </a:cubicBezTo>
                  <a:cubicBezTo>
                    <a:pt x="1567" y="236"/>
                    <a:pt x="1567" y="236"/>
                    <a:pt x="1567" y="236"/>
                  </a:cubicBezTo>
                  <a:cubicBezTo>
                    <a:pt x="1574" y="239"/>
                    <a:pt x="1574" y="239"/>
                    <a:pt x="1574" y="239"/>
                  </a:cubicBezTo>
                  <a:cubicBezTo>
                    <a:pt x="1590" y="246"/>
                    <a:pt x="1590" y="246"/>
                    <a:pt x="1590" y="246"/>
                  </a:cubicBezTo>
                  <a:cubicBezTo>
                    <a:pt x="1605" y="253"/>
                    <a:pt x="1605" y="253"/>
                    <a:pt x="1605" y="253"/>
                  </a:cubicBezTo>
                  <a:cubicBezTo>
                    <a:pt x="1607" y="254"/>
                    <a:pt x="1610" y="255"/>
                    <a:pt x="1612" y="257"/>
                  </a:cubicBezTo>
                  <a:cubicBezTo>
                    <a:pt x="1620" y="260"/>
                    <a:pt x="1620" y="260"/>
                    <a:pt x="1620" y="260"/>
                  </a:cubicBezTo>
                  <a:cubicBezTo>
                    <a:pt x="1630" y="265"/>
                    <a:pt x="1640" y="270"/>
                    <a:pt x="1649" y="276"/>
                  </a:cubicBezTo>
                  <a:cubicBezTo>
                    <a:pt x="1659" y="281"/>
                    <a:pt x="1669" y="287"/>
                    <a:pt x="1679" y="292"/>
                  </a:cubicBezTo>
                  <a:cubicBezTo>
                    <a:pt x="1693" y="301"/>
                    <a:pt x="1693" y="301"/>
                    <a:pt x="1693" y="301"/>
                  </a:cubicBezTo>
                  <a:cubicBezTo>
                    <a:pt x="1698" y="303"/>
                    <a:pt x="1703" y="307"/>
                    <a:pt x="1708" y="310"/>
                  </a:cubicBezTo>
                  <a:cubicBezTo>
                    <a:pt x="1717" y="316"/>
                    <a:pt x="1727" y="322"/>
                    <a:pt x="1736" y="328"/>
                  </a:cubicBezTo>
                  <a:cubicBezTo>
                    <a:pt x="1745" y="334"/>
                    <a:pt x="1755" y="341"/>
                    <a:pt x="1764" y="348"/>
                  </a:cubicBezTo>
                  <a:cubicBezTo>
                    <a:pt x="1768" y="351"/>
                    <a:pt x="1773" y="354"/>
                    <a:pt x="1778" y="358"/>
                  </a:cubicBezTo>
                  <a:cubicBezTo>
                    <a:pt x="1791" y="368"/>
                    <a:pt x="1791" y="368"/>
                    <a:pt x="1791" y="368"/>
                  </a:cubicBezTo>
                  <a:cubicBezTo>
                    <a:pt x="1804" y="379"/>
                    <a:pt x="1804" y="379"/>
                    <a:pt x="1804" y="379"/>
                  </a:cubicBezTo>
                  <a:cubicBezTo>
                    <a:pt x="1811" y="384"/>
                    <a:pt x="1811" y="384"/>
                    <a:pt x="1811" y="384"/>
                  </a:cubicBezTo>
                  <a:cubicBezTo>
                    <a:pt x="1813" y="386"/>
                    <a:pt x="1816" y="387"/>
                    <a:pt x="1818" y="389"/>
                  </a:cubicBezTo>
                  <a:cubicBezTo>
                    <a:pt x="1835" y="404"/>
                    <a:pt x="1853" y="419"/>
                    <a:pt x="1869" y="435"/>
                  </a:cubicBezTo>
                  <a:cubicBezTo>
                    <a:pt x="1882" y="447"/>
                    <a:pt x="1882" y="447"/>
                    <a:pt x="1882" y="447"/>
                  </a:cubicBezTo>
                  <a:cubicBezTo>
                    <a:pt x="1888" y="453"/>
                    <a:pt x="1888" y="453"/>
                    <a:pt x="1888" y="453"/>
                  </a:cubicBezTo>
                  <a:cubicBezTo>
                    <a:pt x="1894" y="459"/>
                    <a:pt x="1894" y="459"/>
                    <a:pt x="1894" y="459"/>
                  </a:cubicBezTo>
                  <a:cubicBezTo>
                    <a:pt x="1902" y="468"/>
                    <a:pt x="1910" y="476"/>
                    <a:pt x="1918" y="484"/>
                  </a:cubicBezTo>
                  <a:cubicBezTo>
                    <a:pt x="1922" y="489"/>
                    <a:pt x="1925" y="493"/>
                    <a:pt x="1929" y="497"/>
                  </a:cubicBezTo>
                  <a:cubicBezTo>
                    <a:pt x="1940" y="510"/>
                    <a:pt x="1940" y="510"/>
                    <a:pt x="1940" y="510"/>
                  </a:cubicBezTo>
                  <a:cubicBezTo>
                    <a:pt x="1952" y="524"/>
                    <a:pt x="1952" y="524"/>
                    <a:pt x="1952" y="524"/>
                  </a:cubicBezTo>
                  <a:cubicBezTo>
                    <a:pt x="1956" y="528"/>
                    <a:pt x="1959" y="533"/>
                    <a:pt x="1963" y="537"/>
                  </a:cubicBezTo>
                  <a:cubicBezTo>
                    <a:pt x="1970" y="546"/>
                    <a:pt x="1977" y="556"/>
                    <a:pt x="1984" y="565"/>
                  </a:cubicBezTo>
                  <a:cubicBezTo>
                    <a:pt x="1991" y="574"/>
                    <a:pt x="1998" y="584"/>
                    <a:pt x="2004" y="593"/>
                  </a:cubicBezTo>
                  <a:cubicBezTo>
                    <a:pt x="2010" y="600"/>
                    <a:pt x="2010" y="600"/>
                    <a:pt x="2010" y="600"/>
                  </a:cubicBezTo>
                  <a:cubicBezTo>
                    <a:pt x="2012" y="604"/>
                    <a:pt x="2012" y="604"/>
                    <a:pt x="2012" y="604"/>
                  </a:cubicBezTo>
                  <a:cubicBezTo>
                    <a:pt x="2014" y="608"/>
                    <a:pt x="2014" y="608"/>
                    <a:pt x="2014" y="608"/>
                  </a:cubicBezTo>
                  <a:cubicBezTo>
                    <a:pt x="2024" y="622"/>
                    <a:pt x="2024" y="622"/>
                    <a:pt x="2024" y="622"/>
                  </a:cubicBezTo>
                  <a:cubicBezTo>
                    <a:pt x="2033" y="637"/>
                    <a:pt x="2033" y="637"/>
                    <a:pt x="2033" y="637"/>
                  </a:cubicBezTo>
                  <a:cubicBezTo>
                    <a:pt x="2038" y="644"/>
                    <a:pt x="2038" y="644"/>
                    <a:pt x="2038" y="644"/>
                  </a:cubicBezTo>
                  <a:cubicBezTo>
                    <a:pt x="2040" y="647"/>
                    <a:pt x="2041" y="649"/>
                    <a:pt x="2042" y="652"/>
                  </a:cubicBezTo>
                  <a:cubicBezTo>
                    <a:pt x="2048" y="662"/>
                    <a:pt x="2054" y="672"/>
                    <a:pt x="2060" y="682"/>
                  </a:cubicBezTo>
                  <a:cubicBezTo>
                    <a:pt x="2063" y="687"/>
                    <a:pt x="2066" y="693"/>
                    <a:pt x="2068" y="698"/>
                  </a:cubicBezTo>
                  <a:cubicBezTo>
                    <a:pt x="2076" y="714"/>
                    <a:pt x="2076" y="714"/>
                    <a:pt x="2076" y="714"/>
                  </a:cubicBezTo>
                  <a:cubicBezTo>
                    <a:pt x="2084" y="729"/>
                    <a:pt x="2084" y="729"/>
                    <a:pt x="2084" y="729"/>
                  </a:cubicBezTo>
                  <a:cubicBezTo>
                    <a:pt x="2087" y="734"/>
                    <a:pt x="2089" y="740"/>
                    <a:pt x="2092" y="745"/>
                  </a:cubicBezTo>
                  <a:cubicBezTo>
                    <a:pt x="2096" y="756"/>
                    <a:pt x="2101" y="767"/>
                    <a:pt x="2106" y="777"/>
                  </a:cubicBezTo>
                  <a:cubicBezTo>
                    <a:pt x="2110" y="788"/>
                    <a:pt x="2115" y="799"/>
                    <a:pt x="2119" y="810"/>
                  </a:cubicBezTo>
                  <a:cubicBezTo>
                    <a:pt x="2121" y="816"/>
                    <a:pt x="2124" y="821"/>
                    <a:pt x="2125" y="827"/>
                  </a:cubicBezTo>
                  <a:cubicBezTo>
                    <a:pt x="2131" y="843"/>
                    <a:pt x="2131" y="843"/>
                    <a:pt x="2131" y="843"/>
                  </a:cubicBezTo>
                  <a:cubicBezTo>
                    <a:pt x="2137" y="860"/>
                    <a:pt x="2137" y="860"/>
                    <a:pt x="2137" y="860"/>
                  </a:cubicBezTo>
                  <a:cubicBezTo>
                    <a:pt x="2139" y="866"/>
                    <a:pt x="2141" y="871"/>
                    <a:pt x="2142" y="877"/>
                  </a:cubicBezTo>
                  <a:cubicBezTo>
                    <a:pt x="2152" y="911"/>
                    <a:pt x="2152" y="911"/>
                    <a:pt x="2152" y="911"/>
                  </a:cubicBezTo>
                  <a:cubicBezTo>
                    <a:pt x="2154" y="920"/>
                    <a:pt x="2154" y="920"/>
                    <a:pt x="2154" y="920"/>
                  </a:cubicBezTo>
                  <a:cubicBezTo>
                    <a:pt x="2156" y="928"/>
                    <a:pt x="2156" y="928"/>
                    <a:pt x="2156" y="928"/>
                  </a:cubicBezTo>
                  <a:cubicBezTo>
                    <a:pt x="2160" y="945"/>
                    <a:pt x="2160" y="945"/>
                    <a:pt x="2160" y="945"/>
                  </a:cubicBezTo>
                  <a:cubicBezTo>
                    <a:pt x="2163" y="957"/>
                    <a:pt x="2166" y="968"/>
                    <a:pt x="2167" y="980"/>
                  </a:cubicBezTo>
                  <a:cubicBezTo>
                    <a:pt x="2174" y="1015"/>
                    <a:pt x="2174" y="1015"/>
                    <a:pt x="2174" y="1015"/>
                  </a:cubicBezTo>
                  <a:cubicBezTo>
                    <a:pt x="2176" y="1027"/>
                    <a:pt x="2177" y="1038"/>
                    <a:pt x="2178" y="1050"/>
                  </a:cubicBezTo>
                  <a:cubicBezTo>
                    <a:pt x="2181" y="1068"/>
                    <a:pt x="2181" y="1068"/>
                    <a:pt x="2181" y="1068"/>
                  </a:cubicBezTo>
                  <a:cubicBezTo>
                    <a:pt x="2181" y="1074"/>
                    <a:pt x="2182" y="1080"/>
                    <a:pt x="2182" y="1086"/>
                  </a:cubicBezTo>
                  <a:cubicBezTo>
                    <a:pt x="2185" y="1121"/>
                    <a:pt x="2185" y="1121"/>
                    <a:pt x="2185" y="1121"/>
                  </a:cubicBezTo>
                  <a:cubicBezTo>
                    <a:pt x="2186" y="1156"/>
                    <a:pt x="2186" y="1156"/>
                    <a:pt x="2186" y="1156"/>
                  </a:cubicBezTo>
                  <a:cubicBezTo>
                    <a:pt x="2186" y="1174"/>
                    <a:pt x="2186" y="1174"/>
                    <a:pt x="2186" y="1174"/>
                  </a:cubicBezTo>
                  <a:cubicBezTo>
                    <a:pt x="2186" y="1192"/>
                    <a:pt x="2186" y="1192"/>
                    <a:pt x="2186" y="1192"/>
                  </a:cubicBezTo>
                  <a:cubicBezTo>
                    <a:pt x="2185" y="1228"/>
                    <a:pt x="2185" y="1228"/>
                    <a:pt x="2185" y="1228"/>
                  </a:cubicBezTo>
                  <a:cubicBezTo>
                    <a:pt x="2182" y="1263"/>
                    <a:pt x="2182" y="1263"/>
                    <a:pt x="2182" y="1263"/>
                  </a:cubicBezTo>
                  <a:cubicBezTo>
                    <a:pt x="2182" y="1269"/>
                    <a:pt x="2181" y="1275"/>
                    <a:pt x="2181" y="1281"/>
                  </a:cubicBezTo>
                  <a:cubicBezTo>
                    <a:pt x="2178" y="1298"/>
                    <a:pt x="2178" y="1298"/>
                    <a:pt x="2178" y="1298"/>
                  </a:cubicBezTo>
                  <a:cubicBezTo>
                    <a:pt x="2176" y="1316"/>
                    <a:pt x="2176" y="1316"/>
                    <a:pt x="2176" y="1316"/>
                  </a:cubicBezTo>
                  <a:cubicBezTo>
                    <a:pt x="2175" y="1325"/>
                    <a:pt x="2175" y="1325"/>
                    <a:pt x="2175" y="1325"/>
                  </a:cubicBezTo>
                  <a:cubicBezTo>
                    <a:pt x="2175" y="1327"/>
                    <a:pt x="2174" y="1330"/>
                    <a:pt x="2174" y="1333"/>
                  </a:cubicBezTo>
                  <a:cubicBezTo>
                    <a:pt x="2169" y="1357"/>
                    <a:pt x="2166" y="1380"/>
                    <a:pt x="2160" y="1403"/>
                  </a:cubicBezTo>
                  <a:cubicBezTo>
                    <a:pt x="2156" y="1420"/>
                    <a:pt x="2156" y="1420"/>
                    <a:pt x="2156" y="1420"/>
                  </a:cubicBezTo>
                  <a:cubicBezTo>
                    <a:pt x="2154" y="1429"/>
                    <a:pt x="2154" y="1429"/>
                    <a:pt x="2154" y="1429"/>
                  </a:cubicBezTo>
                  <a:cubicBezTo>
                    <a:pt x="2152" y="1437"/>
                    <a:pt x="2152" y="1437"/>
                    <a:pt x="2152" y="1437"/>
                  </a:cubicBezTo>
                  <a:cubicBezTo>
                    <a:pt x="2149" y="1448"/>
                    <a:pt x="2145" y="1460"/>
                    <a:pt x="2142" y="1471"/>
                  </a:cubicBezTo>
                  <a:cubicBezTo>
                    <a:pt x="2141" y="1477"/>
                    <a:pt x="2139" y="1482"/>
                    <a:pt x="2137" y="1488"/>
                  </a:cubicBezTo>
                  <a:cubicBezTo>
                    <a:pt x="2131" y="1505"/>
                    <a:pt x="2131" y="1505"/>
                    <a:pt x="2131" y="1505"/>
                  </a:cubicBezTo>
                  <a:cubicBezTo>
                    <a:pt x="2125" y="1521"/>
                    <a:pt x="2125" y="1521"/>
                    <a:pt x="2125" y="1521"/>
                  </a:cubicBezTo>
                  <a:cubicBezTo>
                    <a:pt x="2125" y="1524"/>
                    <a:pt x="2124" y="1527"/>
                    <a:pt x="2122" y="1529"/>
                  </a:cubicBezTo>
                  <a:cubicBezTo>
                    <a:pt x="2119" y="1538"/>
                    <a:pt x="2119" y="1538"/>
                    <a:pt x="2119" y="1538"/>
                  </a:cubicBezTo>
                  <a:cubicBezTo>
                    <a:pt x="2115" y="1549"/>
                    <a:pt x="2111" y="1559"/>
                    <a:pt x="2106" y="1570"/>
                  </a:cubicBezTo>
                  <a:cubicBezTo>
                    <a:pt x="2101" y="1581"/>
                    <a:pt x="2097" y="1592"/>
                    <a:pt x="2092" y="1602"/>
                  </a:cubicBezTo>
                  <a:cubicBezTo>
                    <a:pt x="2089" y="1608"/>
                    <a:pt x="2087" y="1613"/>
                    <a:pt x="2085" y="1618"/>
                  </a:cubicBezTo>
                  <a:cubicBezTo>
                    <a:pt x="2077" y="1634"/>
                    <a:pt x="2077" y="1634"/>
                    <a:pt x="2077" y="1634"/>
                  </a:cubicBezTo>
                  <a:cubicBezTo>
                    <a:pt x="2069" y="1649"/>
                    <a:pt x="2069" y="1649"/>
                    <a:pt x="2069" y="1649"/>
                  </a:cubicBezTo>
                  <a:cubicBezTo>
                    <a:pt x="2066" y="1655"/>
                    <a:pt x="2063" y="1660"/>
                    <a:pt x="2060" y="1665"/>
                  </a:cubicBezTo>
                  <a:cubicBezTo>
                    <a:pt x="2055" y="1675"/>
                    <a:pt x="2049" y="1685"/>
                    <a:pt x="2043" y="1695"/>
                  </a:cubicBezTo>
                  <a:cubicBezTo>
                    <a:pt x="2039" y="1703"/>
                    <a:pt x="2039" y="1703"/>
                    <a:pt x="2039" y="1703"/>
                  </a:cubicBezTo>
                  <a:cubicBezTo>
                    <a:pt x="2034" y="1710"/>
                    <a:pt x="2034" y="1710"/>
                    <a:pt x="2034" y="1710"/>
                  </a:cubicBezTo>
                  <a:cubicBezTo>
                    <a:pt x="2025" y="1725"/>
                    <a:pt x="2025" y="1725"/>
                    <a:pt x="2025" y="1725"/>
                  </a:cubicBezTo>
                  <a:cubicBezTo>
                    <a:pt x="2012" y="1744"/>
                    <a:pt x="1999" y="1763"/>
                    <a:pt x="1985" y="1782"/>
                  </a:cubicBezTo>
                  <a:cubicBezTo>
                    <a:pt x="1978" y="1791"/>
                    <a:pt x="1971" y="1800"/>
                    <a:pt x="1964" y="1809"/>
                  </a:cubicBezTo>
                  <a:cubicBezTo>
                    <a:pt x="1953" y="1823"/>
                    <a:pt x="1953" y="1823"/>
                    <a:pt x="1953" y="1823"/>
                  </a:cubicBezTo>
                  <a:cubicBezTo>
                    <a:pt x="1942" y="1836"/>
                    <a:pt x="1942" y="1836"/>
                    <a:pt x="1942" y="1836"/>
                  </a:cubicBezTo>
                  <a:cubicBezTo>
                    <a:pt x="1934" y="1844"/>
                    <a:pt x="1927" y="1853"/>
                    <a:pt x="1919" y="1862"/>
                  </a:cubicBezTo>
                  <a:cubicBezTo>
                    <a:pt x="1911" y="1870"/>
                    <a:pt x="1904" y="1878"/>
                    <a:pt x="1896" y="1887"/>
                  </a:cubicBezTo>
                  <a:cubicBezTo>
                    <a:pt x="1888" y="1895"/>
                    <a:pt x="1880" y="1903"/>
                    <a:pt x="1871" y="1911"/>
                  </a:cubicBezTo>
                  <a:cubicBezTo>
                    <a:pt x="1859" y="1922"/>
                    <a:pt x="1859" y="1922"/>
                    <a:pt x="1859" y="1922"/>
                  </a:cubicBezTo>
                  <a:cubicBezTo>
                    <a:pt x="1853" y="1928"/>
                    <a:pt x="1853" y="1928"/>
                    <a:pt x="1853" y="1928"/>
                  </a:cubicBezTo>
                  <a:cubicBezTo>
                    <a:pt x="1851" y="1930"/>
                    <a:pt x="1849" y="1932"/>
                    <a:pt x="1846" y="1934"/>
                  </a:cubicBezTo>
                  <a:cubicBezTo>
                    <a:pt x="1838" y="1941"/>
                    <a:pt x="1829" y="1949"/>
                    <a:pt x="1821" y="1956"/>
                  </a:cubicBezTo>
                  <a:cubicBezTo>
                    <a:pt x="1819" y="1958"/>
                    <a:pt x="1816" y="1960"/>
                    <a:pt x="1814" y="1962"/>
                  </a:cubicBezTo>
                  <a:cubicBezTo>
                    <a:pt x="1808" y="1967"/>
                    <a:pt x="1808" y="1967"/>
                    <a:pt x="1808" y="1967"/>
                  </a:cubicBezTo>
                  <a:cubicBezTo>
                    <a:pt x="1794" y="1977"/>
                    <a:pt x="1794" y="1977"/>
                    <a:pt x="1794" y="1977"/>
                  </a:cubicBezTo>
                  <a:cubicBezTo>
                    <a:pt x="1777" y="1992"/>
                    <a:pt x="1758" y="2004"/>
                    <a:pt x="1740" y="2017"/>
                  </a:cubicBezTo>
                  <a:cubicBezTo>
                    <a:pt x="1736" y="2021"/>
                    <a:pt x="1731" y="2023"/>
                    <a:pt x="1726" y="2027"/>
                  </a:cubicBezTo>
                  <a:cubicBezTo>
                    <a:pt x="1712" y="2036"/>
                    <a:pt x="1712" y="2036"/>
                    <a:pt x="1712" y="2036"/>
                  </a:cubicBezTo>
                  <a:cubicBezTo>
                    <a:pt x="1698" y="2045"/>
                    <a:pt x="1698" y="2045"/>
                    <a:pt x="1698" y="2045"/>
                  </a:cubicBezTo>
                  <a:cubicBezTo>
                    <a:pt x="1693" y="2048"/>
                    <a:pt x="1688" y="2050"/>
                    <a:pt x="1684" y="2053"/>
                  </a:cubicBezTo>
                  <a:cubicBezTo>
                    <a:pt x="1674" y="2059"/>
                    <a:pt x="1664" y="2064"/>
                    <a:pt x="1655" y="2070"/>
                  </a:cubicBezTo>
                  <a:cubicBezTo>
                    <a:pt x="1645" y="2075"/>
                    <a:pt x="1635" y="2080"/>
                    <a:pt x="1625" y="2085"/>
                  </a:cubicBezTo>
                  <a:cubicBezTo>
                    <a:pt x="1621" y="2087"/>
                    <a:pt x="1616" y="2090"/>
                    <a:pt x="1611" y="2092"/>
                  </a:cubicBezTo>
                  <a:cubicBezTo>
                    <a:pt x="1606" y="2095"/>
                    <a:pt x="1601" y="2097"/>
                    <a:pt x="1596" y="2099"/>
                  </a:cubicBezTo>
                  <a:cubicBezTo>
                    <a:pt x="1586" y="2104"/>
                    <a:pt x="1576" y="2108"/>
                    <a:pt x="1566" y="2113"/>
                  </a:cubicBezTo>
                  <a:cubicBezTo>
                    <a:pt x="1526" y="2129"/>
                    <a:pt x="1485" y="2145"/>
                    <a:pt x="1444" y="2156"/>
                  </a:cubicBezTo>
                  <a:cubicBezTo>
                    <a:pt x="1439" y="2157"/>
                    <a:pt x="1434" y="2158"/>
                    <a:pt x="1429" y="2160"/>
                  </a:cubicBezTo>
                  <a:cubicBezTo>
                    <a:pt x="1421" y="2162"/>
                    <a:pt x="1421" y="2162"/>
                    <a:pt x="1421" y="2162"/>
                  </a:cubicBezTo>
                  <a:cubicBezTo>
                    <a:pt x="1413" y="2164"/>
                    <a:pt x="1413" y="2164"/>
                    <a:pt x="1413" y="2164"/>
                  </a:cubicBezTo>
                  <a:cubicBezTo>
                    <a:pt x="1403" y="2166"/>
                    <a:pt x="1392" y="2169"/>
                    <a:pt x="1382" y="2171"/>
                  </a:cubicBezTo>
                  <a:cubicBezTo>
                    <a:pt x="1372" y="2174"/>
                    <a:pt x="1362" y="2175"/>
                    <a:pt x="1351" y="2177"/>
                  </a:cubicBezTo>
                  <a:cubicBezTo>
                    <a:pt x="1341" y="2179"/>
                    <a:pt x="1331" y="2181"/>
                    <a:pt x="1320" y="2183"/>
                  </a:cubicBezTo>
                  <a:cubicBezTo>
                    <a:pt x="1310" y="2184"/>
                    <a:pt x="1300" y="2185"/>
                    <a:pt x="1289" y="2186"/>
                  </a:cubicBezTo>
                  <a:cubicBezTo>
                    <a:pt x="1284" y="2187"/>
                    <a:pt x="1279" y="2188"/>
                    <a:pt x="1274" y="2188"/>
                  </a:cubicBezTo>
                  <a:cubicBezTo>
                    <a:pt x="1269" y="2189"/>
                    <a:pt x="1264" y="2189"/>
                    <a:pt x="1258" y="2190"/>
                  </a:cubicBezTo>
                  <a:cubicBezTo>
                    <a:pt x="1238" y="2191"/>
                    <a:pt x="1218" y="2193"/>
                    <a:pt x="1197" y="2193"/>
                  </a:cubicBezTo>
                  <a:cubicBezTo>
                    <a:pt x="1187" y="2194"/>
                    <a:pt x="1177" y="2194"/>
                    <a:pt x="1167" y="2194"/>
                  </a:cubicBezTo>
                  <a:cubicBezTo>
                    <a:pt x="1157" y="2194"/>
                    <a:pt x="1146" y="2194"/>
                    <a:pt x="1136" y="2194"/>
                  </a:cubicBezTo>
                  <a:cubicBezTo>
                    <a:pt x="1126" y="2194"/>
                    <a:pt x="1116" y="2193"/>
                    <a:pt x="1106" y="2192"/>
                  </a:cubicBezTo>
                  <a:cubicBezTo>
                    <a:pt x="1102" y="2192"/>
                    <a:pt x="1097" y="2192"/>
                    <a:pt x="1092" y="2191"/>
                  </a:cubicBezTo>
                  <a:cubicBezTo>
                    <a:pt x="1084" y="2191"/>
                    <a:pt x="1084" y="2191"/>
                    <a:pt x="1084" y="2191"/>
                  </a:cubicBezTo>
                  <a:cubicBezTo>
                    <a:pt x="1077" y="2190"/>
                    <a:pt x="1077" y="2190"/>
                    <a:pt x="1077" y="2190"/>
                  </a:cubicBezTo>
                  <a:cubicBezTo>
                    <a:pt x="1067" y="2189"/>
                    <a:pt x="1057" y="2188"/>
                    <a:pt x="1047" y="2187"/>
                  </a:cubicBezTo>
                  <a:cubicBezTo>
                    <a:pt x="1038" y="2186"/>
                    <a:pt x="1028" y="2185"/>
                    <a:pt x="1018" y="2183"/>
                  </a:cubicBezTo>
                  <a:cubicBezTo>
                    <a:pt x="1014" y="2183"/>
                    <a:pt x="1009" y="2182"/>
                    <a:pt x="1004" y="2181"/>
                  </a:cubicBezTo>
                  <a:cubicBezTo>
                    <a:pt x="999" y="2181"/>
                    <a:pt x="994" y="2180"/>
                    <a:pt x="990" y="2179"/>
                  </a:cubicBezTo>
                  <a:cubicBezTo>
                    <a:pt x="985" y="2178"/>
                    <a:pt x="980" y="2177"/>
                    <a:pt x="975" y="2176"/>
                  </a:cubicBezTo>
                  <a:cubicBezTo>
                    <a:pt x="971" y="2175"/>
                    <a:pt x="966" y="2175"/>
                    <a:pt x="961" y="2174"/>
                  </a:cubicBezTo>
                  <a:cubicBezTo>
                    <a:pt x="952" y="2172"/>
                    <a:pt x="943" y="2170"/>
                    <a:pt x="933" y="2167"/>
                  </a:cubicBezTo>
                  <a:cubicBezTo>
                    <a:pt x="929" y="2167"/>
                    <a:pt x="924" y="2165"/>
                    <a:pt x="920" y="2164"/>
                  </a:cubicBezTo>
                  <a:cubicBezTo>
                    <a:pt x="915" y="2163"/>
                    <a:pt x="910" y="2162"/>
                    <a:pt x="906" y="2161"/>
                  </a:cubicBezTo>
                  <a:cubicBezTo>
                    <a:pt x="901" y="2159"/>
                    <a:pt x="897" y="2158"/>
                    <a:pt x="892" y="2157"/>
                  </a:cubicBezTo>
                  <a:cubicBezTo>
                    <a:pt x="888" y="2156"/>
                    <a:pt x="883" y="2154"/>
                    <a:pt x="879" y="2153"/>
                  </a:cubicBezTo>
                  <a:cubicBezTo>
                    <a:pt x="870" y="2150"/>
                    <a:pt x="861" y="2148"/>
                    <a:pt x="852" y="2145"/>
                  </a:cubicBezTo>
                  <a:cubicBezTo>
                    <a:pt x="844" y="2142"/>
                    <a:pt x="835" y="2139"/>
                    <a:pt x="826" y="2136"/>
                  </a:cubicBezTo>
                  <a:cubicBezTo>
                    <a:pt x="822" y="2135"/>
                    <a:pt x="818" y="2133"/>
                    <a:pt x="813" y="2132"/>
                  </a:cubicBezTo>
                  <a:cubicBezTo>
                    <a:pt x="809" y="2130"/>
                    <a:pt x="805" y="2128"/>
                    <a:pt x="801" y="2127"/>
                  </a:cubicBezTo>
                  <a:cubicBezTo>
                    <a:pt x="792" y="2123"/>
                    <a:pt x="784" y="2120"/>
                    <a:pt x="775" y="2117"/>
                  </a:cubicBezTo>
                  <a:cubicBezTo>
                    <a:pt x="767" y="2113"/>
                    <a:pt x="759" y="2110"/>
                    <a:pt x="751" y="2106"/>
                  </a:cubicBezTo>
                  <a:cubicBezTo>
                    <a:pt x="743" y="2103"/>
                    <a:pt x="735" y="2099"/>
                    <a:pt x="727" y="2095"/>
                  </a:cubicBezTo>
                  <a:cubicBezTo>
                    <a:pt x="723" y="2093"/>
                    <a:pt x="719" y="2091"/>
                    <a:pt x="715" y="2089"/>
                  </a:cubicBezTo>
                  <a:cubicBezTo>
                    <a:pt x="709" y="2086"/>
                    <a:pt x="709" y="2086"/>
                    <a:pt x="709" y="2086"/>
                  </a:cubicBezTo>
                  <a:cubicBezTo>
                    <a:pt x="703" y="2083"/>
                    <a:pt x="703" y="2083"/>
                    <a:pt x="703" y="2083"/>
                  </a:cubicBezTo>
                  <a:cubicBezTo>
                    <a:pt x="696" y="2079"/>
                    <a:pt x="688" y="2075"/>
                    <a:pt x="680" y="2071"/>
                  </a:cubicBezTo>
                  <a:cubicBezTo>
                    <a:pt x="677" y="2069"/>
                    <a:pt x="673" y="2067"/>
                    <a:pt x="669" y="2065"/>
                  </a:cubicBezTo>
                  <a:cubicBezTo>
                    <a:pt x="665" y="2063"/>
                    <a:pt x="662" y="2061"/>
                    <a:pt x="658" y="2059"/>
                  </a:cubicBezTo>
                  <a:cubicBezTo>
                    <a:pt x="643" y="2051"/>
                    <a:pt x="629" y="2041"/>
                    <a:pt x="615" y="2033"/>
                  </a:cubicBezTo>
                  <a:cubicBezTo>
                    <a:pt x="610" y="2029"/>
                    <a:pt x="610" y="2029"/>
                    <a:pt x="610" y="2029"/>
                  </a:cubicBezTo>
                  <a:cubicBezTo>
                    <a:pt x="605" y="2026"/>
                    <a:pt x="605" y="2026"/>
                    <a:pt x="605" y="2026"/>
                  </a:cubicBezTo>
                  <a:cubicBezTo>
                    <a:pt x="601" y="2024"/>
                    <a:pt x="598" y="2021"/>
                    <a:pt x="594" y="2019"/>
                  </a:cubicBezTo>
                  <a:cubicBezTo>
                    <a:pt x="588" y="2014"/>
                    <a:pt x="581" y="2010"/>
                    <a:pt x="574" y="2005"/>
                  </a:cubicBezTo>
                  <a:cubicBezTo>
                    <a:pt x="522" y="1967"/>
                    <a:pt x="475" y="1927"/>
                    <a:pt x="435" y="1886"/>
                  </a:cubicBezTo>
                  <a:cubicBezTo>
                    <a:pt x="425" y="1875"/>
                    <a:pt x="415" y="1865"/>
                    <a:pt x="406" y="1854"/>
                  </a:cubicBezTo>
                  <a:cubicBezTo>
                    <a:pt x="403" y="1852"/>
                    <a:pt x="401" y="1849"/>
                    <a:pt x="399" y="1846"/>
                  </a:cubicBezTo>
                  <a:cubicBezTo>
                    <a:pt x="398" y="1845"/>
                    <a:pt x="397" y="1844"/>
                    <a:pt x="396" y="1843"/>
                  </a:cubicBezTo>
                  <a:cubicBezTo>
                    <a:pt x="394" y="1841"/>
                    <a:pt x="392" y="1839"/>
                    <a:pt x="391" y="1837"/>
                  </a:cubicBezTo>
                  <a:cubicBezTo>
                    <a:pt x="388" y="1833"/>
                    <a:pt x="385" y="1831"/>
                    <a:pt x="384" y="1829"/>
                  </a:cubicBezTo>
                  <a:cubicBezTo>
                    <a:pt x="382" y="1827"/>
                    <a:pt x="381" y="1826"/>
                    <a:pt x="381" y="1826"/>
                  </a:cubicBezTo>
                  <a:cubicBezTo>
                    <a:pt x="486" y="1739"/>
                    <a:pt x="486" y="1739"/>
                    <a:pt x="486" y="1739"/>
                  </a:cubicBezTo>
                  <a:cubicBezTo>
                    <a:pt x="368" y="1708"/>
                    <a:pt x="247" y="1648"/>
                    <a:pt x="138" y="1558"/>
                  </a:cubicBezTo>
                  <a:cubicBezTo>
                    <a:pt x="114" y="1697"/>
                    <a:pt x="119" y="1853"/>
                    <a:pt x="158" y="2011"/>
                  </a:cubicBezTo>
                  <a:cubicBezTo>
                    <a:pt x="263" y="1924"/>
                    <a:pt x="263" y="1924"/>
                    <a:pt x="263" y="1924"/>
                  </a:cubicBezTo>
                  <a:cubicBezTo>
                    <a:pt x="263" y="1924"/>
                    <a:pt x="264" y="1925"/>
                    <a:pt x="265" y="1928"/>
                  </a:cubicBezTo>
                  <a:cubicBezTo>
                    <a:pt x="267" y="1930"/>
                    <a:pt x="270" y="1933"/>
                    <a:pt x="274" y="1937"/>
                  </a:cubicBezTo>
                  <a:cubicBezTo>
                    <a:pt x="275" y="1939"/>
                    <a:pt x="277" y="1941"/>
                    <a:pt x="280" y="1944"/>
                  </a:cubicBezTo>
                  <a:cubicBezTo>
                    <a:pt x="281" y="1945"/>
                    <a:pt x="282" y="1946"/>
                    <a:pt x="283" y="1948"/>
                  </a:cubicBezTo>
                  <a:cubicBezTo>
                    <a:pt x="286" y="1951"/>
                    <a:pt x="288" y="1954"/>
                    <a:pt x="291" y="1957"/>
                  </a:cubicBezTo>
                  <a:cubicBezTo>
                    <a:pt x="302" y="1969"/>
                    <a:pt x="313" y="1981"/>
                    <a:pt x="325" y="1993"/>
                  </a:cubicBezTo>
                  <a:cubicBezTo>
                    <a:pt x="371" y="2040"/>
                    <a:pt x="424" y="2087"/>
                    <a:pt x="485" y="2131"/>
                  </a:cubicBezTo>
                  <a:cubicBezTo>
                    <a:pt x="492" y="2136"/>
                    <a:pt x="500" y="2141"/>
                    <a:pt x="508" y="2146"/>
                  </a:cubicBezTo>
                  <a:cubicBezTo>
                    <a:pt x="512" y="2149"/>
                    <a:pt x="516" y="2152"/>
                    <a:pt x="520" y="2154"/>
                  </a:cubicBezTo>
                  <a:cubicBezTo>
                    <a:pt x="526" y="2158"/>
                    <a:pt x="526" y="2158"/>
                    <a:pt x="526" y="2158"/>
                  </a:cubicBezTo>
                  <a:cubicBezTo>
                    <a:pt x="532" y="2162"/>
                    <a:pt x="532" y="2162"/>
                    <a:pt x="532" y="2162"/>
                  </a:cubicBezTo>
                  <a:cubicBezTo>
                    <a:pt x="548" y="2172"/>
                    <a:pt x="564" y="2183"/>
                    <a:pt x="581" y="2192"/>
                  </a:cubicBezTo>
                  <a:cubicBezTo>
                    <a:pt x="585" y="2195"/>
                    <a:pt x="590" y="2197"/>
                    <a:pt x="594" y="2200"/>
                  </a:cubicBezTo>
                  <a:cubicBezTo>
                    <a:pt x="598" y="2202"/>
                    <a:pt x="603" y="2205"/>
                    <a:pt x="607" y="2207"/>
                  </a:cubicBezTo>
                  <a:cubicBezTo>
                    <a:pt x="616" y="2211"/>
                    <a:pt x="625" y="2216"/>
                    <a:pt x="633" y="2221"/>
                  </a:cubicBezTo>
                  <a:cubicBezTo>
                    <a:pt x="640" y="2224"/>
                    <a:pt x="640" y="2224"/>
                    <a:pt x="640" y="2224"/>
                  </a:cubicBezTo>
                  <a:cubicBezTo>
                    <a:pt x="647" y="2227"/>
                    <a:pt x="647" y="2227"/>
                    <a:pt x="647" y="2227"/>
                  </a:cubicBezTo>
                  <a:cubicBezTo>
                    <a:pt x="651" y="2230"/>
                    <a:pt x="656" y="2232"/>
                    <a:pt x="660" y="2234"/>
                  </a:cubicBezTo>
                  <a:cubicBezTo>
                    <a:pt x="670" y="2238"/>
                    <a:pt x="679" y="2243"/>
                    <a:pt x="688" y="2247"/>
                  </a:cubicBezTo>
                  <a:cubicBezTo>
                    <a:pt x="698" y="2251"/>
                    <a:pt x="707" y="2255"/>
                    <a:pt x="716" y="2259"/>
                  </a:cubicBezTo>
                  <a:cubicBezTo>
                    <a:pt x="726" y="2263"/>
                    <a:pt x="736" y="2267"/>
                    <a:pt x="745" y="2270"/>
                  </a:cubicBezTo>
                  <a:cubicBezTo>
                    <a:pt x="750" y="2272"/>
                    <a:pt x="755" y="2274"/>
                    <a:pt x="760" y="2276"/>
                  </a:cubicBezTo>
                  <a:cubicBezTo>
                    <a:pt x="765" y="2278"/>
                    <a:pt x="770" y="2280"/>
                    <a:pt x="775" y="2281"/>
                  </a:cubicBezTo>
                  <a:cubicBezTo>
                    <a:pt x="785" y="2285"/>
                    <a:pt x="795" y="2288"/>
                    <a:pt x="805" y="2292"/>
                  </a:cubicBezTo>
                  <a:cubicBezTo>
                    <a:pt x="815" y="2295"/>
                    <a:pt x="825" y="2298"/>
                    <a:pt x="836" y="2301"/>
                  </a:cubicBezTo>
                  <a:cubicBezTo>
                    <a:pt x="841" y="2302"/>
                    <a:pt x="846" y="2304"/>
                    <a:pt x="851" y="2305"/>
                  </a:cubicBezTo>
                  <a:cubicBezTo>
                    <a:pt x="856" y="2307"/>
                    <a:pt x="862" y="2308"/>
                    <a:pt x="867" y="2310"/>
                  </a:cubicBezTo>
                  <a:cubicBezTo>
                    <a:pt x="872" y="2311"/>
                    <a:pt x="877" y="2312"/>
                    <a:pt x="883" y="2314"/>
                  </a:cubicBezTo>
                  <a:cubicBezTo>
                    <a:pt x="888" y="2315"/>
                    <a:pt x="893" y="2316"/>
                    <a:pt x="898" y="2318"/>
                  </a:cubicBezTo>
                  <a:cubicBezTo>
                    <a:pt x="909" y="2320"/>
                    <a:pt x="920" y="2322"/>
                    <a:pt x="931" y="2325"/>
                  </a:cubicBezTo>
                  <a:cubicBezTo>
                    <a:pt x="936" y="2326"/>
                    <a:pt x="941" y="2327"/>
                    <a:pt x="947" y="2328"/>
                  </a:cubicBezTo>
                  <a:cubicBezTo>
                    <a:pt x="952" y="2329"/>
                    <a:pt x="958" y="2330"/>
                    <a:pt x="963" y="2331"/>
                  </a:cubicBezTo>
                  <a:cubicBezTo>
                    <a:pt x="969" y="2332"/>
                    <a:pt x="974" y="2333"/>
                    <a:pt x="980" y="2334"/>
                  </a:cubicBezTo>
                  <a:cubicBezTo>
                    <a:pt x="985" y="2334"/>
                    <a:pt x="991" y="2335"/>
                    <a:pt x="996" y="2336"/>
                  </a:cubicBezTo>
                  <a:cubicBezTo>
                    <a:pt x="1007" y="2337"/>
                    <a:pt x="1018" y="2339"/>
                    <a:pt x="1030" y="2340"/>
                  </a:cubicBezTo>
                  <a:cubicBezTo>
                    <a:pt x="1041" y="2341"/>
                    <a:pt x="1052" y="2343"/>
                    <a:pt x="1063" y="2344"/>
                  </a:cubicBezTo>
                  <a:cubicBezTo>
                    <a:pt x="1072" y="2345"/>
                    <a:pt x="1072" y="2345"/>
                    <a:pt x="1072" y="2345"/>
                  </a:cubicBezTo>
                  <a:cubicBezTo>
                    <a:pt x="1081" y="2345"/>
                    <a:pt x="1081" y="2345"/>
                    <a:pt x="1081" y="2345"/>
                  </a:cubicBezTo>
                  <a:cubicBezTo>
                    <a:pt x="1086" y="2345"/>
                    <a:pt x="1092" y="2346"/>
                    <a:pt x="1098" y="2346"/>
                  </a:cubicBezTo>
                  <a:cubicBezTo>
                    <a:pt x="1109" y="2347"/>
                    <a:pt x="1121" y="2348"/>
                    <a:pt x="1132" y="2348"/>
                  </a:cubicBezTo>
                  <a:cubicBezTo>
                    <a:pt x="1144" y="2348"/>
                    <a:pt x="1155" y="2348"/>
                    <a:pt x="1167" y="2348"/>
                  </a:cubicBezTo>
                  <a:cubicBezTo>
                    <a:pt x="1178" y="2348"/>
                    <a:pt x="1190" y="2348"/>
                    <a:pt x="1202" y="2347"/>
                  </a:cubicBezTo>
                  <a:cubicBezTo>
                    <a:pt x="1225" y="2347"/>
                    <a:pt x="1249" y="2345"/>
                    <a:pt x="1272" y="2343"/>
                  </a:cubicBezTo>
                  <a:cubicBezTo>
                    <a:pt x="1278" y="2343"/>
                    <a:pt x="1284" y="2343"/>
                    <a:pt x="1290" y="2342"/>
                  </a:cubicBezTo>
                  <a:cubicBezTo>
                    <a:pt x="1296" y="2341"/>
                    <a:pt x="1302" y="2340"/>
                    <a:pt x="1308" y="2339"/>
                  </a:cubicBezTo>
                  <a:cubicBezTo>
                    <a:pt x="1320" y="2338"/>
                    <a:pt x="1331" y="2336"/>
                    <a:pt x="1343" y="2335"/>
                  </a:cubicBezTo>
                  <a:cubicBezTo>
                    <a:pt x="1355" y="2333"/>
                    <a:pt x="1367" y="2331"/>
                    <a:pt x="1379" y="2329"/>
                  </a:cubicBezTo>
                  <a:cubicBezTo>
                    <a:pt x="1391" y="2326"/>
                    <a:pt x="1403" y="2325"/>
                    <a:pt x="1415" y="2322"/>
                  </a:cubicBezTo>
                  <a:cubicBezTo>
                    <a:pt x="1427" y="2319"/>
                    <a:pt x="1438" y="2316"/>
                    <a:pt x="1450" y="2313"/>
                  </a:cubicBezTo>
                  <a:cubicBezTo>
                    <a:pt x="1459" y="2311"/>
                    <a:pt x="1459" y="2311"/>
                    <a:pt x="1459" y="2311"/>
                  </a:cubicBezTo>
                  <a:cubicBezTo>
                    <a:pt x="1468" y="2309"/>
                    <a:pt x="1468" y="2309"/>
                    <a:pt x="1468" y="2309"/>
                  </a:cubicBezTo>
                  <a:cubicBezTo>
                    <a:pt x="1474" y="2307"/>
                    <a:pt x="1480" y="2305"/>
                    <a:pt x="1486" y="2304"/>
                  </a:cubicBezTo>
                  <a:cubicBezTo>
                    <a:pt x="1533" y="2291"/>
                    <a:pt x="1580" y="2273"/>
                    <a:pt x="1626" y="2254"/>
                  </a:cubicBezTo>
                  <a:cubicBezTo>
                    <a:pt x="1638" y="2249"/>
                    <a:pt x="1649" y="2244"/>
                    <a:pt x="1661" y="2239"/>
                  </a:cubicBezTo>
                  <a:cubicBezTo>
                    <a:pt x="1667" y="2236"/>
                    <a:pt x="1672" y="2234"/>
                    <a:pt x="1678" y="2231"/>
                  </a:cubicBezTo>
                  <a:cubicBezTo>
                    <a:pt x="1684" y="2228"/>
                    <a:pt x="1689" y="2225"/>
                    <a:pt x="1695" y="2222"/>
                  </a:cubicBezTo>
                  <a:cubicBezTo>
                    <a:pt x="1706" y="2216"/>
                    <a:pt x="1718" y="2211"/>
                    <a:pt x="1729" y="2205"/>
                  </a:cubicBezTo>
                  <a:cubicBezTo>
                    <a:pt x="1740" y="2198"/>
                    <a:pt x="1751" y="2192"/>
                    <a:pt x="1762" y="2186"/>
                  </a:cubicBezTo>
                  <a:cubicBezTo>
                    <a:pt x="1767" y="2182"/>
                    <a:pt x="1773" y="2180"/>
                    <a:pt x="1778" y="2176"/>
                  </a:cubicBezTo>
                  <a:cubicBezTo>
                    <a:pt x="1784" y="2173"/>
                    <a:pt x="1789" y="2169"/>
                    <a:pt x="1795" y="2166"/>
                  </a:cubicBezTo>
                  <a:cubicBezTo>
                    <a:pt x="1800" y="2162"/>
                    <a:pt x="1805" y="2159"/>
                    <a:pt x="1811" y="2155"/>
                  </a:cubicBezTo>
                  <a:cubicBezTo>
                    <a:pt x="1816" y="2152"/>
                    <a:pt x="1822" y="2148"/>
                    <a:pt x="1827" y="2145"/>
                  </a:cubicBezTo>
                  <a:cubicBezTo>
                    <a:pt x="1848" y="2130"/>
                    <a:pt x="1869" y="2115"/>
                    <a:pt x="1889" y="2099"/>
                  </a:cubicBezTo>
                  <a:cubicBezTo>
                    <a:pt x="1905" y="2087"/>
                    <a:pt x="1905" y="2087"/>
                    <a:pt x="1905" y="2087"/>
                  </a:cubicBezTo>
                  <a:cubicBezTo>
                    <a:pt x="1912" y="2081"/>
                    <a:pt x="1912" y="2081"/>
                    <a:pt x="1912" y="2081"/>
                  </a:cubicBezTo>
                  <a:cubicBezTo>
                    <a:pt x="1915" y="2079"/>
                    <a:pt x="1917" y="2076"/>
                    <a:pt x="1920" y="2074"/>
                  </a:cubicBezTo>
                  <a:cubicBezTo>
                    <a:pt x="1930" y="2066"/>
                    <a:pt x="1939" y="2057"/>
                    <a:pt x="1949" y="2049"/>
                  </a:cubicBezTo>
                  <a:cubicBezTo>
                    <a:pt x="1952" y="2046"/>
                    <a:pt x="1954" y="2044"/>
                    <a:pt x="1957" y="2042"/>
                  </a:cubicBezTo>
                  <a:cubicBezTo>
                    <a:pt x="1964" y="2035"/>
                    <a:pt x="1964" y="2035"/>
                    <a:pt x="1964" y="2035"/>
                  </a:cubicBezTo>
                  <a:cubicBezTo>
                    <a:pt x="1978" y="2022"/>
                    <a:pt x="1978" y="2022"/>
                    <a:pt x="1978" y="2022"/>
                  </a:cubicBezTo>
                  <a:cubicBezTo>
                    <a:pt x="1987" y="2013"/>
                    <a:pt x="1997" y="2004"/>
                    <a:pt x="2006" y="1994"/>
                  </a:cubicBezTo>
                  <a:cubicBezTo>
                    <a:pt x="2015" y="1985"/>
                    <a:pt x="2024" y="1975"/>
                    <a:pt x="2033" y="1966"/>
                  </a:cubicBezTo>
                  <a:cubicBezTo>
                    <a:pt x="2042" y="1956"/>
                    <a:pt x="2050" y="1946"/>
                    <a:pt x="2059" y="1936"/>
                  </a:cubicBezTo>
                  <a:cubicBezTo>
                    <a:pt x="2072" y="1921"/>
                    <a:pt x="2072" y="1921"/>
                    <a:pt x="2072" y="1921"/>
                  </a:cubicBezTo>
                  <a:cubicBezTo>
                    <a:pt x="2084" y="1905"/>
                    <a:pt x="2084" y="1905"/>
                    <a:pt x="2084" y="1905"/>
                  </a:cubicBezTo>
                  <a:cubicBezTo>
                    <a:pt x="2093" y="1895"/>
                    <a:pt x="2101" y="1884"/>
                    <a:pt x="2109" y="1874"/>
                  </a:cubicBezTo>
                  <a:cubicBezTo>
                    <a:pt x="2124" y="1852"/>
                    <a:pt x="2140" y="1831"/>
                    <a:pt x="2154" y="1808"/>
                  </a:cubicBezTo>
                  <a:cubicBezTo>
                    <a:pt x="2165" y="1791"/>
                    <a:pt x="2165" y="1791"/>
                    <a:pt x="2165" y="1791"/>
                  </a:cubicBezTo>
                  <a:cubicBezTo>
                    <a:pt x="2170" y="1783"/>
                    <a:pt x="2170" y="1783"/>
                    <a:pt x="2170" y="1783"/>
                  </a:cubicBezTo>
                  <a:cubicBezTo>
                    <a:pt x="2175" y="1774"/>
                    <a:pt x="2175" y="1774"/>
                    <a:pt x="2175" y="1774"/>
                  </a:cubicBezTo>
                  <a:cubicBezTo>
                    <a:pt x="2182" y="1762"/>
                    <a:pt x="2189" y="1751"/>
                    <a:pt x="2195" y="1739"/>
                  </a:cubicBezTo>
                  <a:cubicBezTo>
                    <a:pt x="2199" y="1733"/>
                    <a:pt x="2202" y="1727"/>
                    <a:pt x="2205" y="1721"/>
                  </a:cubicBezTo>
                  <a:cubicBezTo>
                    <a:pt x="2214" y="1703"/>
                    <a:pt x="2214" y="1703"/>
                    <a:pt x="2214" y="1703"/>
                  </a:cubicBezTo>
                  <a:cubicBezTo>
                    <a:pt x="2223" y="1685"/>
                    <a:pt x="2223" y="1685"/>
                    <a:pt x="2223" y="1685"/>
                  </a:cubicBezTo>
                  <a:cubicBezTo>
                    <a:pt x="2226" y="1679"/>
                    <a:pt x="2229" y="1673"/>
                    <a:pt x="2232" y="1667"/>
                  </a:cubicBezTo>
                  <a:cubicBezTo>
                    <a:pt x="2237" y="1655"/>
                    <a:pt x="2243" y="1643"/>
                    <a:pt x="2248" y="1630"/>
                  </a:cubicBezTo>
                  <a:cubicBezTo>
                    <a:pt x="2253" y="1618"/>
                    <a:pt x="2258" y="1605"/>
                    <a:pt x="2263" y="1593"/>
                  </a:cubicBezTo>
                  <a:cubicBezTo>
                    <a:pt x="2267" y="1583"/>
                    <a:pt x="2267" y="1583"/>
                    <a:pt x="2267" y="1583"/>
                  </a:cubicBezTo>
                  <a:cubicBezTo>
                    <a:pt x="2268" y="1580"/>
                    <a:pt x="2269" y="1577"/>
                    <a:pt x="2270" y="1574"/>
                  </a:cubicBezTo>
                  <a:cubicBezTo>
                    <a:pt x="2277" y="1554"/>
                    <a:pt x="2277" y="1554"/>
                    <a:pt x="2277" y="1554"/>
                  </a:cubicBezTo>
                  <a:cubicBezTo>
                    <a:pt x="2283" y="1535"/>
                    <a:pt x="2283" y="1535"/>
                    <a:pt x="2283" y="1535"/>
                  </a:cubicBezTo>
                  <a:cubicBezTo>
                    <a:pt x="2286" y="1529"/>
                    <a:pt x="2288" y="1522"/>
                    <a:pt x="2289" y="1516"/>
                  </a:cubicBezTo>
                  <a:cubicBezTo>
                    <a:pt x="2293" y="1503"/>
                    <a:pt x="2297" y="1490"/>
                    <a:pt x="2301" y="1477"/>
                  </a:cubicBezTo>
                  <a:cubicBezTo>
                    <a:pt x="2303" y="1467"/>
                    <a:pt x="2303" y="1467"/>
                    <a:pt x="2303" y="1467"/>
                  </a:cubicBezTo>
                  <a:cubicBezTo>
                    <a:pt x="2306" y="1457"/>
                    <a:pt x="2306" y="1457"/>
                    <a:pt x="2306" y="1457"/>
                  </a:cubicBezTo>
                  <a:cubicBezTo>
                    <a:pt x="2310" y="1437"/>
                    <a:pt x="2310" y="1437"/>
                    <a:pt x="2310" y="1437"/>
                  </a:cubicBezTo>
                  <a:cubicBezTo>
                    <a:pt x="2317" y="1411"/>
                    <a:pt x="2321" y="1384"/>
                    <a:pt x="2326" y="1357"/>
                  </a:cubicBezTo>
                  <a:cubicBezTo>
                    <a:pt x="2327" y="1354"/>
                    <a:pt x="2327" y="1350"/>
                    <a:pt x="2327" y="1347"/>
                  </a:cubicBezTo>
                  <a:cubicBezTo>
                    <a:pt x="2329" y="1337"/>
                    <a:pt x="2329" y="1337"/>
                    <a:pt x="2329" y="1337"/>
                  </a:cubicBezTo>
                  <a:cubicBezTo>
                    <a:pt x="2331" y="1317"/>
                    <a:pt x="2331" y="1317"/>
                    <a:pt x="2331" y="1317"/>
                  </a:cubicBezTo>
                  <a:cubicBezTo>
                    <a:pt x="2334" y="1296"/>
                    <a:pt x="2334" y="1296"/>
                    <a:pt x="2334" y="1296"/>
                  </a:cubicBezTo>
                  <a:cubicBezTo>
                    <a:pt x="2335" y="1290"/>
                    <a:pt x="2335" y="1283"/>
                    <a:pt x="2336" y="1276"/>
                  </a:cubicBezTo>
                  <a:cubicBezTo>
                    <a:pt x="2339" y="1235"/>
                    <a:pt x="2339" y="1235"/>
                    <a:pt x="2339" y="1235"/>
                  </a:cubicBezTo>
                  <a:cubicBezTo>
                    <a:pt x="2340" y="1195"/>
                    <a:pt x="2340" y="1195"/>
                    <a:pt x="2340" y="1195"/>
                  </a:cubicBezTo>
                  <a:cubicBezTo>
                    <a:pt x="2340" y="1174"/>
                    <a:pt x="2340" y="1174"/>
                    <a:pt x="2340" y="1174"/>
                  </a:cubicBezTo>
                  <a:cubicBezTo>
                    <a:pt x="2340" y="1154"/>
                    <a:pt x="2340" y="1154"/>
                    <a:pt x="2340" y="1154"/>
                  </a:cubicBezTo>
                  <a:cubicBezTo>
                    <a:pt x="2339" y="1113"/>
                    <a:pt x="2339" y="1113"/>
                    <a:pt x="2339" y="1113"/>
                  </a:cubicBezTo>
                  <a:cubicBezTo>
                    <a:pt x="2336" y="1072"/>
                    <a:pt x="2336" y="1072"/>
                    <a:pt x="2336" y="1072"/>
                  </a:cubicBezTo>
                  <a:cubicBezTo>
                    <a:pt x="2335" y="1066"/>
                    <a:pt x="2335" y="1059"/>
                    <a:pt x="2334" y="1052"/>
                  </a:cubicBezTo>
                  <a:cubicBezTo>
                    <a:pt x="2331" y="1032"/>
                    <a:pt x="2331" y="1032"/>
                    <a:pt x="2331" y="1032"/>
                  </a:cubicBezTo>
                  <a:cubicBezTo>
                    <a:pt x="2330" y="1018"/>
                    <a:pt x="2328" y="1005"/>
                    <a:pt x="2326" y="991"/>
                  </a:cubicBezTo>
                  <a:cubicBezTo>
                    <a:pt x="2319" y="951"/>
                    <a:pt x="2319" y="951"/>
                    <a:pt x="2319" y="951"/>
                  </a:cubicBezTo>
                  <a:cubicBezTo>
                    <a:pt x="2317" y="938"/>
                    <a:pt x="2313" y="924"/>
                    <a:pt x="2310" y="911"/>
                  </a:cubicBezTo>
                  <a:cubicBezTo>
                    <a:pt x="2306" y="891"/>
                    <a:pt x="2306" y="891"/>
                    <a:pt x="2306" y="891"/>
                  </a:cubicBezTo>
                  <a:cubicBezTo>
                    <a:pt x="2303" y="881"/>
                    <a:pt x="2303" y="881"/>
                    <a:pt x="2303" y="881"/>
                  </a:cubicBezTo>
                  <a:cubicBezTo>
                    <a:pt x="2301" y="871"/>
                    <a:pt x="2301" y="871"/>
                    <a:pt x="2301" y="871"/>
                  </a:cubicBezTo>
                  <a:cubicBezTo>
                    <a:pt x="2289" y="832"/>
                    <a:pt x="2289" y="832"/>
                    <a:pt x="2289" y="832"/>
                  </a:cubicBezTo>
                  <a:cubicBezTo>
                    <a:pt x="2288" y="826"/>
                    <a:pt x="2285" y="819"/>
                    <a:pt x="2283" y="813"/>
                  </a:cubicBezTo>
                  <a:cubicBezTo>
                    <a:pt x="2277" y="793"/>
                    <a:pt x="2277" y="793"/>
                    <a:pt x="2277" y="793"/>
                  </a:cubicBezTo>
                  <a:cubicBezTo>
                    <a:pt x="2270" y="774"/>
                    <a:pt x="2270" y="774"/>
                    <a:pt x="2270" y="774"/>
                  </a:cubicBezTo>
                  <a:cubicBezTo>
                    <a:pt x="2268" y="768"/>
                    <a:pt x="2265" y="762"/>
                    <a:pt x="2263" y="755"/>
                  </a:cubicBezTo>
                  <a:cubicBezTo>
                    <a:pt x="2258" y="743"/>
                    <a:pt x="2253" y="730"/>
                    <a:pt x="2248" y="717"/>
                  </a:cubicBezTo>
                  <a:cubicBezTo>
                    <a:pt x="2242" y="705"/>
                    <a:pt x="2237" y="693"/>
                    <a:pt x="2231" y="680"/>
                  </a:cubicBezTo>
                  <a:cubicBezTo>
                    <a:pt x="2229" y="674"/>
                    <a:pt x="2226" y="668"/>
                    <a:pt x="2223" y="662"/>
                  </a:cubicBezTo>
                  <a:cubicBezTo>
                    <a:pt x="2214" y="644"/>
                    <a:pt x="2214" y="644"/>
                    <a:pt x="2214" y="644"/>
                  </a:cubicBezTo>
                  <a:cubicBezTo>
                    <a:pt x="2204" y="626"/>
                    <a:pt x="2204" y="626"/>
                    <a:pt x="2204" y="626"/>
                  </a:cubicBezTo>
                  <a:cubicBezTo>
                    <a:pt x="2201" y="620"/>
                    <a:pt x="2198" y="614"/>
                    <a:pt x="2195" y="608"/>
                  </a:cubicBezTo>
                  <a:cubicBezTo>
                    <a:pt x="2188" y="596"/>
                    <a:pt x="2181" y="585"/>
                    <a:pt x="2175" y="573"/>
                  </a:cubicBezTo>
                  <a:cubicBezTo>
                    <a:pt x="2173" y="570"/>
                    <a:pt x="2171" y="567"/>
                    <a:pt x="2170" y="564"/>
                  </a:cubicBezTo>
                  <a:cubicBezTo>
                    <a:pt x="2164" y="556"/>
                    <a:pt x="2164" y="556"/>
                    <a:pt x="2164" y="556"/>
                  </a:cubicBezTo>
                  <a:cubicBezTo>
                    <a:pt x="2153" y="539"/>
                    <a:pt x="2153" y="539"/>
                    <a:pt x="2153" y="539"/>
                  </a:cubicBezTo>
                  <a:cubicBezTo>
                    <a:pt x="2142" y="522"/>
                    <a:pt x="2142" y="522"/>
                    <a:pt x="2142" y="522"/>
                  </a:cubicBezTo>
                  <a:cubicBezTo>
                    <a:pt x="2140" y="518"/>
                    <a:pt x="2140" y="518"/>
                    <a:pt x="2140" y="518"/>
                  </a:cubicBezTo>
                  <a:cubicBezTo>
                    <a:pt x="2137" y="513"/>
                    <a:pt x="2137" y="513"/>
                    <a:pt x="2137" y="513"/>
                  </a:cubicBezTo>
                  <a:cubicBezTo>
                    <a:pt x="2131" y="505"/>
                    <a:pt x="2131" y="505"/>
                    <a:pt x="2131" y="505"/>
                  </a:cubicBezTo>
                  <a:cubicBezTo>
                    <a:pt x="2123" y="494"/>
                    <a:pt x="2115" y="483"/>
                    <a:pt x="2108" y="473"/>
                  </a:cubicBezTo>
                  <a:cubicBezTo>
                    <a:pt x="2100" y="462"/>
                    <a:pt x="2091" y="451"/>
                    <a:pt x="2083" y="441"/>
                  </a:cubicBezTo>
                  <a:cubicBezTo>
                    <a:pt x="2079" y="436"/>
                    <a:pt x="2075" y="430"/>
                    <a:pt x="2071" y="425"/>
                  </a:cubicBezTo>
                  <a:cubicBezTo>
                    <a:pt x="2057" y="410"/>
                    <a:pt x="2057" y="410"/>
                    <a:pt x="2057" y="410"/>
                  </a:cubicBezTo>
                  <a:cubicBezTo>
                    <a:pt x="2044" y="395"/>
                    <a:pt x="2044" y="395"/>
                    <a:pt x="2044" y="395"/>
                  </a:cubicBezTo>
                  <a:cubicBezTo>
                    <a:pt x="2040" y="390"/>
                    <a:pt x="2036" y="385"/>
                    <a:pt x="2031" y="380"/>
                  </a:cubicBezTo>
                  <a:cubicBezTo>
                    <a:pt x="2022" y="371"/>
                    <a:pt x="2013" y="361"/>
                    <a:pt x="2004" y="351"/>
                  </a:cubicBezTo>
                  <a:cubicBezTo>
                    <a:pt x="1997" y="344"/>
                    <a:pt x="1997" y="344"/>
                    <a:pt x="1997" y="344"/>
                  </a:cubicBezTo>
                  <a:cubicBezTo>
                    <a:pt x="1990" y="337"/>
                    <a:pt x="1990" y="337"/>
                    <a:pt x="1990" y="337"/>
                  </a:cubicBezTo>
                  <a:cubicBezTo>
                    <a:pt x="1975" y="324"/>
                    <a:pt x="1975" y="324"/>
                    <a:pt x="1975" y="324"/>
                  </a:cubicBezTo>
                  <a:cubicBezTo>
                    <a:pt x="1956" y="305"/>
                    <a:pt x="1936" y="288"/>
                    <a:pt x="1916" y="271"/>
                  </a:cubicBezTo>
                  <a:cubicBezTo>
                    <a:pt x="1914" y="269"/>
                    <a:pt x="1911" y="267"/>
                    <a:pt x="1909" y="265"/>
                  </a:cubicBezTo>
                  <a:cubicBezTo>
                    <a:pt x="1901" y="259"/>
                    <a:pt x="1901" y="259"/>
                    <a:pt x="1901" y="259"/>
                  </a:cubicBezTo>
                  <a:cubicBezTo>
                    <a:pt x="1886" y="246"/>
                    <a:pt x="1886" y="246"/>
                    <a:pt x="1886" y="246"/>
                  </a:cubicBezTo>
                  <a:cubicBezTo>
                    <a:pt x="1870" y="234"/>
                    <a:pt x="1870" y="234"/>
                    <a:pt x="1870" y="234"/>
                  </a:cubicBezTo>
                  <a:cubicBezTo>
                    <a:pt x="1865" y="230"/>
                    <a:pt x="1859" y="227"/>
                    <a:pt x="1854" y="223"/>
                  </a:cubicBezTo>
                  <a:cubicBezTo>
                    <a:pt x="1844" y="215"/>
                    <a:pt x="1833" y="208"/>
                    <a:pt x="1822" y="200"/>
                  </a:cubicBezTo>
                  <a:cubicBezTo>
                    <a:pt x="1811" y="193"/>
                    <a:pt x="1800" y="186"/>
                    <a:pt x="1789" y="179"/>
                  </a:cubicBezTo>
                  <a:cubicBezTo>
                    <a:pt x="1784" y="176"/>
                    <a:pt x="1779" y="172"/>
                    <a:pt x="1773" y="169"/>
                  </a:cubicBezTo>
                  <a:cubicBezTo>
                    <a:pt x="1756" y="159"/>
                    <a:pt x="1756" y="159"/>
                    <a:pt x="1756" y="159"/>
                  </a:cubicBezTo>
                  <a:cubicBezTo>
                    <a:pt x="1745" y="153"/>
                    <a:pt x="1734" y="146"/>
                    <a:pt x="1723" y="140"/>
                  </a:cubicBezTo>
                  <a:cubicBezTo>
                    <a:pt x="1711" y="134"/>
                    <a:pt x="1700" y="128"/>
                    <a:pt x="1688" y="122"/>
                  </a:cubicBezTo>
                  <a:cubicBezTo>
                    <a:pt x="1680" y="118"/>
                    <a:pt x="1680" y="118"/>
                    <a:pt x="1680" y="118"/>
                  </a:cubicBezTo>
                  <a:cubicBezTo>
                    <a:pt x="1677" y="117"/>
                    <a:pt x="1674" y="115"/>
                    <a:pt x="1671" y="114"/>
                  </a:cubicBezTo>
                  <a:cubicBezTo>
                    <a:pt x="1665" y="111"/>
                    <a:pt x="1659" y="109"/>
                    <a:pt x="1654" y="106"/>
                  </a:cubicBezTo>
                  <a:cubicBezTo>
                    <a:pt x="1648" y="103"/>
                    <a:pt x="1642" y="101"/>
                    <a:pt x="1636" y="98"/>
                  </a:cubicBezTo>
                  <a:cubicBezTo>
                    <a:pt x="1627" y="94"/>
                    <a:pt x="1627" y="94"/>
                    <a:pt x="1627" y="94"/>
                  </a:cubicBezTo>
                  <a:cubicBezTo>
                    <a:pt x="1623" y="92"/>
                    <a:pt x="1623" y="92"/>
                    <a:pt x="1623" y="92"/>
                  </a:cubicBezTo>
                  <a:cubicBezTo>
                    <a:pt x="1619" y="90"/>
                    <a:pt x="1619" y="90"/>
                    <a:pt x="1619" y="90"/>
                  </a:cubicBezTo>
                  <a:cubicBezTo>
                    <a:pt x="1607" y="86"/>
                    <a:pt x="1595" y="81"/>
                    <a:pt x="1583" y="76"/>
                  </a:cubicBezTo>
                  <a:cubicBezTo>
                    <a:pt x="1574" y="73"/>
                    <a:pt x="1574" y="73"/>
                    <a:pt x="1574" y="73"/>
                  </a:cubicBezTo>
                  <a:cubicBezTo>
                    <a:pt x="1571" y="72"/>
                    <a:pt x="1569" y="71"/>
                    <a:pt x="1566" y="70"/>
                  </a:cubicBezTo>
                  <a:cubicBezTo>
                    <a:pt x="1560" y="68"/>
                    <a:pt x="1554" y="66"/>
                    <a:pt x="1548" y="64"/>
                  </a:cubicBezTo>
                  <a:cubicBezTo>
                    <a:pt x="1536" y="60"/>
                    <a:pt x="1524" y="55"/>
                    <a:pt x="1512" y="52"/>
                  </a:cubicBezTo>
                  <a:cubicBezTo>
                    <a:pt x="1500" y="48"/>
                    <a:pt x="1488" y="45"/>
                    <a:pt x="1476" y="41"/>
                  </a:cubicBezTo>
                  <a:cubicBezTo>
                    <a:pt x="1470" y="40"/>
                    <a:pt x="1464" y="38"/>
                    <a:pt x="1458" y="36"/>
                  </a:cubicBezTo>
                  <a:cubicBezTo>
                    <a:pt x="1452" y="35"/>
                    <a:pt x="1445" y="34"/>
                    <a:pt x="1439" y="32"/>
                  </a:cubicBezTo>
                  <a:cubicBezTo>
                    <a:pt x="1427" y="29"/>
                    <a:pt x="1415" y="27"/>
                    <a:pt x="1403" y="24"/>
                  </a:cubicBezTo>
                  <a:cubicBezTo>
                    <a:pt x="1391" y="22"/>
                    <a:pt x="1379" y="19"/>
                    <a:pt x="1367" y="17"/>
                  </a:cubicBezTo>
                  <a:cubicBezTo>
                    <a:pt x="1361" y="16"/>
                    <a:pt x="1355" y="15"/>
                    <a:pt x="1349" y="14"/>
                  </a:cubicBezTo>
                  <a:cubicBezTo>
                    <a:pt x="1343" y="13"/>
                    <a:pt x="1337" y="12"/>
                    <a:pt x="1330" y="12"/>
                  </a:cubicBezTo>
                  <a:cubicBezTo>
                    <a:pt x="1318" y="10"/>
                    <a:pt x="1306" y="8"/>
                    <a:pt x="1294" y="7"/>
                  </a:cubicBezTo>
                  <a:cubicBezTo>
                    <a:pt x="1291" y="7"/>
                    <a:pt x="1288" y="6"/>
                    <a:pt x="1285" y="6"/>
                  </a:cubicBezTo>
                  <a:cubicBezTo>
                    <a:pt x="1276" y="5"/>
                    <a:pt x="1276" y="5"/>
                    <a:pt x="1276" y="5"/>
                  </a:cubicBezTo>
                  <a:cubicBezTo>
                    <a:pt x="1270" y="5"/>
                    <a:pt x="1264" y="4"/>
                    <a:pt x="1258" y="4"/>
                  </a:cubicBezTo>
                  <a:cubicBezTo>
                    <a:pt x="1252" y="3"/>
                    <a:pt x="1246" y="3"/>
                    <a:pt x="1240" y="2"/>
                  </a:cubicBezTo>
                  <a:cubicBezTo>
                    <a:pt x="1231" y="2"/>
                    <a:pt x="1231" y="2"/>
                    <a:pt x="1231" y="2"/>
                  </a:cubicBezTo>
                  <a:cubicBezTo>
                    <a:pt x="1226" y="1"/>
                    <a:pt x="1226" y="1"/>
                    <a:pt x="1226" y="1"/>
                  </a:cubicBezTo>
                  <a:cubicBezTo>
                    <a:pt x="1222" y="1"/>
                    <a:pt x="1222" y="1"/>
                    <a:pt x="1222" y="1"/>
                  </a:cubicBezTo>
                  <a:cubicBezTo>
                    <a:pt x="1210" y="1"/>
                    <a:pt x="1198" y="1"/>
                    <a:pt x="1186" y="0"/>
                  </a:cubicBezTo>
                  <a:cubicBezTo>
                    <a:pt x="1180" y="0"/>
                    <a:pt x="1174" y="0"/>
                    <a:pt x="1168" y="0"/>
                  </a:cubicBezTo>
                  <a:cubicBezTo>
                    <a:pt x="1162" y="0"/>
                    <a:pt x="1156" y="0"/>
                    <a:pt x="1150" y="0"/>
                  </a:cubicBezTo>
                  <a:cubicBezTo>
                    <a:pt x="1139" y="0"/>
                    <a:pt x="1127" y="1"/>
                    <a:pt x="1115" y="1"/>
                  </a:cubicBezTo>
                  <a:cubicBezTo>
                    <a:pt x="1109" y="1"/>
                    <a:pt x="1103" y="2"/>
                    <a:pt x="1097" y="2"/>
                  </a:cubicBezTo>
                  <a:cubicBezTo>
                    <a:pt x="1092" y="2"/>
                    <a:pt x="1086" y="3"/>
                    <a:pt x="1080" y="3"/>
                  </a:cubicBezTo>
                  <a:cubicBezTo>
                    <a:pt x="1074" y="4"/>
                    <a:pt x="1068" y="4"/>
                    <a:pt x="1062" y="4"/>
                  </a:cubicBezTo>
                  <a:cubicBezTo>
                    <a:pt x="1059" y="5"/>
                    <a:pt x="1057" y="5"/>
                    <a:pt x="1054" y="5"/>
                  </a:cubicBezTo>
                  <a:cubicBezTo>
                    <a:pt x="1045" y="6"/>
                    <a:pt x="1045" y="6"/>
                    <a:pt x="1045" y="6"/>
                  </a:cubicBezTo>
                  <a:cubicBezTo>
                    <a:pt x="1033" y="8"/>
                    <a:pt x="1022" y="9"/>
                    <a:pt x="1010" y="10"/>
                  </a:cubicBezTo>
                  <a:cubicBezTo>
                    <a:pt x="999" y="11"/>
                    <a:pt x="988" y="14"/>
                    <a:pt x="976" y="15"/>
                  </a:cubicBezTo>
                  <a:cubicBezTo>
                    <a:pt x="965" y="17"/>
                    <a:pt x="954" y="19"/>
                    <a:pt x="943" y="21"/>
                  </a:cubicBezTo>
                  <a:cubicBezTo>
                    <a:pt x="931" y="24"/>
                    <a:pt x="920" y="26"/>
                    <a:pt x="909" y="28"/>
                  </a:cubicBezTo>
                  <a:cubicBezTo>
                    <a:pt x="904" y="29"/>
                    <a:pt x="898" y="31"/>
                    <a:pt x="893" y="32"/>
                  </a:cubicBezTo>
                  <a:cubicBezTo>
                    <a:pt x="887" y="33"/>
                    <a:pt x="882" y="35"/>
                    <a:pt x="876" y="36"/>
                  </a:cubicBezTo>
                  <a:cubicBezTo>
                    <a:pt x="866" y="39"/>
                    <a:pt x="855" y="42"/>
                    <a:pt x="844" y="45"/>
                  </a:cubicBezTo>
                  <a:cubicBezTo>
                    <a:pt x="833" y="48"/>
                    <a:pt x="823" y="51"/>
                    <a:pt x="812" y="54"/>
                  </a:cubicBezTo>
                  <a:cubicBezTo>
                    <a:pt x="791" y="60"/>
                    <a:pt x="771" y="68"/>
                    <a:pt x="750" y="76"/>
                  </a:cubicBezTo>
                  <a:cubicBezTo>
                    <a:pt x="740" y="79"/>
                    <a:pt x="730" y="84"/>
                    <a:pt x="720" y="88"/>
                  </a:cubicBezTo>
                  <a:cubicBezTo>
                    <a:pt x="710" y="92"/>
                    <a:pt x="701" y="96"/>
                    <a:pt x="691" y="100"/>
                  </a:cubicBezTo>
                  <a:cubicBezTo>
                    <a:pt x="681" y="104"/>
                    <a:pt x="672" y="109"/>
                    <a:pt x="662" y="113"/>
                  </a:cubicBezTo>
                  <a:cubicBezTo>
                    <a:pt x="653" y="118"/>
                    <a:pt x="643" y="122"/>
                    <a:pt x="634" y="127"/>
                  </a:cubicBezTo>
                  <a:cubicBezTo>
                    <a:pt x="615" y="137"/>
                    <a:pt x="597" y="146"/>
                    <a:pt x="579" y="157"/>
                  </a:cubicBezTo>
                  <a:cubicBezTo>
                    <a:pt x="509" y="198"/>
                    <a:pt x="445" y="244"/>
                    <a:pt x="389" y="294"/>
                  </a:cubicBezTo>
                  <a:cubicBezTo>
                    <a:pt x="333" y="343"/>
                    <a:pt x="285" y="395"/>
                    <a:pt x="244" y="447"/>
                  </a:cubicBezTo>
                  <a:cubicBezTo>
                    <a:pt x="203" y="499"/>
                    <a:pt x="169" y="551"/>
                    <a:pt x="141" y="601"/>
                  </a:cubicBezTo>
                  <a:cubicBezTo>
                    <a:pt x="126" y="626"/>
                    <a:pt x="115" y="651"/>
                    <a:pt x="103" y="675"/>
                  </a:cubicBezTo>
                  <a:cubicBezTo>
                    <a:pt x="92" y="699"/>
                    <a:pt x="82" y="722"/>
                    <a:pt x="73" y="744"/>
                  </a:cubicBezTo>
                  <a:cubicBezTo>
                    <a:pt x="38" y="833"/>
                    <a:pt x="21" y="906"/>
                    <a:pt x="12" y="957"/>
                  </a:cubicBezTo>
                  <a:cubicBezTo>
                    <a:pt x="7" y="982"/>
                    <a:pt x="5" y="1001"/>
                    <a:pt x="3" y="1014"/>
                  </a:cubicBezTo>
                  <a:cubicBezTo>
                    <a:pt x="1" y="1027"/>
                    <a:pt x="0" y="1034"/>
                    <a:pt x="0" y="1034"/>
                  </a:cubicBezTo>
                  <a:lnTo>
                    <a:pt x="153" y="1052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4197658" y="2799419"/>
            <a:ext cx="3778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初始化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对象时（例如：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= Queue()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），若括号中没有指定最大可接收的消息数量， 或数量为负值，那么就代表可接受的消息数量没有上限（直到内存的尽头）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422776" y="809152"/>
            <a:ext cx="26735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  <a:endParaRPr lang="zh-CN" altLang="en-US" sz="2800" b="1" i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086715" y="3021013"/>
            <a:ext cx="2018566" cy="679450"/>
            <a:chOff x="4299652" y="3409950"/>
            <a:chExt cx="2019421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299652" y="3409950"/>
              <a:ext cx="2019421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进程池</a:t>
              </a:r>
              <a:r>
                <a:rPr lang="en-US" altLang="zh-CN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Pool</a:t>
              </a:r>
              <a:endParaRPr lang="zh-CN" altLang="en-US" sz="280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2"/>
          <a:srcRect t="1497" r="23528" b="1088"/>
          <a:stretch>
            <a:fillRect/>
          </a:stretch>
        </p:blipFill>
        <p:spPr>
          <a:xfrm>
            <a:off x="1313763" y="630314"/>
            <a:ext cx="3746509" cy="4700527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 rotWithShape="1">
          <a:blip r:embed="rId3"/>
          <a:srcRect t="2133" r="13159" b="2137"/>
          <a:stretch>
            <a:fillRect/>
          </a:stretch>
        </p:blipFill>
        <p:spPr>
          <a:xfrm>
            <a:off x="6768185" y="630314"/>
            <a:ext cx="3805119" cy="2965143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4"/>
          <a:srcRect t="2716" r="8168" b="1503"/>
          <a:stretch>
            <a:fillRect/>
          </a:stretch>
        </p:blipFill>
        <p:spPr>
          <a:xfrm>
            <a:off x="7118145" y="4660776"/>
            <a:ext cx="3105197" cy="1979720"/>
          </a:xfrm>
          <a:prstGeom prst="rect">
            <a:avLst/>
          </a:prstGeom>
        </p:spPr>
      </p:pic>
      <p:sp>
        <p:nvSpPr>
          <p:cNvPr id="43" name="右箭头 42"/>
          <p:cNvSpPr/>
          <p:nvPr/>
        </p:nvSpPr>
        <p:spPr>
          <a:xfrm>
            <a:off x="5202315" y="1979720"/>
            <a:ext cx="1420427" cy="443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下箭头 43"/>
          <p:cNvSpPr/>
          <p:nvPr/>
        </p:nvSpPr>
        <p:spPr>
          <a:xfrm>
            <a:off x="8353887" y="3675355"/>
            <a:ext cx="452762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5565415" y="164589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735627" y="3675355"/>
            <a:ext cx="441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</a:t>
            </a:r>
            <a:endParaRPr lang="en-US" altLang="zh-CN" sz="20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5080337" y="30534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进程池的使用</a:t>
            </a:r>
            <a:endParaRPr lang="zh-CN" altLang="en-US" sz="2400" b="1" i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 rotWithShape="1">
          <a:blip r:embed="rId2"/>
          <a:srcRect t="1484" r="6504" b="1278"/>
          <a:stretch>
            <a:fillRect/>
          </a:stretch>
        </p:blipFill>
        <p:spPr>
          <a:xfrm>
            <a:off x="1278385" y="767011"/>
            <a:ext cx="4234648" cy="5743853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852" y="1431247"/>
            <a:ext cx="3657600" cy="1314450"/>
          </a:xfrm>
          <a:prstGeom prst="rect">
            <a:avLst/>
          </a:prstGeom>
        </p:spPr>
      </p:pic>
      <p:sp>
        <p:nvSpPr>
          <p:cNvPr id="30" name="右箭头 29"/>
          <p:cNvSpPr/>
          <p:nvPr/>
        </p:nvSpPr>
        <p:spPr>
          <a:xfrm>
            <a:off x="5877017" y="1917577"/>
            <a:ext cx="1091954" cy="4527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332737" y="3907965"/>
            <a:ext cx="552783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上例是一个创建多个进程并行处理与顺序执行处理同一数据，所用时间的差别。从结果可以看出，并行执行的时间明显比顺序执行要快很多，但是进程是要耗资源的，所以平时工作中，进程数也不能开太大。</a:t>
            </a:r>
          </a:p>
          <a:p>
            <a:r>
              <a:rPr lang="zh-CN" alt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程序中的</a:t>
            </a:r>
            <a:r>
              <a:rPr lang="en-US" altLang="zh-CN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r1</a:t>
            </a:r>
            <a:r>
              <a:rPr lang="zh-CN" alt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表示全部进程执行结束后全局的返回结果集，</a:t>
            </a:r>
            <a:r>
              <a:rPr lang="en-US" altLang="zh-CN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</a:t>
            </a:r>
            <a:r>
              <a:rPr lang="zh-CN" alt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函数有返回值，所以一个进程对应一个返回结果，这个结果存在一个列表中，也就是一个结果堆中，实际上是用了队列的原理，等待所有进程都执行完毕，就返回这个列表（列表的顺序不定）。</a:t>
            </a:r>
          </a:p>
          <a:p>
            <a:r>
              <a:rPr lang="zh-CN" alt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Pool</a:t>
            </a:r>
            <a:r>
              <a:rPr lang="zh-CN" alt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对象调用</a:t>
            </a:r>
            <a:r>
              <a:rPr lang="en-US" altLang="zh-CN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  <a:r>
              <a:rPr lang="zh-CN" alt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方法会等待所有子进程执行完毕，调用</a:t>
            </a:r>
            <a:r>
              <a:rPr lang="en-US" altLang="zh-CN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join()</a:t>
            </a:r>
            <a:r>
              <a:rPr lang="zh-CN" alt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之前必须先调用</a:t>
            </a:r>
            <a:r>
              <a:rPr lang="en-US" altLang="zh-CN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，让其不再接受新的</a:t>
            </a:r>
            <a:r>
              <a:rPr lang="en-US" altLang="zh-CN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15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了。</a:t>
            </a:r>
            <a:endParaRPr lang="zh-CN" altLang="en-US" sz="15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983923" y="160685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</p:txBody>
      </p:sp>
      <p:sp>
        <p:nvSpPr>
          <p:cNvPr id="33" name="iṣ1iďe"/>
          <p:cNvSpPr/>
          <p:nvPr/>
        </p:nvSpPr>
        <p:spPr bwMode="auto">
          <a:xfrm>
            <a:off x="6190206" y="3464641"/>
            <a:ext cx="400472" cy="461080"/>
          </a:xfrm>
          <a:custGeom>
            <a:avLst/>
            <a:gdLst>
              <a:gd name="T0" fmla="*/ 5699 w 5931"/>
              <a:gd name="T1" fmla="*/ 3199 h 6838"/>
              <a:gd name="T2" fmla="*/ 5298 w 5931"/>
              <a:gd name="T3" fmla="*/ 3024 h 6838"/>
              <a:gd name="T4" fmla="*/ 5130 w 5931"/>
              <a:gd name="T5" fmla="*/ 2630 h 6838"/>
              <a:gd name="T6" fmla="*/ 4787 w 5931"/>
              <a:gd name="T7" fmla="*/ 2457 h 6838"/>
              <a:gd name="T8" fmla="*/ 4727 w 5931"/>
              <a:gd name="T9" fmla="*/ 2453 h 6838"/>
              <a:gd name="T10" fmla="*/ 4726 w 5931"/>
              <a:gd name="T11" fmla="*/ 2400 h 6838"/>
              <a:gd name="T12" fmla="*/ 4561 w 5931"/>
              <a:gd name="T13" fmla="*/ 2061 h 6838"/>
              <a:gd name="T14" fmla="*/ 4311 w 5931"/>
              <a:gd name="T15" fmla="*/ 1910 h 6838"/>
              <a:gd name="T16" fmla="*/ 5358 w 5931"/>
              <a:gd name="T17" fmla="*/ 866 h 6838"/>
              <a:gd name="T18" fmla="*/ 5301 w 5931"/>
              <a:gd name="T19" fmla="*/ 182 h 6838"/>
              <a:gd name="T20" fmla="*/ 4960 w 5931"/>
              <a:gd name="T21" fmla="*/ 14 h 6838"/>
              <a:gd name="T22" fmla="*/ 4617 w 5931"/>
              <a:gd name="T23" fmla="*/ 125 h 6838"/>
              <a:gd name="T24" fmla="*/ 3098 w 5931"/>
              <a:gd name="T25" fmla="*/ 1641 h 6838"/>
              <a:gd name="T26" fmla="*/ 2601 w 5931"/>
              <a:gd name="T27" fmla="*/ 1014 h 6838"/>
              <a:gd name="T28" fmla="*/ 2518 w 5931"/>
              <a:gd name="T29" fmla="*/ 956 h 6838"/>
              <a:gd name="T30" fmla="*/ 835 w 5931"/>
              <a:gd name="T31" fmla="*/ 2640 h 6838"/>
              <a:gd name="T32" fmla="*/ 0 w 5931"/>
              <a:gd name="T33" fmla="*/ 4786 h 6838"/>
              <a:gd name="T34" fmla="*/ 2052 w 5931"/>
              <a:gd name="T35" fmla="*/ 6838 h 6838"/>
              <a:gd name="T36" fmla="*/ 3175 w 5931"/>
              <a:gd name="T37" fmla="*/ 6463 h 6838"/>
              <a:gd name="T38" fmla="*/ 5760 w 5931"/>
              <a:gd name="T39" fmla="*/ 3878 h 6838"/>
              <a:gd name="T40" fmla="*/ 5699 w 5931"/>
              <a:gd name="T41" fmla="*/ 3199 h 6838"/>
              <a:gd name="T42" fmla="*/ 5589 w 5931"/>
              <a:gd name="T43" fmla="*/ 3707 h 6838"/>
              <a:gd name="T44" fmla="*/ 3044 w 5931"/>
              <a:gd name="T45" fmla="*/ 6252 h 6838"/>
              <a:gd name="T46" fmla="*/ 2118 w 5931"/>
              <a:gd name="T47" fmla="*/ 6561 h 6838"/>
              <a:gd name="T48" fmla="*/ 283 w 5931"/>
              <a:gd name="T49" fmla="*/ 4726 h 6838"/>
              <a:gd name="T50" fmla="*/ 1042 w 5931"/>
              <a:gd name="T51" fmla="*/ 2775 h 6838"/>
              <a:gd name="T52" fmla="*/ 2543 w 5931"/>
              <a:gd name="T53" fmla="*/ 1274 h 6838"/>
              <a:gd name="T54" fmla="*/ 2869 w 5931"/>
              <a:gd name="T55" fmla="*/ 1739 h 6838"/>
              <a:gd name="T56" fmla="*/ 2788 w 5931"/>
              <a:gd name="T57" fmla="*/ 1939 h 6838"/>
              <a:gd name="T58" fmla="*/ 2110 w 5931"/>
              <a:gd name="T59" fmla="*/ 2627 h 6838"/>
              <a:gd name="T60" fmla="*/ 2281 w 5931"/>
              <a:gd name="T61" fmla="*/ 2798 h 6838"/>
              <a:gd name="T62" fmla="*/ 4789 w 5931"/>
              <a:gd name="T63" fmla="*/ 297 h 6838"/>
              <a:gd name="T64" fmla="*/ 4934 w 5931"/>
              <a:gd name="T65" fmla="*/ 255 h 6838"/>
              <a:gd name="T66" fmla="*/ 5130 w 5931"/>
              <a:gd name="T67" fmla="*/ 354 h 6838"/>
              <a:gd name="T68" fmla="*/ 5187 w 5931"/>
              <a:gd name="T69" fmla="*/ 694 h 6838"/>
              <a:gd name="T70" fmla="*/ 3477 w 5931"/>
              <a:gd name="T71" fmla="*/ 2400 h 6838"/>
              <a:gd name="T72" fmla="*/ 3648 w 5931"/>
              <a:gd name="T73" fmla="*/ 2571 h 6838"/>
              <a:gd name="T74" fmla="*/ 4049 w 5931"/>
              <a:gd name="T75" fmla="*/ 2175 h 6838"/>
              <a:gd name="T76" fmla="*/ 4194 w 5931"/>
              <a:gd name="T77" fmla="*/ 2133 h 6838"/>
              <a:gd name="T78" fmla="*/ 4390 w 5931"/>
              <a:gd name="T79" fmla="*/ 2232 h 6838"/>
              <a:gd name="T80" fmla="*/ 4484 w 5931"/>
              <a:gd name="T81" fmla="*/ 2421 h 6838"/>
              <a:gd name="T82" fmla="*/ 4439 w 5931"/>
              <a:gd name="T83" fmla="*/ 2565 h 6838"/>
              <a:gd name="T84" fmla="*/ 3983 w 5931"/>
              <a:gd name="T85" fmla="*/ 3020 h 6838"/>
              <a:gd name="T86" fmla="*/ 4155 w 5931"/>
              <a:gd name="T87" fmla="*/ 3191 h 6838"/>
              <a:gd name="T88" fmla="*/ 4610 w 5931"/>
              <a:gd name="T89" fmla="*/ 2736 h 6838"/>
              <a:gd name="T90" fmla="*/ 4757 w 5931"/>
              <a:gd name="T91" fmla="*/ 2697 h 6838"/>
              <a:gd name="T92" fmla="*/ 4959 w 5931"/>
              <a:gd name="T93" fmla="*/ 2801 h 6838"/>
              <a:gd name="T94" fmla="*/ 5008 w 5931"/>
              <a:gd name="T95" fmla="*/ 3133 h 6838"/>
              <a:gd name="T96" fmla="*/ 5008 w 5931"/>
              <a:gd name="T97" fmla="*/ 3133 h 6838"/>
              <a:gd name="T98" fmla="*/ 4552 w 5931"/>
              <a:gd name="T99" fmla="*/ 3589 h 6838"/>
              <a:gd name="T100" fmla="*/ 4724 w 5931"/>
              <a:gd name="T101" fmla="*/ 3760 h 6838"/>
              <a:gd name="T102" fmla="*/ 5179 w 5931"/>
              <a:gd name="T103" fmla="*/ 3305 h 6838"/>
              <a:gd name="T104" fmla="*/ 5528 w 5931"/>
              <a:gd name="T105" fmla="*/ 3370 h 6838"/>
              <a:gd name="T106" fmla="*/ 5589 w 5931"/>
              <a:gd name="T107" fmla="*/ 3707 h 6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5931" h="6838">
                <a:moveTo>
                  <a:pt x="5699" y="3199"/>
                </a:moveTo>
                <a:cubicBezTo>
                  <a:pt x="5585" y="3085"/>
                  <a:pt x="5436" y="3025"/>
                  <a:pt x="5298" y="3024"/>
                </a:cubicBezTo>
                <a:cubicBezTo>
                  <a:pt x="5301" y="2888"/>
                  <a:pt x="5245" y="2744"/>
                  <a:pt x="5130" y="2630"/>
                </a:cubicBezTo>
                <a:cubicBezTo>
                  <a:pt x="5035" y="2534"/>
                  <a:pt x="4913" y="2473"/>
                  <a:pt x="4787" y="2457"/>
                </a:cubicBezTo>
                <a:cubicBezTo>
                  <a:pt x="4767" y="2455"/>
                  <a:pt x="4747" y="2453"/>
                  <a:pt x="4727" y="2453"/>
                </a:cubicBezTo>
                <a:cubicBezTo>
                  <a:pt x="4728" y="2436"/>
                  <a:pt x="4727" y="2418"/>
                  <a:pt x="4726" y="2400"/>
                </a:cubicBezTo>
                <a:cubicBezTo>
                  <a:pt x="4715" y="2276"/>
                  <a:pt x="4656" y="2156"/>
                  <a:pt x="4561" y="2061"/>
                </a:cubicBezTo>
                <a:cubicBezTo>
                  <a:pt x="4489" y="1989"/>
                  <a:pt x="4403" y="1937"/>
                  <a:pt x="4311" y="1910"/>
                </a:cubicBezTo>
                <a:lnTo>
                  <a:pt x="5358" y="866"/>
                </a:lnTo>
                <a:cubicBezTo>
                  <a:pt x="5530" y="693"/>
                  <a:pt x="5505" y="386"/>
                  <a:pt x="5301" y="182"/>
                </a:cubicBezTo>
                <a:cubicBezTo>
                  <a:pt x="5206" y="87"/>
                  <a:pt x="5085" y="27"/>
                  <a:pt x="4960" y="14"/>
                </a:cubicBezTo>
                <a:cubicBezTo>
                  <a:pt x="4827" y="0"/>
                  <a:pt x="4703" y="40"/>
                  <a:pt x="4617" y="125"/>
                </a:cubicBezTo>
                <a:lnTo>
                  <a:pt x="3098" y="1641"/>
                </a:lnTo>
                <a:cubicBezTo>
                  <a:pt x="3019" y="1312"/>
                  <a:pt x="2647" y="1045"/>
                  <a:pt x="2601" y="1014"/>
                </a:cubicBezTo>
                <a:lnTo>
                  <a:pt x="2518" y="956"/>
                </a:lnTo>
                <a:lnTo>
                  <a:pt x="835" y="2640"/>
                </a:lnTo>
                <a:lnTo>
                  <a:pt x="0" y="4786"/>
                </a:lnTo>
                <a:lnTo>
                  <a:pt x="2052" y="6838"/>
                </a:lnTo>
                <a:lnTo>
                  <a:pt x="3175" y="6463"/>
                </a:lnTo>
                <a:lnTo>
                  <a:pt x="5760" y="3878"/>
                </a:lnTo>
                <a:cubicBezTo>
                  <a:pt x="5931" y="3708"/>
                  <a:pt x="5903" y="3403"/>
                  <a:pt x="5699" y="3199"/>
                </a:cubicBezTo>
                <a:close/>
                <a:moveTo>
                  <a:pt x="5589" y="3707"/>
                </a:moveTo>
                <a:lnTo>
                  <a:pt x="3044" y="6252"/>
                </a:lnTo>
                <a:lnTo>
                  <a:pt x="2118" y="6561"/>
                </a:lnTo>
                <a:lnTo>
                  <a:pt x="283" y="4726"/>
                </a:lnTo>
                <a:lnTo>
                  <a:pt x="1042" y="2775"/>
                </a:lnTo>
                <a:lnTo>
                  <a:pt x="2543" y="1274"/>
                </a:lnTo>
                <a:cubicBezTo>
                  <a:pt x="2670" y="1380"/>
                  <a:pt x="2854" y="1568"/>
                  <a:pt x="2869" y="1739"/>
                </a:cubicBezTo>
                <a:cubicBezTo>
                  <a:pt x="2876" y="1813"/>
                  <a:pt x="2850" y="1876"/>
                  <a:pt x="2788" y="1939"/>
                </a:cubicBezTo>
                <a:lnTo>
                  <a:pt x="2110" y="2627"/>
                </a:lnTo>
                <a:lnTo>
                  <a:pt x="2281" y="2798"/>
                </a:lnTo>
                <a:lnTo>
                  <a:pt x="4789" y="297"/>
                </a:lnTo>
                <a:cubicBezTo>
                  <a:pt x="4822" y="263"/>
                  <a:pt x="4874" y="248"/>
                  <a:pt x="4934" y="255"/>
                </a:cubicBezTo>
                <a:cubicBezTo>
                  <a:pt x="5003" y="262"/>
                  <a:pt x="5074" y="298"/>
                  <a:pt x="5130" y="354"/>
                </a:cubicBezTo>
                <a:cubicBezTo>
                  <a:pt x="5236" y="459"/>
                  <a:pt x="5262" y="619"/>
                  <a:pt x="5187" y="694"/>
                </a:cubicBezTo>
                <a:lnTo>
                  <a:pt x="3477" y="2400"/>
                </a:lnTo>
                <a:lnTo>
                  <a:pt x="3648" y="2571"/>
                </a:lnTo>
                <a:lnTo>
                  <a:pt x="4049" y="2175"/>
                </a:lnTo>
                <a:cubicBezTo>
                  <a:pt x="4082" y="2141"/>
                  <a:pt x="4134" y="2126"/>
                  <a:pt x="4194" y="2133"/>
                </a:cubicBezTo>
                <a:cubicBezTo>
                  <a:pt x="4263" y="2140"/>
                  <a:pt x="4334" y="2176"/>
                  <a:pt x="4390" y="2232"/>
                </a:cubicBezTo>
                <a:cubicBezTo>
                  <a:pt x="4445" y="2287"/>
                  <a:pt x="4479" y="2354"/>
                  <a:pt x="4484" y="2421"/>
                </a:cubicBezTo>
                <a:cubicBezTo>
                  <a:pt x="4490" y="2479"/>
                  <a:pt x="4473" y="2530"/>
                  <a:pt x="4439" y="2565"/>
                </a:cubicBezTo>
                <a:lnTo>
                  <a:pt x="3983" y="3020"/>
                </a:lnTo>
                <a:lnTo>
                  <a:pt x="4155" y="3191"/>
                </a:lnTo>
                <a:lnTo>
                  <a:pt x="4610" y="2736"/>
                </a:lnTo>
                <a:cubicBezTo>
                  <a:pt x="4642" y="2704"/>
                  <a:pt x="4695" y="2690"/>
                  <a:pt x="4757" y="2697"/>
                </a:cubicBezTo>
                <a:cubicBezTo>
                  <a:pt x="4829" y="2707"/>
                  <a:pt x="4902" y="2744"/>
                  <a:pt x="4959" y="2801"/>
                </a:cubicBezTo>
                <a:cubicBezTo>
                  <a:pt x="5064" y="2906"/>
                  <a:pt x="5086" y="3055"/>
                  <a:pt x="5008" y="3133"/>
                </a:cubicBezTo>
                <a:lnTo>
                  <a:pt x="5008" y="3133"/>
                </a:lnTo>
                <a:lnTo>
                  <a:pt x="4552" y="3589"/>
                </a:lnTo>
                <a:lnTo>
                  <a:pt x="4724" y="3760"/>
                </a:lnTo>
                <a:lnTo>
                  <a:pt x="5179" y="3305"/>
                </a:lnTo>
                <a:cubicBezTo>
                  <a:pt x="5246" y="3238"/>
                  <a:pt x="5410" y="3252"/>
                  <a:pt x="5528" y="3370"/>
                </a:cubicBezTo>
                <a:cubicBezTo>
                  <a:pt x="5636" y="3478"/>
                  <a:pt x="5664" y="3632"/>
                  <a:pt x="5589" y="37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34" name="文本框 33"/>
          <p:cNvSpPr txBox="1"/>
          <p:nvPr/>
        </p:nvSpPr>
        <p:spPr>
          <a:xfrm>
            <a:off x="6570224" y="347056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说明：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 txBox="1"/>
          <p:nvPr/>
        </p:nvSpPr>
        <p:spPr>
          <a:xfrm>
            <a:off x="687388" y="1005177"/>
            <a:ext cx="9720263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lstStyle/>
          <a:p>
            <a:pPr marL="1028700" indent="-1028700"/>
            <a:r>
              <a:rPr lang="en-US" altLang="zh-CN" sz="32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multiprocessing.Pool </a:t>
            </a:r>
            <a:r>
              <a:rPr lang="zh-CN" altLang="en-US" sz="3200" b="1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常用函数解析：</a:t>
            </a:r>
            <a:endParaRPr lang="zh-CN" altLang="zh-CN" sz="3200" b="1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3048000" y="2274838"/>
          <a:ext cx="6096000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88210" y="2391339"/>
            <a:ext cx="7393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如果要使用 </a:t>
            </a:r>
            <a:r>
              <a:rPr lang="en-US" altLang="zh-CN" sz="1600" dirty="0"/>
              <a:t>Pool </a:t>
            </a:r>
            <a:r>
              <a:rPr lang="zh-CN" altLang="en-US" sz="1600" dirty="0"/>
              <a:t>创建进程，就需要使用 </a:t>
            </a:r>
            <a:r>
              <a:rPr lang="en-US" altLang="zh-CN" sz="1600" dirty="0"/>
              <a:t>multiprocessing.Manager()</a:t>
            </a:r>
            <a:r>
              <a:rPr lang="zh-CN" altLang="en-US" sz="1600" dirty="0"/>
              <a:t>中的 </a:t>
            </a:r>
            <a:r>
              <a:rPr lang="en-US" altLang="zh-CN" sz="1600" dirty="0"/>
              <a:t>Queue()</a:t>
            </a:r>
            <a:r>
              <a:rPr lang="zh-CN" altLang="en-US" sz="1600" dirty="0"/>
              <a:t>，而不是 </a:t>
            </a:r>
            <a:r>
              <a:rPr lang="en-US" altLang="zh-CN" sz="1600" dirty="0"/>
              <a:t>multiprocessing.Queue()</a:t>
            </a:r>
            <a:r>
              <a:rPr lang="zh-CN" altLang="en-US" sz="1600" dirty="0"/>
              <a:t>，否则会得到一条如下的错误信息</a:t>
            </a:r>
            <a:endParaRPr lang="en-US" altLang="zh-CN" sz="1600" b="1" i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1497" y="811853"/>
            <a:ext cx="32624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进程池中的 </a:t>
            </a: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endParaRPr lang="en-US" altLang="zh-CN" sz="2800" b="1" i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7" y="3048000"/>
            <a:ext cx="58007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4972"/>
          <a:stretch>
            <a:fillRect/>
          </a:stretch>
        </p:blipFill>
        <p:spPr>
          <a:xfrm>
            <a:off x="601783" y="1270754"/>
            <a:ext cx="5982949" cy="5248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r="18394"/>
          <a:stretch>
            <a:fillRect/>
          </a:stretch>
        </p:blipFill>
        <p:spPr>
          <a:xfrm>
            <a:off x="7843935" y="2710786"/>
            <a:ext cx="4041929" cy="2638425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>
            <a:off x="6673463" y="3655194"/>
            <a:ext cx="976543" cy="4793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719580" y="3369384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</a:t>
            </a:r>
          </a:p>
        </p:txBody>
      </p:sp>
      <p:sp>
        <p:nvSpPr>
          <p:cNvPr id="7" name="矩形 6"/>
          <p:cNvSpPr/>
          <p:nvPr/>
        </p:nvSpPr>
        <p:spPr>
          <a:xfrm>
            <a:off x="737863" y="56272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演示进程池中进程通信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6178858" y="2856408"/>
            <a:ext cx="5894773" cy="181934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20786" y="753902"/>
            <a:ext cx="10801350" cy="569913"/>
          </a:xfrm>
          <a:noFill/>
          <a:ln w="9525">
            <a:noFill/>
          </a:ln>
        </p:spPr>
        <p:txBody>
          <a:bodyPr lIns="102870" tIns="51435" rIns="102870" bIns="51435" anchor="ctr">
            <a:normAutofit fontScale="90000"/>
          </a:bodyPr>
          <a:lstStyle/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什么是多任务</a:t>
            </a:r>
          </a:p>
        </p:txBody>
      </p:sp>
      <p:sp>
        <p:nvSpPr>
          <p:cNvPr id="5" name="矩形 34"/>
          <p:cNvSpPr/>
          <p:nvPr/>
        </p:nvSpPr>
        <p:spPr>
          <a:xfrm>
            <a:off x="5688086" y="1509552"/>
            <a:ext cx="666750" cy="46038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32" name="组合 3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744938" y="2346167"/>
            <a:ext cx="4832337" cy="2829516"/>
            <a:chOff x="2374901" y="1249363"/>
            <a:chExt cx="7442200" cy="4357688"/>
          </a:xfrm>
        </p:grpSpPr>
        <p:sp>
          <p:nvSpPr>
            <p:cNvPr id="33" name="ïsľiďe"/>
            <p:cNvSpPr/>
            <p:nvPr/>
          </p:nvSpPr>
          <p:spPr bwMode="auto">
            <a:xfrm>
              <a:off x="5559426" y="1401763"/>
              <a:ext cx="2206625" cy="1892300"/>
            </a:xfrm>
            <a:custGeom>
              <a:avLst/>
              <a:gdLst>
                <a:gd name="connsiteX0" fmla="*/ 1805728 w 2206625"/>
                <a:gd name="connsiteY0" fmla="*/ 1739900 h 1892300"/>
                <a:gd name="connsiteX1" fmla="*/ 1915063 w 2206625"/>
                <a:gd name="connsiteY1" fmla="*/ 1739900 h 1892300"/>
                <a:gd name="connsiteX2" fmla="*/ 1942831 w 2206625"/>
                <a:gd name="connsiteY2" fmla="*/ 1743364 h 1892300"/>
                <a:gd name="connsiteX3" fmla="*/ 1949773 w 2206625"/>
                <a:gd name="connsiteY3" fmla="*/ 1743364 h 1892300"/>
                <a:gd name="connsiteX4" fmla="*/ 1968863 w 2206625"/>
                <a:gd name="connsiteY4" fmla="*/ 1739900 h 1892300"/>
                <a:gd name="connsiteX5" fmla="*/ 2206625 w 2206625"/>
                <a:gd name="connsiteY5" fmla="*/ 1739900 h 1892300"/>
                <a:gd name="connsiteX6" fmla="*/ 2206625 w 2206625"/>
                <a:gd name="connsiteY6" fmla="*/ 1892300 h 1892300"/>
                <a:gd name="connsiteX7" fmla="*/ 1797050 w 2206625"/>
                <a:gd name="connsiteY7" fmla="*/ 1892300 h 1892300"/>
                <a:gd name="connsiteX8" fmla="*/ 1809199 w 2206625"/>
                <a:gd name="connsiteY8" fmla="*/ 1797050 h 1892300"/>
                <a:gd name="connsiteX9" fmla="*/ 1809199 w 2206625"/>
                <a:gd name="connsiteY9" fmla="*/ 1793586 h 1892300"/>
                <a:gd name="connsiteX10" fmla="*/ 1805728 w 2206625"/>
                <a:gd name="connsiteY10" fmla="*/ 1739900 h 1892300"/>
                <a:gd name="connsiteX11" fmla="*/ 1235075 w 2206625"/>
                <a:gd name="connsiteY11" fmla="*/ 1435101 h 1892300"/>
                <a:gd name="connsiteX12" fmla="*/ 1373188 w 2206625"/>
                <a:gd name="connsiteY12" fmla="*/ 1435101 h 1892300"/>
                <a:gd name="connsiteX13" fmla="*/ 1373188 w 2206625"/>
                <a:gd name="connsiteY13" fmla="*/ 1622426 h 1892300"/>
                <a:gd name="connsiteX14" fmla="*/ 1235075 w 2206625"/>
                <a:gd name="connsiteY14" fmla="*/ 1622426 h 1892300"/>
                <a:gd name="connsiteX15" fmla="*/ 1027113 w 2206625"/>
                <a:gd name="connsiteY15" fmla="*/ 1435101 h 1892300"/>
                <a:gd name="connsiteX16" fmla="*/ 1165226 w 2206625"/>
                <a:gd name="connsiteY16" fmla="*/ 1435101 h 1892300"/>
                <a:gd name="connsiteX17" fmla="*/ 1165226 w 2206625"/>
                <a:gd name="connsiteY17" fmla="*/ 1622426 h 1892300"/>
                <a:gd name="connsiteX18" fmla="*/ 1027113 w 2206625"/>
                <a:gd name="connsiteY18" fmla="*/ 1622426 h 1892300"/>
                <a:gd name="connsiteX19" fmla="*/ 819150 w 2206625"/>
                <a:gd name="connsiteY19" fmla="*/ 1435101 h 1892300"/>
                <a:gd name="connsiteX20" fmla="*/ 957263 w 2206625"/>
                <a:gd name="connsiteY20" fmla="*/ 1435101 h 1892300"/>
                <a:gd name="connsiteX21" fmla="*/ 957263 w 2206625"/>
                <a:gd name="connsiteY21" fmla="*/ 1622426 h 1892300"/>
                <a:gd name="connsiteX22" fmla="*/ 819150 w 2206625"/>
                <a:gd name="connsiteY22" fmla="*/ 1622426 h 1892300"/>
                <a:gd name="connsiteX23" fmla="*/ 609600 w 2206625"/>
                <a:gd name="connsiteY23" fmla="*/ 1435101 h 1892300"/>
                <a:gd name="connsiteX24" fmla="*/ 749300 w 2206625"/>
                <a:gd name="connsiteY24" fmla="*/ 1435101 h 1892300"/>
                <a:gd name="connsiteX25" fmla="*/ 749300 w 2206625"/>
                <a:gd name="connsiteY25" fmla="*/ 1622426 h 1892300"/>
                <a:gd name="connsiteX26" fmla="*/ 609600 w 2206625"/>
                <a:gd name="connsiteY26" fmla="*/ 1622426 h 1892300"/>
                <a:gd name="connsiteX27" fmla="*/ 401638 w 2206625"/>
                <a:gd name="connsiteY27" fmla="*/ 1435101 h 1892300"/>
                <a:gd name="connsiteX28" fmla="*/ 541338 w 2206625"/>
                <a:gd name="connsiteY28" fmla="*/ 1435101 h 1892300"/>
                <a:gd name="connsiteX29" fmla="*/ 541338 w 2206625"/>
                <a:gd name="connsiteY29" fmla="*/ 1622426 h 1892300"/>
                <a:gd name="connsiteX30" fmla="*/ 401638 w 2206625"/>
                <a:gd name="connsiteY30" fmla="*/ 1622426 h 1892300"/>
                <a:gd name="connsiteX31" fmla="*/ 193675 w 2206625"/>
                <a:gd name="connsiteY31" fmla="*/ 1435101 h 1892300"/>
                <a:gd name="connsiteX32" fmla="*/ 333375 w 2206625"/>
                <a:gd name="connsiteY32" fmla="*/ 1435101 h 1892300"/>
                <a:gd name="connsiteX33" fmla="*/ 333375 w 2206625"/>
                <a:gd name="connsiteY33" fmla="*/ 1622426 h 1892300"/>
                <a:gd name="connsiteX34" fmla="*/ 193675 w 2206625"/>
                <a:gd name="connsiteY34" fmla="*/ 1622426 h 1892300"/>
                <a:gd name="connsiteX35" fmla="*/ 1235075 w 2206625"/>
                <a:gd name="connsiteY35" fmla="*/ 1344613 h 1892300"/>
                <a:gd name="connsiteX36" fmla="*/ 1373188 w 2206625"/>
                <a:gd name="connsiteY36" fmla="*/ 1344613 h 1892300"/>
                <a:gd name="connsiteX37" fmla="*/ 1373188 w 2206625"/>
                <a:gd name="connsiteY37" fmla="*/ 1408113 h 1892300"/>
                <a:gd name="connsiteX38" fmla="*/ 1235075 w 2206625"/>
                <a:gd name="connsiteY38" fmla="*/ 1408113 h 1892300"/>
                <a:gd name="connsiteX39" fmla="*/ 1027113 w 2206625"/>
                <a:gd name="connsiteY39" fmla="*/ 1344613 h 1892300"/>
                <a:gd name="connsiteX40" fmla="*/ 1165226 w 2206625"/>
                <a:gd name="connsiteY40" fmla="*/ 1344613 h 1892300"/>
                <a:gd name="connsiteX41" fmla="*/ 1165226 w 2206625"/>
                <a:gd name="connsiteY41" fmla="*/ 1408113 h 1892300"/>
                <a:gd name="connsiteX42" fmla="*/ 1027113 w 2206625"/>
                <a:gd name="connsiteY42" fmla="*/ 1408113 h 1892300"/>
                <a:gd name="connsiteX43" fmla="*/ 819150 w 2206625"/>
                <a:gd name="connsiteY43" fmla="*/ 1344613 h 1892300"/>
                <a:gd name="connsiteX44" fmla="*/ 957263 w 2206625"/>
                <a:gd name="connsiteY44" fmla="*/ 1344613 h 1892300"/>
                <a:gd name="connsiteX45" fmla="*/ 957263 w 2206625"/>
                <a:gd name="connsiteY45" fmla="*/ 1408113 h 1892300"/>
                <a:gd name="connsiteX46" fmla="*/ 819150 w 2206625"/>
                <a:gd name="connsiteY46" fmla="*/ 1408113 h 1892300"/>
                <a:gd name="connsiteX47" fmla="*/ 609600 w 2206625"/>
                <a:gd name="connsiteY47" fmla="*/ 1344613 h 1892300"/>
                <a:gd name="connsiteX48" fmla="*/ 749300 w 2206625"/>
                <a:gd name="connsiteY48" fmla="*/ 1344613 h 1892300"/>
                <a:gd name="connsiteX49" fmla="*/ 749300 w 2206625"/>
                <a:gd name="connsiteY49" fmla="*/ 1408113 h 1892300"/>
                <a:gd name="connsiteX50" fmla="*/ 609600 w 2206625"/>
                <a:gd name="connsiteY50" fmla="*/ 1408113 h 1892300"/>
                <a:gd name="connsiteX51" fmla="*/ 401638 w 2206625"/>
                <a:gd name="connsiteY51" fmla="*/ 1344613 h 1892300"/>
                <a:gd name="connsiteX52" fmla="*/ 541338 w 2206625"/>
                <a:gd name="connsiteY52" fmla="*/ 1344613 h 1892300"/>
                <a:gd name="connsiteX53" fmla="*/ 541338 w 2206625"/>
                <a:gd name="connsiteY53" fmla="*/ 1408113 h 1892300"/>
                <a:gd name="connsiteX54" fmla="*/ 401638 w 2206625"/>
                <a:gd name="connsiteY54" fmla="*/ 1408113 h 1892300"/>
                <a:gd name="connsiteX55" fmla="*/ 193675 w 2206625"/>
                <a:gd name="connsiteY55" fmla="*/ 1344613 h 1892300"/>
                <a:gd name="connsiteX56" fmla="*/ 333375 w 2206625"/>
                <a:gd name="connsiteY56" fmla="*/ 1344613 h 1892300"/>
                <a:gd name="connsiteX57" fmla="*/ 333375 w 2206625"/>
                <a:gd name="connsiteY57" fmla="*/ 1408113 h 1892300"/>
                <a:gd name="connsiteX58" fmla="*/ 193675 w 2206625"/>
                <a:gd name="connsiteY58" fmla="*/ 1408113 h 1892300"/>
                <a:gd name="connsiteX59" fmla="*/ 1500188 w 2206625"/>
                <a:gd name="connsiteY59" fmla="*/ 1335088 h 1892300"/>
                <a:gd name="connsiteX60" fmla="*/ 1528763 w 2206625"/>
                <a:gd name="connsiteY60" fmla="*/ 1390651 h 1892300"/>
                <a:gd name="connsiteX61" fmla="*/ 1403350 w 2206625"/>
                <a:gd name="connsiteY61" fmla="*/ 1452563 h 1892300"/>
                <a:gd name="connsiteX62" fmla="*/ 1417638 w 2206625"/>
                <a:gd name="connsiteY62" fmla="*/ 1476376 h 1892300"/>
                <a:gd name="connsiteX63" fmla="*/ 1539875 w 2206625"/>
                <a:gd name="connsiteY63" fmla="*/ 1414463 h 1892300"/>
                <a:gd name="connsiteX64" fmla="*/ 1644650 w 2206625"/>
                <a:gd name="connsiteY64" fmla="*/ 1620838 h 1892300"/>
                <a:gd name="connsiteX65" fmla="*/ 1608138 w 2206625"/>
                <a:gd name="connsiteY65" fmla="*/ 1622426 h 1892300"/>
                <a:gd name="connsiteX66" fmla="*/ 1636713 w 2206625"/>
                <a:gd name="connsiteY66" fmla="*/ 1606551 h 1892300"/>
                <a:gd name="connsiteX67" fmla="*/ 1624013 w 2206625"/>
                <a:gd name="connsiteY67" fmla="*/ 1582738 h 1892300"/>
                <a:gd name="connsiteX68" fmla="*/ 1543050 w 2206625"/>
                <a:gd name="connsiteY68" fmla="*/ 1622426 h 1892300"/>
                <a:gd name="connsiteX69" fmla="*/ 1490663 w 2206625"/>
                <a:gd name="connsiteY69" fmla="*/ 1624013 h 1892300"/>
                <a:gd name="connsiteX70" fmla="*/ 1374775 w 2206625"/>
                <a:gd name="connsiteY70" fmla="*/ 1397001 h 1892300"/>
                <a:gd name="connsiteX71" fmla="*/ 1894367 w 2206625"/>
                <a:gd name="connsiteY71" fmla="*/ 1054101 h 1892300"/>
                <a:gd name="connsiteX72" fmla="*/ 1894367 w 2206625"/>
                <a:gd name="connsiteY72" fmla="*/ 1054966 h 1892300"/>
                <a:gd name="connsiteX73" fmla="*/ 1894367 w 2206625"/>
                <a:gd name="connsiteY73" fmla="*/ 1061027 h 1892300"/>
                <a:gd name="connsiteX74" fmla="*/ 2033148 w 2206625"/>
                <a:gd name="connsiteY74" fmla="*/ 1061027 h 1892300"/>
                <a:gd name="connsiteX75" fmla="*/ 2033148 w 2206625"/>
                <a:gd name="connsiteY75" fmla="*/ 1060161 h 1892300"/>
                <a:gd name="connsiteX76" fmla="*/ 2033148 w 2206625"/>
                <a:gd name="connsiteY76" fmla="*/ 1054101 h 1892300"/>
                <a:gd name="connsiteX77" fmla="*/ 1686195 w 2206625"/>
                <a:gd name="connsiteY77" fmla="*/ 1054101 h 1892300"/>
                <a:gd name="connsiteX78" fmla="*/ 1686195 w 2206625"/>
                <a:gd name="connsiteY78" fmla="*/ 1054966 h 1892300"/>
                <a:gd name="connsiteX79" fmla="*/ 1686195 w 2206625"/>
                <a:gd name="connsiteY79" fmla="*/ 1061027 h 1892300"/>
                <a:gd name="connsiteX80" fmla="*/ 1824976 w 2206625"/>
                <a:gd name="connsiteY80" fmla="*/ 1061027 h 1892300"/>
                <a:gd name="connsiteX81" fmla="*/ 1824976 w 2206625"/>
                <a:gd name="connsiteY81" fmla="*/ 1060161 h 1892300"/>
                <a:gd name="connsiteX82" fmla="*/ 1824976 w 2206625"/>
                <a:gd name="connsiteY82" fmla="*/ 1054101 h 1892300"/>
                <a:gd name="connsiteX83" fmla="*/ 402466 w 2206625"/>
                <a:gd name="connsiteY83" fmla="*/ 1054101 h 1892300"/>
                <a:gd name="connsiteX84" fmla="*/ 402466 w 2206625"/>
                <a:gd name="connsiteY84" fmla="*/ 1054966 h 1892300"/>
                <a:gd name="connsiteX85" fmla="*/ 402466 w 2206625"/>
                <a:gd name="connsiteY85" fmla="*/ 1061027 h 1892300"/>
                <a:gd name="connsiteX86" fmla="*/ 541248 w 2206625"/>
                <a:gd name="connsiteY86" fmla="*/ 1061027 h 1892300"/>
                <a:gd name="connsiteX87" fmla="*/ 541248 w 2206625"/>
                <a:gd name="connsiteY87" fmla="*/ 1060161 h 1892300"/>
                <a:gd name="connsiteX88" fmla="*/ 541248 w 2206625"/>
                <a:gd name="connsiteY88" fmla="*/ 1054101 h 1892300"/>
                <a:gd name="connsiteX89" fmla="*/ 194294 w 2206625"/>
                <a:gd name="connsiteY89" fmla="*/ 1054101 h 1892300"/>
                <a:gd name="connsiteX90" fmla="*/ 194294 w 2206625"/>
                <a:gd name="connsiteY90" fmla="*/ 1054966 h 1892300"/>
                <a:gd name="connsiteX91" fmla="*/ 194294 w 2206625"/>
                <a:gd name="connsiteY91" fmla="*/ 1061027 h 1892300"/>
                <a:gd name="connsiteX92" fmla="*/ 333076 w 2206625"/>
                <a:gd name="connsiteY92" fmla="*/ 1061027 h 1892300"/>
                <a:gd name="connsiteX93" fmla="*/ 333076 w 2206625"/>
                <a:gd name="connsiteY93" fmla="*/ 1060161 h 1892300"/>
                <a:gd name="connsiteX94" fmla="*/ 333076 w 2206625"/>
                <a:gd name="connsiteY94" fmla="*/ 1054101 h 1892300"/>
                <a:gd name="connsiteX95" fmla="*/ 193675 w 2206625"/>
                <a:gd name="connsiteY95" fmla="*/ 971551 h 1892300"/>
                <a:gd name="connsiteX96" fmla="*/ 333375 w 2206625"/>
                <a:gd name="connsiteY96" fmla="*/ 971551 h 1892300"/>
                <a:gd name="connsiteX97" fmla="*/ 333375 w 2206625"/>
                <a:gd name="connsiteY97" fmla="*/ 1054100 h 1892300"/>
                <a:gd name="connsiteX98" fmla="*/ 341750 w 2206625"/>
                <a:gd name="connsiteY98" fmla="*/ 1054100 h 1892300"/>
                <a:gd name="connsiteX99" fmla="*/ 401638 w 2206625"/>
                <a:gd name="connsiteY99" fmla="*/ 1054100 h 1892300"/>
                <a:gd name="connsiteX100" fmla="*/ 401638 w 2206625"/>
                <a:gd name="connsiteY100" fmla="*/ 971551 h 1892300"/>
                <a:gd name="connsiteX101" fmla="*/ 541338 w 2206625"/>
                <a:gd name="connsiteY101" fmla="*/ 971551 h 1892300"/>
                <a:gd name="connsiteX102" fmla="*/ 541338 w 2206625"/>
                <a:gd name="connsiteY102" fmla="*/ 1054100 h 1892300"/>
                <a:gd name="connsiteX103" fmla="*/ 549922 w 2206625"/>
                <a:gd name="connsiteY103" fmla="*/ 1054100 h 1892300"/>
                <a:gd name="connsiteX104" fmla="*/ 609600 w 2206625"/>
                <a:gd name="connsiteY104" fmla="*/ 1054100 h 1892300"/>
                <a:gd name="connsiteX105" fmla="*/ 609600 w 2206625"/>
                <a:gd name="connsiteY105" fmla="*/ 971551 h 1892300"/>
                <a:gd name="connsiteX106" fmla="*/ 749300 w 2206625"/>
                <a:gd name="connsiteY106" fmla="*/ 971551 h 1892300"/>
                <a:gd name="connsiteX107" fmla="*/ 749300 w 2206625"/>
                <a:gd name="connsiteY107" fmla="*/ 1054101 h 1892300"/>
                <a:gd name="connsiteX108" fmla="*/ 610639 w 2206625"/>
                <a:gd name="connsiteY108" fmla="*/ 1054101 h 1892300"/>
                <a:gd name="connsiteX109" fmla="*/ 610639 w 2206625"/>
                <a:gd name="connsiteY109" fmla="*/ 1054966 h 1892300"/>
                <a:gd name="connsiteX110" fmla="*/ 610639 w 2206625"/>
                <a:gd name="connsiteY110" fmla="*/ 1061027 h 1892300"/>
                <a:gd name="connsiteX111" fmla="*/ 749420 w 2206625"/>
                <a:gd name="connsiteY111" fmla="*/ 1061027 h 1892300"/>
                <a:gd name="connsiteX112" fmla="*/ 749420 w 2206625"/>
                <a:gd name="connsiteY112" fmla="*/ 1054100 h 1892300"/>
                <a:gd name="connsiteX113" fmla="*/ 1026983 w 2206625"/>
                <a:gd name="connsiteY113" fmla="*/ 1054100 h 1892300"/>
                <a:gd name="connsiteX114" fmla="*/ 1054739 w 2206625"/>
                <a:gd name="connsiteY114" fmla="*/ 1057564 h 1892300"/>
                <a:gd name="connsiteX115" fmla="*/ 1061678 w 2206625"/>
                <a:gd name="connsiteY115" fmla="*/ 1057564 h 1892300"/>
                <a:gd name="connsiteX116" fmla="*/ 1080761 w 2206625"/>
                <a:gd name="connsiteY116" fmla="*/ 1054100 h 1892300"/>
                <a:gd name="connsiteX117" fmla="*/ 1346895 w 2206625"/>
                <a:gd name="connsiteY117" fmla="*/ 1054100 h 1892300"/>
                <a:gd name="connsiteX118" fmla="*/ 1477963 w 2206625"/>
                <a:gd name="connsiteY118" fmla="*/ 1054100 h 1892300"/>
                <a:gd name="connsiteX119" fmla="*/ 1477963 w 2206625"/>
                <a:gd name="connsiteY119" fmla="*/ 971551 h 1892300"/>
                <a:gd name="connsiteX120" fmla="*/ 1616076 w 2206625"/>
                <a:gd name="connsiteY120" fmla="*/ 971551 h 1892300"/>
                <a:gd name="connsiteX121" fmla="*/ 1616076 w 2206625"/>
                <a:gd name="connsiteY121" fmla="*/ 1054101 h 1892300"/>
                <a:gd name="connsiteX122" fmla="*/ 1478023 w 2206625"/>
                <a:gd name="connsiteY122" fmla="*/ 1054101 h 1892300"/>
                <a:gd name="connsiteX123" fmla="*/ 1478023 w 2206625"/>
                <a:gd name="connsiteY123" fmla="*/ 1054966 h 1892300"/>
                <a:gd name="connsiteX124" fmla="*/ 1478023 w 2206625"/>
                <a:gd name="connsiteY124" fmla="*/ 1061027 h 1892300"/>
                <a:gd name="connsiteX125" fmla="*/ 1616804 w 2206625"/>
                <a:gd name="connsiteY125" fmla="*/ 1061027 h 1892300"/>
                <a:gd name="connsiteX126" fmla="*/ 1616804 w 2206625"/>
                <a:gd name="connsiteY126" fmla="*/ 1054100 h 1892300"/>
                <a:gd name="connsiteX127" fmla="*/ 1625478 w 2206625"/>
                <a:gd name="connsiteY127" fmla="*/ 1054100 h 1892300"/>
                <a:gd name="connsiteX128" fmla="*/ 1685925 w 2206625"/>
                <a:gd name="connsiteY128" fmla="*/ 1054100 h 1892300"/>
                <a:gd name="connsiteX129" fmla="*/ 1685925 w 2206625"/>
                <a:gd name="connsiteY129" fmla="*/ 971551 h 1892300"/>
                <a:gd name="connsiteX130" fmla="*/ 1825625 w 2206625"/>
                <a:gd name="connsiteY130" fmla="*/ 971551 h 1892300"/>
                <a:gd name="connsiteX131" fmla="*/ 1825625 w 2206625"/>
                <a:gd name="connsiteY131" fmla="*/ 1054100 h 1892300"/>
                <a:gd name="connsiteX132" fmla="*/ 1833650 w 2206625"/>
                <a:gd name="connsiteY132" fmla="*/ 1054100 h 1892300"/>
                <a:gd name="connsiteX133" fmla="*/ 1893888 w 2206625"/>
                <a:gd name="connsiteY133" fmla="*/ 1054100 h 1892300"/>
                <a:gd name="connsiteX134" fmla="*/ 1893888 w 2206625"/>
                <a:gd name="connsiteY134" fmla="*/ 971551 h 1892300"/>
                <a:gd name="connsiteX135" fmla="*/ 2033588 w 2206625"/>
                <a:gd name="connsiteY135" fmla="*/ 971551 h 1892300"/>
                <a:gd name="connsiteX136" fmla="*/ 2033588 w 2206625"/>
                <a:gd name="connsiteY136" fmla="*/ 1054100 h 1892300"/>
                <a:gd name="connsiteX137" fmla="*/ 2035859 w 2206625"/>
                <a:gd name="connsiteY137" fmla="*/ 1054100 h 1892300"/>
                <a:gd name="connsiteX138" fmla="*/ 2206625 w 2206625"/>
                <a:gd name="connsiteY138" fmla="*/ 1054100 h 1892300"/>
                <a:gd name="connsiteX139" fmla="*/ 2206625 w 2206625"/>
                <a:gd name="connsiteY139" fmla="*/ 1206500 h 1892300"/>
                <a:gd name="connsiteX140" fmla="*/ 0 w 2206625"/>
                <a:gd name="connsiteY140" fmla="*/ 1206500 h 1892300"/>
                <a:gd name="connsiteX141" fmla="*/ 0 w 2206625"/>
                <a:gd name="connsiteY141" fmla="*/ 1054100 h 1892300"/>
                <a:gd name="connsiteX142" fmla="*/ 81968 w 2206625"/>
                <a:gd name="connsiteY142" fmla="*/ 1054100 h 1892300"/>
                <a:gd name="connsiteX143" fmla="*/ 193675 w 2206625"/>
                <a:gd name="connsiteY143" fmla="*/ 1054100 h 1892300"/>
                <a:gd name="connsiteX144" fmla="*/ 1893888 w 2206625"/>
                <a:gd name="connsiteY144" fmla="*/ 755651 h 1892300"/>
                <a:gd name="connsiteX145" fmla="*/ 2033588 w 2206625"/>
                <a:gd name="connsiteY145" fmla="*/ 755651 h 1892300"/>
                <a:gd name="connsiteX146" fmla="*/ 2033588 w 2206625"/>
                <a:gd name="connsiteY146" fmla="*/ 942976 h 1892300"/>
                <a:gd name="connsiteX147" fmla="*/ 1893888 w 2206625"/>
                <a:gd name="connsiteY147" fmla="*/ 942976 h 1892300"/>
                <a:gd name="connsiteX148" fmla="*/ 1685925 w 2206625"/>
                <a:gd name="connsiteY148" fmla="*/ 755651 h 1892300"/>
                <a:gd name="connsiteX149" fmla="*/ 1825625 w 2206625"/>
                <a:gd name="connsiteY149" fmla="*/ 755651 h 1892300"/>
                <a:gd name="connsiteX150" fmla="*/ 1825625 w 2206625"/>
                <a:gd name="connsiteY150" fmla="*/ 942976 h 1892300"/>
                <a:gd name="connsiteX151" fmla="*/ 1685925 w 2206625"/>
                <a:gd name="connsiteY151" fmla="*/ 942976 h 1892300"/>
                <a:gd name="connsiteX152" fmla="*/ 1477963 w 2206625"/>
                <a:gd name="connsiteY152" fmla="*/ 755651 h 1892300"/>
                <a:gd name="connsiteX153" fmla="*/ 1616076 w 2206625"/>
                <a:gd name="connsiteY153" fmla="*/ 755651 h 1892300"/>
                <a:gd name="connsiteX154" fmla="*/ 1616076 w 2206625"/>
                <a:gd name="connsiteY154" fmla="*/ 942976 h 1892300"/>
                <a:gd name="connsiteX155" fmla="*/ 1477963 w 2206625"/>
                <a:gd name="connsiteY155" fmla="*/ 942976 h 1892300"/>
                <a:gd name="connsiteX156" fmla="*/ 609600 w 2206625"/>
                <a:gd name="connsiteY156" fmla="*/ 755651 h 1892300"/>
                <a:gd name="connsiteX157" fmla="*/ 749300 w 2206625"/>
                <a:gd name="connsiteY157" fmla="*/ 755651 h 1892300"/>
                <a:gd name="connsiteX158" fmla="*/ 749300 w 2206625"/>
                <a:gd name="connsiteY158" fmla="*/ 942976 h 1892300"/>
                <a:gd name="connsiteX159" fmla="*/ 609600 w 2206625"/>
                <a:gd name="connsiteY159" fmla="*/ 942976 h 1892300"/>
                <a:gd name="connsiteX160" fmla="*/ 401638 w 2206625"/>
                <a:gd name="connsiteY160" fmla="*/ 755651 h 1892300"/>
                <a:gd name="connsiteX161" fmla="*/ 541338 w 2206625"/>
                <a:gd name="connsiteY161" fmla="*/ 755651 h 1892300"/>
                <a:gd name="connsiteX162" fmla="*/ 541338 w 2206625"/>
                <a:gd name="connsiteY162" fmla="*/ 942976 h 1892300"/>
                <a:gd name="connsiteX163" fmla="*/ 401638 w 2206625"/>
                <a:gd name="connsiteY163" fmla="*/ 942976 h 1892300"/>
                <a:gd name="connsiteX164" fmla="*/ 193675 w 2206625"/>
                <a:gd name="connsiteY164" fmla="*/ 755651 h 1892300"/>
                <a:gd name="connsiteX165" fmla="*/ 333375 w 2206625"/>
                <a:gd name="connsiteY165" fmla="*/ 755651 h 1892300"/>
                <a:gd name="connsiteX166" fmla="*/ 333375 w 2206625"/>
                <a:gd name="connsiteY166" fmla="*/ 942976 h 1892300"/>
                <a:gd name="connsiteX167" fmla="*/ 193675 w 2206625"/>
                <a:gd name="connsiteY167" fmla="*/ 942976 h 1892300"/>
                <a:gd name="connsiteX168" fmla="*/ 1893888 w 2206625"/>
                <a:gd name="connsiteY168" fmla="*/ 665163 h 1892300"/>
                <a:gd name="connsiteX169" fmla="*/ 2033588 w 2206625"/>
                <a:gd name="connsiteY169" fmla="*/ 665163 h 1892300"/>
                <a:gd name="connsiteX170" fmla="*/ 2033588 w 2206625"/>
                <a:gd name="connsiteY170" fmla="*/ 728663 h 1892300"/>
                <a:gd name="connsiteX171" fmla="*/ 1893888 w 2206625"/>
                <a:gd name="connsiteY171" fmla="*/ 728663 h 1892300"/>
                <a:gd name="connsiteX172" fmla="*/ 1685925 w 2206625"/>
                <a:gd name="connsiteY172" fmla="*/ 665163 h 1892300"/>
                <a:gd name="connsiteX173" fmla="*/ 1825625 w 2206625"/>
                <a:gd name="connsiteY173" fmla="*/ 665163 h 1892300"/>
                <a:gd name="connsiteX174" fmla="*/ 1825625 w 2206625"/>
                <a:gd name="connsiteY174" fmla="*/ 728663 h 1892300"/>
                <a:gd name="connsiteX175" fmla="*/ 1685925 w 2206625"/>
                <a:gd name="connsiteY175" fmla="*/ 728663 h 1892300"/>
                <a:gd name="connsiteX176" fmla="*/ 1477963 w 2206625"/>
                <a:gd name="connsiteY176" fmla="*/ 665163 h 1892300"/>
                <a:gd name="connsiteX177" fmla="*/ 1616076 w 2206625"/>
                <a:gd name="connsiteY177" fmla="*/ 665163 h 1892300"/>
                <a:gd name="connsiteX178" fmla="*/ 1616076 w 2206625"/>
                <a:gd name="connsiteY178" fmla="*/ 728663 h 1892300"/>
                <a:gd name="connsiteX179" fmla="*/ 1477963 w 2206625"/>
                <a:gd name="connsiteY179" fmla="*/ 728663 h 1892300"/>
                <a:gd name="connsiteX180" fmla="*/ 609600 w 2206625"/>
                <a:gd name="connsiteY180" fmla="*/ 665163 h 1892300"/>
                <a:gd name="connsiteX181" fmla="*/ 749300 w 2206625"/>
                <a:gd name="connsiteY181" fmla="*/ 665163 h 1892300"/>
                <a:gd name="connsiteX182" fmla="*/ 749300 w 2206625"/>
                <a:gd name="connsiteY182" fmla="*/ 728663 h 1892300"/>
                <a:gd name="connsiteX183" fmla="*/ 609600 w 2206625"/>
                <a:gd name="connsiteY183" fmla="*/ 728663 h 1892300"/>
                <a:gd name="connsiteX184" fmla="*/ 401638 w 2206625"/>
                <a:gd name="connsiteY184" fmla="*/ 665163 h 1892300"/>
                <a:gd name="connsiteX185" fmla="*/ 541338 w 2206625"/>
                <a:gd name="connsiteY185" fmla="*/ 665163 h 1892300"/>
                <a:gd name="connsiteX186" fmla="*/ 541338 w 2206625"/>
                <a:gd name="connsiteY186" fmla="*/ 728663 h 1892300"/>
                <a:gd name="connsiteX187" fmla="*/ 401638 w 2206625"/>
                <a:gd name="connsiteY187" fmla="*/ 728663 h 1892300"/>
                <a:gd name="connsiteX188" fmla="*/ 193675 w 2206625"/>
                <a:gd name="connsiteY188" fmla="*/ 665163 h 1892300"/>
                <a:gd name="connsiteX189" fmla="*/ 333375 w 2206625"/>
                <a:gd name="connsiteY189" fmla="*/ 665163 h 1892300"/>
                <a:gd name="connsiteX190" fmla="*/ 333375 w 2206625"/>
                <a:gd name="connsiteY190" fmla="*/ 728663 h 1892300"/>
                <a:gd name="connsiteX191" fmla="*/ 193675 w 2206625"/>
                <a:gd name="connsiteY191" fmla="*/ 728663 h 1892300"/>
                <a:gd name="connsiteX192" fmla="*/ 193675 w 2206625"/>
                <a:gd name="connsiteY192" fmla="*/ 304800 h 1892300"/>
                <a:gd name="connsiteX193" fmla="*/ 333375 w 2206625"/>
                <a:gd name="connsiteY193" fmla="*/ 304800 h 1892300"/>
                <a:gd name="connsiteX194" fmla="*/ 333375 w 2206625"/>
                <a:gd name="connsiteY194" fmla="*/ 395288 h 1892300"/>
                <a:gd name="connsiteX195" fmla="*/ 401638 w 2206625"/>
                <a:gd name="connsiteY195" fmla="*/ 395288 h 1892300"/>
                <a:gd name="connsiteX196" fmla="*/ 401638 w 2206625"/>
                <a:gd name="connsiteY196" fmla="*/ 304800 h 1892300"/>
                <a:gd name="connsiteX197" fmla="*/ 541338 w 2206625"/>
                <a:gd name="connsiteY197" fmla="*/ 304800 h 1892300"/>
                <a:gd name="connsiteX198" fmla="*/ 541338 w 2206625"/>
                <a:gd name="connsiteY198" fmla="*/ 395288 h 1892300"/>
                <a:gd name="connsiteX199" fmla="*/ 609600 w 2206625"/>
                <a:gd name="connsiteY199" fmla="*/ 395288 h 1892300"/>
                <a:gd name="connsiteX200" fmla="*/ 609600 w 2206625"/>
                <a:gd name="connsiteY200" fmla="*/ 304800 h 1892300"/>
                <a:gd name="connsiteX201" fmla="*/ 749300 w 2206625"/>
                <a:gd name="connsiteY201" fmla="*/ 304800 h 1892300"/>
                <a:gd name="connsiteX202" fmla="*/ 749300 w 2206625"/>
                <a:gd name="connsiteY202" fmla="*/ 395288 h 1892300"/>
                <a:gd name="connsiteX203" fmla="*/ 819150 w 2206625"/>
                <a:gd name="connsiteY203" fmla="*/ 395288 h 1892300"/>
                <a:gd name="connsiteX204" fmla="*/ 819150 w 2206625"/>
                <a:gd name="connsiteY204" fmla="*/ 304800 h 1892300"/>
                <a:gd name="connsiteX205" fmla="*/ 957263 w 2206625"/>
                <a:gd name="connsiteY205" fmla="*/ 304800 h 1892300"/>
                <a:gd name="connsiteX206" fmla="*/ 957263 w 2206625"/>
                <a:gd name="connsiteY206" fmla="*/ 395288 h 1892300"/>
                <a:gd name="connsiteX207" fmla="*/ 1027113 w 2206625"/>
                <a:gd name="connsiteY207" fmla="*/ 395288 h 1892300"/>
                <a:gd name="connsiteX208" fmla="*/ 1027113 w 2206625"/>
                <a:gd name="connsiteY208" fmla="*/ 304800 h 1892300"/>
                <a:gd name="connsiteX209" fmla="*/ 1165226 w 2206625"/>
                <a:gd name="connsiteY209" fmla="*/ 304800 h 1892300"/>
                <a:gd name="connsiteX210" fmla="*/ 1165226 w 2206625"/>
                <a:gd name="connsiteY210" fmla="*/ 395288 h 1892300"/>
                <a:gd name="connsiteX211" fmla="*/ 1235075 w 2206625"/>
                <a:gd name="connsiteY211" fmla="*/ 395288 h 1892300"/>
                <a:gd name="connsiteX212" fmla="*/ 1235075 w 2206625"/>
                <a:gd name="connsiteY212" fmla="*/ 304800 h 1892300"/>
                <a:gd name="connsiteX213" fmla="*/ 1373188 w 2206625"/>
                <a:gd name="connsiteY213" fmla="*/ 304800 h 1892300"/>
                <a:gd name="connsiteX214" fmla="*/ 1373188 w 2206625"/>
                <a:gd name="connsiteY214" fmla="*/ 395288 h 1892300"/>
                <a:gd name="connsiteX215" fmla="*/ 1443038 w 2206625"/>
                <a:gd name="connsiteY215" fmla="*/ 395288 h 1892300"/>
                <a:gd name="connsiteX216" fmla="*/ 1443038 w 2206625"/>
                <a:gd name="connsiteY216" fmla="*/ 304800 h 1892300"/>
                <a:gd name="connsiteX217" fmla="*/ 1582738 w 2206625"/>
                <a:gd name="connsiteY217" fmla="*/ 304800 h 1892300"/>
                <a:gd name="connsiteX218" fmla="*/ 1582738 w 2206625"/>
                <a:gd name="connsiteY218" fmla="*/ 395288 h 1892300"/>
                <a:gd name="connsiteX219" fmla="*/ 1651000 w 2206625"/>
                <a:gd name="connsiteY219" fmla="*/ 395288 h 1892300"/>
                <a:gd name="connsiteX220" fmla="*/ 1651000 w 2206625"/>
                <a:gd name="connsiteY220" fmla="*/ 346869 h 1892300"/>
                <a:gd name="connsiteX221" fmla="*/ 1651000 w 2206625"/>
                <a:gd name="connsiteY221" fmla="*/ 304964 h 1892300"/>
                <a:gd name="connsiteX222" fmla="*/ 1790700 w 2206625"/>
                <a:gd name="connsiteY222" fmla="*/ 304964 h 1892300"/>
                <a:gd name="connsiteX223" fmla="*/ 1790700 w 2206625"/>
                <a:gd name="connsiteY223" fmla="*/ 395288 h 1892300"/>
                <a:gd name="connsiteX224" fmla="*/ 1858963 w 2206625"/>
                <a:gd name="connsiteY224" fmla="*/ 395288 h 1892300"/>
                <a:gd name="connsiteX225" fmla="*/ 1858963 w 2206625"/>
                <a:gd name="connsiteY225" fmla="*/ 311185 h 1892300"/>
                <a:gd name="connsiteX226" fmla="*/ 1858963 w 2206625"/>
                <a:gd name="connsiteY226" fmla="*/ 305271 h 1892300"/>
                <a:gd name="connsiteX227" fmla="*/ 1998663 w 2206625"/>
                <a:gd name="connsiteY227" fmla="*/ 305271 h 1892300"/>
                <a:gd name="connsiteX228" fmla="*/ 1998663 w 2206625"/>
                <a:gd name="connsiteY228" fmla="*/ 395288 h 1892300"/>
                <a:gd name="connsiteX229" fmla="*/ 2206625 w 2206625"/>
                <a:gd name="connsiteY229" fmla="*/ 395288 h 1892300"/>
                <a:gd name="connsiteX230" fmla="*/ 2206625 w 2206625"/>
                <a:gd name="connsiteY230" fmla="*/ 547688 h 1892300"/>
                <a:gd name="connsiteX231" fmla="*/ 0 w 2206625"/>
                <a:gd name="connsiteY231" fmla="*/ 547688 h 1892300"/>
                <a:gd name="connsiteX232" fmla="*/ 0 w 2206625"/>
                <a:gd name="connsiteY232" fmla="*/ 395288 h 1892300"/>
                <a:gd name="connsiteX233" fmla="*/ 193675 w 2206625"/>
                <a:gd name="connsiteY233" fmla="*/ 395288 h 1892300"/>
                <a:gd name="connsiteX234" fmla="*/ 1858963 w 2206625"/>
                <a:gd name="connsiteY234" fmla="*/ 90615 h 1892300"/>
                <a:gd name="connsiteX235" fmla="*/ 1998663 w 2206625"/>
                <a:gd name="connsiteY235" fmla="*/ 90615 h 1892300"/>
                <a:gd name="connsiteX236" fmla="*/ 1998663 w 2206625"/>
                <a:gd name="connsiteY236" fmla="*/ 277574 h 1892300"/>
                <a:gd name="connsiteX237" fmla="*/ 1858963 w 2206625"/>
                <a:gd name="connsiteY237" fmla="*/ 277574 h 1892300"/>
                <a:gd name="connsiteX238" fmla="*/ 1858963 w 2206625"/>
                <a:gd name="connsiteY238" fmla="*/ 249957 h 1892300"/>
                <a:gd name="connsiteX239" fmla="*/ 1858963 w 2206625"/>
                <a:gd name="connsiteY239" fmla="*/ 111439 h 1892300"/>
                <a:gd name="connsiteX240" fmla="*/ 1443038 w 2206625"/>
                <a:gd name="connsiteY240" fmla="*/ 90488 h 1892300"/>
                <a:gd name="connsiteX241" fmla="*/ 1582738 w 2206625"/>
                <a:gd name="connsiteY241" fmla="*/ 90488 h 1892300"/>
                <a:gd name="connsiteX242" fmla="*/ 1582738 w 2206625"/>
                <a:gd name="connsiteY242" fmla="*/ 277813 h 1892300"/>
                <a:gd name="connsiteX243" fmla="*/ 1443038 w 2206625"/>
                <a:gd name="connsiteY243" fmla="*/ 277813 h 1892300"/>
                <a:gd name="connsiteX244" fmla="*/ 1235075 w 2206625"/>
                <a:gd name="connsiteY244" fmla="*/ 90488 h 1892300"/>
                <a:gd name="connsiteX245" fmla="*/ 1373188 w 2206625"/>
                <a:gd name="connsiteY245" fmla="*/ 90488 h 1892300"/>
                <a:gd name="connsiteX246" fmla="*/ 1373188 w 2206625"/>
                <a:gd name="connsiteY246" fmla="*/ 277813 h 1892300"/>
                <a:gd name="connsiteX247" fmla="*/ 1235075 w 2206625"/>
                <a:gd name="connsiteY247" fmla="*/ 277813 h 1892300"/>
                <a:gd name="connsiteX248" fmla="*/ 1027113 w 2206625"/>
                <a:gd name="connsiteY248" fmla="*/ 90488 h 1892300"/>
                <a:gd name="connsiteX249" fmla="*/ 1165226 w 2206625"/>
                <a:gd name="connsiteY249" fmla="*/ 90488 h 1892300"/>
                <a:gd name="connsiteX250" fmla="*/ 1165226 w 2206625"/>
                <a:gd name="connsiteY250" fmla="*/ 277813 h 1892300"/>
                <a:gd name="connsiteX251" fmla="*/ 1027113 w 2206625"/>
                <a:gd name="connsiteY251" fmla="*/ 277813 h 1892300"/>
                <a:gd name="connsiteX252" fmla="*/ 819150 w 2206625"/>
                <a:gd name="connsiteY252" fmla="*/ 90488 h 1892300"/>
                <a:gd name="connsiteX253" fmla="*/ 957263 w 2206625"/>
                <a:gd name="connsiteY253" fmla="*/ 90488 h 1892300"/>
                <a:gd name="connsiteX254" fmla="*/ 957263 w 2206625"/>
                <a:gd name="connsiteY254" fmla="*/ 277813 h 1892300"/>
                <a:gd name="connsiteX255" fmla="*/ 819150 w 2206625"/>
                <a:gd name="connsiteY255" fmla="*/ 277813 h 1892300"/>
                <a:gd name="connsiteX256" fmla="*/ 609600 w 2206625"/>
                <a:gd name="connsiteY256" fmla="*/ 90488 h 1892300"/>
                <a:gd name="connsiteX257" fmla="*/ 749300 w 2206625"/>
                <a:gd name="connsiteY257" fmla="*/ 90488 h 1892300"/>
                <a:gd name="connsiteX258" fmla="*/ 749300 w 2206625"/>
                <a:gd name="connsiteY258" fmla="*/ 277813 h 1892300"/>
                <a:gd name="connsiteX259" fmla="*/ 609600 w 2206625"/>
                <a:gd name="connsiteY259" fmla="*/ 277813 h 1892300"/>
                <a:gd name="connsiteX260" fmla="*/ 401638 w 2206625"/>
                <a:gd name="connsiteY260" fmla="*/ 90488 h 1892300"/>
                <a:gd name="connsiteX261" fmla="*/ 541338 w 2206625"/>
                <a:gd name="connsiteY261" fmla="*/ 90488 h 1892300"/>
                <a:gd name="connsiteX262" fmla="*/ 541338 w 2206625"/>
                <a:gd name="connsiteY262" fmla="*/ 277813 h 1892300"/>
                <a:gd name="connsiteX263" fmla="*/ 401638 w 2206625"/>
                <a:gd name="connsiteY263" fmla="*/ 277813 h 1892300"/>
                <a:gd name="connsiteX264" fmla="*/ 193675 w 2206625"/>
                <a:gd name="connsiteY264" fmla="*/ 90488 h 1892300"/>
                <a:gd name="connsiteX265" fmla="*/ 333375 w 2206625"/>
                <a:gd name="connsiteY265" fmla="*/ 90488 h 1892300"/>
                <a:gd name="connsiteX266" fmla="*/ 333375 w 2206625"/>
                <a:gd name="connsiteY266" fmla="*/ 277813 h 1892300"/>
                <a:gd name="connsiteX267" fmla="*/ 193675 w 2206625"/>
                <a:gd name="connsiteY267" fmla="*/ 277813 h 1892300"/>
                <a:gd name="connsiteX268" fmla="*/ 1651000 w 2206625"/>
                <a:gd name="connsiteY268" fmla="*/ 89577 h 1892300"/>
                <a:gd name="connsiteX269" fmla="*/ 1790700 w 2206625"/>
                <a:gd name="connsiteY269" fmla="*/ 89577 h 1892300"/>
                <a:gd name="connsiteX270" fmla="*/ 1790700 w 2206625"/>
                <a:gd name="connsiteY270" fmla="*/ 277172 h 1892300"/>
                <a:gd name="connsiteX271" fmla="*/ 1651000 w 2206625"/>
                <a:gd name="connsiteY271" fmla="*/ 277172 h 1892300"/>
                <a:gd name="connsiteX272" fmla="*/ 1651000 w 2206625"/>
                <a:gd name="connsiteY272" fmla="*/ 231875 h 1892300"/>
                <a:gd name="connsiteX273" fmla="*/ 1651000 w 2206625"/>
                <a:gd name="connsiteY273" fmla="*/ 135794 h 1892300"/>
                <a:gd name="connsiteX274" fmla="*/ 1858963 w 2206625"/>
                <a:gd name="connsiteY274" fmla="*/ 50800 h 1892300"/>
                <a:gd name="connsiteX275" fmla="*/ 1913097 w 2206625"/>
                <a:gd name="connsiteY275" fmla="*/ 62918 h 1892300"/>
                <a:gd name="connsiteX276" fmla="*/ 1858963 w 2206625"/>
                <a:gd name="connsiteY276" fmla="*/ 62918 h 1892300"/>
                <a:gd name="connsiteX277" fmla="*/ 1651000 w 2206625"/>
                <a:gd name="connsiteY277" fmla="*/ 7938 h 1892300"/>
                <a:gd name="connsiteX278" fmla="*/ 1790700 w 2206625"/>
                <a:gd name="connsiteY278" fmla="*/ 33993 h 1892300"/>
                <a:gd name="connsiteX279" fmla="*/ 1790700 w 2206625"/>
                <a:gd name="connsiteY279" fmla="*/ 61785 h 1892300"/>
                <a:gd name="connsiteX280" fmla="*/ 1651000 w 2206625"/>
                <a:gd name="connsiteY280" fmla="*/ 61785 h 1892300"/>
                <a:gd name="connsiteX281" fmla="*/ 1443038 w 2206625"/>
                <a:gd name="connsiteY281" fmla="*/ 0 h 1892300"/>
                <a:gd name="connsiteX282" fmla="*/ 1582738 w 2206625"/>
                <a:gd name="connsiteY282" fmla="*/ 0 h 1892300"/>
                <a:gd name="connsiteX283" fmla="*/ 1582738 w 2206625"/>
                <a:gd name="connsiteY283" fmla="*/ 61913 h 1892300"/>
                <a:gd name="connsiteX284" fmla="*/ 1443038 w 2206625"/>
                <a:gd name="connsiteY284" fmla="*/ 61913 h 1892300"/>
                <a:gd name="connsiteX285" fmla="*/ 1235075 w 2206625"/>
                <a:gd name="connsiteY285" fmla="*/ 0 h 1892300"/>
                <a:gd name="connsiteX286" fmla="*/ 1373188 w 2206625"/>
                <a:gd name="connsiteY286" fmla="*/ 0 h 1892300"/>
                <a:gd name="connsiteX287" fmla="*/ 1373188 w 2206625"/>
                <a:gd name="connsiteY287" fmla="*/ 61913 h 1892300"/>
                <a:gd name="connsiteX288" fmla="*/ 1235075 w 2206625"/>
                <a:gd name="connsiteY288" fmla="*/ 61913 h 1892300"/>
                <a:gd name="connsiteX289" fmla="*/ 1027113 w 2206625"/>
                <a:gd name="connsiteY289" fmla="*/ 0 h 1892300"/>
                <a:gd name="connsiteX290" fmla="*/ 1165226 w 2206625"/>
                <a:gd name="connsiteY290" fmla="*/ 0 h 1892300"/>
                <a:gd name="connsiteX291" fmla="*/ 1165226 w 2206625"/>
                <a:gd name="connsiteY291" fmla="*/ 61913 h 1892300"/>
                <a:gd name="connsiteX292" fmla="*/ 1027113 w 2206625"/>
                <a:gd name="connsiteY292" fmla="*/ 61913 h 1892300"/>
                <a:gd name="connsiteX293" fmla="*/ 819150 w 2206625"/>
                <a:gd name="connsiteY293" fmla="*/ 0 h 1892300"/>
                <a:gd name="connsiteX294" fmla="*/ 957263 w 2206625"/>
                <a:gd name="connsiteY294" fmla="*/ 0 h 1892300"/>
                <a:gd name="connsiteX295" fmla="*/ 957263 w 2206625"/>
                <a:gd name="connsiteY295" fmla="*/ 61913 h 1892300"/>
                <a:gd name="connsiteX296" fmla="*/ 819150 w 2206625"/>
                <a:gd name="connsiteY296" fmla="*/ 61913 h 1892300"/>
                <a:gd name="connsiteX297" fmla="*/ 609600 w 2206625"/>
                <a:gd name="connsiteY297" fmla="*/ 0 h 1892300"/>
                <a:gd name="connsiteX298" fmla="*/ 749300 w 2206625"/>
                <a:gd name="connsiteY298" fmla="*/ 0 h 1892300"/>
                <a:gd name="connsiteX299" fmla="*/ 749300 w 2206625"/>
                <a:gd name="connsiteY299" fmla="*/ 61913 h 1892300"/>
                <a:gd name="connsiteX300" fmla="*/ 609600 w 2206625"/>
                <a:gd name="connsiteY300" fmla="*/ 61913 h 1892300"/>
                <a:gd name="connsiteX301" fmla="*/ 401638 w 2206625"/>
                <a:gd name="connsiteY301" fmla="*/ 0 h 1892300"/>
                <a:gd name="connsiteX302" fmla="*/ 541338 w 2206625"/>
                <a:gd name="connsiteY302" fmla="*/ 0 h 1892300"/>
                <a:gd name="connsiteX303" fmla="*/ 541338 w 2206625"/>
                <a:gd name="connsiteY303" fmla="*/ 61913 h 1892300"/>
                <a:gd name="connsiteX304" fmla="*/ 401638 w 2206625"/>
                <a:gd name="connsiteY304" fmla="*/ 61913 h 1892300"/>
                <a:gd name="connsiteX305" fmla="*/ 193675 w 2206625"/>
                <a:gd name="connsiteY305" fmla="*/ 0 h 1892300"/>
                <a:gd name="connsiteX306" fmla="*/ 333375 w 2206625"/>
                <a:gd name="connsiteY306" fmla="*/ 0 h 1892300"/>
                <a:gd name="connsiteX307" fmla="*/ 333375 w 2206625"/>
                <a:gd name="connsiteY307" fmla="*/ 61913 h 1892300"/>
                <a:gd name="connsiteX308" fmla="*/ 193675 w 2206625"/>
                <a:gd name="connsiteY308" fmla="*/ 61913 h 189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206625" h="1892300">
                  <a:moveTo>
                    <a:pt x="1805728" y="1739900"/>
                  </a:moveTo>
                  <a:cubicBezTo>
                    <a:pt x="1805728" y="1739900"/>
                    <a:pt x="1805728" y="1739900"/>
                    <a:pt x="1915063" y="1739900"/>
                  </a:cubicBezTo>
                  <a:cubicBezTo>
                    <a:pt x="1922005" y="1741632"/>
                    <a:pt x="1932418" y="1743364"/>
                    <a:pt x="1942831" y="1743364"/>
                  </a:cubicBezTo>
                  <a:cubicBezTo>
                    <a:pt x="1944567" y="1743364"/>
                    <a:pt x="1946302" y="1743364"/>
                    <a:pt x="1949773" y="1743364"/>
                  </a:cubicBezTo>
                  <a:cubicBezTo>
                    <a:pt x="1956715" y="1743364"/>
                    <a:pt x="1961922" y="1741632"/>
                    <a:pt x="1968863" y="1739900"/>
                  </a:cubicBezTo>
                  <a:cubicBezTo>
                    <a:pt x="1968863" y="1739900"/>
                    <a:pt x="1968863" y="1739900"/>
                    <a:pt x="2206625" y="1739900"/>
                  </a:cubicBezTo>
                  <a:cubicBezTo>
                    <a:pt x="2206625" y="1739900"/>
                    <a:pt x="2206625" y="1739900"/>
                    <a:pt x="2206625" y="1892300"/>
                  </a:cubicBezTo>
                  <a:cubicBezTo>
                    <a:pt x="2206625" y="1892300"/>
                    <a:pt x="2206625" y="1892300"/>
                    <a:pt x="1797050" y="1892300"/>
                  </a:cubicBezTo>
                  <a:cubicBezTo>
                    <a:pt x="1797050" y="1892300"/>
                    <a:pt x="1797050" y="1892300"/>
                    <a:pt x="1809199" y="1797050"/>
                  </a:cubicBezTo>
                  <a:cubicBezTo>
                    <a:pt x="1809199" y="1795318"/>
                    <a:pt x="1809199" y="1793586"/>
                    <a:pt x="1809199" y="1793586"/>
                  </a:cubicBezTo>
                  <a:cubicBezTo>
                    <a:pt x="1810934" y="1774536"/>
                    <a:pt x="1809199" y="1757218"/>
                    <a:pt x="1805728" y="1739900"/>
                  </a:cubicBezTo>
                  <a:close/>
                  <a:moveTo>
                    <a:pt x="1235075" y="1435101"/>
                  </a:moveTo>
                  <a:lnTo>
                    <a:pt x="1373188" y="1435101"/>
                  </a:lnTo>
                  <a:lnTo>
                    <a:pt x="1373188" y="1622426"/>
                  </a:lnTo>
                  <a:lnTo>
                    <a:pt x="1235075" y="1622426"/>
                  </a:lnTo>
                  <a:close/>
                  <a:moveTo>
                    <a:pt x="1027113" y="1435101"/>
                  </a:moveTo>
                  <a:lnTo>
                    <a:pt x="1165226" y="1435101"/>
                  </a:lnTo>
                  <a:lnTo>
                    <a:pt x="1165226" y="1622426"/>
                  </a:lnTo>
                  <a:lnTo>
                    <a:pt x="1027113" y="1622426"/>
                  </a:lnTo>
                  <a:close/>
                  <a:moveTo>
                    <a:pt x="819150" y="1435101"/>
                  </a:moveTo>
                  <a:lnTo>
                    <a:pt x="957263" y="1435101"/>
                  </a:lnTo>
                  <a:lnTo>
                    <a:pt x="957263" y="1622426"/>
                  </a:lnTo>
                  <a:lnTo>
                    <a:pt x="819150" y="1622426"/>
                  </a:lnTo>
                  <a:close/>
                  <a:moveTo>
                    <a:pt x="609600" y="1435101"/>
                  </a:moveTo>
                  <a:lnTo>
                    <a:pt x="749300" y="1435101"/>
                  </a:lnTo>
                  <a:lnTo>
                    <a:pt x="749300" y="1622426"/>
                  </a:lnTo>
                  <a:lnTo>
                    <a:pt x="609600" y="1622426"/>
                  </a:lnTo>
                  <a:close/>
                  <a:moveTo>
                    <a:pt x="401638" y="1435101"/>
                  </a:moveTo>
                  <a:lnTo>
                    <a:pt x="541338" y="1435101"/>
                  </a:lnTo>
                  <a:lnTo>
                    <a:pt x="541338" y="1622426"/>
                  </a:lnTo>
                  <a:lnTo>
                    <a:pt x="401638" y="1622426"/>
                  </a:lnTo>
                  <a:close/>
                  <a:moveTo>
                    <a:pt x="193675" y="1435101"/>
                  </a:moveTo>
                  <a:lnTo>
                    <a:pt x="333375" y="1435101"/>
                  </a:lnTo>
                  <a:lnTo>
                    <a:pt x="333375" y="1622426"/>
                  </a:lnTo>
                  <a:lnTo>
                    <a:pt x="193675" y="1622426"/>
                  </a:lnTo>
                  <a:close/>
                  <a:moveTo>
                    <a:pt x="1235075" y="1344613"/>
                  </a:moveTo>
                  <a:lnTo>
                    <a:pt x="1373188" y="1344613"/>
                  </a:lnTo>
                  <a:lnTo>
                    <a:pt x="1373188" y="1408113"/>
                  </a:lnTo>
                  <a:lnTo>
                    <a:pt x="1235075" y="1408113"/>
                  </a:lnTo>
                  <a:close/>
                  <a:moveTo>
                    <a:pt x="1027113" y="1344613"/>
                  </a:moveTo>
                  <a:lnTo>
                    <a:pt x="1165226" y="1344613"/>
                  </a:lnTo>
                  <a:lnTo>
                    <a:pt x="1165226" y="1408113"/>
                  </a:lnTo>
                  <a:lnTo>
                    <a:pt x="1027113" y="1408113"/>
                  </a:lnTo>
                  <a:close/>
                  <a:moveTo>
                    <a:pt x="819150" y="1344613"/>
                  </a:moveTo>
                  <a:lnTo>
                    <a:pt x="957263" y="1344613"/>
                  </a:lnTo>
                  <a:lnTo>
                    <a:pt x="957263" y="1408113"/>
                  </a:lnTo>
                  <a:lnTo>
                    <a:pt x="819150" y="1408113"/>
                  </a:lnTo>
                  <a:close/>
                  <a:moveTo>
                    <a:pt x="609600" y="1344613"/>
                  </a:moveTo>
                  <a:lnTo>
                    <a:pt x="749300" y="1344613"/>
                  </a:lnTo>
                  <a:lnTo>
                    <a:pt x="749300" y="1408113"/>
                  </a:lnTo>
                  <a:lnTo>
                    <a:pt x="609600" y="1408113"/>
                  </a:lnTo>
                  <a:close/>
                  <a:moveTo>
                    <a:pt x="401638" y="1344613"/>
                  </a:moveTo>
                  <a:lnTo>
                    <a:pt x="541338" y="1344613"/>
                  </a:lnTo>
                  <a:lnTo>
                    <a:pt x="541338" y="1408113"/>
                  </a:lnTo>
                  <a:lnTo>
                    <a:pt x="401638" y="1408113"/>
                  </a:lnTo>
                  <a:close/>
                  <a:moveTo>
                    <a:pt x="193675" y="1344613"/>
                  </a:moveTo>
                  <a:lnTo>
                    <a:pt x="333375" y="1344613"/>
                  </a:lnTo>
                  <a:lnTo>
                    <a:pt x="333375" y="1408113"/>
                  </a:lnTo>
                  <a:lnTo>
                    <a:pt x="193675" y="1408113"/>
                  </a:lnTo>
                  <a:close/>
                  <a:moveTo>
                    <a:pt x="1500188" y="1335088"/>
                  </a:moveTo>
                  <a:lnTo>
                    <a:pt x="1528763" y="1390651"/>
                  </a:lnTo>
                  <a:lnTo>
                    <a:pt x="1403350" y="1452563"/>
                  </a:lnTo>
                  <a:lnTo>
                    <a:pt x="1417638" y="1476376"/>
                  </a:lnTo>
                  <a:lnTo>
                    <a:pt x="1539875" y="1414463"/>
                  </a:lnTo>
                  <a:lnTo>
                    <a:pt x="1644650" y="1620838"/>
                  </a:lnTo>
                  <a:lnTo>
                    <a:pt x="1608138" y="1622426"/>
                  </a:lnTo>
                  <a:lnTo>
                    <a:pt x="1636713" y="1606551"/>
                  </a:lnTo>
                  <a:lnTo>
                    <a:pt x="1624013" y="1582738"/>
                  </a:lnTo>
                  <a:lnTo>
                    <a:pt x="1543050" y="1622426"/>
                  </a:lnTo>
                  <a:lnTo>
                    <a:pt x="1490663" y="1624013"/>
                  </a:lnTo>
                  <a:lnTo>
                    <a:pt x="1374775" y="1397001"/>
                  </a:lnTo>
                  <a:close/>
                  <a:moveTo>
                    <a:pt x="1894367" y="1054101"/>
                  </a:moveTo>
                  <a:lnTo>
                    <a:pt x="1894367" y="1054966"/>
                  </a:lnTo>
                  <a:cubicBezTo>
                    <a:pt x="1894367" y="1055832"/>
                    <a:pt x="1894367" y="1057564"/>
                    <a:pt x="1894367" y="1061027"/>
                  </a:cubicBezTo>
                  <a:cubicBezTo>
                    <a:pt x="1894367" y="1061027"/>
                    <a:pt x="1894367" y="1061027"/>
                    <a:pt x="2033148" y="1061027"/>
                  </a:cubicBezTo>
                  <a:cubicBezTo>
                    <a:pt x="2033148" y="1061027"/>
                    <a:pt x="2033148" y="1061027"/>
                    <a:pt x="2033148" y="1060161"/>
                  </a:cubicBezTo>
                  <a:lnTo>
                    <a:pt x="2033148" y="1054101"/>
                  </a:lnTo>
                  <a:close/>
                  <a:moveTo>
                    <a:pt x="1686195" y="1054101"/>
                  </a:moveTo>
                  <a:lnTo>
                    <a:pt x="1686195" y="1054966"/>
                  </a:lnTo>
                  <a:cubicBezTo>
                    <a:pt x="1686195" y="1055832"/>
                    <a:pt x="1686195" y="1057564"/>
                    <a:pt x="1686195" y="1061027"/>
                  </a:cubicBezTo>
                  <a:cubicBezTo>
                    <a:pt x="1686195" y="1061027"/>
                    <a:pt x="1686195" y="1061027"/>
                    <a:pt x="1824976" y="1061027"/>
                  </a:cubicBezTo>
                  <a:cubicBezTo>
                    <a:pt x="1824976" y="1061027"/>
                    <a:pt x="1824976" y="1061027"/>
                    <a:pt x="1824976" y="1060161"/>
                  </a:cubicBezTo>
                  <a:lnTo>
                    <a:pt x="1824976" y="1054101"/>
                  </a:lnTo>
                  <a:close/>
                  <a:moveTo>
                    <a:pt x="402466" y="1054101"/>
                  </a:moveTo>
                  <a:lnTo>
                    <a:pt x="402466" y="1054966"/>
                  </a:lnTo>
                  <a:cubicBezTo>
                    <a:pt x="402466" y="1055832"/>
                    <a:pt x="402466" y="1057564"/>
                    <a:pt x="402466" y="1061027"/>
                  </a:cubicBezTo>
                  <a:cubicBezTo>
                    <a:pt x="402466" y="1061027"/>
                    <a:pt x="402466" y="1061027"/>
                    <a:pt x="541248" y="1061027"/>
                  </a:cubicBezTo>
                  <a:cubicBezTo>
                    <a:pt x="541248" y="1061027"/>
                    <a:pt x="541248" y="1061027"/>
                    <a:pt x="541248" y="1060161"/>
                  </a:cubicBezTo>
                  <a:lnTo>
                    <a:pt x="541248" y="1054101"/>
                  </a:lnTo>
                  <a:close/>
                  <a:moveTo>
                    <a:pt x="194294" y="1054101"/>
                  </a:moveTo>
                  <a:lnTo>
                    <a:pt x="194294" y="1054966"/>
                  </a:lnTo>
                  <a:cubicBezTo>
                    <a:pt x="194294" y="1055832"/>
                    <a:pt x="194294" y="1057564"/>
                    <a:pt x="194294" y="1061027"/>
                  </a:cubicBezTo>
                  <a:cubicBezTo>
                    <a:pt x="194294" y="1061027"/>
                    <a:pt x="194294" y="1061027"/>
                    <a:pt x="333076" y="1061027"/>
                  </a:cubicBezTo>
                  <a:cubicBezTo>
                    <a:pt x="333076" y="1061027"/>
                    <a:pt x="333076" y="1061027"/>
                    <a:pt x="333076" y="1060161"/>
                  </a:cubicBezTo>
                  <a:lnTo>
                    <a:pt x="333076" y="1054101"/>
                  </a:lnTo>
                  <a:close/>
                  <a:moveTo>
                    <a:pt x="193675" y="971551"/>
                  </a:moveTo>
                  <a:lnTo>
                    <a:pt x="333375" y="971551"/>
                  </a:lnTo>
                  <a:lnTo>
                    <a:pt x="333375" y="1054100"/>
                  </a:lnTo>
                  <a:lnTo>
                    <a:pt x="341750" y="1054100"/>
                  </a:lnTo>
                  <a:lnTo>
                    <a:pt x="401638" y="1054100"/>
                  </a:lnTo>
                  <a:lnTo>
                    <a:pt x="401638" y="971551"/>
                  </a:lnTo>
                  <a:lnTo>
                    <a:pt x="541338" y="971551"/>
                  </a:lnTo>
                  <a:lnTo>
                    <a:pt x="541338" y="1054100"/>
                  </a:lnTo>
                  <a:lnTo>
                    <a:pt x="549922" y="1054100"/>
                  </a:lnTo>
                  <a:lnTo>
                    <a:pt x="609600" y="1054100"/>
                  </a:lnTo>
                  <a:lnTo>
                    <a:pt x="609600" y="971551"/>
                  </a:lnTo>
                  <a:lnTo>
                    <a:pt x="749300" y="971551"/>
                  </a:lnTo>
                  <a:lnTo>
                    <a:pt x="749300" y="1054101"/>
                  </a:lnTo>
                  <a:lnTo>
                    <a:pt x="610639" y="1054101"/>
                  </a:lnTo>
                  <a:lnTo>
                    <a:pt x="610639" y="1054966"/>
                  </a:lnTo>
                  <a:cubicBezTo>
                    <a:pt x="610639" y="1055832"/>
                    <a:pt x="610639" y="1057564"/>
                    <a:pt x="610639" y="1061027"/>
                  </a:cubicBezTo>
                  <a:cubicBezTo>
                    <a:pt x="610639" y="1061027"/>
                    <a:pt x="610639" y="1061027"/>
                    <a:pt x="749420" y="1061027"/>
                  </a:cubicBezTo>
                  <a:cubicBezTo>
                    <a:pt x="749420" y="1061027"/>
                    <a:pt x="749420" y="1061027"/>
                    <a:pt x="749420" y="1054100"/>
                  </a:cubicBezTo>
                  <a:cubicBezTo>
                    <a:pt x="749420" y="1054100"/>
                    <a:pt x="749420" y="1054100"/>
                    <a:pt x="1026983" y="1054100"/>
                  </a:cubicBezTo>
                  <a:cubicBezTo>
                    <a:pt x="1033922" y="1055832"/>
                    <a:pt x="1044331" y="1057564"/>
                    <a:pt x="1054739" y="1057564"/>
                  </a:cubicBezTo>
                  <a:cubicBezTo>
                    <a:pt x="1056474" y="1057564"/>
                    <a:pt x="1058209" y="1057564"/>
                    <a:pt x="1061678" y="1057564"/>
                  </a:cubicBezTo>
                  <a:cubicBezTo>
                    <a:pt x="1068617" y="1057564"/>
                    <a:pt x="1073822" y="1055832"/>
                    <a:pt x="1080761" y="1054100"/>
                  </a:cubicBezTo>
                  <a:cubicBezTo>
                    <a:pt x="1080761" y="1054100"/>
                    <a:pt x="1080761" y="1054100"/>
                    <a:pt x="1346895" y="1054100"/>
                  </a:cubicBezTo>
                  <a:lnTo>
                    <a:pt x="1477963" y="1054100"/>
                  </a:lnTo>
                  <a:lnTo>
                    <a:pt x="1477963" y="971551"/>
                  </a:lnTo>
                  <a:lnTo>
                    <a:pt x="1616076" y="971551"/>
                  </a:lnTo>
                  <a:lnTo>
                    <a:pt x="1616076" y="1054101"/>
                  </a:lnTo>
                  <a:lnTo>
                    <a:pt x="1478023" y="1054101"/>
                  </a:lnTo>
                  <a:lnTo>
                    <a:pt x="1478023" y="1054966"/>
                  </a:lnTo>
                  <a:cubicBezTo>
                    <a:pt x="1478023" y="1055832"/>
                    <a:pt x="1478023" y="1057564"/>
                    <a:pt x="1478023" y="1061027"/>
                  </a:cubicBezTo>
                  <a:cubicBezTo>
                    <a:pt x="1478023" y="1061027"/>
                    <a:pt x="1478023" y="1061027"/>
                    <a:pt x="1616804" y="1061027"/>
                  </a:cubicBezTo>
                  <a:cubicBezTo>
                    <a:pt x="1616804" y="1061027"/>
                    <a:pt x="1616804" y="1061027"/>
                    <a:pt x="1616804" y="1054100"/>
                  </a:cubicBezTo>
                  <a:cubicBezTo>
                    <a:pt x="1616804" y="1054100"/>
                    <a:pt x="1616804" y="1054100"/>
                    <a:pt x="1625478" y="1054100"/>
                  </a:cubicBezTo>
                  <a:lnTo>
                    <a:pt x="1685925" y="1054100"/>
                  </a:lnTo>
                  <a:lnTo>
                    <a:pt x="1685925" y="971551"/>
                  </a:lnTo>
                  <a:lnTo>
                    <a:pt x="1825625" y="971551"/>
                  </a:lnTo>
                  <a:lnTo>
                    <a:pt x="1825625" y="1054100"/>
                  </a:lnTo>
                  <a:lnTo>
                    <a:pt x="1833650" y="1054100"/>
                  </a:lnTo>
                  <a:lnTo>
                    <a:pt x="1893888" y="1054100"/>
                  </a:lnTo>
                  <a:lnTo>
                    <a:pt x="1893888" y="971551"/>
                  </a:lnTo>
                  <a:lnTo>
                    <a:pt x="2033588" y="971551"/>
                  </a:lnTo>
                  <a:lnTo>
                    <a:pt x="2033588" y="1054100"/>
                  </a:lnTo>
                  <a:lnTo>
                    <a:pt x="2035859" y="1054100"/>
                  </a:lnTo>
                  <a:cubicBezTo>
                    <a:pt x="2043991" y="1054100"/>
                    <a:pt x="2076518" y="1054100"/>
                    <a:pt x="2206625" y="1054100"/>
                  </a:cubicBezTo>
                  <a:cubicBezTo>
                    <a:pt x="2206625" y="1054100"/>
                    <a:pt x="2206625" y="1054100"/>
                    <a:pt x="2206625" y="1206500"/>
                  </a:cubicBezTo>
                  <a:cubicBezTo>
                    <a:pt x="2206625" y="1206500"/>
                    <a:pt x="2206625" y="1206500"/>
                    <a:pt x="0" y="1206500"/>
                  </a:cubicBezTo>
                  <a:cubicBezTo>
                    <a:pt x="0" y="1206500"/>
                    <a:pt x="0" y="1206500"/>
                    <a:pt x="0" y="1054100"/>
                  </a:cubicBezTo>
                  <a:cubicBezTo>
                    <a:pt x="0" y="1054100"/>
                    <a:pt x="0" y="1054100"/>
                    <a:pt x="81968" y="1054100"/>
                  </a:cubicBezTo>
                  <a:lnTo>
                    <a:pt x="193675" y="1054100"/>
                  </a:lnTo>
                  <a:close/>
                  <a:moveTo>
                    <a:pt x="1893888" y="755651"/>
                  </a:moveTo>
                  <a:lnTo>
                    <a:pt x="2033588" y="755651"/>
                  </a:lnTo>
                  <a:lnTo>
                    <a:pt x="2033588" y="942976"/>
                  </a:lnTo>
                  <a:lnTo>
                    <a:pt x="1893888" y="942976"/>
                  </a:lnTo>
                  <a:close/>
                  <a:moveTo>
                    <a:pt x="1685925" y="755651"/>
                  </a:moveTo>
                  <a:lnTo>
                    <a:pt x="1825625" y="755651"/>
                  </a:lnTo>
                  <a:lnTo>
                    <a:pt x="1825625" y="942976"/>
                  </a:lnTo>
                  <a:lnTo>
                    <a:pt x="1685925" y="942976"/>
                  </a:lnTo>
                  <a:close/>
                  <a:moveTo>
                    <a:pt x="1477963" y="755651"/>
                  </a:moveTo>
                  <a:lnTo>
                    <a:pt x="1616076" y="755651"/>
                  </a:lnTo>
                  <a:lnTo>
                    <a:pt x="1616076" y="942976"/>
                  </a:lnTo>
                  <a:lnTo>
                    <a:pt x="1477963" y="942976"/>
                  </a:lnTo>
                  <a:close/>
                  <a:moveTo>
                    <a:pt x="609600" y="755651"/>
                  </a:moveTo>
                  <a:lnTo>
                    <a:pt x="749300" y="755651"/>
                  </a:lnTo>
                  <a:lnTo>
                    <a:pt x="749300" y="942976"/>
                  </a:lnTo>
                  <a:lnTo>
                    <a:pt x="609600" y="942976"/>
                  </a:lnTo>
                  <a:close/>
                  <a:moveTo>
                    <a:pt x="401638" y="755651"/>
                  </a:moveTo>
                  <a:lnTo>
                    <a:pt x="541338" y="755651"/>
                  </a:lnTo>
                  <a:lnTo>
                    <a:pt x="541338" y="942976"/>
                  </a:lnTo>
                  <a:lnTo>
                    <a:pt x="401638" y="942976"/>
                  </a:lnTo>
                  <a:close/>
                  <a:moveTo>
                    <a:pt x="193675" y="755651"/>
                  </a:moveTo>
                  <a:lnTo>
                    <a:pt x="333375" y="755651"/>
                  </a:lnTo>
                  <a:lnTo>
                    <a:pt x="333375" y="942976"/>
                  </a:lnTo>
                  <a:lnTo>
                    <a:pt x="193675" y="942976"/>
                  </a:lnTo>
                  <a:close/>
                  <a:moveTo>
                    <a:pt x="1893888" y="665163"/>
                  </a:moveTo>
                  <a:lnTo>
                    <a:pt x="2033588" y="665163"/>
                  </a:lnTo>
                  <a:lnTo>
                    <a:pt x="2033588" y="728663"/>
                  </a:lnTo>
                  <a:lnTo>
                    <a:pt x="1893888" y="728663"/>
                  </a:lnTo>
                  <a:close/>
                  <a:moveTo>
                    <a:pt x="1685925" y="665163"/>
                  </a:moveTo>
                  <a:lnTo>
                    <a:pt x="1825625" y="665163"/>
                  </a:lnTo>
                  <a:lnTo>
                    <a:pt x="1825625" y="728663"/>
                  </a:lnTo>
                  <a:lnTo>
                    <a:pt x="1685925" y="728663"/>
                  </a:lnTo>
                  <a:close/>
                  <a:moveTo>
                    <a:pt x="1477963" y="665163"/>
                  </a:moveTo>
                  <a:lnTo>
                    <a:pt x="1616076" y="665163"/>
                  </a:lnTo>
                  <a:lnTo>
                    <a:pt x="1616076" y="728663"/>
                  </a:lnTo>
                  <a:lnTo>
                    <a:pt x="1477963" y="728663"/>
                  </a:lnTo>
                  <a:close/>
                  <a:moveTo>
                    <a:pt x="609600" y="665163"/>
                  </a:moveTo>
                  <a:lnTo>
                    <a:pt x="749300" y="665163"/>
                  </a:lnTo>
                  <a:lnTo>
                    <a:pt x="749300" y="728663"/>
                  </a:lnTo>
                  <a:lnTo>
                    <a:pt x="609600" y="728663"/>
                  </a:lnTo>
                  <a:close/>
                  <a:moveTo>
                    <a:pt x="401638" y="665163"/>
                  </a:moveTo>
                  <a:lnTo>
                    <a:pt x="541338" y="665163"/>
                  </a:lnTo>
                  <a:lnTo>
                    <a:pt x="541338" y="728663"/>
                  </a:lnTo>
                  <a:lnTo>
                    <a:pt x="401638" y="728663"/>
                  </a:lnTo>
                  <a:close/>
                  <a:moveTo>
                    <a:pt x="193675" y="665163"/>
                  </a:moveTo>
                  <a:lnTo>
                    <a:pt x="333375" y="665163"/>
                  </a:lnTo>
                  <a:lnTo>
                    <a:pt x="333375" y="728663"/>
                  </a:lnTo>
                  <a:lnTo>
                    <a:pt x="193675" y="728663"/>
                  </a:lnTo>
                  <a:close/>
                  <a:moveTo>
                    <a:pt x="193675" y="304800"/>
                  </a:moveTo>
                  <a:lnTo>
                    <a:pt x="333375" y="304800"/>
                  </a:lnTo>
                  <a:lnTo>
                    <a:pt x="333375" y="395288"/>
                  </a:lnTo>
                  <a:lnTo>
                    <a:pt x="401638" y="395288"/>
                  </a:lnTo>
                  <a:lnTo>
                    <a:pt x="401638" y="304800"/>
                  </a:lnTo>
                  <a:lnTo>
                    <a:pt x="541338" y="304800"/>
                  </a:lnTo>
                  <a:lnTo>
                    <a:pt x="541338" y="395288"/>
                  </a:lnTo>
                  <a:lnTo>
                    <a:pt x="609600" y="395288"/>
                  </a:lnTo>
                  <a:lnTo>
                    <a:pt x="609600" y="304800"/>
                  </a:lnTo>
                  <a:lnTo>
                    <a:pt x="749300" y="304800"/>
                  </a:lnTo>
                  <a:lnTo>
                    <a:pt x="749300" y="395288"/>
                  </a:lnTo>
                  <a:lnTo>
                    <a:pt x="819150" y="395288"/>
                  </a:lnTo>
                  <a:lnTo>
                    <a:pt x="819150" y="304800"/>
                  </a:lnTo>
                  <a:lnTo>
                    <a:pt x="957263" y="304800"/>
                  </a:lnTo>
                  <a:lnTo>
                    <a:pt x="957263" y="395288"/>
                  </a:lnTo>
                  <a:lnTo>
                    <a:pt x="1027113" y="395288"/>
                  </a:lnTo>
                  <a:lnTo>
                    <a:pt x="1027113" y="304800"/>
                  </a:lnTo>
                  <a:lnTo>
                    <a:pt x="1165226" y="304800"/>
                  </a:lnTo>
                  <a:lnTo>
                    <a:pt x="1165226" y="395288"/>
                  </a:lnTo>
                  <a:lnTo>
                    <a:pt x="1235075" y="395288"/>
                  </a:lnTo>
                  <a:lnTo>
                    <a:pt x="1235075" y="304800"/>
                  </a:lnTo>
                  <a:lnTo>
                    <a:pt x="1373188" y="304800"/>
                  </a:lnTo>
                  <a:lnTo>
                    <a:pt x="1373188" y="395288"/>
                  </a:lnTo>
                  <a:lnTo>
                    <a:pt x="1443038" y="395288"/>
                  </a:lnTo>
                  <a:lnTo>
                    <a:pt x="1443038" y="304800"/>
                  </a:lnTo>
                  <a:lnTo>
                    <a:pt x="1582738" y="304800"/>
                  </a:lnTo>
                  <a:lnTo>
                    <a:pt x="1582738" y="395288"/>
                  </a:lnTo>
                  <a:lnTo>
                    <a:pt x="1651000" y="395288"/>
                  </a:lnTo>
                  <a:cubicBezTo>
                    <a:pt x="1651000" y="395288"/>
                    <a:pt x="1651000" y="395288"/>
                    <a:pt x="1651000" y="346869"/>
                  </a:cubicBezTo>
                  <a:lnTo>
                    <a:pt x="1651000" y="304964"/>
                  </a:lnTo>
                  <a:cubicBezTo>
                    <a:pt x="1651000" y="304964"/>
                    <a:pt x="1651000" y="304964"/>
                    <a:pt x="1790700" y="304964"/>
                  </a:cubicBezTo>
                  <a:cubicBezTo>
                    <a:pt x="1790700" y="304964"/>
                    <a:pt x="1790700" y="304964"/>
                    <a:pt x="1790700" y="395288"/>
                  </a:cubicBezTo>
                  <a:lnTo>
                    <a:pt x="1858963" y="395288"/>
                  </a:lnTo>
                  <a:cubicBezTo>
                    <a:pt x="1858963" y="395288"/>
                    <a:pt x="1858963" y="395288"/>
                    <a:pt x="1858963" y="311185"/>
                  </a:cubicBezTo>
                  <a:lnTo>
                    <a:pt x="1858963" y="305271"/>
                  </a:lnTo>
                  <a:cubicBezTo>
                    <a:pt x="1858963" y="305271"/>
                    <a:pt x="1858963" y="305271"/>
                    <a:pt x="1998663" y="305271"/>
                  </a:cubicBezTo>
                  <a:cubicBezTo>
                    <a:pt x="1998663" y="305271"/>
                    <a:pt x="1998663" y="305271"/>
                    <a:pt x="1998663" y="395288"/>
                  </a:cubicBezTo>
                  <a:lnTo>
                    <a:pt x="2206625" y="395288"/>
                  </a:lnTo>
                  <a:lnTo>
                    <a:pt x="2206625" y="547688"/>
                  </a:lnTo>
                  <a:lnTo>
                    <a:pt x="0" y="547688"/>
                  </a:lnTo>
                  <a:lnTo>
                    <a:pt x="0" y="395288"/>
                  </a:lnTo>
                  <a:lnTo>
                    <a:pt x="193675" y="395288"/>
                  </a:lnTo>
                  <a:close/>
                  <a:moveTo>
                    <a:pt x="1858963" y="90615"/>
                  </a:moveTo>
                  <a:cubicBezTo>
                    <a:pt x="1858963" y="90615"/>
                    <a:pt x="1858963" y="90615"/>
                    <a:pt x="1998663" y="90615"/>
                  </a:cubicBezTo>
                  <a:cubicBezTo>
                    <a:pt x="1998663" y="90615"/>
                    <a:pt x="1998663" y="90615"/>
                    <a:pt x="1998663" y="277574"/>
                  </a:cubicBezTo>
                  <a:cubicBezTo>
                    <a:pt x="1998663" y="277574"/>
                    <a:pt x="1998663" y="277574"/>
                    <a:pt x="1858963" y="277574"/>
                  </a:cubicBezTo>
                  <a:lnTo>
                    <a:pt x="1858963" y="249957"/>
                  </a:lnTo>
                  <a:cubicBezTo>
                    <a:pt x="1858963" y="213624"/>
                    <a:pt x="1858963" y="168209"/>
                    <a:pt x="1858963" y="111439"/>
                  </a:cubicBezTo>
                  <a:close/>
                  <a:moveTo>
                    <a:pt x="1443038" y="90488"/>
                  </a:moveTo>
                  <a:lnTo>
                    <a:pt x="1582738" y="90488"/>
                  </a:lnTo>
                  <a:lnTo>
                    <a:pt x="1582738" y="277813"/>
                  </a:lnTo>
                  <a:lnTo>
                    <a:pt x="1443038" y="277813"/>
                  </a:lnTo>
                  <a:close/>
                  <a:moveTo>
                    <a:pt x="1235075" y="90488"/>
                  </a:moveTo>
                  <a:lnTo>
                    <a:pt x="1373188" y="90488"/>
                  </a:lnTo>
                  <a:lnTo>
                    <a:pt x="1373188" y="277813"/>
                  </a:lnTo>
                  <a:lnTo>
                    <a:pt x="1235075" y="277813"/>
                  </a:lnTo>
                  <a:close/>
                  <a:moveTo>
                    <a:pt x="1027113" y="90488"/>
                  </a:moveTo>
                  <a:lnTo>
                    <a:pt x="1165226" y="90488"/>
                  </a:lnTo>
                  <a:lnTo>
                    <a:pt x="1165226" y="277813"/>
                  </a:lnTo>
                  <a:lnTo>
                    <a:pt x="1027113" y="277813"/>
                  </a:lnTo>
                  <a:close/>
                  <a:moveTo>
                    <a:pt x="819150" y="90488"/>
                  </a:moveTo>
                  <a:lnTo>
                    <a:pt x="957263" y="90488"/>
                  </a:lnTo>
                  <a:lnTo>
                    <a:pt x="957263" y="277813"/>
                  </a:lnTo>
                  <a:lnTo>
                    <a:pt x="819150" y="277813"/>
                  </a:lnTo>
                  <a:close/>
                  <a:moveTo>
                    <a:pt x="609600" y="90488"/>
                  </a:moveTo>
                  <a:lnTo>
                    <a:pt x="749300" y="90488"/>
                  </a:lnTo>
                  <a:lnTo>
                    <a:pt x="749300" y="277813"/>
                  </a:lnTo>
                  <a:lnTo>
                    <a:pt x="609600" y="277813"/>
                  </a:lnTo>
                  <a:close/>
                  <a:moveTo>
                    <a:pt x="401638" y="90488"/>
                  </a:moveTo>
                  <a:lnTo>
                    <a:pt x="541338" y="90488"/>
                  </a:lnTo>
                  <a:lnTo>
                    <a:pt x="541338" y="277813"/>
                  </a:lnTo>
                  <a:lnTo>
                    <a:pt x="401638" y="277813"/>
                  </a:lnTo>
                  <a:close/>
                  <a:moveTo>
                    <a:pt x="193675" y="90488"/>
                  </a:moveTo>
                  <a:lnTo>
                    <a:pt x="333375" y="90488"/>
                  </a:lnTo>
                  <a:lnTo>
                    <a:pt x="333375" y="277813"/>
                  </a:lnTo>
                  <a:lnTo>
                    <a:pt x="193675" y="277813"/>
                  </a:lnTo>
                  <a:close/>
                  <a:moveTo>
                    <a:pt x="1651000" y="89577"/>
                  </a:moveTo>
                  <a:cubicBezTo>
                    <a:pt x="1651000" y="89577"/>
                    <a:pt x="1651000" y="89577"/>
                    <a:pt x="1790700" y="89577"/>
                  </a:cubicBezTo>
                  <a:cubicBezTo>
                    <a:pt x="1790700" y="89577"/>
                    <a:pt x="1790700" y="89577"/>
                    <a:pt x="1790700" y="277172"/>
                  </a:cubicBezTo>
                  <a:cubicBezTo>
                    <a:pt x="1790700" y="277172"/>
                    <a:pt x="1790700" y="277172"/>
                    <a:pt x="1651000" y="277172"/>
                  </a:cubicBezTo>
                  <a:lnTo>
                    <a:pt x="1651000" y="231875"/>
                  </a:lnTo>
                  <a:cubicBezTo>
                    <a:pt x="1651000" y="204639"/>
                    <a:pt x="1651000" y="172864"/>
                    <a:pt x="1651000" y="135794"/>
                  </a:cubicBezTo>
                  <a:close/>
                  <a:moveTo>
                    <a:pt x="1858963" y="50800"/>
                  </a:moveTo>
                  <a:cubicBezTo>
                    <a:pt x="1876426" y="54262"/>
                    <a:pt x="1895634" y="57724"/>
                    <a:pt x="1913097" y="62918"/>
                  </a:cubicBezTo>
                  <a:cubicBezTo>
                    <a:pt x="1913097" y="62918"/>
                    <a:pt x="1913097" y="62918"/>
                    <a:pt x="1858963" y="62918"/>
                  </a:cubicBezTo>
                  <a:close/>
                  <a:moveTo>
                    <a:pt x="1651000" y="7938"/>
                  </a:moveTo>
                  <a:cubicBezTo>
                    <a:pt x="1698149" y="16623"/>
                    <a:pt x="1745298" y="25308"/>
                    <a:pt x="1790700" y="33993"/>
                  </a:cubicBezTo>
                  <a:cubicBezTo>
                    <a:pt x="1790700" y="33993"/>
                    <a:pt x="1790700" y="33993"/>
                    <a:pt x="1790700" y="61785"/>
                  </a:cubicBezTo>
                  <a:cubicBezTo>
                    <a:pt x="1790700" y="61785"/>
                    <a:pt x="1790700" y="61785"/>
                    <a:pt x="1651000" y="61785"/>
                  </a:cubicBezTo>
                  <a:close/>
                  <a:moveTo>
                    <a:pt x="1443038" y="0"/>
                  </a:moveTo>
                  <a:lnTo>
                    <a:pt x="1582738" y="0"/>
                  </a:lnTo>
                  <a:lnTo>
                    <a:pt x="1582738" y="61913"/>
                  </a:lnTo>
                  <a:lnTo>
                    <a:pt x="1443038" y="61913"/>
                  </a:lnTo>
                  <a:close/>
                  <a:moveTo>
                    <a:pt x="1235075" y="0"/>
                  </a:moveTo>
                  <a:lnTo>
                    <a:pt x="1373188" y="0"/>
                  </a:lnTo>
                  <a:lnTo>
                    <a:pt x="1373188" y="61913"/>
                  </a:lnTo>
                  <a:lnTo>
                    <a:pt x="1235075" y="61913"/>
                  </a:lnTo>
                  <a:close/>
                  <a:moveTo>
                    <a:pt x="1027113" y="0"/>
                  </a:moveTo>
                  <a:lnTo>
                    <a:pt x="1165226" y="0"/>
                  </a:lnTo>
                  <a:lnTo>
                    <a:pt x="1165226" y="61913"/>
                  </a:lnTo>
                  <a:lnTo>
                    <a:pt x="1027113" y="61913"/>
                  </a:lnTo>
                  <a:close/>
                  <a:moveTo>
                    <a:pt x="819150" y="0"/>
                  </a:moveTo>
                  <a:lnTo>
                    <a:pt x="957263" y="0"/>
                  </a:lnTo>
                  <a:lnTo>
                    <a:pt x="957263" y="61913"/>
                  </a:lnTo>
                  <a:lnTo>
                    <a:pt x="819150" y="61913"/>
                  </a:lnTo>
                  <a:close/>
                  <a:moveTo>
                    <a:pt x="609600" y="0"/>
                  </a:moveTo>
                  <a:lnTo>
                    <a:pt x="749300" y="0"/>
                  </a:lnTo>
                  <a:lnTo>
                    <a:pt x="749300" y="61913"/>
                  </a:lnTo>
                  <a:lnTo>
                    <a:pt x="609600" y="61913"/>
                  </a:lnTo>
                  <a:close/>
                  <a:moveTo>
                    <a:pt x="401638" y="0"/>
                  </a:moveTo>
                  <a:lnTo>
                    <a:pt x="541338" y="0"/>
                  </a:lnTo>
                  <a:lnTo>
                    <a:pt x="541338" y="61913"/>
                  </a:lnTo>
                  <a:lnTo>
                    <a:pt x="401638" y="61913"/>
                  </a:lnTo>
                  <a:close/>
                  <a:moveTo>
                    <a:pt x="193675" y="0"/>
                  </a:moveTo>
                  <a:lnTo>
                    <a:pt x="333375" y="0"/>
                  </a:lnTo>
                  <a:lnTo>
                    <a:pt x="333375" y="61913"/>
                  </a:lnTo>
                  <a:lnTo>
                    <a:pt x="193675" y="61913"/>
                  </a:lnTo>
                  <a:close/>
                </a:path>
              </a:pathLst>
            </a:custGeom>
            <a:solidFill>
              <a:srgbClr val="E5F4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4" name="íṧḻíḋé"/>
            <p:cNvSpPr/>
            <p:nvPr/>
          </p:nvSpPr>
          <p:spPr bwMode="auto">
            <a:xfrm>
              <a:off x="5753101" y="1463675"/>
              <a:ext cx="1839913" cy="1581151"/>
            </a:xfrm>
            <a:custGeom>
              <a:avLst/>
              <a:gdLst>
                <a:gd name="connsiteX0" fmla="*/ 833438 w 1839913"/>
                <a:gd name="connsiteY0" fmla="*/ 1560513 h 1581151"/>
                <a:gd name="connsiteX1" fmla="*/ 971551 w 1839913"/>
                <a:gd name="connsiteY1" fmla="*/ 1560513 h 1581151"/>
                <a:gd name="connsiteX2" fmla="*/ 971551 w 1839913"/>
                <a:gd name="connsiteY2" fmla="*/ 1566863 h 1581151"/>
                <a:gd name="connsiteX3" fmla="*/ 833438 w 1839913"/>
                <a:gd name="connsiteY3" fmla="*/ 1570038 h 1581151"/>
                <a:gd name="connsiteX4" fmla="*/ 625475 w 1839913"/>
                <a:gd name="connsiteY4" fmla="*/ 1560513 h 1581151"/>
                <a:gd name="connsiteX5" fmla="*/ 763588 w 1839913"/>
                <a:gd name="connsiteY5" fmla="*/ 1560513 h 1581151"/>
                <a:gd name="connsiteX6" fmla="*/ 763588 w 1839913"/>
                <a:gd name="connsiteY6" fmla="*/ 1570038 h 1581151"/>
                <a:gd name="connsiteX7" fmla="*/ 625475 w 1839913"/>
                <a:gd name="connsiteY7" fmla="*/ 1573213 h 1581151"/>
                <a:gd name="connsiteX8" fmla="*/ 415925 w 1839913"/>
                <a:gd name="connsiteY8" fmla="*/ 1560513 h 1581151"/>
                <a:gd name="connsiteX9" fmla="*/ 555625 w 1839913"/>
                <a:gd name="connsiteY9" fmla="*/ 1560513 h 1581151"/>
                <a:gd name="connsiteX10" fmla="*/ 555625 w 1839913"/>
                <a:gd name="connsiteY10" fmla="*/ 1573214 h 1581151"/>
                <a:gd name="connsiteX11" fmla="*/ 415925 w 1839913"/>
                <a:gd name="connsiteY11" fmla="*/ 1574801 h 1581151"/>
                <a:gd name="connsiteX12" fmla="*/ 207963 w 1839913"/>
                <a:gd name="connsiteY12" fmla="*/ 1560513 h 1581151"/>
                <a:gd name="connsiteX13" fmla="*/ 347663 w 1839913"/>
                <a:gd name="connsiteY13" fmla="*/ 1560513 h 1581151"/>
                <a:gd name="connsiteX14" fmla="*/ 347663 w 1839913"/>
                <a:gd name="connsiteY14" fmla="*/ 1576389 h 1581151"/>
                <a:gd name="connsiteX15" fmla="*/ 207963 w 1839913"/>
                <a:gd name="connsiteY15" fmla="*/ 1577976 h 1581151"/>
                <a:gd name="connsiteX16" fmla="*/ 0 w 1839913"/>
                <a:gd name="connsiteY16" fmla="*/ 1560513 h 1581151"/>
                <a:gd name="connsiteX17" fmla="*/ 139700 w 1839913"/>
                <a:gd name="connsiteY17" fmla="*/ 1560513 h 1581151"/>
                <a:gd name="connsiteX18" fmla="*/ 139700 w 1839913"/>
                <a:gd name="connsiteY18" fmla="*/ 1579564 h 1581151"/>
                <a:gd name="connsiteX19" fmla="*/ 0 w 1839913"/>
                <a:gd name="connsiteY19" fmla="*/ 1581151 h 1581151"/>
                <a:gd name="connsiteX20" fmla="*/ 1430338 w 1839913"/>
                <a:gd name="connsiteY20" fmla="*/ 1520826 h 1581151"/>
                <a:gd name="connsiteX21" fmla="*/ 1443038 w 1839913"/>
                <a:gd name="connsiteY21" fmla="*/ 1544639 h 1581151"/>
                <a:gd name="connsiteX22" fmla="*/ 1414463 w 1839913"/>
                <a:gd name="connsiteY22" fmla="*/ 1560514 h 1581151"/>
                <a:gd name="connsiteX23" fmla="*/ 1349375 w 1839913"/>
                <a:gd name="connsiteY23" fmla="*/ 1560514 h 1581151"/>
                <a:gd name="connsiteX24" fmla="*/ 1041400 w 1839913"/>
                <a:gd name="connsiteY24" fmla="*/ 1346201 h 1581151"/>
                <a:gd name="connsiteX25" fmla="*/ 1179513 w 1839913"/>
                <a:gd name="connsiteY25" fmla="*/ 1346201 h 1581151"/>
                <a:gd name="connsiteX26" fmla="*/ 1179513 w 1839913"/>
                <a:gd name="connsiteY26" fmla="*/ 1373189 h 1581151"/>
                <a:gd name="connsiteX27" fmla="*/ 1041400 w 1839913"/>
                <a:gd name="connsiteY27" fmla="*/ 1373189 h 1581151"/>
                <a:gd name="connsiteX28" fmla="*/ 833438 w 1839913"/>
                <a:gd name="connsiteY28" fmla="*/ 1346201 h 1581151"/>
                <a:gd name="connsiteX29" fmla="*/ 971551 w 1839913"/>
                <a:gd name="connsiteY29" fmla="*/ 1346201 h 1581151"/>
                <a:gd name="connsiteX30" fmla="*/ 971551 w 1839913"/>
                <a:gd name="connsiteY30" fmla="*/ 1373189 h 1581151"/>
                <a:gd name="connsiteX31" fmla="*/ 833438 w 1839913"/>
                <a:gd name="connsiteY31" fmla="*/ 1373189 h 1581151"/>
                <a:gd name="connsiteX32" fmla="*/ 625475 w 1839913"/>
                <a:gd name="connsiteY32" fmla="*/ 1346201 h 1581151"/>
                <a:gd name="connsiteX33" fmla="*/ 763588 w 1839913"/>
                <a:gd name="connsiteY33" fmla="*/ 1346201 h 1581151"/>
                <a:gd name="connsiteX34" fmla="*/ 763588 w 1839913"/>
                <a:gd name="connsiteY34" fmla="*/ 1373189 h 1581151"/>
                <a:gd name="connsiteX35" fmla="*/ 625475 w 1839913"/>
                <a:gd name="connsiteY35" fmla="*/ 1373189 h 1581151"/>
                <a:gd name="connsiteX36" fmla="*/ 415925 w 1839913"/>
                <a:gd name="connsiteY36" fmla="*/ 1346201 h 1581151"/>
                <a:gd name="connsiteX37" fmla="*/ 555625 w 1839913"/>
                <a:gd name="connsiteY37" fmla="*/ 1346201 h 1581151"/>
                <a:gd name="connsiteX38" fmla="*/ 555625 w 1839913"/>
                <a:gd name="connsiteY38" fmla="*/ 1373189 h 1581151"/>
                <a:gd name="connsiteX39" fmla="*/ 415925 w 1839913"/>
                <a:gd name="connsiteY39" fmla="*/ 1373189 h 1581151"/>
                <a:gd name="connsiteX40" fmla="*/ 207963 w 1839913"/>
                <a:gd name="connsiteY40" fmla="*/ 1346201 h 1581151"/>
                <a:gd name="connsiteX41" fmla="*/ 347663 w 1839913"/>
                <a:gd name="connsiteY41" fmla="*/ 1346201 h 1581151"/>
                <a:gd name="connsiteX42" fmla="*/ 347663 w 1839913"/>
                <a:gd name="connsiteY42" fmla="*/ 1373189 h 1581151"/>
                <a:gd name="connsiteX43" fmla="*/ 207963 w 1839913"/>
                <a:gd name="connsiteY43" fmla="*/ 1373189 h 1581151"/>
                <a:gd name="connsiteX44" fmla="*/ 0 w 1839913"/>
                <a:gd name="connsiteY44" fmla="*/ 1346201 h 1581151"/>
                <a:gd name="connsiteX45" fmla="*/ 139700 w 1839913"/>
                <a:gd name="connsiteY45" fmla="*/ 1346201 h 1581151"/>
                <a:gd name="connsiteX46" fmla="*/ 139700 w 1839913"/>
                <a:gd name="connsiteY46" fmla="*/ 1373189 h 1581151"/>
                <a:gd name="connsiteX47" fmla="*/ 0 w 1839913"/>
                <a:gd name="connsiteY47" fmla="*/ 1373189 h 1581151"/>
                <a:gd name="connsiteX48" fmla="*/ 1335088 w 1839913"/>
                <a:gd name="connsiteY48" fmla="*/ 1328738 h 1581151"/>
                <a:gd name="connsiteX49" fmla="*/ 1346200 w 1839913"/>
                <a:gd name="connsiteY49" fmla="*/ 1352551 h 1581151"/>
                <a:gd name="connsiteX50" fmla="*/ 1223963 w 1839913"/>
                <a:gd name="connsiteY50" fmla="*/ 1414463 h 1581151"/>
                <a:gd name="connsiteX51" fmla="*/ 1209675 w 1839913"/>
                <a:gd name="connsiteY51" fmla="*/ 1390651 h 1581151"/>
                <a:gd name="connsiteX52" fmla="*/ 1700213 w 1839913"/>
                <a:gd name="connsiteY52" fmla="*/ 992188 h 1581151"/>
                <a:gd name="connsiteX53" fmla="*/ 1839913 w 1839913"/>
                <a:gd name="connsiteY53" fmla="*/ 992188 h 1581151"/>
                <a:gd name="connsiteX54" fmla="*/ 1839913 w 1839913"/>
                <a:gd name="connsiteY54" fmla="*/ 998538 h 1581151"/>
                <a:gd name="connsiteX55" fmla="*/ 1700213 w 1839913"/>
                <a:gd name="connsiteY55" fmla="*/ 998538 h 1581151"/>
                <a:gd name="connsiteX56" fmla="*/ 1492250 w 1839913"/>
                <a:gd name="connsiteY56" fmla="*/ 992188 h 1581151"/>
                <a:gd name="connsiteX57" fmla="*/ 1631950 w 1839913"/>
                <a:gd name="connsiteY57" fmla="*/ 992188 h 1581151"/>
                <a:gd name="connsiteX58" fmla="*/ 1631950 w 1839913"/>
                <a:gd name="connsiteY58" fmla="*/ 998538 h 1581151"/>
                <a:gd name="connsiteX59" fmla="*/ 1492250 w 1839913"/>
                <a:gd name="connsiteY59" fmla="*/ 998538 h 1581151"/>
                <a:gd name="connsiteX60" fmla="*/ 1284288 w 1839913"/>
                <a:gd name="connsiteY60" fmla="*/ 992188 h 1581151"/>
                <a:gd name="connsiteX61" fmla="*/ 1422401 w 1839913"/>
                <a:gd name="connsiteY61" fmla="*/ 992188 h 1581151"/>
                <a:gd name="connsiteX62" fmla="*/ 1422401 w 1839913"/>
                <a:gd name="connsiteY62" fmla="*/ 998538 h 1581151"/>
                <a:gd name="connsiteX63" fmla="*/ 1284288 w 1839913"/>
                <a:gd name="connsiteY63" fmla="*/ 998538 h 1581151"/>
                <a:gd name="connsiteX64" fmla="*/ 415925 w 1839913"/>
                <a:gd name="connsiteY64" fmla="*/ 992188 h 1581151"/>
                <a:gd name="connsiteX65" fmla="*/ 555625 w 1839913"/>
                <a:gd name="connsiteY65" fmla="*/ 992188 h 1581151"/>
                <a:gd name="connsiteX66" fmla="*/ 555625 w 1839913"/>
                <a:gd name="connsiteY66" fmla="*/ 998538 h 1581151"/>
                <a:gd name="connsiteX67" fmla="*/ 415925 w 1839913"/>
                <a:gd name="connsiteY67" fmla="*/ 998538 h 1581151"/>
                <a:gd name="connsiteX68" fmla="*/ 207963 w 1839913"/>
                <a:gd name="connsiteY68" fmla="*/ 992188 h 1581151"/>
                <a:gd name="connsiteX69" fmla="*/ 347663 w 1839913"/>
                <a:gd name="connsiteY69" fmla="*/ 992188 h 1581151"/>
                <a:gd name="connsiteX70" fmla="*/ 347663 w 1839913"/>
                <a:gd name="connsiteY70" fmla="*/ 998538 h 1581151"/>
                <a:gd name="connsiteX71" fmla="*/ 207963 w 1839913"/>
                <a:gd name="connsiteY71" fmla="*/ 998538 h 1581151"/>
                <a:gd name="connsiteX72" fmla="*/ 0 w 1839913"/>
                <a:gd name="connsiteY72" fmla="*/ 992188 h 1581151"/>
                <a:gd name="connsiteX73" fmla="*/ 139700 w 1839913"/>
                <a:gd name="connsiteY73" fmla="*/ 992188 h 1581151"/>
                <a:gd name="connsiteX74" fmla="*/ 139700 w 1839913"/>
                <a:gd name="connsiteY74" fmla="*/ 998538 h 1581151"/>
                <a:gd name="connsiteX75" fmla="*/ 0 w 1839913"/>
                <a:gd name="connsiteY75" fmla="*/ 998538 h 1581151"/>
                <a:gd name="connsiteX76" fmla="*/ 1700213 w 1839913"/>
                <a:gd name="connsiteY76" fmla="*/ 881063 h 1581151"/>
                <a:gd name="connsiteX77" fmla="*/ 1839913 w 1839913"/>
                <a:gd name="connsiteY77" fmla="*/ 881063 h 1581151"/>
                <a:gd name="connsiteX78" fmla="*/ 1839913 w 1839913"/>
                <a:gd name="connsiteY78" fmla="*/ 909638 h 1581151"/>
                <a:gd name="connsiteX79" fmla="*/ 1700213 w 1839913"/>
                <a:gd name="connsiteY79" fmla="*/ 909638 h 1581151"/>
                <a:gd name="connsiteX80" fmla="*/ 1492250 w 1839913"/>
                <a:gd name="connsiteY80" fmla="*/ 881063 h 1581151"/>
                <a:gd name="connsiteX81" fmla="*/ 1631950 w 1839913"/>
                <a:gd name="connsiteY81" fmla="*/ 881063 h 1581151"/>
                <a:gd name="connsiteX82" fmla="*/ 1631950 w 1839913"/>
                <a:gd name="connsiteY82" fmla="*/ 909638 h 1581151"/>
                <a:gd name="connsiteX83" fmla="*/ 1492250 w 1839913"/>
                <a:gd name="connsiteY83" fmla="*/ 909638 h 1581151"/>
                <a:gd name="connsiteX84" fmla="*/ 1284288 w 1839913"/>
                <a:gd name="connsiteY84" fmla="*/ 881063 h 1581151"/>
                <a:gd name="connsiteX85" fmla="*/ 1422401 w 1839913"/>
                <a:gd name="connsiteY85" fmla="*/ 881063 h 1581151"/>
                <a:gd name="connsiteX86" fmla="*/ 1422401 w 1839913"/>
                <a:gd name="connsiteY86" fmla="*/ 909638 h 1581151"/>
                <a:gd name="connsiteX87" fmla="*/ 1284288 w 1839913"/>
                <a:gd name="connsiteY87" fmla="*/ 909638 h 1581151"/>
                <a:gd name="connsiteX88" fmla="*/ 415925 w 1839913"/>
                <a:gd name="connsiteY88" fmla="*/ 881063 h 1581151"/>
                <a:gd name="connsiteX89" fmla="*/ 555625 w 1839913"/>
                <a:gd name="connsiteY89" fmla="*/ 881063 h 1581151"/>
                <a:gd name="connsiteX90" fmla="*/ 555625 w 1839913"/>
                <a:gd name="connsiteY90" fmla="*/ 909638 h 1581151"/>
                <a:gd name="connsiteX91" fmla="*/ 415925 w 1839913"/>
                <a:gd name="connsiteY91" fmla="*/ 909638 h 1581151"/>
                <a:gd name="connsiteX92" fmla="*/ 207963 w 1839913"/>
                <a:gd name="connsiteY92" fmla="*/ 881063 h 1581151"/>
                <a:gd name="connsiteX93" fmla="*/ 347663 w 1839913"/>
                <a:gd name="connsiteY93" fmla="*/ 881063 h 1581151"/>
                <a:gd name="connsiteX94" fmla="*/ 347663 w 1839913"/>
                <a:gd name="connsiteY94" fmla="*/ 909638 h 1581151"/>
                <a:gd name="connsiteX95" fmla="*/ 207963 w 1839913"/>
                <a:gd name="connsiteY95" fmla="*/ 909638 h 1581151"/>
                <a:gd name="connsiteX96" fmla="*/ 0 w 1839913"/>
                <a:gd name="connsiteY96" fmla="*/ 881063 h 1581151"/>
                <a:gd name="connsiteX97" fmla="*/ 139700 w 1839913"/>
                <a:gd name="connsiteY97" fmla="*/ 881063 h 1581151"/>
                <a:gd name="connsiteX98" fmla="*/ 139700 w 1839913"/>
                <a:gd name="connsiteY98" fmla="*/ 909638 h 1581151"/>
                <a:gd name="connsiteX99" fmla="*/ 0 w 1839913"/>
                <a:gd name="connsiteY99" fmla="*/ 909638 h 1581151"/>
                <a:gd name="connsiteX100" fmla="*/ 1700213 w 1839913"/>
                <a:gd name="connsiteY100" fmla="*/ 666751 h 1581151"/>
                <a:gd name="connsiteX101" fmla="*/ 1839913 w 1839913"/>
                <a:gd name="connsiteY101" fmla="*/ 666751 h 1581151"/>
                <a:gd name="connsiteX102" fmla="*/ 1839913 w 1839913"/>
                <a:gd name="connsiteY102" fmla="*/ 693739 h 1581151"/>
                <a:gd name="connsiteX103" fmla="*/ 1700213 w 1839913"/>
                <a:gd name="connsiteY103" fmla="*/ 693739 h 1581151"/>
                <a:gd name="connsiteX104" fmla="*/ 1492250 w 1839913"/>
                <a:gd name="connsiteY104" fmla="*/ 666751 h 1581151"/>
                <a:gd name="connsiteX105" fmla="*/ 1631950 w 1839913"/>
                <a:gd name="connsiteY105" fmla="*/ 666751 h 1581151"/>
                <a:gd name="connsiteX106" fmla="*/ 1631950 w 1839913"/>
                <a:gd name="connsiteY106" fmla="*/ 693739 h 1581151"/>
                <a:gd name="connsiteX107" fmla="*/ 1492250 w 1839913"/>
                <a:gd name="connsiteY107" fmla="*/ 693739 h 1581151"/>
                <a:gd name="connsiteX108" fmla="*/ 1284288 w 1839913"/>
                <a:gd name="connsiteY108" fmla="*/ 666751 h 1581151"/>
                <a:gd name="connsiteX109" fmla="*/ 1422401 w 1839913"/>
                <a:gd name="connsiteY109" fmla="*/ 666751 h 1581151"/>
                <a:gd name="connsiteX110" fmla="*/ 1422401 w 1839913"/>
                <a:gd name="connsiteY110" fmla="*/ 693739 h 1581151"/>
                <a:gd name="connsiteX111" fmla="*/ 1284288 w 1839913"/>
                <a:gd name="connsiteY111" fmla="*/ 693739 h 1581151"/>
                <a:gd name="connsiteX112" fmla="*/ 415925 w 1839913"/>
                <a:gd name="connsiteY112" fmla="*/ 666751 h 1581151"/>
                <a:gd name="connsiteX113" fmla="*/ 555625 w 1839913"/>
                <a:gd name="connsiteY113" fmla="*/ 666751 h 1581151"/>
                <a:gd name="connsiteX114" fmla="*/ 555625 w 1839913"/>
                <a:gd name="connsiteY114" fmla="*/ 693739 h 1581151"/>
                <a:gd name="connsiteX115" fmla="*/ 415925 w 1839913"/>
                <a:gd name="connsiteY115" fmla="*/ 693739 h 1581151"/>
                <a:gd name="connsiteX116" fmla="*/ 207963 w 1839913"/>
                <a:gd name="connsiteY116" fmla="*/ 666751 h 1581151"/>
                <a:gd name="connsiteX117" fmla="*/ 347663 w 1839913"/>
                <a:gd name="connsiteY117" fmla="*/ 666751 h 1581151"/>
                <a:gd name="connsiteX118" fmla="*/ 347663 w 1839913"/>
                <a:gd name="connsiteY118" fmla="*/ 693739 h 1581151"/>
                <a:gd name="connsiteX119" fmla="*/ 207963 w 1839913"/>
                <a:gd name="connsiteY119" fmla="*/ 693739 h 1581151"/>
                <a:gd name="connsiteX120" fmla="*/ 0 w 1839913"/>
                <a:gd name="connsiteY120" fmla="*/ 666751 h 1581151"/>
                <a:gd name="connsiteX121" fmla="*/ 139700 w 1839913"/>
                <a:gd name="connsiteY121" fmla="*/ 666751 h 1581151"/>
                <a:gd name="connsiteX122" fmla="*/ 139700 w 1839913"/>
                <a:gd name="connsiteY122" fmla="*/ 693739 h 1581151"/>
                <a:gd name="connsiteX123" fmla="*/ 0 w 1839913"/>
                <a:gd name="connsiteY123" fmla="*/ 693739 h 1581151"/>
                <a:gd name="connsiteX124" fmla="*/ 1665288 w 1839913"/>
                <a:gd name="connsiteY124" fmla="*/ 215900 h 1581151"/>
                <a:gd name="connsiteX125" fmla="*/ 1804988 w 1839913"/>
                <a:gd name="connsiteY125" fmla="*/ 215900 h 1581151"/>
                <a:gd name="connsiteX126" fmla="*/ 1804988 w 1839913"/>
                <a:gd name="connsiteY126" fmla="*/ 242888 h 1581151"/>
                <a:gd name="connsiteX127" fmla="*/ 1665288 w 1839913"/>
                <a:gd name="connsiteY127" fmla="*/ 242888 h 1581151"/>
                <a:gd name="connsiteX128" fmla="*/ 1457325 w 1839913"/>
                <a:gd name="connsiteY128" fmla="*/ 215900 h 1581151"/>
                <a:gd name="connsiteX129" fmla="*/ 1597025 w 1839913"/>
                <a:gd name="connsiteY129" fmla="*/ 215900 h 1581151"/>
                <a:gd name="connsiteX130" fmla="*/ 1597025 w 1839913"/>
                <a:gd name="connsiteY130" fmla="*/ 242888 h 1581151"/>
                <a:gd name="connsiteX131" fmla="*/ 1457325 w 1839913"/>
                <a:gd name="connsiteY131" fmla="*/ 242888 h 1581151"/>
                <a:gd name="connsiteX132" fmla="*/ 1249363 w 1839913"/>
                <a:gd name="connsiteY132" fmla="*/ 215900 h 1581151"/>
                <a:gd name="connsiteX133" fmla="*/ 1389063 w 1839913"/>
                <a:gd name="connsiteY133" fmla="*/ 215900 h 1581151"/>
                <a:gd name="connsiteX134" fmla="*/ 1389063 w 1839913"/>
                <a:gd name="connsiteY134" fmla="*/ 242888 h 1581151"/>
                <a:gd name="connsiteX135" fmla="*/ 1249363 w 1839913"/>
                <a:gd name="connsiteY135" fmla="*/ 242888 h 1581151"/>
                <a:gd name="connsiteX136" fmla="*/ 1041400 w 1839913"/>
                <a:gd name="connsiteY136" fmla="*/ 215900 h 1581151"/>
                <a:gd name="connsiteX137" fmla="*/ 1179513 w 1839913"/>
                <a:gd name="connsiteY137" fmla="*/ 215900 h 1581151"/>
                <a:gd name="connsiteX138" fmla="*/ 1179513 w 1839913"/>
                <a:gd name="connsiteY138" fmla="*/ 242888 h 1581151"/>
                <a:gd name="connsiteX139" fmla="*/ 1041400 w 1839913"/>
                <a:gd name="connsiteY139" fmla="*/ 242888 h 1581151"/>
                <a:gd name="connsiteX140" fmla="*/ 833438 w 1839913"/>
                <a:gd name="connsiteY140" fmla="*/ 215900 h 1581151"/>
                <a:gd name="connsiteX141" fmla="*/ 971551 w 1839913"/>
                <a:gd name="connsiteY141" fmla="*/ 215900 h 1581151"/>
                <a:gd name="connsiteX142" fmla="*/ 971551 w 1839913"/>
                <a:gd name="connsiteY142" fmla="*/ 242888 h 1581151"/>
                <a:gd name="connsiteX143" fmla="*/ 833438 w 1839913"/>
                <a:gd name="connsiteY143" fmla="*/ 242888 h 1581151"/>
                <a:gd name="connsiteX144" fmla="*/ 625475 w 1839913"/>
                <a:gd name="connsiteY144" fmla="*/ 215900 h 1581151"/>
                <a:gd name="connsiteX145" fmla="*/ 763588 w 1839913"/>
                <a:gd name="connsiteY145" fmla="*/ 215900 h 1581151"/>
                <a:gd name="connsiteX146" fmla="*/ 763588 w 1839913"/>
                <a:gd name="connsiteY146" fmla="*/ 242888 h 1581151"/>
                <a:gd name="connsiteX147" fmla="*/ 625475 w 1839913"/>
                <a:gd name="connsiteY147" fmla="*/ 242888 h 1581151"/>
                <a:gd name="connsiteX148" fmla="*/ 415925 w 1839913"/>
                <a:gd name="connsiteY148" fmla="*/ 215900 h 1581151"/>
                <a:gd name="connsiteX149" fmla="*/ 555625 w 1839913"/>
                <a:gd name="connsiteY149" fmla="*/ 215900 h 1581151"/>
                <a:gd name="connsiteX150" fmla="*/ 555625 w 1839913"/>
                <a:gd name="connsiteY150" fmla="*/ 242888 h 1581151"/>
                <a:gd name="connsiteX151" fmla="*/ 415925 w 1839913"/>
                <a:gd name="connsiteY151" fmla="*/ 242888 h 1581151"/>
                <a:gd name="connsiteX152" fmla="*/ 207963 w 1839913"/>
                <a:gd name="connsiteY152" fmla="*/ 215900 h 1581151"/>
                <a:gd name="connsiteX153" fmla="*/ 347663 w 1839913"/>
                <a:gd name="connsiteY153" fmla="*/ 215900 h 1581151"/>
                <a:gd name="connsiteX154" fmla="*/ 347663 w 1839913"/>
                <a:gd name="connsiteY154" fmla="*/ 242888 h 1581151"/>
                <a:gd name="connsiteX155" fmla="*/ 207963 w 1839913"/>
                <a:gd name="connsiteY155" fmla="*/ 242888 h 1581151"/>
                <a:gd name="connsiteX156" fmla="*/ 0 w 1839913"/>
                <a:gd name="connsiteY156" fmla="*/ 215900 h 1581151"/>
                <a:gd name="connsiteX157" fmla="*/ 139700 w 1839913"/>
                <a:gd name="connsiteY157" fmla="*/ 215900 h 1581151"/>
                <a:gd name="connsiteX158" fmla="*/ 139700 w 1839913"/>
                <a:gd name="connsiteY158" fmla="*/ 242888 h 1581151"/>
                <a:gd name="connsiteX159" fmla="*/ 0 w 1839913"/>
                <a:gd name="connsiteY159" fmla="*/ 242888 h 1581151"/>
                <a:gd name="connsiteX160" fmla="*/ 1665288 w 1839913"/>
                <a:gd name="connsiteY160" fmla="*/ 0 h 1581151"/>
                <a:gd name="connsiteX161" fmla="*/ 1719422 w 1839913"/>
                <a:gd name="connsiteY161" fmla="*/ 0 h 1581151"/>
                <a:gd name="connsiteX162" fmla="*/ 1803242 w 1839913"/>
                <a:gd name="connsiteY162" fmla="*/ 21431 h 1581151"/>
                <a:gd name="connsiteX163" fmla="*/ 1804988 w 1839913"/>
                <a:gd name="connsiteY163" fmla="*/ 21431 h 1581151"/>
                <a:gd name="connsiteX164" fmla="*/ 1804988 w 1839913"/>
                <a:gd name="connsiteY164" fmla="*/ 28575 h 1581151"/>
                <a:gd name="connsiteX165" fmla="*/ 1665288 w 1839913"/>
                <a:gd name="connsiteY165" fmla="*/ 28575 h 1581151"/>
                <a:gd name="connsiteX166" fmla="*/ 1665288 w 1839913"/>
                <a:gd name="connsiteY166" fmla="*/ 0 h 1581151"/>
                <a:gd name="connsiteX167" fmla="*/ 1457325 w 1839913"/>
                <a:gd name="connsiteY167" fmla="*/ 0 h 1581151"/>
                <a:gd name="connsiteX168" fmla="*/ 1597025 w 1839913"/>
                <a:gd name="connsiteY168" fmla="*/ 0 h 1581151"/>
                <a:gd name="connsiteX169" fmla="*/ 1597025 w 1839913"/>
                <a:gd name="connsiteY169" fmla="*/ 28575 h 1581151"/>
                <a:gd name="connsiteX170" fmla="*/ 1457325 w 1839913"/>
                <a:gd name="connsiteY170" fmla="*/ 28575 h 1581151"/>
                <a:gd name="connsiteX171" fmla="*/ 1249363 w 1839913"/>
                <a:gd name="connsiteY171" fmla="*/ 0 h 1581151"/>
                <a:gd name="connsiteX172" fmla="*/ 1389063 w 1839913"/>
                <a:gd name="connsiteY172" fmla="*/ 0 h 1581151"/>
                <a:gd name="connsiteX173" fmla="*/ 1389063 w 1839913"/>
                <a:gd name="connsiteY173" fmla="*/ 28575 h 1581151"/>
                <a:gd name="connsiteX174" fmla="*/ 1249363 w 1839913"/>
                <a:gd name="connsiteY174" fmla="*/ 28575 h 1581151"/>
                <a:gd name="connsiteX175" fmla="*/ 1041400 w 1839913"/>
                <a:gd name="connsiteY175" fmla="*/ 0 h 1581151"/>
                <a:gd name="connsiteX176" fmla="*/ 1179513 w 1839913"/>
                <a:gd name="connsiteY176" fmla="*/ 0 h 1581151"/>
                <a:gd name="connsiteX177" fmla="*/ 1179513 w 1839913"/>
                <a:gd name="connsiteY177" fmla="*/ 28575 h 1581151"/>
                <a:gd name="connsiteX178" fmla="*/ 1041400 w 1839913"/>
                <a:gd name="connsiteY178" fmla="*/ 28575 h 1581151"/>
                <a:gd name="connsiteX179" fmla="*/ 833438 w 1839913"/>
                <a:gd name="connsiteY179" fmla="*/ 0 h 1581151"/>
                <a:gd name="connsiteX180" fmla="*/ 971551 w 1839913"/>
                <a:gd name="connsiteY180" fmla="*/ 0 h 1581151"/>
                <a:gd name="connsiteX181" fmla="*/ 971551 w 1839913"/>
                <a:gd name="connsiteY181" fmla="*/ 28575 h 1581151"/>
                <a:gd name="connsiteX182" fmla="*/ 833438 w 1839913"/>
                <a:gd name="connsiteY182" fmla="*/ 28575 h 1581151"/>
                <a:gd name="connsiteX183" fmla="*/ 625475 w 1839913"/>
                <a:gd name="connsiteY183" fmla="*/ 0 h 1581151"/>
                <a:gd name="connsiteX184" fmla="*/ 763588 w 1839913"/>
                <a:gd name="connsiteY184" fmla="*/ 0 h 1581151"/>
                <a:gd name="connsiteX185" fmla="*/ 763588 w 1839913"/>
                <a:gd name="connsiteY185" fmla="*/ 28575 h 1581151"/>
                <a:gd name="connsiteX186" fmla="*/ 625475 w 1839913"/>
                <a:gd name="connsiteY186" fmla="*/ 28575 h 1581151"/>
                <a:gd name="connsiteX187" fmla="*/ 415925 w 1839913"/>
                <a:gd name="connsiteY187" fmla="*/ 0 h 1581151"/>
                <a:gd name="connsiteX188" fmla="*/ 555625 w 1839913"/>
                <a:gd name="connsiteY188" fmla="*/ 0 h 1581151"/>
                <a:gd name="connsiteX189" fmla="*/ 555625 w 1839913"/>
                <a:gd name="connsiteY189" fmla="*/ 28575 h 1581151"/>
                <a:gd name="connsiteX190" fmla="*/ 415925 w 1839913"/>
                <a:gd name="connsiteY190" fmla="*/ 28575 h 1581151"/>
                <a:gd name="connsiteX191" fmla="*/ 207963 w 1839913"/>
                <a:gd name="connsiteY191" fmla="*/ 0 h 1581151"/>
                <a:gd name="connsiteX192" fmla="*/ 347663 w 1839913"/>
                <a:gd name="connsiteY192" fmla="*/ 0 h 1581151"/>
                <a:gd name="connsiteX193" fmla="*/ 347663 w 1839913"/>
                <a:gd name="connsiteY193" fmla="*/ 28575 h 1581151"/>
                <a:gd name="connsiteX194" fmla="*/ 207963 w 1839913"/>
                <a:gd name="connsiteY194" fmla="*/ 28575 h 1581151"/>
                <a:gd name="connsiteX195" fmla="*/ 0 w 1839913"/>
                <a:gd name="connsiteY195" fmla="*/ 0 h 1581151"/>
                <a:gd name="connsiteX196" fmla="*/ 139700 w 1839913"/>
                <a:gd name="connsiteY196" fmla="*/ 0 h 1581151"/>
                <a:gd name="connsiteX197" fmla="*/ 139700 w 1839913"/>
                <a:gd name="connsiteY197" fmla="*/ 28575 h 1581151"/>
                <a:gd name="connsiteX198" fmla="*/ 0 w 1839913"/>
                <a:gd name="connsiteY198" fmla="*/ 28575 h 158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</a:cxnLst>
              <a:rect l="l" t="t" r="r" b="b"/>
              <a:pathLst>
                <a:path w="1839913" h="1581151">
                  <a:moveTo>
                    <a:pt x="833438" y="1560513"/>
                  </a:moveTo>
                  <a:lnTo>
                    <a:pt x="971551" y="1560513"/>
                  </a:lnTo>
                  <a:lnTo>
                    <a:pt x="971551" y="1566863"/>
                  </a:lnTo>
                  <a:lnTo>
                    <a:pt x="833438" y="1570038"/>
                  </a:lnTo>
                  <a:close/>
                  <a:moveTo>
                    <a:pt x="625475" y="1560513"/>
                  </a:moveTo>
                  <a:lnTo>
                    <a:pt x="763588" y="1560513"/>
                  </a:lnTo>
                  <a:lnTo>
                    <a:pt x="763588" y="1570038"/>
                  </a:lnTo>
                  <a:lnTo>
                    <a:pt x="625475" y="1573213"/>
                  </a:lnTo>
                  <a:close/>
                  <a:moveTo>
                    <a:pt x="415925" y="1560513"/>
                  </a:moveTo>
                  <a:lnTo>
                    <a:pt x="555625" y="1560513"/>
                  </a:lnTo>
                  <a:lnTo>
                    <a:pt x="555625" y="1573214"/>
                  </a:lnTo>
                  <a:lnTo>
                    <a:pt x="415925" y="1574801"/>
                  </a:lnTo>
                  <a:close/>
                  <a:moveTo>
                    <a:pt x="207963" y="1560513"/>
                  </a:moveTo>
                  <a:lnTo>
                    <a:pt x="347663" y="1560513"/>
                  </a:lnTo>
                  <a:lnTo>
                    <a:pt x="347663" y="1576389"/>
                  </a:lnTo>
                  <a:lnTo>
                    <a:pt x="207963" y="1577976"/>
                  </a:lnTo>
                  <a:close/>
                  <a:moveTo>
                    <a:pt x="0" y="1560513"/>
                  </a:moveTo>
                  <a:lnTo>
                    <a:pt x="139700" y="1560513"/>
                  </a:lnTo>
                  <a:lnTo>
                    <a:pt x="139700" y="1579564"/>
                  </a:lnTo>
                  <a:lnTo>
                    <a:pt x="0" y="1581151"/>
                  </a:lnTo>
                  <a:close/>
                  <a:moveTo>
                    <a:pt x="1430338" y="1520826"/>
                  </a:moveTo>
                  <a:lnTo>
                    <a:pt x="1443038" y="1544639"/>
                  </a:lnTo>
                  <a:lnTo>
                    <a:pt x="1414463" y="1560514"/>
                  </a:lnTo>
                  <a:lnTo>
                    <a:pt x="1349375" y="1560514"/>
                  </a:lnTo>
                  <a:close/>
                  <a:moveTo>
                    <a:pt x="1041400" y="1346201"/>
                  </a:moveTo>
                  <a:lnTo>
                    <a:pt x="1179513" y="1346201"/>
                  </a:lnTo>
                  <a:lnTo>
                    <a:pt x="1179513" y="1373189"/>
                  </a:lnTo>
                  <a:lnTo>
                    <a:pt x="1041400" y="1373189"/>
                  </a:lnTo>
                  <a:close/>
                  <a:moveTo>
                    <a:pt x="833438" y="1346201"/>
                  </a:moveTo>
                  <a:lnTo>
                    <a:pt x="971551" y="1346201"/>
                  </a:lnTo>
                  <a:lnTo>
                    <a:pt x="971551" y="1373189"/>
                  </a:lnTo>
                  <a:lnTo>
                    <a:pt x="833438" y="1373189"/>
                  </a:lnTo>
                  <a:close/>
                  <a:moveTo>
                    <a:pt x="625475" y="1346201"/>
                  </a:moveTo>
                  <a:lnTo>
                    <a:pt x="763588" y="1346201"/>
                  </a:lnTo>
                  <a:lnTo>
                    <a:pt x="763588" y="1373189"/>
                  </a:lnTo>
                  <a:lnTo>
                    <a:pt x="625475" y="1373189"/>
                  </a:lnTo>
                  <a:close/>
                  <a:moveTo>
                    <a:pt x="415925" y="1346201"/>
                  </a:moveTo>
                  <a:lnTo>
                    <a:pt x="555625" y="1346201"/>
                  </a:lnTo>
                  <a:lnTo>
                    <a:pt x="555625" y="1373189"/>
                  </a:lnTo>
                  <a:lnTo>
                    <a:pt x="415925" y="1373189"/>
                  </a:lnTo>
                  <a:close/>
                  <a:moveTo>
                    <a:pt x="207963" y="1346201"/>
                  </a:moveTo>
                  <a:lnTo>
                    <a:pt x="347663" y="1346201"/>
                  </a:lnTo>
                  <a:lnTo>
                    <a:pt x="347663" y="1373189"/>
                  </a:lnTo>
                  <a:lnTo>
                    <a:pt x="207963" y="1373189"/>
                  </a:lnTo>
                  <a:close/>
                  <a:moveTo>
                    <a:pt x="0" y="1346201"/>
                  </a:moveTo>
                  <a:lnTo>
                    <a:pt x="139700" y="1346201"/>
                  </a:lnTo>
                  <a:lnTo>
                    <a:pt x="139700" y="1373189"/>
                  </a:lnTo>
                  <a:lnTo>
                    <a:pt x="0" y="1373189"/>
                  </a:lnTo>
                  <a:close/>
                  <a:moveTo>
                    <a:pt x="1335088" y="1328738"/>
                  </a:moveTo>
                  <a:lnTo>
                    <a:pt x="1346200" y="1352551"/>
                  </a:lnTo>
                  <a:lnTo>
                    <a:pt x="1223963" y="1414463"/>
                  </a:lnTo>
                  <a:lnTo>
                    <a:pt x="1209675" y="1390651"/>
                  </a:lnTo>
                  <a:close/>
                  <a:moveTo>
                    <a:pt x="1700213" y="992188"/>
                  </a:moveTo>
                  <a:lnTo>
                    <a:pt x="1839913" y="992188"/>
                  </a:lnTo>
                  <a:lnTo>
                    <a:pt x="1839913" y="998538"/>
                  </a:lnTo>
                  <a:lnTo>
                    <a:pt x="1700213" y="998538"/>
                  </a:lnTo>
                  <a:close/>
                  <a:moveTo>
                    <a:pt x="1492250" y="992188"/>
                  </a:moveTo>
                  <a:lnTo>
                    <a:pt x="1631950" y="992188"/>
                  </a:lnTo>
                  <a:lnTo>
                    <a:pt x="1631950" y="998538"/>
                  </a:lnTo>
                  <a:lnTo>
                    <a:pt x="1492250" y="998538"/>
                  </a:lnTo>
                  <a:close/>
                  <a:moveTo>
                    <a:pt x="1284288" y="992188"/>
                  </a:moveTo>
                  <a:lnTo>
                    <a:pt x="1422401" y="992188"/>
                  </a:lnTo>
                  <a:lnTo>
                    <a:pt x="1422401" y="998538"/>
                  </a:lnTo>
                  <a:lnTo>
                    <a:pt x="1284288" y="998538"/>
                  </a:lnTo>
                  <a:close/>
                  <a:moveTo>
                    <a:pt x="415925" y="992188"/>
                  </a:moveTo>
                  <a:lnTo>
                    <a:pt x="555625" y="992188"/>
                  </a:lnTo>
                  <a:lnTo>
                    <a:pt x="555625" y="998538"/>
                  </a:lnTo>
                  <a:lnTo>
                    <a:pt x="415925" y="998538"/>
                  </a:lnTo>
                  <a:close/>
                  <a:moveTo>
                    <a:pt x="207963" y="992188"/>
                  </a:moveTo>
                  <a:lnTo>
                    <a:pt x="347663" y="992188"/>
                  </a:lnTo>
                  <a:lnTo>
                    <a:pt x="347663" y="998538"/>
                  </a:lnTo>
                  <a:lnTo>
                    <a:pt x="207963" y="998538"/>
                  </a:lnTo>
                  <a:close/>
                  <a:moveTo>
                    <a:pt x="0" y="992188"/>
                  </a:moveTo>
                  <a:lnTo>
                    <a:pt x="139700" y="992188"/>
                  </a:lnTo>
                  <a:lnTo>
                    <a:pt x="139700" y="998538"/>
                  </a:lnTo>
                  <a:lnTo>
                    <a:pt x="0" y="998538"/>
                  </a:lnTo>
                  <a:close/>
                  <a:moveTo>
                    <a:pt x="1700213" y="881063"/>
                  </a:moveTo>
                  <a:lnTo>
                    <a:pt x="1839913" y="881063"/>
                  </a:lnTo>
                  <a:lnTo>
                    <a:pt x="1839913" y="909638"/>
                  </a:lnTo>
                  <a:lnTo>
                    <a:pt x="1700213" y="909638"/>
                  </a:lnTo>
                  <a:close/>
                  <a:moveTo>
                    <a:pt x="1492250" y="881063"/>
                  </a:moveTo>
                  <a:lnTo>
                    <a:pt x="1631950" y="881063"/>
                  </a:lnTo>
                  <a:lnTo>
                    <a:pt x="1631950" y="909638"/>
                  </a:lnTo>
                  <a:lnTo>
                    <a:pt x="1492250" y="909638"/>
                  </a:lnTo>
                  <a:close/>
                  <a:moveTo>
                    <a:pt x="1284288" y="881063"/>
                  </a:moveTo>
                  <a:lnTo>
                    <a:pt x="1422401" y="881063"/>
                  </a:lnTo>
                  <a:lnTo>
                    <a:pt x="1422401" y="909638"/>
                  </a:lnTo>
                  <a:lnTo>
                    <a:pt x="1284288" y="909638"/>
                  </a:lnTo>
                  <a:close/>
                  <a:moveTo>
                    <a:pt x="415925" y="881063"/>
                  </a:moveTo>
                  <a:lnTo>
                    <a:pt x="555625" y="881063"/>
                  </a:lnTo>
                  <a:lnTo>
                    <a:pt x="555625" y="909638"/>
                  </a:lnTo>
                  <a:lnTo>
                    <a:pt x="415925" y="909638"/>
                  </a:lnTo>
                  <a:close/>
                  <a:moveTo>
                    <a:pt x="207963" y="881063"/>
                  </a:moveTo>
                  <a:lnTo>
                    <a:pt x="347663" y="881063"/>
                  </a:lnTo>
                  <a:lnTo>
                    <a:pt x="347663" y="909638"/>
                  </a:lnTo>
                  <a:lnTo>
                    <a:pt x="207963" y="909638"/>
                  </a:lnTo>
                  <a:close/>
                  <a:moveTo>
                    <a:pt x="0" y="881063"/>
                  </a:moveTo>
                  <a:lnTo>
                    <a:pt x="139700" y="881063"/>
                  </a:lnTo>
                  <a:lnTo>
                    <a:pt x="139700" y="909638"/>
                  </a:lnTo>
                  <a:lnTo>
                    <a:pt x="0" y="909638"/>
                  </a:lnTo>
                  <a:close/>
                  <a:moveTo>
                    <a:pt x="1700213" y="666751"/>
                  </a:moveTo>
                  <a:lnTo>
                    <a:pt x="1839913" y="666751"/>
                  </a:lnTo>
                  <a:lnTo>
                    <a:pt x="1839913" y="693739"/>
                  </a:lnTo>
                  <a:lnTo>
                    <a:pt x="1700213" y="693739"/>
                  </a:lnTo>
                  <a:close/>
                  <a:moveTo>
                    <a:pt x="1492250" y="666751"/>
                  </a:moveTo>
                  <a:lnTo>
                    <a:pt x="1631950" y="666751"/>
                  </a:lnTo>
                  <a:lnTo>
                    <a:pt x="1631950" y="693739"/>
                  </a:lnTo>
                  <a:lnTo>
                    <a:pt x="1492250" y="693739"/>
                  </a:lnTo>
                  <a:close/>
                  <a:moveTo>
                    <a:pt x="1284288" y="666751"/>
                  </a:moveTo>
                  <a:lnTo>
                    <a:pt x="1422401" y="666751"/>
                  </a:lnTo>
                  <a:lnTo>
                    <a:pt x="1422401" y="693739"/>
                  </a:lnTo>
                  <a:lnTo>
                    <a:pt x="1284288" y="693739"/>
                  </a:lnTo>
                  <a:close/>
                  <a:moveTo>
                    <a:pt x="415925" y="666751"/>
                  </a:moveTo>
                  <a:lnTo>
                    <a:pt x="555625" y="666751"/>
                  </a:lnTo>
                  <a:lnTo>
                    <a:pt x="555625" y="693739"/>
                  </a:lnTo>
                  <a:lnTo>
                    <a:pt x="415925" y="693739"/>
                  </a:lnTo>
                  <a:close/>
                  <a:moveTo>
                    <a:pt x="207963" y="666751"/>
                  </a:moveTo>
                  <a:lnTo>
                    <a:pt x="347663" y="666751"/>
                  </a:lnTo>
                  <a:lnTo>
                    <a:pt x="347663" y="693739"/>
                  </a:lnTo>
                  <a:lnTo>
                    <a:pt x="207963" y="693739"/>
                  </a:lnTo>
                  <a:close/>
                  <a:moveTo>
                    <a:pt x="0" y="666751"/>
                  </a:moveTo>
                  <a:lnTo>
                    <a:pt x="139700" y="666751"/>
                  </a:lnTo>
                  <a:lnTo>
                    <a:pt x="139700" y="693739"/>
                  </a:lnTo>
                  <a:lnTo>
                    <a:pt x="0" y="693739"/>
                  </a:lnTo>
                  <a:close/>
                  <a:moveTo>
                    <a:pt x="1665288" y="215900"/>
                  </a:moveTo>
                  <a:lnTo>
                    <a:pt x="1804988" y="215900"/>
                  </a:lnTo>
                  <a:lnTo>
                    <a:pt x="1804988" y="242888"/>
                  </a:lnTo>
                  <a:lnTo>
                    <a:pt x="1665288" y="242888"/>
                  </a:lnTo>
                  <a:close/>
                  <a:moveTo>
                    <a:pt x="1457325" y="215900"/>
                  </a:moveTo>
                  <a:lnTo>
                    <a:pt x="1597025" y="215900"/>
                  </a:lnTo>
                  <a:lnTo>
                    <a:pt x="1597025" y="242888"/>
                  </a:lnTo>
                  <a:lnTo>
                    <a:pt x="1457325" y="242888"/>
                  </a:lnTo>
                  <a:close/>
                  <a:moveTo>
                    <a:pt x="1249363" y="215900"/>
                  </a:moveTo>
                  <a:lnTo>
                    <a:pt x="1389063" y="215900"/>
                  </a:lnTo>
                  <a:lnTo>
                    <a:pt x="1389063" y="242888"/>
                  </a:lnTo>
                  <a:lnTo>
                    <a:pt x="1249363" y="242888"/>
                  </a:lnTo>
                  <a:close/>
                  <a:moveTo>
                    <a:pt x="1041400" y="215900"/>
                  </a:moveTo>
                  <a:lnTo>
                    <a:pt x="1179513" y="215900"/>
                  </a:lnTo>
                  <a:lnTo>
                    <a:pt x="1179513" y="242888"/>
                  </a:lnTo>
                  <a:lnTo>
                    <a:pt x="1041400" y="242888"/>
                  </a:lnTo>
                  <a:close/>
                  <a:moveTo>
                    <a:pt x="833438" y="215900"/>
                  </a:moveTo>
                  <a:lnTo>
                    <a:pt x="971551" y="215900"/>
                  </a:lnTo>
                  <a:lnTo>
                    <a:pt x="971551" y="242888"/>
                  </a:lnTo>
                  <a:lnTo>
                    <a:pt x="833438" y="242888"/>
                  </a:lnTo>
                  <a:close/>
                  <a:moveTo>
                    <a:pt x="625475" y="215900"/>
                  </a:moveTo>
                  <a:lnTo>
                    <a:pt x="763588" y="215900"/>
                  </a:lnTo>
                  <a:lnTo>
                    <a:pt x="763588" y="242888"/>
                  </a:lnTo>
                  <a:lnTo>
                    <a:pt x="625475" y="242888"/>
                  </a:lnTo>
                  <a:close/>
                  <a:moveTo>
                    <a:pt x="415925" y="215900"/>
                  </a:moveTo>
                  <a:lnTo>
                    <a:pt x="555625" y="215900"/>
                  </a:lnTo>
                  <a:lnTo>
                    <a:pt x="555625" y="242888"/>
                  </a:lnTo>
                  <a:lnTo>
                    <a:pt x="415925" y="242888"/>
                  </a:lnTo>
                  <a:close/>
                  <a:moveTo>
                    <a:pt x="207963" y="215900"/>
                  </a:moveTo>
                  <a:lnTo>
                    <a:pt x="347663" y="215900"/>
                  </a:lnTo>
                  <a:lnTo>
                    <a:pt x="347663" y="242888"/>
                  </a:lnTo>
                  <a:lnTo>
                    <a:pt x="207963" y="242888"/>
                  </a:lnTo>
                  <a:close/>
                  <a:moveTo>
                    <a:pt x="0" y="215900"/>
                  </a:moveTo>
                  <a:lnTo>
                    <a:pt x="139700" y="215900"/>
                  </a:lnTo>
                  <a:lnTo>
                    <a:pt x="139700" y="242888"/>
                  </a:lnTo>
                  <a:lnTo>
                    <a:pt x="0" y="242888"/>
                  </a:lnTo>
                  <a:close/>
                  <a:moveTo>
                    <a:pt x="1665288" y="0"/>
                  </a:moveTo>
                  <a:cubicBezTo>
                    <a:pt x="1665288" y="0"/>
                    <a:pt x="1665288" y="0"/>
                    <a:pt x="1719422" y="0"/>
                  </a:cubicBezTo>
                  <a:cubicBezTo>
                    <a:pt x="1747362" y="7144"/>
                    <a:pt x="1775302" y="14288"/>
                    <a:pt x="1803242" y="21431"/>
                  </a:cubicBezTo>
                  <a:cubicBezTo>
                    <a:pt x="1803242" y="21431"/>
                    <a:pt x="1804988" y="21431"/>
                    <a:pt x="1804988" y="21431"/>
                  </a:cubicBezTo>
                  <a:cubicBezTo>
                    <a:pt x="1804988" y="21431"/>
                    <a:pt x="1804988" y="21431"/>
                    <a:pt x="1804988" y="28575"/>
                  </a:cubicBezTo>
                  <a:cubicBezTo>
                    <a:pt x="1804988" y="28575"/>
                    <a:pt x="1804988" y="28575"/>
                    <a:pt x="1665288" y="28575"/>
                  </a:cubicBezTo>
                  <a:cubicBezTo>
                    <a:pt x="1665288" y="28575"/>
                    <a:pt x="1665288" y="28575"/>
                    <a:pt x="1665288" y="0"/>
                  </a:cubicBezTo>
                  <a:close/>
                  <a:moveTo>
                    <a:pt x="1457325" y="0"/>
                  </a:moveTo>
                  <a:lnTo>
                    <a:pt x="1597025" y="0"/>
                  </a:lnTo>
                  <a:lnTo>
                    <a:pt x="1597025" y="28575"/>
                  </a:lnTo>
                  <a:lnTo>
                    <a:pt x="1457325" y="28575"/>
                  </a:lnTo>
                  <a:close/>
                  <a:moveTo>
                    <a:pt x="1249363" y="0"/>
                  </a:moveTo>
                  <a:lnTo>
                    <a:pt x="1389063" y="0"/>
                  </a:lnTo>
                  <a:lnTo>
                    <a:pt x="1389063" y="28575"/>
                  </a:lnTo>
                  <a:lnTo>
                    <a:pt x="1249363" y="28575"/>
                  </a:lnTo>
                  <a:close/>
                  <a:moveTo>
                    <a:pt x="1041400" y="0"/>
                  </a:moveTo>
                  <a:lnTo>
                    <a:pt x="1179513" y="0"/>
                  </a:lnTo>
                  <a:lnTo>
                    <a:pt x="1179513" y="28575"/>
                  </a:lnTo>
                  <a:lnTo>
                    <a:pt x="1041400" y="28575"/>
                  </a:lnTo>
                  <a:close/>
                  <a:moveTo>
                    <a:pt x="833438" y="0"/>
                  </a:moveTo>
                  <a:lnTo>
                    <a:pt x="971551" y="0"/>
                  </a:lnTo>
                  <a:lnTo>
                    <a:pt x="971551" y="28575"/>
                  </a:lnTo>
                  <a:lnTo>
                    <a:pt x="833438" y="28575"/>
                  </a:lnTo>
                  <a:close/>
                  <a:moveTo>
                    <a:pt x="625475" y="0"/>
                  </a:moveTo>
                  <a:lnTo>
                    <a:pt x="763588" y="0"/>
                  </a:lnTo>
                  <a:lnTo>
                    <a:pt x="763588" y="28575"/>
                  </a:lnTo>
                  <a:lnTo>
                    <a:pt x="625475" y="28575"/>
                  </a:lnTo>
                  <a:close/>
                  <a:moveTo>
                    <a:pt x="415925" y="0"/>
                  </a:moveTo>
                  <a:lnTo>
                    <a:pt x="555625" y="0"/>
                  </a:lnTo>
                  <a:lnTo>
                    <a:pt x="555625" y="28575"/>
                  </a:lnTo>
                  <a:lnTo>
                    <a:pt x="415925" y="28575"/>
                  </a:lnTo>
                  <a:close/>
                  <a:moveTo>
                    <a:pt x="207963" y="0"/>
                  </a:moveTo>
                  <a:lnTo>
                    <a:pt x="347663" y="0"/>
                  </a:lnTo>
                  <a:lnTo>
                    <a:pt x="347663" y="28575"/>
                  </a:lnTo>
                  <a:lnTo>
                    <a:pt x="207963" y="28575"/>
                  </a:lnTo>
                  <a:close/>
                  <a:moveTo>
                    <a:pt x="0" y="0"/>
                  </a:moveTo>
                  <a:lnTo>
                    <a:pt x="139700" y="0"/>
                  </a:lnTo>
                  <a:lnTo>
                    <a:pt x="139700" y="28575"/>
                  </a:lnTo>
                  <a:lnTo>
                    <a:pt x="0" y="28575"/>
                  </a:lnTo>
                  <a:close/>
                </a:path>
              </a:pathLst>
            </a:custGeom>
            <a:solidFill>
              <a:srgbClr val="CEEB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" name="íṧḷiḍè"/>
            <p:cNvSpPr/>
            <p:nvPr/>
          </p:nvSpPr>
          <p:spPr bwMode="auto">
            <a:xfrm>
              <a:off x="9063039" y="4873626"/>
              <a:ext cx="192088" cy="103188"/>
            </a:xfrm>
            <a:custGeom>
              <a:avLst/>
              <a:gdLst>
                <a:gd name="T0" fmla="*/ 0 w 111"/>
                <a:gd name="T1" fmla="*/ 0 h 59"/>
                <a:gd name="T2" fmla="*/ 111 w 111"/>
                <a:gd name="T3" fmla="*/ 59 h 59"/>
                <a:gd name="T4" fmla="*/ 0 w 111"/>
                <a:gd name="T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1" h="59">
                  <a:moveTo>
                    <a:pt x="0" y="0"/>
                  </a:moveTo>
                  <a:cubicBezTo>
                    <a:pt x="111" y="59"/>
                    <a:pt x="111" y="59"/>
                    <a:pt x="111" y="59"/>
                  </a:cubicBezTo>
                  <a:cubicBezTo>
                    <a:pt x="103" y="33"/>
                    <a:pt x="60" y="12"/>
                    <a:pt x="0" y="0"/>
                  </a:cubicBezTo>
                </a:path>
              </a:pathLst>
            </a:custGeom>
            <a:solidFill>
              <a:srgbClr val="E5E5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" name="îṩ1ïḍê"/>
            <p:cNvSpPr/>
            <p:nvPr/>
          </p:nvSpPr>
          <p:spPr bwMode="auto">
            <a:xfrm>
              <a:off x="8699501" y="2678113"/>
              <a:ext cx="395288" cy="2314575"/>
            </a:xfrm>
            <a:custGeom>
              <a:avLst/>
              <a:gdLst>
                <a:gd name="T0" fmla="*/ 105 w 228"/>
                <a:gd name="T1" fmla="*/ 1335 h 1335"/>
                <a:gd name="T2" fmla="*/ 82 w 228"/>
                <a:gd name="T3" fmla="*/ 609 h 1335"/>
                <a:gd name="T4" fmla="*/ 29 w 228"/>
                <a:gd name="T5" fmla="*/ 194 h 1335"/>
                <a:gd name="T6" fmla="*/ 87 w 228"/>
                <a:gd name="T7" fmla="*/ 0 h 1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1335">
                  <a:moveTo>
                    <a:pt x="105" y="1335"/>
                  </a:moveTo>
                  <a:cubicBezTo>
                    <a:pt x="105" y="1335"/>
                    <a:pt x="228" y="917"/>
                    <a:pt x="82" y="609"/>
                  </a:cubicBezTo>
                  <a:cubicBezTo>
                    <a:pt x="21" y="479"/>
                    <a:pt x="0" y="334"/>
                    <a:pt x="29" y="194"/>
                  </a:cubicBezTo>
                  <a:cubicBezTo>
                    <a:pt x="42" y="128"/>
                    <a:pt x="62" y="62"/>
                    <a:pt x="87" y="0"/>
                  </a:cubicBezTo>
                </a:path>
              </a:pathLst>
            </a:custGeom>
            <a:noFill/>
            <a:ln w="12700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" name="îs1íḍè"/>
            <p:cNvSpPr/>
            <p:nvPr/>
          </p:nvSpPr>
          <p:spPr bwMode="auto">
            <a:xfrm>
              <a:off x="8379923" y="2312988"/>
              <a:ext cx="1038684" cy="2441575"/>
            </a:xfrm>
            <a:custGeom>
              <a:avLst/>
              <a:gdLst>
                <a:gd name="connsiteX0" fmla="*/ 899530 w 1038684"/>
                <a:gd name="connsiteY0" fmla="*/ 2075209 h 2441575"/>
                <a:gd name="connsiteX1" fmla="*/ 1005903 w 1038684"/>
                <a:gd name="connsiteY1" fmla="*/ 2137717 h 2441575"/>
                <a:gd name="connsiteX2" fmla="*/ 974643 w 1038684"/>
                <a:gd name="connsiteY2" fmla="*/ 2363440 h 2441575"/>
                <a:gd name="connsiteX3" fmla="*/ 972906 w 1038684"/>
                <a:gd name="connsiteY3" fmla="*/ 2365177 h 2441575"/>
                <a:gd name="connsiteX4" fmla="*/ 597778 w 1038684"/>
                <a:gd name="connsiteY4" fmla="*/ 2441575 h 2441575"/>
                <a:gd name="connsiteX5" fmla="*/ 780132 w 1038684"/>
                <a:gd name="connsiteY5" fmla="*/ 2106463 h 2441575"/>
                <a:gd name="connsiteX6" fmla="*/ 899530 w 1038684"/>
                <a:gd name="connsiteY6" fmla="*/ 2075209 h 2441575"/>
                <a:gd name="connsiteX7" fmla="*/ 314432 w 1038684"/>
                <a:gd name="connsiteY7" fmla="*/ 1841539 h 2441575"/>
                <a:gd name="connsiteX8" fmla="*/ 433457 w 1038684"/>
                <a:gd name="connsiteY8" fmla="*/ 1871152 h 2441575"/>
                <a:gd name="connsiteX9" fmla="*/ 615241 w 1038684"/>
                <a:gd name="connsiteY9" fmla="*/ 2206625 h 2441575"/>
                <a:gd name="connsiteX10" fmla="*/ 241285 w 1038684"/>
                <a:gd name="connsiteY10" fmla="*/ 2128809 h 2441575"/>
                <a:gd name="connsiteX11" fmla="*/ 208391 w 1038684"/>
                <a:gd name="connsiteY11" fmla="*/ 1904008 h 2441575"/>
                <a:gd name="connsiteX12" fmla="*/ 314432 w 1038684"/>
                <a:gd name="connsiteY12" fmla="*/ 1841539 h 2441575"/>
                <a:gd name="connsiteX13" fmla="*/ 824649 w 1038684"/>
                <a:gd name="connsiteY13" fmla="*/ 1315117 h 2441575"/>
                <a:gd name="connsiteX14" fmla="*/ 980081 w 1038684"/>
                <a:gd name="connsiteY14" fmla="*/ 1402931 h 2441575"/>
                <a:gd name="connsiteX15" fmla="*/ 907090 w 1038684"/>
                <a:gd name="connsiteY15" fmla="*/ 1619153 h 2441575"/>
                <a:gd name="connsiteX16" fmla="*/ 524753 w 1038684"/>
                <a:gd name="connsiteY16" fmla="*/ 1631261 h 2441575"/>
                <a:gd name="connsiteX17" fmla="*/ 762845 w 1038684"/>
                <a:gd name="connsiteY17" fmla="*/ 1332010 h 2441575"/>
                <a:gd name="connsiteX18" fmla="*/ 824649 w 1038684"/>
                <a:gd name="connsiteY18" fmla="*/ 1315117 h 2441575"/>
                <a:gd name="connsiteX19" fmla="*/ 172226 w 1038684"/>
                <a:gd name="connsiteY19" fmla="*/ 1190075 h 2441575"/>
                <a:gd name="connsiteX20" fmla="*/ 234274 w 1038684"/>
                <a:gd name="connsiteY20" fmla="*/ 1206769 h 2441575"/>
                <a:gd name="connsiteX21" fmla="*/ 472366 w 1038684"/>
                <a:gd name="connsiteY21" fmla="*/ 1507316 h 2441575"/>
                <a:gd name="connsiteX22" fmla="*/ 88291 w 1038684"/>
                <a:gd name="connsiteY22" fmla="*/ 1495155 h 2441575"/>
                <a:gd name="connsiteX23" fmla="*/ 17037 w 1038684"/>
                <a:gd name="connsiteY23" fmla="*/ 1279734 h 2441575"/>
                <a:gd name="connsiteX24" fmla="*/ 172226 w 1038684"/>
                <a:gd name="connsiteY24" fmla="*/ 1190075 h 2441575"/>
                <a:gd name="connsiteX25" fmla="*/ 629909 w 1038684"/>
                <a:gd name="connsiteY25" fmla="*/ 597477 h 2441575"/>
                <a:gd name="connsiteX26" fmla="*/ 741892 w 1038684"/>
                <a:gd name="connsiteY26" fmla="*/ 645102 h 2441575"/>
                <a:gd name="connsiteX27" fmla="*/ 740163 w 1038684"/>
                <a:gd name="connsiteY27" fmla="*/ 873702 h 2441575"/>
                <a:gd name="connsiteX28" fmla="*/ 738433 w 1038684"/>
                <a:gd name="connsiteY28" fmla="*/ 873702 h 2441575"/>
                <a:gd name="connsiteX29" fmla="*/ 378703 w 1038684"/>
                <a:gd name="connsiteY29" fmla="*/ 1000125 h 2441575"/>
                <a:gd name="connsiteX30" fmla="*/ 515331 w 1038684"/>
                <a:gd name="connsiteY30" fmla="*/ 643370 h 2441575"/>
                <a:gd name="connsiteX31" fmla="*/ 629909 w 1038684"/>
                <a:gd name="connsiteY31" fmla="*/ 597477 h 2441575"/>
                <a:gd name="connsiteX32" fmla="*/ 184569 w 1038684"/>
                <a:gd name="connsiteY32" fmla="*/ 408327 h 2441575"/>
                <a:gd name="connsiteX33" fmla="*/ 348852 w 1038684"/>
                <a:gd name="connsiteY33" fmla="*/ 479483 h 2441575"/>
                <a:gd name="connsiteX34" fmla="*/ 400928 w 1038684"/>
                <a:gd name="connsiteY34" fmla="*/ 857250 h 2441575"/>
                <a:gd name="connsiteX35" fmla="*/ 78057 w 1038684"/>
                <a:gd name="connsiteY35" fmla="*/ 654503 h 2441575"/>
                <a:gd name="connsiteX36" fmla="*/ 124926 w 1038684"/>
                <a:gd name="connsiteY36" fmla="*/ 430963 h 2441575"/>
                <a:gd name="connsiteX37" fmla="*/ 184569 w 1038684"/>
                <a:gd name="connsiteY37" fmla="*/ 408327 h 2441575"/>
                <a:gd name="connsiteX38" fmla="*/ 504909 w 1038684"/>
                <a:gd name="connsiteY38" fmla="*/ 0 h 2441575"/>
                <a:gd name="connsiteX39" fmla="*/ 666041 w 1038684"/>
                <a:gd name="connsiteY39" fmla="*/ 161242 h 2441575"/>
                <a:gd name="connsiteX40" fmla="*/ 504909 w 1038684"/>
                <a:gd name="connsiteY40" fmla="*/ 508000 h 2441575"/>
                <a:gd name="connsiteX41" fmla="*/ 343778 w 1038684"/>
                <a:gd name="connsiteY41" fmla="*/ 161242 h 2441575"/>
                <a:gd name="connsiteX42" fmla="*/ 504909 w 1038684"/>
                <a:gd name="connsiteY42" fmla="*/ 0 h 2441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038684" h="2441575">
                  <a:moveTo>
                    <a:pt x="899530" y="2075209"/>
                  </a:moveTo>
                  <a:cubicBezTo>
                    <a:pt x="940342" y="2080853"/>
                    <a:pt x="978984" y="2102123"/>
                    <a:pt x="1005903" y="2137717"/>
                  </a:cubicBezTo>
                  <a:cubicBezTo>
                    <a:pt x="1059741" y="2208907"/>
                    <a:pt x="1045847" y="2309614"/>
                    <a:pt x="974643" y="2363440"/>
                  </a:cubicBezTo>
                  <a:cubicBezTo>
                    <a:pt x="974643" y="2363440"/>
                    <a:pt x="972906" y="2365177"/>
                    <a:pt x="972906" y="2365177"/>
                  </a:cubicBezTo>
                  <a:cubicBezTo>
                    <a:pt x="901701" y="2417267"/>
                    <a:pt x="597778" y="2441575"/>
                    <a:pt x="597778" y="2441575"/>
                  </a:cubicBezTo>
                  <a:cubicBezTo>
                    <a:pt x="597778" y="2441575"/>
                    <a:pt x="708927" y="2158553"/>
                    <a:pt x="780132" y="2106463"/>
                  </a:cubicBezTo>
                  <a:cubicBezTo>
                    <a:pt x="815735" y="2079550"/>
                    <a:pt x="858718" y="2069566"/>
                    <a:pt x="899530" y="2075209"/>
                  </a:cubicBezTo>
                  <a:close/>
                  <a:moveTo>
                    <a:pt x="314432" y="1841539"/>
                  </a:moveTo>
                  <a:cubicBezTo>
                    <a:pt x="355117" y="1835703"/>
                    <a:pt x="397966" y="1845214"/>
                    <a:pt x="433457" y="1871152"/>
                  </a:cubicBezTo>
                  <a:cubicBezTo>
                    <a:pt x="504439" y="1924759"/>
                    <a:pt x="615241" y="2206625"/>
                    <a:pt x="615241" y="2206625"/>
                  </a:cubicBezTo>
                  <a:cubicBezTo>
                    <a:pt x="615241" y="2206625"/>
                    <a:pt x="313999" y="2182416"/>
                    <a:pt x="241285" y="2128809"/>
                  </a:cubicBezTo>
                  <a:cubicBezTo>
                    <a:pt x="170303" y="2076932"/>
                    <a:pt x="156453" y="1976636"/>
                    <a:pt x="208391" y="1904008"/>
                  </a:cubicBezTo>
                  <a:cubicBezTo>
                    <a:pt x="235226" y="1868558"/>
                    <a:pt x="273747" y="1847375"/>
                    <a:pt x="314432" y="1841539"/>
                  </a:cubicBezTo>
                  <a:close/>
                  <a:moveTo>
                    <a:pt x="824649" y="1315117"/>
                  </a:moveTo>
                  <a:cubicBezTo>
                    <a:pt x="887213" y="1310820"/>
                    <a:pt x="948799" y="1343253"/>
                    <a:pt x="980081" y="1402931"/>
                  </a:cubicBezTo>
                  <a:cubicBezTo>
                    <a:pt x="1020053" y="1482500"/>
                    <a:pt x="987033" y="1579368"/>
                    <a:pt x="907090" y="1619153"/>
                  </a:cubicBezTo>
                  <a:cubicBezTo>
                    <a:pt x="828885" y="1658938"/>
                    <a:pt x="524753" y="1631261"/>
                    <a:pt x="524753" y="1631261"/>
                  </a:cubicBezTo>
                  <a:cubicBezTo>
                    <a:pt x="524753" y="1631261"/>
                    <a:pt x="682901" y="1371795"/>
                    <a:pt x="762845" y="1332010"/>
                  </a:cubicBezTo>
                  <a:cubicBezTo>
                    <a:pt x="782831" y="1322064"/>
                    <a:pt x="803794" y="1316550"/>
                    <a:pt x="824649" y="1315117"/>
                  </a:cubicBezTo>
                  <a:close/>
                  <a:moveTo>
                    <a:pt x="172226" y="1190075"/>
                  </a:moveTo>
                  <a:cubicBezTo>
                    <a:pt x="193216" y="1191351"/>
                    <a:pt x="214288" y="1196780"/>
                    <a:pt x="234274" y="1206769"/>
                  </a:cubicBezTo>
                  <a:cubicBezTo>
                    <a:pt x="314218" y="1248463"/>
                    <a:pt x="472366" y="1507316"/>
                    <a:pt x="472366" y="1507316"/>
                  </a:cubicBezTo>
                  <a:cubicBezTo>
                    <a:pt x="472366" y="1507316"/>
                    <a:pt x="168234" y="1535112"/>
                    <a:pt x="88291" y="1495155"/>
                  </a:cubicBezTo>
                  <a:cubicBezTo>
                    <a:pt x="10086" y="1455198"/>
                    <a:pt x="-22934" y="1357911"/>
                    <a:pt x="17037" y="1279734"/>
                  </a:cubicBezTo>
                  <a:cubicBezTo>
                    <a:pt x="47016" y="1219798"/>
                    <a:pt x="109254" y="1186248"/>
                    <a:pt x="172226" y="1190075"/>
                  </a:cubicBezTo>
                  <a:close/>
                  <a:moveTo>
                    <a:pt x="629909" y="597477"/>
                  </a:moveTo>
                  <a:cubicBezTo>
                    <a:pt x="670984" y="597910"/>
                    <a:pt x="711627" y="613929"/>
                    <a:pt x="741892" y="645102"/>
                  </a:cubicBezTo>
                  <a:cubicBezTo>
                    <a:pt x="804153" y="709179"/>
                    <a:pt x="804153" y="811357"/>
                    <a:pt x="740163" y="873702"/>
                  </a:cubicBezTo>
                  <a:cubicBezTo>
                    <a:pt x="738433" y="873702"/>
                    <a:pt x="738433" y="873702"/>
                    <a:pt x="738433" y="873702"/>
                  </a:cubicBezTo>
                  <a:cubicBezTo>
                    <a:pt x="676172" y="936048"/>
                    <a:pt x="378703" y="1000125"/>
                    <a:pt x="378703" y="1000125"/>
                  </a:cubicBezTo>
                  <a:cubicBezTo>
                    <a:pt x="378703" y="1000125"/>
                    <a:pt x="451341" y="705716"/>
                    <a:pt x="515331" y="643370"/>
                  </a:cubicBezTo>
                  <a:cubicBezTo>
                    <a:pt x="547327" y="612198"/>
                    <a:pt x="588834" y="597044"/>
                    <a:pt x="629909" y="597477"/>
                  </a:cubicBezTo>
                  <a:close/>
                  <a:moveTo>
                    <a:pt x="184569" y="408327"/>
                  </a:moveTo>
                  <a:cubicBezTo>
                    <a:pt x="246653" y="397930"/>
                    <a:pt x="312399" y="423598"/>
                    <a:pt x="348852" y="479483"/>
                  </a:cubicBezTo>
                  <a:cubicBezTo>
                    <a:pt x="397456" y="553997"/>
                    <a:pt x="400928" y="857250"/>
                    <a:pt x="400928" y="857250"/>
                  </a:cubicBezTo>
                  <a:cubicBezTo>
                    <a:pt x="400928" y="857250"/>
                    <a:pt x="126661" y="729017"/>
                    <a:pt x="78057" y="654503"/>
                  </a:cubicBezTo>
                  <a:cubicBezTo>
                    <a:pt x="29453" y="579990"/>
                    <a:pt x="50283" y="479483"/>
                    <a:pt x="124926" y="430963"/>
                  </a:cubicBezTo>
                  <a:cubicBezTo>
                    <a:pt x="143587" y="419266"/>
                    <a:pt x="163874" y="411793"/>
                    <a:pt x="184569" y="408327"/>
                  </a:cubicBezTo>
                  <a:close/>
                  <a:moveTo>
                    <a:pt x="504909" y="0"/>
                  </a:moveTo>
                  <a:cubicBezTo>
                    <a:pt x="595005" y="0"/>
                    <a:pt x="666041" y="72819"/>
                    <a:pt x="666041" y="161242"/>
                  </a:cubicBezTo>
                  <a:cubicBezTo>
                    <a:pt x="666041" y="249665"/>
                    <a:pt x="504909" y="508000"/>
                    <a:pt x="504909" y="508000"/>
                  </a:cubicBezTo>
                  <a:cubicBezTo>
                    <a:pt x="504909" y="508000"/>
                    <a:pt x="343778" y="249665"/>
                    <a:pt x="343778" y="161242"/>
                  </a:cubicBezTo>
                  <a:cubicBezTo>
                    <a:pt x="343778" y="71085"/>
                    <a:pt x="416547" y="0"/>
                    <a:pt x="504909" y="0"/>
                  </a:cubicBez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" name="ïšḻiḍê"/>
            <p:cNvSpPr/>
            <p:nvPr/>
          </p:nvSpPr>
          <p:spPr bwMode="auto">
            <a:xfrm>
              <a:off x="7848601" y="3543301"/>
              <a:ext cx="184150" cy="1082675"/>
            </a:xfrm>
            <a:custGeom>
              <a:avLst/>
              <a:gdLst>
                <a:gd name="T0" fmla="*/ 49 w 106"/>
                <a:gd name="T1" fmla="*/ 625 h 625"/>
                <a:gd name="T2" fmla="*/ 38 w 106"/>
                <a:gd name="T3" fmla="*/ 285 h 625"/>
                <a:gd name="T4" fmla="*/ 13 w 106"/>
                <a:gd name="T5" fmla="*/ 91 h 625"/>
                <a:gd name="T6" fmla="*/ 40 w 106"/>
                <a:gd name="T7" fmla="*/ 0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" h="625">
                  <a:moveTo>
                    <a:pt x="49" y="625"/>
                  </a:moveTo>
                  <a:cubicBezTo>
                    <a:pt x="49" y="625"/>
                    <a:pt x="106" y="429"/>
                    <a:pt x="38" y="285"/>
                  </a:cubicBezTo>
                  <a:cubicBezTo>
                    <a:pt x="9" y="225"/>
                    <a:pt x="0" y="157"/>
                    <a:pt x="13" y="91"/>
                  </a:cubicBezTo>
                  <a:cubicBezTo>
                    <a:pt x="19" y="60"/>
                    <a:pt x="28" y="29"/>
                    <a:pt x="40" y="0"/>
                  </a:cubicBezTo>
                </a:path>
              </a:pathLst>
            </a:custGeom>
            <a:noFill/>
            <a:ln w="12700" cap="flat">
              <a:solidFill>
                <a:srgbClr val="535461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" name="i$ľídè"/>
            <p:cNvSpPr/>
            <p:nvPr/>
          </p:nvSpPr>
          <p:spPr bwMode="auto">
            <a:xfrm>
              <a:off x="7684846" y="3308350"/>
              <a:ext cx="485676" cy="1144588"/>
            </a:xfrm>
            <a:custGeom>
              <a:avLst/>
              <a:gdLst>
                <a:gd name="connsiteX0" fmla="*/ 421273 w 485676"/>
                <a:gd name="connsiteY0" fmla="*/ 972675 h 1144588"/>
                <a:gd name="connsiteX1" fmla="*/ 471361 w 485676"/>
                <a:gd name="connsiteY1" fmla="*/ 1002015 h 1144588"/>
                <a:gd name="connsiteX2" fmla="*/ 454089 w 485676"/>
                <a:gd name="connsiteY2" fmla="*/ 1108076 h 1144588"/>
                <a:gd name="connsiteX3" fmla="*/ 279642 w 485676"/>
                <a:gd name="connsiteY3" fmla="*/ 1144588 h 1144588"/>
                <a:gd name="connsiteX4" fmla="*/ 366002 w 485676"/>
                <a:gd name="connsiteY4" fmla="*/ 986367 h 1144588"/>
                <a:gd name="connsiteX5" fmla="*/ 421273 w 485676"/>
                <a:gd name="connsiteY5" fmla="*/ 972675 h 1144588"/>
                <a:gd name="connsiteX6" fmla="*/ 146289 w 485676"/>
                <a:gd name="connsiteY6" fmla="*/ 861984 h 1144588"/>
                <a:gd name="connsiteX7" fmla="*/ 202892 w 485676"/>
                <a:gd name="connsiteY7" fmla="*/ 876981 h 1144588"/>
                <a:gd name="connsiteX8" fmla="*/ 287580 w 485676"/>
                <a:gd name="connsiteY8" fmla="*/ 1033463 h 1144588"/>
                <a:gd name="connsiteX9" fmla="*/ 113018 w 485676"/>
                <a:gd name="connsiteY9" fmla="*/ 998689 h 1144588"/>
                <a:gd name="connsiteX10" fmla="*/ 97463 w 485676"/>
                <a:gd name="connsiteY10" fmla="*/ 892629 h 1144588"/>
                <a:gd name="connsiteX11" fmla="*/ 146289 w 485676"/>
                <a:gd name="connsiteY11" fmla="*/ 861984 h 1144588"/>
                <a:gd name="connsiteX12" fmla="*/ 385412 w 485676"/>
                <a:gd name="connsiteY12" fmla="*/ 615877 h 1144588"/>
                <a:gd name="connsiteX13" fmla="*/ 457454 w 485676"/>
                <a:gd name="connsiteY13" fmla="*/ 656792 h 1144588"/>
                <a:gd name="connsiteX14" fmla="*/ 424570 w 485676"/>
                <a:gd name="connsiteY14" fmla="*/ 758969 h 1144588"/>
                <a:gd name="connsiteX15" fmla="*/ 246304 w 485676"/>
                <a:gd name="connsiteY15" fmla="*/ 764164 h 1144588"/>
                <a:gd name="connsiteX16" fmla="*/ 357071 w 485676"/>
                <a:gd name="connsiteY16" fmla="*/ 623887 h 1144588"/>
                <a:gd name="connsiteX17" fmla="*/ 385412 w 485676"/>
                <a:gd name="connsiteY17" fmla="*/ 615877 h 1144588"/>
                <a:gd name="connsiteX18" fmla="*/ 51868 w 485676"/>
                <a:gd name="connsiteY18" fmla="*/ 561542 h 1144588"/>
                <a:gd name="connsiteX19" fmla="*/ 108550 w 485676"/>
                <a:gd name="connsiteY19" fmla="*/ 565005 h 1144588"/>
                <a:gd name="connsiteX20" fmla="*/ 219317 w 485676"/>
                <a:gd name="connsiteY20" fmla="*/ 705283 h 1144588"/>
                <a:gd name="connsiteX21" fmla="*/ 41051 w 485676"/>
                <a:gd name="connsiteY21" fmla="*/ 700087 h 1144588"/>
                <a:gd name="connsiteX22" fmla="*/ 8167 w 485676"/>
                <a:gd name="connsiteY22" fmla="*/ 599642 h 1144588"/>
                <a:gd name="connsiteX23" fmla="*/ 51868 w 485676"/>
                <a:gd name="connsiteY23" fmla="*/ 561542 h 1144588"/>
                <a:gd name="connsiteX24" fmla="*/ 294513 w 485676"/>
                <a:gd name="connsiteY24" fmla="*/ 281258 h 1144588"/>
                <a:gd name="connsiteX25" fmla="*/ 346910 w 485676"/>
                <a:gd name="connsiteY25" fmla="*/ 304154 h 1144588"/>
                <a:gd name="connsiteX26" fmla="*/ 346910 w 485676"/>
                <a:gd name="connsiteY26" fmla="*/ 409561 h 1144588"/>
                <a:gd name="connsiteX27" fmla="*/ 176454 w 485676"/>
                <a:gd name="connsiteY27" fmla="*/ 468313 h 1144588"/>
                <a:gd name="connsiteX28" fmla="*/ 240810 w 485676"/>
                <a:gd name="connsiteY28" fmla="*/ 302426 h 1144588"/>
                <a:gd name="connsiteX29" fmla="*/ 294513 w 485676"/>
                <a:gd name="connsiteY29" fmla="*/ 281258 h 1144588"/>
                <a:gd name="connsiteX30" fmla="*/ 86257 w 485676"/>
                <a:gd name="connsiteY30" fmla="*/ 191072 h 1144588"/>
                <a:gd name="connsiteX31" fmla="*/ 163120 w 485676"/>
                <a:gd name="connsiteY31" fmla="*/ 224502 h 1144588"/>
                <a:gd name="connsiteX32" fmla="*/ 187567 w 485676"/>
                <a:gd name="connsiteY32" fmla="*/ 403225 h 1144588"/>
                <a:gd name="connsiteX33" fmla="*/ 35643 w 485676"/>
                <a:gd name="connsiteY33" fmla="*/ 307790 h 1144588"/>
                <a:gd name="connsiteX34" fmla="*/ 58344 w 485676"/>
                <a:gd name="connsiteY34" fmla="*/ 201944 h 1144588"/>
                <a:gd name="connsiteX35" fmla="*/ 86257 w 485676"/>
                <a:gd name="connsiteY35" fmla="*/ 191072 h 1144588"/>
                <a:gd name="connsiteX36" fmla="*/ 235119 w 485676"/>
                <a:gd name="connsiteY36" fmla="*/ 0 h 1144588"/>
                <a:gd name="connsiteX37" fmla="*/ 311392 w 485676"/>
                <a:gd name="connsiteY37" fmla="*/ 76478 h 1144588"/>
                <a:gd name="connsiteX38" fmla="*/ 235119 w 485676"/>
                <a:gd name="connsiteY38" fmla="*/ 238125 h 1144588"/>
                <a:gd name="connsiteX39" fmla="*/ 160579 w 485676"/>
                <a:gd name="connsiteY39" fmla="*/ 76478 h 1144588"/>
                <a:gd name="connsiteX40" fmla="*/ 235119 w 485676"/>
                <a:gd name="connsiteY40" fmla="*/ 0 h 114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85676" h="1144588">
                  <a:moveTo>
                    <a:pt x="421273" y="972675"/>
                  </a:moveTo>
                  <a:cubicBezTo>
                    <a:pt x="440272" y="975500"/>
                    <a:pt x="458407" y="985498"/>
                    <a:pt x="471361" y="1002015"/>
                  </a:cubicBezTo>
                  <a:cubicBezTo>
                    <a:pt x="495542" y="1035050"/>
                    <a:pt x="488633" y="1083734"/>
                    <a:pt x="454089" y="1108076"/>
                  </a:cubicBezTo>
                  <a:cubicBezTo>
                    <a:pt x="421273" y="1132417"/>
                    <a:pt x="279642" y="1144588"/>
                    <a:pt x="279642" y="1144588"/>
                  </a:cubicBezTo>
                  <a:cubicBezTo>
                    <a:pt x="279642" y="1144588"/>
                    <a:pt x="331458" y="1010709"/>
                    <a:pt x="366002" y="986367"/>
                  </a:cubicBezTo>
                  <a:cubicBezTo>
                    <a:pt x="382411" y="974196"/>
                    <a:pt x="402273" y="969849"/>
                    <a:pt x="421273" y="972675"/>
                  </a:cubicBezTo>
                  <a:close/>
                  <a:moveTo>
                    <a:pt x="146289" y="861984"/>
                  </a:moveTo>
                  <a:cubicBezTo>
                    <a:pt x="165301" y="859159"/>
                    <a:pt x="185609" y="863940"/>
                    <a:pt x="202892" y="876981"/>
                  </a:cubicBezTo>
                  <a:cubicBezTo>
                    <a:pt x="235730" y="901322"/>
                    <a:pt x="287580" y="1033463"/>
                    <a:pt x="287580" y="1033463"/>
                  </a:cubicBezTo>
                  <a:cubicBezTo>
                    <a:pt x="287580" y="1033463"/>
                    <a:pt x="145857" y="1023031"/>
                    <a:pt x="113018" y="998689"/>
                  </a:cubicBezTo>
                  <a:cubicBezTo>
                    <a:pt x="80180" y="972609"/>
                    <a:pt x="73267" y="925664"/>
                    <a:pt x="97463" y="892629"/>
                  </a:cubicBezTo>
                  <a:cubicBezTo>
                    <a:pt x="109562" y="875242"/>
                    <a:pt x="127277" y="864810"/>
                    <a:pt x="146289" y="861984"/>
                  </a:cubicBezTo>
                  <a:close/>
                  <a:moveTo>
                    <a:pt x="385412" y="615877"/>
                  </a:moveTo>
                  <a:cubicBezTo>
                    <a:pt x="414294" y="613929"/>
                    <a:pt x="443176" y="629515"/>
                    <a:pt x="457454" y="656792"/>
                  </a:cubicBezTo>
                  <a:cubicBezTo>
                    <a:pt x="476492" y="694892"/>
                    <a:pt x="460916" y="739919"/>
                    <a:pt x="424570" y="758969"/>
                  </a:cubicBezTo>
                  <a:cubicBezTo>
                    <a:pt x="388225" y="776287"/>
                    <a:pt x="246304" y="764164"/>
                    <a:pt x="246304" y="764164"/>
                  </a:cubicBezTo>
                  <a:cubicBezTo>
                    <a:pt x="246304" y="764164"/>
                    <a:pt x="318995" y="642937"/>
                    <a:pt x="357071" y="623887"/>
                  </a:cubicBezTo>
                  <a:cubicBezTo>
                    <a:pt x="366158" y="619125"/>
                    <a:pt x="375785" y="616527"/>
                    <a:pt x="385412" y="615877"/>
                  </a:cubicBezTo>
                  <a:close/>
                  <a:moveTo>
                    <a:pt x="51868" y="561542"/>
                  </a:moveTo>
                  <a:cubicBezTo>
                    <a:pt x="70041" y="555480"/>
                    <a:pt x="90377" y="556346"/>
                    <a:pt x="108550" y="565005"/>
                  </a:cubicBezTo>
                  <a:cubicBezTo>
                    <a:pt x="146626" y="584055"/>
                    <a:pt x="219317" y="705283"/>
                    <a:pt x="219317" y="705283"/>
                  </a:cubicBezTo>
                  <a:cubicBezTo>
                    <a:pt x="219317" y="705283"/>
                    <a:pt x="77396" y="719137"/>
                    <a:pt x="41051" y="700087"/>
                  </a:cubicBezTo>
                  <a:cubicBezTo>
                    <a:pt x="4705" y="681037"/>
                    <a:pt x="-10871" y="636010"/>
                    <a:pt x="8167" y="599642"/>
                  </a:cubicBezTo>
                  <a:cubicBezTo>
                    <a:pt x="17686" y="580592"/>
                    <a:pt x="33695" y="567603"/>
                    <a:pt x="51868" y="561542"/>
                  </a:cubicBezTo>
                  <a:close/>
                  <a:moveTo>
                    <a:pt x="294513" y="281258"/>
                  </a:moveTo>
                  <a:cubicBezTo>
                    <a:pt x="313863" y="281690"/>
                    <a:pt x="332996" y="289466"/>
                    <a:pt x="346910" y="304154"/>
                  </a:cubicBezTo>
                  <a:cubicBezTo>
                    <a:pt x="376479" y="333530"/>
                    <a:pt x="376479" y="381914"/>
                    <a:pt x="346910" y="409561"/>
                  </a:cubicBezTo>
                  <a:cubicBezTo>
                    <a:pt x="315602" y="438937"/>
                    <a:pt x="176454" y="468313"/>
                    <a:pt x="176454" y="468313"/>
                  </a:cubicBezTo>
                  <a:cubicBezTo>
                    <a:pt x="176454" y="468313"/>
                    <a:pt x="211241" y="331802"/>
                    <a:pt x="240810" y="302426"/>
                  </a:cubicBezTo>
                  <a:cubicBezTo>
                    <a:pt x="255595" y="287738"/>
                    <a:pt x="275162" y="280826"/>
                    <a:pt x="294513" y="281258"/>
                  </a:cubicBezTo>
                  <a:close/>
                  <a:moveTo>
                    <a:pt x="86257" y="191072"/>
                  </a:moveTo>
                  <a:cubicBezTo>
                    <a:pt x="115316" y="186111"/>
                    <a:pt x="146093" y="198474"/>
                    <a:pt x="163120" y="224502"/>
                  </a:cubicBezTo>
                  <a:cubicBezTo>
                    <a:pt x="185821" y="260941"/>
                    <a:pt x="187567" y="403225"/>
                    <a:pt x="187567" y="403225"/>
                  </a:cubicBezTo>
                  <a:cubicBezTo>
                    <a:pt x="187567" y="403225"/>
                    <a:pt x="58344" y="342494"/>
                    <a:pt x="35643" y="307790"/>
                  </a:cubicBezTo>
                  <a:cubicBezTo>
                    <a:pt x="12942" y="271352"/>
                    <a:pt x="23419" y="226237"/>
                    <a:pt x="58344" y="201944"/>
                  </a:cubicBezTo>
                  <a:cubicBezTo>
                    <a:pt x="67076" y="196305"/>
                    <a:pt x="76571" y="192726"/>
                    <a:pt x="86257" y="191072"/>
                  </a:cubicBezTo>
                  <a:close/>
                  <a:moveTo>
                    <a:pt x="235119" y="0"/>
                  </a:moveTo>
                  <a:cubicBezTo>
                    <a:pt x="276723" y="0"/>
                    <a:pt x="311392" y="34763"/>
                    <a:pt x="311392" y="76478"/>
                  </a:cubicBezTo>
                  <a:cubicBezTo>
                    <a:pt x="311392" y="118194"/>
                    <a:pt x="235119" y="238125"/>
                    <a:pt x="235119" y="238125"/>
                  </a:cubicBezTo>
                  <a:cubicBezTo>
                    <a:pt x="235119" y="238125"/>
                    <a:pt x="160579" y="118194"/>
                    <a:pt x="160579" y="76478"/>
                  </a:cubicBezTo>
                  <a:cubicBezTo>
                    <a:pt x="160579" y="34763"/>
                    <a:pt x="193515" y="0"/>
                    <a:pt x="235119" y="0"/>
                  </a:cubicBezTo>
                  <a:close/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" name="îślîḋê"/>
            <p:cNvSpPr/>
            <p:nvPr/>
          </p:nvSpPr>
          <p:spPr bwMode="auto">
            <a:xfrm>
              <a:off x="4891089" y="1849438"/>
              <a:ext cx="71438" cy="342900"/>
            </a:xfrm>
            <a:custGeom>
              <a:avLst/>
              <a:gdLst>
                <a:gd name="T0" fmla="*/ 0 w 41"/>
                <a:gd name="T1" fmla="*/ 0 h 198"/>
                <a:gd name="T2" fmla="*/ 6 w 41"/>
                <a:gd name="T3" fmla="*/ 87 h 198"/>
                <a:gd name="T4" fmla="*/ 2 w 41"/>
                <a:gd name="T5" fmla="*/ 198 h 198"/>
                <a:gd name="T6" fmla="*/ 23 w 41"/>
                <a:gd name="T7" fmla="*/ 177 h 198"/>
                <a:gd name="T8" fmla="*/ 19 w 41"/>
                <a:gd name="T9" fmla="*/ 163 h 198"/>
                <a:gd name="T10" fmla="*/ 26 w 41"/>
                <a:gd name="T11" fmla="*/ 161 h 198"/>
                <a:gd name="T12" fmla="*/ 28 w 41"/>
                <a:gd name="T13" fmla="*/ 169 h 198"/>
                <a:gd name="T14" fmla="*/ 41 w 41"/>
                <a:gd name="T15" fmla="*/ 120 h 198"/>
                <a:gd name="T16" fmla="*/ 41 w 41"/>
                <a:gd name="T17" fmla="*/ 119 h 198"/>
                <a:gd name="T18" fmla="*/ 41 w 41"/>
                <a:gd name="T19" fmla="*/ 80 h 198"/>
                <a:gd name="T20" fmla="*/ 0 w 41"/>
                <a:gd name="T21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198">
                  <a:moveTo>
                    <a:pt x="0" y="0"/>
                  </a:moveTo>
                  <a:cubicBezTo>
                    <a:pt x="4" y="30"/>
                    <a:pt x="6" y="59"/>
                    <a:pt x="6" y="87"/>
                  </a:cubicBezTo>
                  <a:cubicBezTo>
                    <a:pt x="6" y="124"/>
                    <a:pt x="5" y="161"/>
                    <a:pt x="2" y="198"/>
                  </a:cubicBezTo>
                  <a:cubicBezTo>
                    <a:pt x="10" y="192"/>
                    <a:pt x="17" y="185"/>
                    <a:pt x="23" y="177"/>
                  </a:cubicBezTo>
                  <a:cubicBezTo>
                    <a:pt x="20" y="169"/>
                    <a:pt x="19" y="164"/>
                    <a:pt x="19" y="163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6" y="162"/>
                    <a:pt x="27" y="164"/>
                    <a:pt x="28" y="169"/>
                  </a:cubicBezTo>
                  <a:cubicBezTo>
                    <a:pt x="36" y="155"/>
                    <a:pt x="41" y="138"/>
                    <a:pt x="41" y="120"/>
                  </a:cubicBezTo>
                  <a:cubicBezTo>
                    <a:pt x="41" y="120"/>
                    <a:pt x="41" y="120"/>
                    <a:pt x="41" y="119"/>
                  </a:cubicBezTo>
                  <a:cubicBezTo>
                    <a:pt x="41" y="80"/>
                    <a:pt x="41" y="80"/>
                    <a:pt x="41" y="80"/>
                  </a:cubicBezTo>
                  <a:cubicBezTo>
                    <a:pt x="41" y="47"/>
                    <a:pt x="25" y="18"/>
                    <a:pt x="0" y="0"/>
                  </a:cubicBezTo>
                </a:path>
              </a:pathLst>
            </a:custGeom>
            <a:solidFill>
              <a:srgbClr val="C8C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" name="îšḷïdè"/>
            <p:cNvSpPr/>
            <p:nvPr/>
          </p:nvSpPr>
          <p:spPr bwMode="auto">
            <a:xfrm>
              <a:off x="3786189" y="2035176"/>
              <a:ext cx="1033463" cy="1069975"/>
            </a:xfrm>
            <a:prstGeom prst="rect">
              <a:avLst/>
            </a:prstGeom>
            <a:solidFill>
              <a:srgbClr val="865A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" name="ïSļîḑê"/>
            <p:cNvSpPr/>
            <p:nvPr/>
          </p:nvSpPr>
          <p:spPr bwMode="auto">
            <a:xfrm>
              <a:off x="3786189" y="2035176"/>
              <a:ext cx="1033463" cy="1069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" name="ïšľîḍè"/>
            <p:cNvSpPr/>
            <p:nvPr/>
          </p:nvSpPr>
          <p:spPr bwMode="auto">
            <a:xfrm>
              <a:off x="3948114" y="2286001"/>
              <a:ext cx="819150" cy="592138"/>
            </a:xfrm>
            <a:custGeom>
              <a:avLst/>
              <a:gdLst>
                <a:gd name="T0" fmla="*/ 1 w 472"/>
                <a:gd name="T1" fmla="*/ 93 h 342"/>
                <a:gd name="T2" fmla="*/ 0 w 472"/>
                <a:gd name="T3" fmla="*/ 121 h 342"/>
                <a:gd name="T4" fmla="*/ 21 w 472"/>
                <a:gd name="T5" fmla="*/ 229 h 342"/>
                <a:gd name="T6" fmla="*/ 35 w 472"/>
                <a:gd name="T7" fmla="*/ 122 h 342"/>
                <a:gd name="T8" fmla="*/ 35 w 472"/>
                <a:gd name="T9" fmla="*/ 115 h 342"/>
                <a:gd name="T10" fmla="*/ 1 w 472"/>
                <a:gd name="T11" fmla="*/ 93 h 342"/>
                <a:gd name="T12" fmla="*/ 444 w 472"/>
                <a:gd name="T13" fmla="*/ 0 h 342"/>
                <a:gd name="T14" fmla="*/ 266 w 472"/>
                <a:gd name="T15" fmla="*/ 141 h 342"/>
                <a:gd name="T16" fmla="*/ 265 w 472"/>
                <a:gd name="T17" fmla="*/ 149 h 342"/>
                <a:gd name="T18" fmla="*/ 264 w 472"/>
                <a:gd name="T19" fmla="*/ 149 h 342"/>
                <a:gd name="T20" fmla="*/ 284 w 472"/>
                <a:gd name="T21" fmla="*/ 341 h 342"/>
                <a:gd name="T22" fmla="*/ 284 w 472"/>
                <a:gd name="T23" fmla="*/ 342 h 342"/>
                <a:gd name="T24" fmla="*/ 284 w 472"/>
                <a:gd name="T25" fmla="*/ 342 h 342"/>
                <a:gd name="T26" fmla="*/ 284 w 472"/>
                <a:gd name="T27" fmla="*/ 342 h 342"/>
                <a:gd name="T28" fmla="*/ 342 w 472"/>
                <a:gd name="T29" fmla="*/ 340 h 342"/>
                <a:gd name="T30" fmla="*/ 378 w 472"/>
                <a:gd name="T31" fmla="*/ 341 h 342"/>
                <a:gd name="T32" fmla="*/ 381 w 472"/>
                <a:gd name="T33" fmla="*/ 283 h 342"/>
                <a:gd name="T34" fmla="*/ 472 w 472"/>
                <a:gd name="T35" fmla="*/ 2 h 342"/>
                <a:gd name="T36" fmla="*/ 460 w 472"/>
                <a:gd name="T37" fmla="*/ 5 h 342"/>
                <a:gd name="T38" fmla="*/ 444 w 472"/>
                <a:gd name="T39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2" h="342">
                  <a:moveTo>
                    <a:pt x="1" y="93"/>
                  </a:moveTo>
                  <a:cubicBezTo>
                    <a:pt x="0" y="102"/>
                    <a:pt x="0" y="111"/>
                    <a:pt x="0" y="121"/>
                  </a:cubicBezTo>
                  <a:cubicBezTo>
                    <a:pt x="1" y="156"/>
                    <a:pt x="10" y="192"/>
                    <a:pt x="21" y="229"/>
                  </a:cubicBezTo>
                  <a:cubicBezTo>
                    <a:pt x="30" y="195"/>
                    <a:pt x="34" y="158"/>
                    <a:pt x="35" y="122"/>
                  </a:cubicBezTo>
                  <a:cubicBezTo>
                    <a:pt x="35" y="119"/>
                    <a:pt x="35" y="117"/>
                    <a:pt x="35" y="115"/>
                  </a:cubicBezTo>
                  <a:cubicBezTo>
                    <a:pt x="23" y="108"/>
                    <a:pt x="12" y="101"/>
                    <a:pt x="1" y="93"/>
                  </a:cubicBezTo>
                  <a:moveTo>
                    <a:pt x="444" y="0"/>
                  </a:moveTo>
                  <a:cubicBezTo>
                    <a:pt x="406" y="67"/>
                    <a:pt x="342" y="119"/>
                    <a:pt x="266" y="141"/>
                  </a:cubicBezTo>
                  <a:cubicBezTo>
                    <a:pt x="265" y="144"/>
                    <a:pt x="265" y="146"/>
                    <a:pt x="265" y="149"/>
                  </a:cubicBezTo>
                  <a:cubicBezTo>
                    <a:pt x="265" y="149"/>
                    <a:pt x="265" y="149"/>
                    <a:pt x="264" y="149"/>
                  </a:cubicBezTo>
                  <a:cubicBezTo>
                    <a:pt x="252" y="245"/>
                    <a:pt x="262" y="305"/>
                    <a:pt x="284" y="341"/>
                  </a:cubicBezTo>
                  <a:cubicBezTo>
                    <a:pt x="284" y="342"/>
                    <a:pt x="284" y="342"/>
                    <a:pt x="284" y="342"/>
                  </a:cubicBezTo>
                  <a:cubicBezTo>
                    <a:pt x="284" y="342"/>
                    <a:pt x="284" y="342"/>
                    <a:pt x="284" y="342"/>
                  </a:cubicBezTo>
                  <a:cubicBezTo>
                    <a:pt x="284" y="342"/>
                    <a:pt x="284" y="342"/>
                    <a:pt x="284" y="342"/>
                  </a:cubicBezTo>
                  <a:cubicBezTo>
                    <a:pt x="292" y="341"/>
                    <a:pt x="314" y="340"/>
                    <a:pt x="342" y="340"/>
                  </a:cubicBezTo>
                  <a:cubicBezTo>
                    <a:pt x="353" y="340"/>
                    <a:pt x="365" y="340"/>
                    <a:pt x="378" y="341"/>
                  </a:cubicBezTo>
                  <a:cubicBezTo>
                    <a:pt x="378" y="321"/>
                    <a:pt x="379" y="302"/>
                    <a:pt x="381" y="283"/>
                  </a:cubicBezTo>
                  <a:cubicBezTo>
                    <a:pt x="396" y="185"/>
                    <a:pt x="458" y="99"/>
                    <a:pt x="472" y="2"/>
                  </a:cubicBezTo>
                  <a:cubicBezTo>
                    <a:pt x="468" y="4"/>
                    <a:pt x="464" y="5"/>
                    <a:pt x="460" y="5"/>
                  </a:cubicBezTo>
                  <a:cubicBezTo>
                    <a:pt x="455" y="5"/>
                    <a:pt x="449" y="3"/>
                    <a:pt x="444" y="0"/>
                  </a:cubicBezTo>
                </a:path>
              </a:pathLst>
            </a:custGeom>
            <a:solidFill>
              <a:srgbClr val="7851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" name="îsľîde"/>
            <p:cNvSpPr/>
            <p:nvPr/>
          </p:nvSpPr>
          <p:spPr bwMode="auto">
            <a:xfrm>
              <a:off x="3241676" y="2192338"/>
              <a:ext cx="1543050" cy="2016125"/>
            </a:xfrm>
            <a:custGeom>
              <a:avLst/>
              <a:gdLst>
                <a:gd name="T0" fmla="*/ 889 w 889"/>
                <a:gd name="T1" fmla="*/ 422 h 1163"/>
                <a:gd name="T2" fmla="*/ 853 w 889"/>
                <a:gd name="T3" fmla="*/ 683 h 1163"/>
                <a:gd name="T4" fmla="*/ 836 w 889"/>
                <a:gd name="T5" fmla="*/ 806 h 1163"/>
                <a:gd name="T6" fmla="*/ 830 w 889"/>
                <a:gd name="T7" fmla="*/ 852 h 1163"/>
                <a:gd name="T8" fmla="*/ 777 w 889"/>
                <a:gd name="T9" fmla="*/ 953 h 1163"/>
                <a:gd name="T10" fmla="*/ 681 w 889"/>
                <a:gd name="T11" fmla="*/ 1141 h 1163"/>
                <a:gd name="T12" fmla="*/ 496 w 889"/>
                <a:gd name="T13" fmla="*/ 1163 h 1163"/>
                <a:gd name="T14" fmla="*/ 170 w 889"/>
                <a:gd name="T15" fmla="*/ 703 h 1163"/>
                <a:gd name="T16" fmla="*/ 259 w 889"/>
                <a:gd name="T17" fmla="*/ 407 h 1163"/>
                <a:gd name="T18" fmla="*/ 442 w 889"/>
                <a:gd name="T19" fmla="*/ 176 h 1163"/>
                <a:gd name="T20" fmla="*/ 426 w 889"/>
                <a:gd name="T21" fmla="*/ 0 h 1163"/>
                <a:gd name="T22" fmla="*/ 685 w 889"/>
                <a:gd name="T23" fmla="*/ 125 h 1163"/>
                <a:gd name="T24" fmla="*/ 671 w 889"/>
                <a:gd name="T25" fmla="*/ 203 h 1163"/>
                <a:gd name="T26" fmla="*/ 691 w 889"/>
                <a:gd name="T27" fmla="*/ 395 h 1163"/>
                <a:gd name="T28" fmla="*/ 889 w 889"/>
                <a:gd name="T29" fmla="*/ 422 h 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89" h="1163">
                  <a:moveTo>
                    <a:pt x="889" y="422"/>
                  </a:moveTo>
                  <a:cubicBezTo>
                    <a:pt x="853" y="683"/>
                    <a:pt x="853" y="683"/>
                    <a:pt x="853" y="683"/>
                  </a:cubicBezTo>
                  <a:cubicBezTo>
                    <a:pt x="836" y="806"/>
                    <a:pt x="836" y="806"/>
                    <a:pt x="836" y="806"/>
                  </a:cubicBezTo>
                  <a:cubicBezTo>
                    <a:pt x="830" y="852"/>
                    <a:pt x="830" y="852"/>
                    <a:pt x="830" y="852"/>
                  </a:cubicBezTo>
                  <a:cubicBezTo>
                    <a:pt x="777" y="953"/>
                    <a:pt x="777" y="953"/>
                    <a:pt x="777" y="953"/>
                  </a:cubicBezTo>
                  <a:cubicBezTo>
                    <a:pt x="681" y="1141"/>
                    <a:pt x="681" y="1141"/>
                    <a:pt x="681" y="1141"/>
                  </a:cubicBezTo>
                  <a:cubicBezTo>
                    <a:pt x="496" y="1163"/>
                    <a:pt x="496" y="1163"/>
                    <a:pt x="496" y="1163"/>
                  </a:cubicBezTo>
                  <a:cubicBezTo>
                    <a:pt x="170" y="703"/>
                    <a:pt x="170" y="703"/>
                    <a:pt x="170" y="703"/>
                  </a:cubicBezTo>
                  <a:cubicBezTo>
                    <a:pt x="170" y="703"/>
                    <a:pt x="0" y="377"/>
                    <a:pt x="259" y="407"/>
                  </a:cubicBezTo>
                  <a:cubicBezTo>
                    <a:pt x="405" y="424"/>
                    <a:pt x="439" y="293"/>
                    <a:pt x="442" y="176"/>
                  </a:cubicBezTo>
                  <a:cubicBezTo>
                    <a:pt x="442" y="117"/>
                    <a:pt x="437" y="58"/>
                    <a:pt x="426" y="0"/>
                  </a:cubicBezTo>
                  <a:cubicBezTo>
                    <a:pt x="685" y="125"/>
                    <a:pt x="685" y="125"/>
                    <a:pt x="685" y="125"/>
                  </a:cubicBezTo>
                  <a:cubicBezTo>
                    <a:pt x="679" y="154"/>
                    <a:pt x="675" y="179"/>
                    <a:pt x="671" y="203"/>
                  </a:cubicBezTo>
                  <a:cubicBezTo>
                    <a:pt x="659" y="299"/>
                    <a:pt x="669" y="359"/>
                    <a:pt x="691" y="395"/>
                  </a:cubicBezTo>
                  <a:cubicBezTo>
                    <a:pt x="750" y="492"/>
                    <a:pt x="889" y="422"/>
                    <a:pt x="889" y="422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" name="ïślîḋe"/>
            <p:cNvSpPr/>
            <p:nvPr/>
          </p:nvSpPr>
          <p:spPr bwMode="auto">
            <a:xfrm>
              <a:off x="4406901" y="2530476"/>
              <a:ext cx="3175" cy="14288"/>
            </a:xfrm>
            <a:custGeom>
              <a:avLst/>
              <a:gdLst>
                <a:gd name="T0" fmla="*/ 2 w 2"/>
                <a:gd name="T1" fmla="*/ 0 h 8"/>
                <a:gd name="T2" fmla="*/ 2 w 2"/>
                <a:gd name="T3" fmla="*/ 0 h 8"/>
                <a:gd name="T4" fmla="*/ 0 w 2"/>
                <a:gd name="T5" fmla="*/ 8 h 8"/>
                <a:gd name="T6" fmla="*/ 0 w 2"/>
                <a:gd name="T7" fmla="*/ 8 h 8"/>
                <a:gd name="T8" fmla="*/ 1 w 2"/>
                <a:gd name="T9" fmla="*/ 8 h 8"/>
                <a:gd name="T10" fmla="*/ 2 w 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8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3"/>
                    <a:pt x="1" y="5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5"/>
                    <a:pt x="1" y="3"/>
                    <a:pt x="2" y="0"/>
                  </a:cubicBezTo>
                </a:path>
              </a:pathLst>
            </a:custGeom>
            <a:solidFill>
              <a:srgbClr val="6C49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" name="îşḻíďé"/>
            <p:cNvSpPr/>
            <p:nvPr/>
          </p:nvSpPr>
          <p:spPr bwMode="auto">
            <a:xfrm>
              <a:off x="4010026" y="2484438"/>
              <a:ext cx="400050" cy="79375"/>
            </a:xfrm>
            <a:custGeom>
              <a:avLst/>
              <a:gdLst>
                <a:gd name="T0" fmla="*/ 0 w 231"/>
                <a:gd name="T1" fmla="*/ 0 h 45"/>
                <a:gd name="T2" fmla="*/ 0 w 231"/>
                <a:gd name="T3" fmla="*/ 7 h 45"/>
                <a:gd name="T4" fmla="*/ 146 w 231"/>
                <a:gd name="T5" fmla="*/ 45 h 45"/>
                <a:gd name="T6" fmla="*/ 147 w 231"/>
                <a:gd name="T7" fmla="*/ 45 h 45"/>
                <a:gd name="T8" fmla="*/ 147 w 231"/>
                <a:gd name="T9" fmla="*/ 45 h 45"/>
                <a:gd name="T10" fmla="*/ 229 w 231"/>
                <a:gd name="T11" fmla="*/ 34 h 45"/>
                <a:gd name="T12" fmla="*/ 229 w 231"/>
                <a:gd name="T13" fmla="*/ 34 h 45"/>
                <a:gd name="T14" fmla="*/ 231 w 231"/>
                <a:gd name="T15" fmla="*/ 26 h 45"/>
                <a:gd name="T16" fmla="*/ 147 w 231"/>
                <a:gd name="T17" fmla="*/ 38 h 45"/>
                <a:gd name="T18" fmla="*/ 0 w 231"/>
                <a:gd name="T1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1" h="45"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45" y="32"/>
                    <a:pt x="95" y="45"/>
                    <a:pt x="146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47" y="45"/>
                    <a:pt x="147" y="45"/>
                    <a:pt x="147" y="45"/>
                  </a:cubicBezTo>
                  <a:cubicBezTo>
                    <a:pt x="175" y="45"/>
                    <a:pt x="203" y="42"/>
                    <a:pt x="229" y="34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30" y="31"/>
                    <a:pt x="230" y="29"/>
                    <a:pt x="231" y="26"/>
                  </a:cubicBezTo>
                  <a:cubicBezTo>
                    <a:pt x="204" y="34"/>
                    <a:pt x="176" y="38"/>
                    <a:pt x="147" y="38"/>
                  </a:cubicBezTo>
                  <a:cubicBezTo>
                    <a:pt x="93" y="38"/>
                    <a:pt x="43" y="24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" name="íSḻíḍè"/>
            <p:cNvSpPr/>
            <p:nvPr/>
          </p:nvSpPr>
          <p:spPr bwMode="auto">
            <a:xfrm>
              <a:off x="3743326" y="1511301"/>
              <a:ext cx="1041400" cy="1039813"/>
            </a:xfrm>
            <a:prstGeom prst="ellipse">
              <a:avLst/>
            </a:pr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" name="íṩļîḋè"/>
            <p:cNvSpPr/>
            <p:nvPr/>
          </p:nvSpPr>
          <p:spPr bwMode="auto">
            <a:xfrm>
              <a:off x="2817814" y="3579813"/>
              <a:ext cx="2139950" cy="1577975"/>
            </a:xfrm>
            <a:custGeom>
              <a:avLst/>
              <a:gdLst>
                <a:gd name="T0" fmla="*/ 1234 w 1234"/>
                <a:gd name="T1" fmla="*/ 815 h 911"/>
                <a:gd name="T2" fmla="*/ 0 w 1234"/>
                <a:gd name="T3" fmla="*/ 911 h 911"/>
                <a:gd name="T4" fmla="*/ 200 w 1234"/>
                <a:gd name="T5" fmla="*/ 678 h 911"/>
                <a:gd name="T6" fmla="*/ 385 w 1234"/>
                <a:gd name="T7" fmla="*/ 254 h 911"/>
                <a:gd name="T8" fmla="*/ 345 w 1234"/>
                <a:gd name="T9" fmla="*/ 152 h 911"/>
                <a:gd name="T10" fmla="*/ 771 w 1234"/>
                <a:gd name="T11" fmla="*/ 154 h 911"/>
                <a:gd name="T12" fmla="*/ 775 w 1234"/>
                <a:gd name="T13" fmla="*/ 154 h 911"/>
                <a:gd name="T14" fmla="*/ 810 w 1234"/>
                <a:gd name="T15" fmla="*/ 233 h 911"/>
                <a:gd name="T16" fmla="*/ 811 w 1234"/>
                <a:gd name="T17" fmla="*/ 237 h 911"/>
                <a:gd name="T18" fmla="*/ 838 w 1234"/>
                <a:gd name="T19" fmla="*/ 296 h 911"/>
                <a:gd name="T20" fmla="*/ 926 w 1234"/>
                <a:gd name="T21" fmla="*/ 137 h 911"/>
                <a:gd name="T22" fmla="*/ 957 w 1234"/>
                <a:gd name="T23" fmla="*/ 87 h 911"/>
                <a:gd name="T24" fmla="*/ 975 w 1234"/>
                <a:gd name="T25" fmla="*/ 59 h 911"/>
                <a:gd name="T26" fmla="*/ 1234 w 1234"/>
                <a:gd name="T27" fmla="*/ 152 h 911"/>
                <a:gd name="T28" fmla="*/ 1232 w 1234"/>
                <a:gd name="T29" fmla="*/ 204 h 911"/>
                <a:gd name="T30" fmla="*/ 1097 w 1234"/>
                <a:gd name="T31" fmla="*/ 463 h 911"/>
                <a:gd name="T32" fmla="*/ 1234 w 1234"/>
                <a:gd name="T33" fmla="*/ 815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34" h="911">
                  <a:moveTo>
                    <a:pt x="1234" y="815"/>
                  </a:moveTo>
                  <a:cubicBezTo>
                    <a:pt x="0" y="911"/>
                    <a:pt x="0" y="911"/>
                    <a:pt x="0" y="911"/>
                  </a:cubicBezTo>
                  <a:cubicBezTo>
                    <a:pt x="200" y="678"/>
                    <a:pt x="200" y="678"/>
                    <a:pt x="200" y="678"/>
                  </a:cubicBezTo>
                  <a:cubicBezTo>
                    <a:pt x="415" y="547"/>
                    <a:pt x="413" y="366"/>
                    <a:pt x="385" y="254"/>
                  </a:cubicBezTo>
                  <a:cubicBezTo>
                    <a:pt x="376" y="219"/>
                    <a:pt x="362" y="184"/>
                    <a:pt x="345" y="152"/>
                  </a:cubicBezTo>
                  <a:cubicBezTo>
                    <a:pt x="771" y="154"/>
                    <a:pt x="771" y="154"/>
                    <a:pt x="771" y="154"/>
                  </a:cubicBezTo>
                  <a:cubicBezTo>
                    <a:pt x="775" y="154"/>
                    <a:pt x="775" y="154"/>
                    <a:pt x="775" y="154"/>
                  </a:cubicBezTo>
                  <a:cubicBezTo>
                    <a:pt x="810" y="233"/>
                    <a:pt x="810" y="233"/>
                    <a:pt x="810" y="233"/>
                  </a:cubicBezTo>
                  <a:cubicBezTo>
                    <a:pt x="811" y="237"/>
                    <a:pt x="811" y="237"/>
                    <a:pt x="811" y="237"/>
                  </a:cubicBezTo>
                  <a:cubicBezTo>
                    <a:pt x="838" y="296"/>
                    <a:pt x="838" y="296"/>
                    <a:pt x="838" y="296"/>
                  </a:cubicBezTo>
                  <a:cubicBezTo>
                    <a:pt x="926" y="137"/>
                    <a:pt x="926" y="137"/>
                    <a:pt x="926" y="137"/>
                  </a:cubicBezTo>
                  <a:cubicBezTo>
                    <a:pt x="957" y="87"/>
                    <a:pt x="957" y="87"/>
                    <a:pt x="957" y="87"/>
                  </a:cubicBezTo>
                  <a:cubicBezTo>
                    <a:pt x="975" y="59"/>
                    <a:pt x="975" y="59"/>
                    <a:pt x="975" y="59"/>
                  </a:cubicBezTo>
                  <a:cubicBezTo>
                    <a:pt x="975" y="59"/>
                    <a:pt x="1230" y="0"/>
                    <a:pt x="1234" y="152"/>
                  </a:cubicBezTo>
                  <a:cubicBezTo>
                    <a:pt x="1234" y="169"/>
                    <a:pt x="1234" y="186"/>
                    <a:pt x="1232" y="204"/>
                  </a:cubicBezTo>
                  <a:cubicBezTo>
                    <a:pt x="1219" y="326"/>
                    <a:pt x="1152" y="407"/>
                    <a:pt x="1097" y="463"/>
                  </a:cubicBezTo>
                  <a:cubicBezTo>
                    <a:pt x="1034" y="526"/>
                    <a:pt x="1234" y="815"/>
                    <a:pt x="1234" y="815"/>
                  </a:cubicBezTo>
                </a:path>
              </a:pathLst>
            </a:custGeom>
            <a:solidFill>
              <a:srgbClr val="EC7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" name="ïSḻïďe"/>
            <p:cNvSpPr/>
            <p:nvPr/>
          </p:nvSpPr>
          <p:spPr bwMode="auto">
            <a:xfrm>
              <a:off x="3086101" y="3590926"/>
              <a:ext cx="1871663" cy="1431925"/>
            </a:xfrm>
            <a:custGeom>
              <a:avLst/>
              <a:gdLst>
                <a:gd name="T0" fmla="*/ 932 w 1079"/>
                <a:gd name="T1" fmla="*/ 482 h 826"/>
                <a:gd name="T2" fmla="*/ 976 w 1079"/>
                <a:gd name="T3" fmla="*/ 641 h 826"/>
                <a:gd name="T4" fmla="*/ 672 w 1079"/>
                <a:gd name="T5" fmla="*/ 648 h 826"/>
                <a:gd name="T6" fmla="*/ 508 w 1079"/>
                <a:gd name="T7" fmla="*/ 693 h 826"/>
                <a:gd name="T8" fmla="*/ 49 w 1079"/>
                <a:gd name="T9" fmla="*/ 826 h 826"/>
                <a:gd name="T10" fmla="*/ 0 w 1079"/>
                <a:gd name="T11" fmla="*/ 731 h 826"/>
                <a:gd name="T12" fmla="*/ 45 w 1079"/>
                <a:gd name="T13" fmla="*/ 678 h 826"/>
                <a:gd name="T14" fmla="*/ 242 w 1079"/>
                <a:gd name="T15" fmla="*/ 385 h 826"/>
                <a:gd name="T16" fmla="*/ 230 w 1079"/>
                <a:gd name="T17" fmla="*/ 255 h 826"/>
                <a:gd name="T18" fmla="*/ 190 w 1079"/>
                <a:gd name="T19" fmla="*/ 152 h 826"/>
                <a:gd name="T20" fmla="*/ 616 w 1079"/>
                <a:gd name="T21" fmla="*/ 154 h 826"/>
                <a:gd name="T22" fmla="*/ 620 w 1079"/>
                <a:gd name="T23" fmla="*/ 154 h 826"/>
                <a:gd name="T24" fmla="*/ 655 w 1079"/>
                <a:gd name="T25" fmla="*/ 234 h 826"/>
                <a:gd name="T26" fmla="*/ 657 w 1079"/>
                <a:gd name="T27" fmla="*/ 237 h 826"/>
                <a:gd name="T28" fmla="*/ 683 w 1079"/>
                <a:gd name="T29" fmla="*/ 296 h 826"/>
                <a:gd name="T30" fmla="*/ 771 w 1079"/>
                <a:gd name="T31" fmla="*/ 137 h 826"/>
                <a:gd name="T32" fmla="*/ 802 w 1079"/>
                <a:gd name="T33" fmla="*/ 87 h 826"/>
                <a:gd name="T34" fmla="*/ 820 w 1079"/>
                <a:gd name="T35" fmla="*/ 59 h 826"/>
                <a:gd name="T36" fmla="*/ 1079 w 1079"/>
                <a:gd name="T37" fmla="*/ 152 h 826"/>
                <a:gd name="T38" fmla="*/ 1077 w 1079"/>
                <a:gd name="T39" fmla="*/ 204 h 826"/>
                <a:gd name="T40" fmla="*/ 942 w 1079"/>
                <a:gd name="T41" fmla="*/ 463 h 826"/>
                <a:gd name="T42" fmla="*/ 932 w 1079"/>
                <a:gd name="T43" fmla="*/ 482 h 8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9" h="826">
                  <a:moveTo>
                    <a:pt x="932" y="482"/>
                  </a:moveTo>
                  <a:cubicBezTo>
                    <a:pt x="923" y="518"/>
                    <a:pt x="945" y="580"/>
                    <a:pt x="976" y="641"/>
                  </a:cubicBezTo>
                  <a:cubicBezTo>
                    <a:pt x="831" y="656"/>
                    <a:pt x="672" y="648"/>
                    <a:pt x="672" y="648"/>
                  </a:cubicBezTo>
                  <a:cubicBezTo>
                    <a:pt x="508" y="693"/>
                    <a:pt x="508" y="693"/>
                    <a:pt x="508" y="693"/>
                  </a:cubicBezTo>
                  <a:cubicBezTo>
                    <a:pt x="49" y="826"/>
                    <a:pt x="49" y="826"/>
                    <a:pt x="49" y="826"/>
                  </a:cubicBezTo>
                  <a:cubicBezTo>
                    <a:pt x="29" y="800"/>
                    <a:pt x="13" y="768"/>
                    <a:pt x="0" y="731"/>
                  </a:cubicBezTo>
                  <a:cubicBezTo>
                    <a:pt x="45" y="678"/>
                    <a:pt x="45" y="678"/>
                    <a:pt x="45" y="678"/>
                  </a:cubicBezTo>
                  <a:cubicBezTo>
                    <a:pt x="189" y="590"/>
                    <a:pt x="235" y="481"/>
                    <a:pt x="242" y="385"/>
                  </a:cubicBezTo>
                  <a:cubicBezTo>
                    <a:pt x="245" y="341"/>
                    <a:pt x="241" y="297"/>
                    <a:pt x="230" y="255"/>
                  </a:cubicBezTo>
                  <a:cubicBezTo>
                    <a:pt x="221" y="219"/>
                    <a:pt x="207" y="184"/>
                    <a:pt x="190" y="152"/>
                  </a:cubicBezTo>
                  <a:cubicBezTo>
                    <a:pt x="616" y="154"/>
                    <a:pt x="616" y="154"/>
                    <a:pt x="616" y="154"/>
                  </a:cubicBezTo>
                  <a:cubicBezTo>
                    <a:pt x="620" y="154"/>
                    <a:pt x="620" y="154"/>
                    <a:pt x="620" y="154"/>
                  </a:cubicBezTo>
                  <a:cubicBezTo>
                    <a:pt x="655" y="234"/>
                    <a:pt x="655" y="234"/>
                    <a:pt x="655" y="234"/>
                  </a:cubicBezTo>
                  <a:cubicBezTo>
                    <a:pt x="657" y="237"/>
                    <a:pt x="657" y="237"/>
                    <a:pt x="657" y="237"/>
                  </a:cubicBezTo>
                  <a:cubicBezTo>
                    <a:pt x="683" y="296"/>
                    <a:pt x="683" y="296"/>
                    <a:pt x="683" y="296"/>
                  </a:cubicBezTo>
                  <a:cubicBezTo>
                    <a:pt x="771" y="137"/>
                    <a:pt x="771" y="137"/>
                    <a:pt x="771" y="137"/>
                  </a:cubicBezTo>
                  <a:cubicBezTo>
                    <a:pt x="802" y="87"/>
                    <a:pt x="802" y="87"/>
                    <a:pt x="802" y="87"/>
                  </a:cubicBezTo>
                  <a:cubicBezTo>
                    <a:pt x="820" y="59"/>
                    <a:pt x="820" y="59"/>
                    <a:pt x="820" y="59"/>
                  </a:cubicBezTo>
                  <a:cubicBezTo>
                    <a:pt x="820" y="59"/>
                    <a:pt x="1075" y="0"/>
                    <a:pt x="1079" y="152"/>
                  </a:cubicBezTo>
                  <a:cubicBezTo>
                    <a:pt x="1079" y="169"/>
                    <a:pt x="1079" y="187"/>
                    <a:pt x="1077" y="204"/>
                  </a:cubicBezTo>
                  <a:cubicBezTo>
                    <a:pt x="1064" y="326"/>
                    <a:pt x="997" y="408"/>
                    <a:pt x="942" y="463"/>
                  </a:cubicBezTo>
                  <a:cubicBezTo>
                    <a:pt x="937" y="468"/>
                    <a:pt x="933" y="475"/>
                    <a:pt x="932" y="482"/>
                  </a:cubicBezTo>
                </a:path>
              </a:pathLst>
            </a:custGeom>
            <a:solidFill>
              <a:srgbClr val="EC7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" name="íšḷîdé"/>
            <p:cNvSpPr/>
            <p:nvPr/>
          </p:nvSpPr>
          <p:spPr bwMode="auto">
            <a:xfrm>
              <a:off x="4989514" y="3590926"/>
              <a:ext cx="1395413" cy="1322388"/>
            </a:xfrm>
            <a:custGeom>
              <a:avLst/>
              <a:gdLst>
                <a:gd name="T0" fmla="*/ 797 w 804"/>
                <a:gd name="T1" fmla="*/ 674 h 763"/>
                <a:gd name="T2" fmla="*/ 575 w 804"/>
                <a:gd name="T3" fmla="*/ 645 h 763"/>
                <a:gd name="T4" fmla="*/ 282 w 804"/>
                <a:gd name="T5" fmla="*/ 478 h 763"/>
                <a:gd name="T6" fmla="*/ 22 w 804"/>
                <a:gd name="T7" fmla="*/ 174 h 763"/>
                <a:gd name="T8" fmla="*/ 0 w 804"/>
                <a:gd name="T9" fmla="*/ 115 h 763"/>
                <a:gd name="T10" fmla="*/ 156 w 804"/>
                <a:gd name="T11" fmla="*/ 0 h 763"/>
                <a:gd name="T12" fmla="*/ 201 w 804"/>
                <a:gd name="T13" fmla="*/ 69 h 763"/>
                <a:gd name="T14" fmla="*/ 352 w 804"/>
                <a:gd name="T15" fmla="*/ 300 h 763"/>
                <a:gd name="T16" fmla="*/ 575 w 804"/>
                <a:gd name="T17" fmla="*/ 448 h 763"/>
                <a:gd name="T18" fmla="*/ 797 w 804"/>
                <a:gd name="T19" fmla="*/ 674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4" h="763">
                  <a:moveTo>
                    <a:pt x="797" y="674"/>
                  </a:moveTo>
                  <a:cubicBezTo>
                    <a:pt x="789" y="763"/>
                    <a:pt x="575" y="645"/>
                    <a:pt x="575" y="645"/>
                  </a:cubicBezTo>
                  <a:cubicBezTo>
                    <a:pt x="575" y="645"/>
                    <a:pt x="508" y="622"/>
                    <a:pt x="282" y="478"/>
                  </a:cubicBezTo>
                  <a:cubicBezTo>
                    <a:pt x="167" y="405"/>
                    <a:pt x="77" y="299"/>
                    <a:pt x="22" y="174"/>
                  </a:cubicBezTo>
                  <a:cubicBezTo>
                    <a:pt x="13" y="155"/>
                    <a:pt x="6" y="135"/>
                    <a:pt x="0" y="115"/>
                  </a:cubicBezTo>
                  <a:cubicBezTo>
                    <a:pt x="156" y="0"/>
                    <a:pt x="156" y="0"/>
                    <a:pt x="156" y="0"/>
                  </a:cubicBezTo>
                  <a:cubicBezTo>
                    <a:pt x="201" y="69"/>
                    <a:pt x="201" y="69"/>
                    <a:pt x="201" y="69"/>
                  </a:cubicBezTo>
                  <a:cubicBezTo>
                    <a:pt x="352" y="300"/>
                    <a:pt x="352" y="300"/>
                    <a:pt x="352" y="300"/>
                  </a:cubicBezTo>
                  <a:cubicBezTo>
                    <a:pt x="575" y="448"/>
                    <a:pt x="575" y="448"/>
                    <a:pt x="575" y="448"/>
                  </a:cubicBezTo>
                  <a:cubicBezTo>
                    <a:pt x="575" y="448"/>
                    <a:pt x="804" y="585"/>
                    <a:pt x="797" y="674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" name="isḷídé"/>
            <p:cNvSpPr/>
            <p:nvPr/>
          </p:nvSpPr>
          <p:spPr bwMode="auto">
            <a:xfrm>
              <a:off x="2393951" y="4149726"/>
              <a:ext cx="7410450" cy="1117600"/>
            </a:xfrm>
            <a:custGeom>
              <a:avLst/>
              <a:gdLst>
                <a:gd name="T0" fmla="*/ 4668 w 4668"/>
                <a:gd name="T1" fmla="*/ 704 h 704"/>
                <a:gd name="T2" fmla="*/ 0 w 4668"/>
                <a:gd name="T3" fmla="*/ 704 h 704"/>
                <a:gd name="T4" fmla="*/ 467 w 4668"/>
                <a:gd name="T5" fmla="*/ 565 h 704"/>
                <a:gd name="T6" fmla="*/ 1635 w 4668"/>
                <a:gd name="T7" fmla="*/ 220 h 704"/>
                <a:gd name="T8" fmla="*/ 2381 w 4668"/>
                <a:gd name="T9" fmla="*/ 0 h 704"/>
                <a:gd name="T10" fmla="*/ 3340 w 4668"/>
                <a:gd name="T11" fmla="*/ 0 h 704"/>
                <a:gd name="T12" fmla="*/ 4668 w 4668"/>
                <a:gd name="T13" fmla="*/ 70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8" h="704">
                  <a:moveTo>
                    <a:pt x="4668" y="704"/>
                  </a:moveTo>
                  <a:lnTo>
                    <a:pt x="0" y="704"/>
                  </a:lnTo>
                  <a:lnTo>
                    <a:pt x="467" y="565"/>
                  </a:lnTo>
                  <a:lnTo>
                    <a:pt x="1635" y="220"/>
                  </a:lnTo>
                  <a:lnTo>
                    <a:pt x="2381" y="0"/>
                  </a:lnTo>
                  <a:lnTo>
                    <a:pt x="3340" y="0"/>
                  </a:lnTo>
                  <a:lnTo>
                    <a:pt x="4668" y="704"/>
                  </a:ln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" name="ïṣ1ïdè"/>
            <p:cNvSpPr/>
            <p:nvPr/>
          </p:nvSpPr>
          <p:spPr bwMode="auto">
            <a:xfrm>
              <a:off x="2393951" y="4149726"/>
              <a:ext cx="7410450" cy="1117600"/>
            </a:xfrm>
            <a:custGeom>
              <a:avLst/>
              <a:gdLst>
                <a:gd name="T0" fmla="*/ 4668 w 4668"/>
                <a:gd name="T1" fmla="*/ 704 h 704"/>
                <a:gd name="T2" fmla="*/ 0 w 4668"/>
                <a:gd name="T3" fmla="*/ 704 h 704"/>
                <a:gd name="T4" fmla="*/ 467 w 4668"/>
                <a:gd name="T5" fmla="*/ 565 h 704"/>
                <a:gd name="T6" fmla="*/ 1635 w 4668"/>
                <a:gd name="T7" fmla="*/ 220 h 704"/>
                <a:gd name="T8" fmla="*/ 2381 w 4668"/>
                <a:gd name="T9" fmla="*/ 0 h 704"/>
                <a:gd name="T10" fmla="*/ 3340 w 4668"/>
                <a:gd name="T11" fmla="*/ 0 h 704"/>
                <a:gd name="T12" fmla="*/ 4668 w 4668"/>
                <a:gd name="T13" fmla="*/ 704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68" h="704">
                  <a:moveTo>
                    <a:pt x="4668" y="704"/>
                  </a:moveTo>
                  <a:lnTo>
                    <a:pt x="0" y="704"/>
                  </a:lnTo>
                  <a:lnTo>
                    <a:pt x="467" y="565"/>
                  </a:lnTo>
                  <a:lnTo>
                    <a:pt x="1635" y="220"/>
                  </a:lnTo>
                  <a:lnTo>
                    <a:pt x="2381" y="0"/>
                  </a:lnTo>
                  <a:lnTo>
                    <a:pt x="3340" y="0"/>
                  </a:lnTo>
                  <a:lnTo>
                    <a:pt x="4668" y="7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" name="íśḷïḍé"/>
            <p:cNvSpPr/>
            <p:nvPr/>
          </p:nvSpPr>
          <p:spPr bwMode="auto">
            <a:xfrm>
              <a:off x="2374901" y="5267326"/>
              <a:ext cx="7442200" cy="339725"/>
            </a:xfrm>
            <a:custGeom>
              <a:avLst/>
              <a:gdLst>
                <a:gd name="T0" fmla="*/ 12 w 4688"/>
                <a:gd name="T1" fmla="*/ 0 h 214"/>
                <a:gd name="T2" fmla="*/ 0 w 4688"/>
                <a:gd name="T3" fmla="*/ 214 h 214"/>
                <a:gd name="T4" fmla="*/ 4688 w 4688"/>
                <a:gd name="T5" fmla="*/ 214 h 214"/>
                <a:gd name="T6" fmla="*/ 4680 w 4688"/>
                <a:gd name="T7" fmla="*/ 0 h 214"/>
                <a:gd name="T8" fmla="*/ 12 w 4688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8" h="214">
                  <a:moveTo>
                    <a:pt x="12" y="0"/>
                  </a:moveTo>
                  <a:lnTo>
                    <a:pt x="0" y="214"/>
                  </a:lnTo>
                  <a:lnTo>
                    <a:pt x="4688" y="214"/>
                  </a:lnTo>
                  <a:lnTo>
                    <a:pt x="4680" y="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CD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" name="îśḻiḑe"/>
            <p:cNvSpPr/>
            <p:nvPr/>
          </p:nvSpPr>
          <p:spPr bwMode="auto">
            <a:xfrm>
              <a:off x="2374901" y="5267326"/>
              <a:ext cx="7442200" cy="339725"/>
            </a:xfrm>
            <a:custGeom>
              <a:avLst/>
              <a:gdLst>
                <a:gd name="T0" fmla="*/ 12 w 4688"/>
                <a:gd name="T1" fmla="*/ 0 h 214"/>
                <a:gd name="T2" fmla="*/ 0 w 4688"/>
                <a:gd name="T3" fmla="*/ 214 h 214"/>
                <a:gd name="T4" fmla="*/ 4688 w 4688"/>
                <a:gd name="T5" fmla="*/ 214 h 214"/>
                <a:gd name="T6" fmla="*/ 4680 w 4688"/>
                <a:gd name="T7" fmla="*/ 0 h 214"/>
                <a:gd name="T8" fmla="*/ 12 w 4688"/>
                <a:gd name="T9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88" h="214">
                  <a:moveTo>
                    <a:pt x="12" y="0"/>
                  </a:moveTo>
                  <a:lnTo>
                    <a:pt x="0" y="214"/>
                  </a:lnTo>
                  <a:lnTo>
                    <a:pt x="4688" y="214"/>
                  </a:lnTo>
                  <a:lnTo>
                    <a:pt x="4680" y="0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" name="íṥ1ïďê"/>
            <p:cNvSpPr/>
            <p:nvPr/>
          </p:nvSpPr>
          <p:spPr bwMode="auto">
            <a:xfrm>
              <a:off x="2374901" y="5267326"/>
              <a:ext cx="7442200" cy="339725"/>
            </a:xfrm>
            <a:custGeom>
              <a:avLst/>
              <a:gdLst>
                <a:gd name="T0" fmla="*/ 4680 w 4688"/>
                <a:gd name="T1" fmla="*/ 0 h 214"/>
                <a:gd name="T2" fmla="*/ 4680 w 4688"/>
                <a:gd name="T3" fmla="*/ 0 h 214"/>
                <a:gd name="T4" fmla="*/ 12 w 4688"/>
                <a:gd name="T5" fmla="*/ 0 h 214"/>
                <a:gd name="T6" fmla="*/ 0 w 4688"/>
                <a:gd name="T7" fmla="*/ 214 h 214"/>
                <a:gd name="T8" fmla="*/ 4688 w 4688"/>
                <a:gd name="T9" fmla="*/ 214 h 214"/>
                <a:gd name="T10" fmla="*/ 4680 w 4688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88" h="214">
                  <a:moveTo>
                    <a:pt x="4680" y="0"/>
                  </a:moveTo>
                  <a:lnTo>
                    <a:pt x="4680" y="0"/>
                  </a:lnTo>
                  <a:lnTo>
                    <a:pt x="12" y="0"/>
                  </a:lnTo>
                  <a:lnTo>
                    <a:pt x="0" y="214"/>
                  </a:lnTo>
                  <a:lnTo>
                    <a:pt x="4688" y="21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rgbClr val="B6B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" name="ïṧ1iḋe"/>
            <p:cNvSpPr/>
            <p:nvPr/>
          </p:nvSpPr>
          <p:spPr bwMode="auto">
            <a:xfrm>
              <a:off x="2374901" y="5267326"/>
              <a:ext cx="7442200" cy="339725"/>
            </a:xfrm>
            <a:custGeom>
              <a:avLst/>
              <a:gdLst>
                <a:gd name="T0" fmla="*/ 4680 w 4688"/>
                <a:gd name="T1" fmla="*/ 0 h 214"/>
                <a:gd name="T2" fmla="*/ 4680 w 4688"/>
                <a:gd name="T3" fmla="*/ 0 h 214"/>
                <a:gd name="T4" fmla="*/ 12 w 4688"/>
                <a:gd name="T5" fmla="*/ 0 h 214"/>
                <a:gd name="T6" fmla="*/ 0 w 4688"/>
                <a:gd name="T7" fmla="*/ 214 h 214"/>
                <a:gd name="T8" fmla="*/ 4688 w 4688"/>
                <a:gd name="T9" fmla="*/ 214 h 214"/>
                <a:gd name="T10" fmla="*/ 4680 w 4688"/>
                <a:gd name="T11" fmla="*/ 0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88" h="214">
                  <a:moveTo>
                    <a:pt x="4680" y="0"/>
                  </a:moveTo>
                  <a:lnTo>
                    <a:pt x="4680" y="0"/>
                  </a:lnTo>
                  <a:lnTo>
                    <a:pt x="12" y="0"/>
                  </a:lnTo>
                  <a:lnTo>
                    <a:pt x="0" y="214"/>
                  </a:lnTo>
                  <a:lnTo>
                    <a:pt x="4688" y="214"/>
                  </a:lnTo>
                  <a:lnTo>
                    <a:pt x="46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" name="îşľiḓé"/>
            <p:cNvSpPr/>
            <p:nvPr/>
          </p:nvSpPr>
          <p:spPr bwMode="auto">
            <a:xfrm>
              <a:off x="4327526" y="4624388"/>
              <a:ext cx="1595438" cy="384175"/>
            </a:xfrm>
            <a:custGeom>
              <a:avLst/>
              <a:gdLst>
                <a:gd name="T0" fmla="*/ 6 w 920"/>
                <a:gd name="T1" fmla="*/ 93 h 222"/>
                <a:gd name="T2" fmla="*/ 908 w 920"/>
                <a:gd name="T3" fmla="*/ 0 h 222"/>
                <a:gd name="T4" fmla="*/ 920 w 920"/>
                <a:gd name="T5" fmla="*/ 178 h 222"/>
                <a:gd name="T6" fmla="*/ 507 w 920"/>
                <a:gd name="T7" fmla="*/ 219 h 222"/>
                <a:gd name="T8" fmla="*/ 422 w 920"/>
                <a:gd name="T9" fmla="*/ 213 h 222"/>
                <a:gd name="T10" fmla="*/ 5 w 920"/>
                <a:gd name="T11" fmla="*/ 105 h 222"/>
                <a:gd name="T12" fmla="*/ 1 w 920"/>
                <a:gd name="T13" fmla="*/ 98 h 222"/>
                <a:gd name="T14" fmla="*/ 6 w 920"/>
                <a:gd name="T15" fmla="*/ 93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0" h="222">
                  <a:moveTo>
                    <a:pt x="6" y="93"/>
                  </a:moveTo>
                  <a:cubicBezTo>
                    <a:pt x="908" y="0"/>
                    <a:pt x="908" y="0"/>
                    <a:pt x="908" y="0"/>
                  </a:cubicBezTo>
                  <a:cubicBezTo>
                    <a:pt x="920" y="178"/>
                    <a:pt x="920" y="178"/>
                    <a:pt x="920" y="178"/>
                  </a:cubicBezTo>
                  <a:cubicBezTo>
                    <a:pt x="507" y="219"/>
                    <a:pt x="507" y="219"/>
                    <a:pt x="507" y="219"/>
                  </a:cubicBezTo>
                  <a:cubicBezTo>
                    <a:pt x="478" y="222"/>
                    <a:pt x="450" y="219"/>
                    <a:pt x="422" y="213"/>
                  </a:cubicBezTo>
                  <a:cubicBezTo>
                    <a:pt x="5" y="105"/>
                    <a:pt x="5" y="105"/>
                    <a:pt x="5" y="105"/>
                  </a:cubicBezTo>
                  <a:cubicBezTo>
                    <a:pt x="2" y="104"/>
                    <a:pt x="0" y="101"/>
                    <a:pt x="1" y="98"/>
                  </a:cubicBezTo>
                  <a:cubicBezTo>
                    <a:pt x="1" y="95"/>
                    <a:pt x="3" y="94"/>
                    <a:pt x="6" y="93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" name="isḻîḑé"/>
            <p:cNvSpPr/>
            <p:nvPr/>
          </p:nvSpPr>
          <p:spPr bwMode="auto">
            <a:xfrm>
              <a:off x="4327526" y="4792663"/>
              <a:ext cx="1595438" cy="212725"/>
            </a:xfrm>
            <a:custGeom>
              <a:avLst/>
              <a:gdLst>
                <a:gd name="T0" fmla="*/ 1 w 920"/>
                <a:gd name="T1" fmla="*/ 0 h 123"/>
                <a:gd name="T2" fmla="*/ 1 w 920"/>
                <a:gd name="T3" fmla="*/ 1 h 123"/>
                <a:gd name="T4" fmla="*/ 0 w 920"/>
                <a:gd name="T5" fmla="*/ 2 h 123"/>
                <a:gd name="T6" fmla="*/ 5 w 920"/>
                <a:gd name="T7" fmla="*/ 8 h 123"/>
                <a:gd name="T8" fmla="*/ 385 w 920"/>
                <a:gd name="T9" fmla="*/ 106 h 123"/>
                <a:gd name="T10" fmla="*/ 384 w 920"/>
                <a:gd name="T11" fmla="*/ 103 h 123"/>
                <a:gd name="T12" fmla="*/ 390 w 920"/>
                <a:gd name="T13" fmla="*/ 98 h 123"/>
                <a:gd name="T14" fmla="*/ 395 w 920"/>
                <a:gd name="T15" fmla="*/ 103 h 123"/>
                <a:gd name="T16" fmla="*/ 393 w 920"/>
                <a:gd name="T17" fmla="*/ 108 h 123"/>
                <a:gd name="T18" fmla="*/ 422 w 920"/>
                <a:gd name="T19" fmla="*/ 116 h 123"/>
                <a:gd name="T20" fmla="*/ 485 w 920"/>
                <a:gd name="T21" fmla="*/ 123 h 123"/>
                <a:gd name="T22" fmla="*/ 507 w 920"/>
                <a:gd name="T23" fmla="*/ 122 h 123"/>
                <a:gd name="T24" fmla="*/ 920 w 920"/>
                <a:gd name="T25" fmla="*/ 81 h 123"/>
                <a:gd name="T26" fmla="*/ 920 w 920"/>
                <a:gd name="T27" fmla="*/ 81 h 123"/>
                <a:gd name="T28" fmla="*/ 759 w 920"/>
                <a:gd name="T29" fmla="*/ 91 h 123"/>
                <a:gd name="T30" fmla="*/ 514 w 920"/>
                <a:gd name="T31" fmla="*/ 111 h 123"/>
                <a:gd name="T32" fmla="*/ 492 w 920"/>
                <a:gd name="T33" fmla="*/ 112 h 123"/>
                <a:gd name="T34" fmla="*/ 429 w 920"/>
                <a:gd name="T35" fmla="*/ 105 h 123"/>
                <a:gd name="T36" fmla="*/ 5 w 920"/>
                <a:gd name="T37" fmla="*/ 4 h 123"/>
                <a:gd name="T38" fmla="*/ 1 w 920"/>
                <a:gd name="T39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20" h="123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5"/>
                    <a:pt x="2" y="7"/>
                    <a:pt x="5" y="8"/>
                  </a:cubicBezTo>
                  <a:cubicBezTo>
                    <a:pt x="385" y="106"/>
                    <a:pt x="385" y="106"/>
                    <a:pt x="385" y="106"/>
                  </a:cubicBezTo>
                  <a:cubicBezTo>
                    <a:pt x="384" y="105"/>
                    <a:pt x="384" y="104"/>
                    <a:pt x="384" y="103"/>
                  </a:cubicBezTo>
                  <a:cubicBezTo>
                    <a:pt x="384" y="100"/>
                    <a:pt x="387" y="98"/>
                    <a:pt x="390" y="98"/>
                  </a:cubicBezTo>
                  <a:cubicBezTo>
                    <a:pt x="393" y="98"/>
                    <a:pt x="395" y="100"/>
                    <a:pt x="395" y="103"/>
                  </a:cubicBezTo>
                  <a:cubicBezTo>
                    <a:pt x="395" y="105"/>
                    <a:pt x="394" y="107"/>
                    <a:pt x="393" y="108"/>
                  </a:cubicBezTo>
                  <a:cubicBezTo>
                    <a:pt x="422" y="116"/>
                    <a:pt x="422" y="116"/>
                    <a:pt x="422" y="116"/>
                  </a:cubicBezTo>
                  <a:cubicBezTo>
                    <a:pt x="443" y="121"/>
                    <a:pt x="464" y="123"/>
                    <a:pt x="485" y="123"/>
                  </a:cubicBezTo>
                  <a:cubicBezTo>
                    <a:pt x="492" y="123"/>
                    <a:pt x="500" y="123"/>
                    <a:pt x="507" y="122"/>
                  </a:cubicBezTo>
                  <a:cubicBezTo>
                    <a:pt x="920" y="81"/>
                    <a:pt x="920" y="81"/>
                    <a:pt x="920" y="81"/>
                  </a:cubicBezTo>
                  <a:cubicBezTo>
                    <a:pt x="920" y="81"/>
                    <a:pt x="920" y="81"/>
                    <a:pt x="920" y="81"/>
                  </a:cubicBezTo>
                  <a:cubicBezTo>
                    <a:pt x="759" y="91"/>
                    <a:pt x="759" y="91"/>
                    <a:pt x="759" y="91"/>
                  </a:cubicBezTo>
                  <a:cubicBezTo>
                    <a:pt x="514" y="111"/>
                    <a:pt x="514" y="111"/>
                    <a:pt x="514" y="111"/>
                  </a:cubicBezTo>
                  <a:cubicBezTo>
                    <a:pt x="507" y="112"/>
                    <a:pt x="500" y="112"/>
                    <a:pt x="492" y="112"/>
                  </a:cubicBezTo>
                  <a:cubicBezTo>
                    <a:pt x="471" y="112"/>
                    <a:pt x="450" y="109"/>
                    <a:pt x="429" y="10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3" y="4"/>
                    <a:pt x="1" y="2"/>
                    <a:pt x="1" y="0"/>
                  </a:cubicBezTo>
                </a:path>
              </a:pathLst>
            </a:custGeom>
            <a:solidFill>
              <a:srgbClr val="424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" name="íṩľidé"/>
            <p:cNvSpPr/>
            <p:nvPr/>
          </p:nvSpPr>
          <p:spPr bwMode="auto">
            <a:xfrm>
              <a:off x="4705351" y="4740276"/>
              <a:ext cx="523875" cy="160338"/>
            </a:xfrm>
            <a:custGeom>
              <a:avLst/>
              <a:gdLst>
                <a:gd name="T0" fmla="*/ 292 w 302"/>
                <a:gd name="T1" fmla="*/ 0 h 92"/>
                <a:gd name="T2" fmla="*/ 3 w 302"/>
                <a:gd name="T3" fmla="*/ 29 h 92"/>
                <a:gd name="T4" fmla="*/ 1 w 302"/>
                <a:gd name="T5" fmla="*/ 31 h 92"/>
                <a:gd name="T6" fmla="*/ 3 w 302"/>
                <a:gd name="T7" fmla="*/ 35 h 92"/>
                <a:gd name="T8" fmla="*/ 228 w 302"/>
                <a:gd name="T9" fmla="*/ 88 h 92"/>
                <a:gd name="T10" fmla="*/ 261 w 302"/>
                <a:gd name="T11" fmla="*/ 92 h 92"/>
                <a:gd name="T12" fmla="*/ 272 w 302"/>
                <a:gd name="T13" fmla="*/ 92 h 92"/>
                <a:gd name="T14" fmla="*/ 302 w 302"/>
                <a:gd name="T15" fmla="*/ 89 h 92"/>
                <a:gd name="T16" fmla="*/ 287 w 302"/>
                <a:gd name="T17" fmla="*/ 45 h 92"/>
                <a:gd name="T18" fmla="*/ 287 w 302"/>
                <a:gd name="T19" fmla="*/ 40 h 92"/>
                <a:gd name="T20" fmla="*/ 288 w 302"/>
                <a:gd name="T21" fmla="*/ 26 h 92"/>
                <a:gd name="T22" fmla="*/ 292 w 302"/>
                <a:gd name="T2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2" h="92">
                  <a:moveTo>
                    <a:pt x="292" y="0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2" y="29"/>
                    <a:pt x="1" y="30"/>
                    <a:pt x="1" y="31"/>
                  </a:cubicBezTo>
                  <a:cubicBezTo>
                    <a:pt x="0" y="33"/>
                    <a:pt x="1" y="35"/>
                    <a:pt x="3" y="35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38" y="91"/>
                    <a:pt x="250" y="92"/>
                    <a:pt x="261" y="92"/>
                  </a:cubicBezTo>
                  <a:cubicBezTo>
                    <a:pt x="265" y="92"/>
                    <a:pt x="269" y="92"/>
                    <a:pt x="272" y="92"/>
                  </a:cubicBezTo>
                  <a:cubicBezTo>
                    <a:pt x="302" y="89"/>
                    <a:pt x="302" y="89"/>
                    <a:pt x="302" y="89"/>
                  </a:cubicBezTo>
                  <a:cubicBezTo>
                    <a:pt x="294" y="76"/>
                    <a:pt x="288" y="61"/>
                    <a:pt x="287" y="45"/>
                  </a:cubicBezTo>
                  <a:cubicBezTo>
                    <a:pt x="287" y="43"/>
                    <a:pt x="287" y="41"/>
                    <a:pt x="287" y="40"/>
                  </a:cubicBezTo>
                  <a:cubicBezTo>
                    <a:pt x="287" y="35"/>
                    <a:pt x="288" y="31"/>
                    <a:pt x="288" y="26"/>
                  </a:cubicBezTo>
                  <a:cubicBezTo>
                    <a:pt x="292" y="0"/>
                    <a:pt x="292" y="0"/>
                    <a:pt x="292" y="0"/>
                  </a:cubicBezTo>
                </a:path>
              </a:pathLst>
            </a:custGeom>
            <a:solidFill>
              <a:srgbClr val="878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" name="îsļîdé"/>
            <p:cNvSpPr/>
            <p:nvPr/>
          </p:nvSpPr>
          <p:spPr bwMode="auto">
            <a:xfrm>
              <a:off x="5024438" y="3703638"/>
              <a:ext cx="314325" cy="188913"/>
            </a:xfrm>
            <a:custGeom>
              <a:avLst/>
              <a:gdLst>
                <a:gd name="T0" fmla="*/ 178 w 181"/>
                <a:gd name="T1" fmla="*/ 0 h 109"/>
                <a:gd name="T2" fmla="*/ 170 w 181"/>
                <a:gd name="T3" fmla="*/ 2 h 109"/>
                <a:gd name="T4" fmla="*/ 166 w 181"/>
                <a:gd name="T5" fmla="*/ 2 h 109"/>
                <a:gd name="T6" fmla="*/ 155 w 181"/>
                <a:gd name="T7" fmla="*/ 1 h 109"/>
                <a:gd name="T8" fmla="*/ 6 w 181"/>
                <a:gd name="T9" fmla="*/ 98 h 109"/>
                <a:gd name="T10" fmla="*/ 0 w 181"/>
                <a:gd name="T11" fmla="*/ 104 h 109"/>
                <a:gd name="T12" fmla="*/ 2 w 181"/>
                <a:gd name="T13" fmla="*/ 109 h 109"/>
                <a:gd name="T14" fmla="*/ 6 w 181"/>
                <a:gd name="T15" fmla="*/ 105 h 109"/>
                <a:gd name="T16" fmla="*/ 155 w 181"/>
                <a:gd name="T17" fmla="*/ 8 h 109"/>
                <a:gd name="T18" fmla="*/ 166 w 181"/>
                <a:gd name="T19" fmla="*/ 9 h 109"/>
                <a:gd name="T20" fmla="*/ 170 w 181"/>
                <a:gd name="T21" fmla="*/ 9 h 109"/>
                <a:gd name="T22" fmla="*/ 181 w 181"/>
                <a:gd name="T23" fmla="*/ 4 h 109"/>
                <a:gd name="T24" fmla="*/ 178 w 181"/>
                <a:gd name="T25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1" h="109">
                  <a:moveTo>
                    <a:pt x="178" y="0"/>
                  </a:moveTo>
                  <a:cubicBezTo>
                    <a:pt x="176" y="1"/>
                    <a:pt x="174" y="2"/>
                    <a:pt x="170" y="2"/>
                  </a:cubicBezTo>
                  <a:cubicBezTo>
                    <a:pt x="169" y="2"/>
                    <a:pt x="167" y="2"/>
                    <a:pt x="166" y="2"/>
                  </a:cubicBezTo>
                  <a:cubicBezTo>
                    <a:pt x="162" y="1"/>
                    <a:pt x="158" y="1"/>
                    <a:pt x="155" y="1"/>
                  </a:cubicBezTo>
                  <a:cubicBezTo>
                    <a:pt x="83" y="1"/>
                    <a:pt x="6" y="98"/>
                    <a:pt x="6" y="98"/>
                  </a:cubicBezTo>
                  <a:cubicBezTo>
                    <a:pt x="6" y="98"/>
                    <a:pt x="4" y="100"/>
                    <a:pt x="0" y="104"/>
                  </a:cubicBezTo>
                  <a:cubicBezTo>
                    <a:pt x="0" y="106"/>
                    <a:pt x="1" y="108"/>
                    <a:pt x="2" y="109"/>
                  </a:cubicBezTo>
                  <a:cubicBezTo>
                    <a:pt x="5" y="107"/>
                    <a:pt x="6" y="105"/>
                    <a:pt x="6" y="105"/>
                  </a:cubicBezTo>
                  <a:cubicBezTo>
                    <a:pt x="6" y="105"/>
                    <a:pt x="83" y="8"/>
                    <a:pt x="155" y="8"/>
                  </a:cubicBezTo>
                  <a:cubicBezTo>
                    <a:pt x="158" y="8"/>
                    <a:pt x="162" y="9"/>
                    <a:pt x="166" y="9"/>
                  </a:cubicBezTo>
                  <a:cubicBezTo>
                    <a:pt x="167" y="9"/>
                    <a:pt x="169" y="9"/>
                    <a:pt x="170" y="9"/>
                  </a:cubicBezTo>
                  <a:cubicBezTo>
                    <a:pt x="175" y="9"/>
                    <a:pt x="179" y="8"/>
                    <a:pt x="181" y="4"/>
                  </a:cubicBezTo>
                  <a:cubicBezTo>
                    <a:pt x="178" y="0"/>
                    <a:pt x="178" y="0"/>
                    <a:pt x="178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" name="îsḷidè"/>
            <p:cNvSpPr/>
            <p:nvPr/>
          </p:nvSpPr>
          <p:spPr bwMode="auto">
            <a:xfrm>
              <a:off x="4425951" y="3829051"/>
              <a:ext cx="530225" cy="149225"/>
            </a:xfrm>
            <a:custGeom>
              <a:avLst/>
              <a:gdLst>
                <a:gd name="T0" fmla="*/ 306 w 306"/>
                <a:gd name="T1" fmla="*/ 59 h 86"/>
                <a:gd name="T2" fmla="*/ 240 w 306"/>
                <a:gd name="T3" fmla="*/ 79 h 86"/>
                <a:gd name="T4" fmla="*/ 199 w 306"/>
                <a:gd name="T5" fmla="*/ 67 h 86"/>
                <a:gd name="T6" fmla="*/ 198 w 306"/>
                <a:gd name="T7" fmla="*/ 74 h 86"/>
                <a:gd name="T8" fmla="*/ 240 w 306"/>
                <a:gd name="T9" fmla="*/ 86 h 86"/>
                <a:gd name="T10" fmla="*/ 305 w 306"/>
                <a:gd name="T11" fmla="*/ 67 h 86"/>
                <a:gd name="T12" fmla="*/ 306 w 306"/>
                <a:gd name="T13" fmla="*/ 59 h 86"/>
                <a:gd name="T14" fmla="*/ 19 w 306"/>
                <a:gd name="T15" fmla="*/ 0 h 86"/>
                <a:gd name="T16" fmla="*/ 10 w 306"/>
                <a:gd name="T17" fmla="*/ 0 h 86"/>
                <a:gd name="T18" fmla="*/ 0 w 306"/>
                <a:gd name="T19" fmla="*/ 7 h 86"/>
                <a:gd name="T20" fmla="*/ 19 w 306"/>
                <a:gd name="T21" fmla="*/ 7 h 86"/>
                <a:gd name="T22" fmla="*/ 185 w 306"/>
                <a:gd name="T23" fmla="*/ 63 h 86"/>
                <a:gd name="T24" fmla="*/ 191 w 306"/>
                <a:gd name="T25" fmla="*/ 69 h 86"/>
                <a:gd name="T26" fmla="*/ 192 w 306"/>
                <a:gd name="T27" fmla="*/ 62 h 86"/>
                <a:gd name="T28" fmla="*/ 185 w 306"/>
                <a:gd name="T29" fmla="*/ 56 h 86"/>
                <a:gd name="T30" fmla="*/ 96 w 306"/>
                <a:gd name="T31" fmla="*/ 9 h 86"/>
                <a:gd name="T32" fmla="*/ 95 w 306"/>
                <a:gd name="T33" fmla="*/ 9 h 86"/>
                <a:gd name="T34" fmla="*/ 33 w 306"/>
                <a:gd name="T35" fmla="*/ 0 h 86"/>
                <a:gd name="T36" fmla="*/ 19 w 306"/>
                <a:gd name="T3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6" h="86">
                  <a:moveTo>
                    <a:pt x="306" y="59"/>
                  </a:moveTo>
                  <a:cubicBezTo>
                    <a:pt x="287" y="70"/>
                    <a:pt x="264" y="79"/>
                    <a:pt x="240" y="79"/>
                  </a:cubicBezTo>
                  <a:cubicBezTo>
                    <a:pt x="226" y="79"/>
                    <a:pt x="212" y="76"/>
                    <a:pt x="199" y="67"/>
                  </a:cubicBezTo>
                  <a:cubicBezTo>
                    <a:pt x="199" y="70"/>
                    <a:pt x="199" y="72"/>
                    <a:pt x="198" y="74"/>
                  </a:cubicBezTo>
                  <a:cubicBezTo>
                    <a:pt x="212" y="83"/>
                    <a:pt x="226" y="86"/>
                    <a:pt x="240" y="86"/>
                  </a:cubicBezTo>
                  <a:cubicBezTo>
                    <a:pt x="263" y="86"/>
                    <a:pt x="286" y="78"/>
                    <a:pt x="305" y="67"/>
                  </a:cubicBezTo>
                  <a:cubicBezTo>
                    <a:pt x="305" y="64"/>
                    <a:pt x="305" y="62"/>
                    <a:pt x="306" y="59"/>
                  </a:cubicBezTo>
                  <a:moveTo>
                    <a:pt x="19" y="0"/>
                  </a:moveTo>
                  <a:cubicBezTo>
                    <a:pt x="16" y="0"/>
                    <a:pt x="13" y="0"/>
                    <a:pt x="10" y="0"/>
                  </a:cubicBezTo>
                  <a:cubicBezTo>
                    <a:pt x="7" y="4"/>
                    <a:pt x="3" y="7"/>
                    <a:pt x="0" y="7"/>
                  </a:cubicBezTo>
                  <a:cubicBezTo>
                    <a:pt x="1" y="7"/>
                    <a:pt x="8" y="7"/>
                    <a:pt x="19" y="7"/>
                  </a:cubicBezTo>
                  <a:cubicBezTo>
                    <a:pt x="55" y="7"/>
                    <a:pt x="135" y="13"/>
                    <a:pt x="185" y="63"/>
                  </a:cubicBezTo>
                  <a:cubicBezTo>
                    <a:pt x="187" y="65"/>
                    <a:pt x="189" y="67"/>
                    <a:pt x="191" y="69"/>
                  </a:cubicBezTo>
                  <a:cubicBezTo>
                    <a:pt x="191" y="66"/>
                    <a:pt x="192" y="64"/>
                    <a:pt x="192" y="62"/>
                  </a:cubicBezTo>
                  <a:cubicBezTo>
                    <a:pt x="189" y="60"/>
                    <a:pt x="187" y="58"/>
                    <a:pt x="185" y="56"/>
                  </a:cubicBezTo>
                  <a:cubicBezTo>
                    <a:pt x="159" y="30"/>
                    <a:pt x="127" y="16"/>
                    <a:pt x="96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75" y="4"/>
                    <a:pt x="54" y="1"/>
                    <a:pt x="33" y="0"/>
                  </a:cubicBezTo>
                  <a:cubicBezTo>
                    <a:pt x="28" y="0"/>
                    <a:pt x="23" y="0"/>
                    <a:pt x="19" y="0"/>
                  </a:cubicBezTo>
                </a:path>
              </a:pathLst>
            </a:custGeom>
            <a:solidFill>
              <a:srgbClr val="D4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" name="íṡḻîḍè"/>
            <p:cNvSpPr/>
            <p:nvPr/>
          </p:nvSpPr>
          <p:spPr bwMode="auto">
            <a:xfrm>
              <a:off x="4465638" y="3419476"/>
              <a:ext cx="60325" cy="331788"/>
            </a:xfrm>
            <a:custGeom>
              <a:avLst/>
              <a:gdLst>
                <a:gd name="T0" fmla="*/ 19 w 35"/>
                <a:gd name="T1" fmla="*/ 103 h 191"/>
                <a:gd name="T2" fmla="*/ 0 w 35"/>
                <a:gd name="T3" fmla="*/ 191 h 191"/>
                <a:gd name="T4" fmla="*/ 7 w 35"/>
                <a:gd name="T5" fmla="*/ 179 h 191"/>
                <a:gd name="T6" fmla="*/ 23 w 35"/>
                <a:gd name="T7" fmla="*/ 104 h 191"/>
                <a:gd name="T8" fmla="*/ 19 w 35"/>
                <a:gd name="T9" fmla="*/ 103 h 191"/>
                <a:gd name="T10" fmla="*/ 35 w 35"/>
                <a:gd name="T11" fmla="*/ 0 h 191"/>
                <a:gd name="T12" fmla="*/ 34 w 35"/>
                <a:gd name="T13" fmla="*/ 1 h 191"/>
                <a:gd name="T14" fmla="*/ 25 w 35"/>
                <a:gd name="T15" fmla="*/ 70 h 191"/>
                <a:gd name="T16" fmla="*/ 35 w 35"/>
                <a:gd name="T17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" h="191">
                  <a:moveTo>
                    <a:pt x="19" y="103"/>
                  </a:moveTo>
                  <a:cubicBezTo>
                    <a:pt x="14" y="134"/>
                    <a:pt x="8" y="166"/>
                    <a:pt x="0" y="191"/>
                  </a:cubicBezTo>
                  <a:cubicBezTo>
                    <a:pt x="7" y="179"/>
                    <a:pt x="7" y="179"/>
                    <a:pt x="7" y="179"/>
                  </a:cubicBezTo>
                  <a:cubicBezTo>
                    <a:pt x="13" y="157"/>
                    <a:pt x="19" y="130"/>
                    <a:pt x="23" y="104"/>
                  </a:cubicBezTo>
                  <a:cubicBezTo>
                    <a:pt x="22" y="104"/>
                    <a:pt x="21" y="104"/>
                    <a:pt x="19" y="103"/>
                  </a:cubicBezTo>
                  <a:moveTo>
                    <a:pt x="35" y="0"/>
                  </a:move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1" y="31"/>
                    <a:pt x="25" y="70"/>
                  </a:cubicBezTo>
                  <a:cubicBezTo>
                    <a:pt x="28" y="54"/>
                    <a:pt x="32" y="30"/>
                    <a:pt x="35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" name="iṩļíḓé"/>
            <p:cNvSpPr/>
            <p:nvPr/>
          </p:nvSpPr>
          <p:spPr bwMode="auto">
            <a:xfrm>
              <a:off x="4419601" y="3730626"/>
              <a:ext cx="58738" cy="98425"/>
            </a:xfrm>
            <a:custGeom>
              <a:avLst/>
              <a:gdLst>
                <a:gd name="T0" fmla="*/ 5 w 34"/>
                <a:gd name="T1" fmla="*/ 55 h 57"/>
                <a:gd name="T2" fmla="*/ 0 w 34"/>
                <a:gd name="T3" fmla="*/ 57 h 57"/>
                <a:gd name="T4" fmla="*/ 4 w 34"/>
                <a:gd name="T5" fmla="*/ 57 h 57"/>
                <a:gd name="T6" fmla="*/ 5 w 34"/>
                <a:gd name="T7" fmla="*/ 55 h 57"/>
                <a:gd name="T8" fmla="*/ 34 w 34"/>
                <a:gd name="T9" fmla="*/ 0 h 57"/>
                <a:gd name="T10" fmla="*/ 27 w 34"/>
                <a:gd name="T11" fmla="*/ 12 h 57"/>
                <a:gd name="T12" fmla="*/ 21 w 34"/>
                <a:gd name="T13" fmla="*/ 28 h 57"/>
                <a:gd name="T14" fmla="*/ 30 w 34"/>
                <a:gd name="T15" fmla="*/ 14 h 57"/>
                <a:gd name="T16" fmla="*/ 34 w 3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57">
                  <a:moveTo>
                    <a:pt x="5" y="55"/>
                  </a:moveTo>
                  <a:cubicBezTo>
                    <a:pt x="3" y="56"/>
                    <a:pt x="2" y="57"/>
                    <a:pt x="0" y="57"/>
                  </a:cubicBezTo>
                  <a:cubicBezTo>
                    <a:pt x="1" y="57"/>
                    <a:pt x="2" y="57"/>
                    <a:pt x="4" y="57"/>
                  </a:cubicBezTo>
                  <a:cubicBezTo>
                    <a:pt x="5" y="55"/>
                    <a:pt x="5" y="55"/>
                    <a:pt x="5" y="55"/>
                  </a:cubicBezTo>
                  <a:moveTo>
                    <a:pt x="34" y="0"/>
                  </a:moveTo>
                  <a:cubicBezTo>
                    <a:pt x="27" y="12"/>
                    <a:pt x="27" y="12"/>
                    <a:pt x="27" y="12"/>
                  </a:cubicBezTo>
                  <a:cubicBezTo>
                    <a:pt x="25" y="17"/>
                    <a:pt x="23" y="23"/>
                    <a:pt x="21" y="28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32" y="10"/>
                    <a:pt x="33" y="5"/>
                    <a:pt x="34" y="0"/>
                  </a:cubicBezTo>
                </a:path>
              </a:pathLst>
            </a:custGeom>
            <a:solidFill>
              <a:srgbClr val="D4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" name="iŝ1íḍè"/>
            <p:cNvSpPr/>
            <p:nvPr/>
          </p:nvSpPr>
          <p:spPr bwMode="auto">
            <a:xfrm>
              <a:off x="4425951" y="3754438"/>
              <a:ext cx="44450" cy="74613"/>
            </a:xfrm>
            <a:custGeom>
              <a:avLst/>
              <a:gdLst>
                <a:gd name="T0" fmla="*/ 26 w 26"/>
                <a:gd name="T1" fmla="*/ 0 h 43"/>
                <a:gd name="T2" fmla="*/ 17 w 26"/>
                <a:gd name="T3" fmla="*/ 14 h 43"/>
                <a:gd name="T4" fmla="*/ 1 w 26"/>
                <a:gd name="T5" fmla="*/ 41 h 43"/>
                <a:gd name="T6" fmla="*/ 0 w 26"/>
                <a:gd name="T7" fmla="*/ 43 h 43"/>
                <a:gd name="T8" fmla="*/ 1 w 26"/>
                <a:gd name="T9" fmla="*/ 43 h 43"/>
                <a:gd name="T10" fmla="*/ 26 w 26"/>
                <a:gd name="T11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43">
                  <a:moveTo>
                    <a:pt x="26" y="0"/>
                  </a:moveTo>
                  <a:cubicBezTo>
                    <a:pt x="17" y="14"/>
                    <a:pt x="17" y="14"/>
                    <a:pt x="17" y="14"/>
                  </a:cubicBezTo>
                  <a:cubicBezTo>
                    <a:pt x="12" y="27"/>
                    <a:pt x="7" y="37"/>
                    <a:pt x="1" y="4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1" y="43"/>
                    <a:pt x="1" y="43"/>
                  </a:cubicBezTo>
                  <a:cubicBezTo>
                    <a:pt x="11" y="40"/>
                    <a:pt x="19" y="23"/>
                    <a:pt x="26" y="0"/>
                  </a:cubicBezTo>
                </a:path>
              </a:pathLst>
            </a:custGeom>
            <a:solidFill>
              <a:srgbClr val="D4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" name="îṣḷíḍe"/>
            <p:cNvSpPr/>
            <p:nvPr/>
          </p:nvSpPr>
          <p:spPr bwMode="auto">
            <a:xfrm>
              <a:off x="4483101" y="3829051"/>
              <a:ext cx="109538" cy="15875"/>
            </a:xfrm>
            <a:custGeom>
              <a:avLst/>
              <a:gdLst>
                <a:gd name="T0" fmla="*/ 0 w 63"/>
                <a:gd name="T1" fmla="*/ 0 h 9"/>
                <a:gd name="T2" fmla="*/ 62 w 63"/>
                <a:gd name="T3" fmla="*/ 9 h 9"/>
                <a:gd name="T4" fmla="*/ 63 w 63"/>
                <a:gd name="T5" fmla="*/ 9 h 9"/>
                <a:gd name="T6" fmla="*/ 0 w 63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9">
                  <a:moveTo>
                    <a:pt x="0" y="0"/>
                  </a:moveTo>
                  <a:cubicBezTo>
                    <a:pt x="21" y="1"/>
                    <a:pt x="42" y="4"/>
                    <a:pt x="62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39" y="3"/>
                    <a:pt x="17" y="1"/>
                    <a:pt x="0" y="0"/>
                  </a:cubicBezTo>
                </a:path>
              </a:pathLst>
            </a:custGeom>
            <a:solidFill>
              <a:srgbClr val="BE5E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" name="îşḷïḍé"/>
            <p:cNvSpPr/>
            <p:nvPr/>
          </p:nvSpPr>
          <p:spPr bwMode="auto">
            <a:xfrm>
              <a:off x="4425951" y="2875265"/>
              <a:ext cx="919029" cy="1090701"/>
            </a:xfrm>
            <a:custGeom>
              <a:avLst/>
              <a:gdLst>
                <a:gd name="connsiteX0" fmla="*/ 123059 w 919029"/>
                <a:gd name="connsiteY0" fmla="*/ 6 h 1090701"/>
                <a:gd name="connsiteX1" fmla="*/ 468319 w 919029"/>
                <a:gd name="connsiteY1" fmla="*/ 67631 h 1090701"/>
                <a:gd name="connsiteX2" fmla="*/ 781882 w 919029"/>
                <a:gd name="connsiteY2" fmla="*/ 426531 h 1090701"/>
                <a:gd name="connsiteX3" fmla="*/ 885825 w 919029"/>
                <a:gd name="connsiteY3" fmla="*/ 490682 h 1090701"/>
                <a:gd name="connsiteX4" fmla="*/ 806135 w 919029"/>
                <a:gd name="connsiteY4" fmla="*/ 521674 h 1090701"/>
                <a:gd name="connsiteX5" fmla="*/ 797280 w 919029"/>
                <a:gd name="connsiteY5" fmla="*/ 525452 h 1090701"/>
                <a:gd name="connsiteX6" fmla="*/ 803509 w 919029"/>
                <a:gd name="connsiteY6" fmla="*/ 535914 h 1090701"/>
                <a:gd name="connsiteX7" fmla="*/ 886810 w 919029"/>
                <a:gd name="connsiteY7" fmla="*/ 832225 h 1090701"/>
                <a:gd name="connsiteX8" fmla="*/ 609139 w 919029"/>
                <a:gd name="connsiteY8" fmla="*/ 998574 h 1090701"/>
                <a:gd name="connsiteX9" fmla="*/ 321056 w 919029"/>
                <a:gd name="connsiteY9" fmla="*/ 1050559 h 1090701"/>
                <a:gd name="connsiteX10" fmla="*/ 0 w 919029"/>
                <a:gd name="connsiteY10" fmla="*/ 953521 h 1090701"/>
                <a:gd name="connsiteX11" fmla="*/ 76143 w 919029"/>
                <a:gd name="connsiteY11" fmla="*/ 746667 h 1090701"/>
                <a:gd name="connsiteX12" fmla="*/ 84188 w 919029"/>
                <a:gd name="connsiteY12" fmla="*/ 697057 h 1090701"/>
                <a:gd name="connsiteX13" fmla="*/ 83728 w 919029"/>
                <a:gd name="connsiteY13" fmla="*/ 697006 h 1090701"/>
                <a:gd name="connsiteX14" fmla="*/ 84910 w 919029"/>
                <a:gd name="connsiteY14" fmla="*/ 691827 h 1090701"/>
                <a:gd name="connsiteX15" fmla="*/ 85449 w 919029"/>
                <a:gd name="connsiteY15" fmla="*/ 689288 h 1090701"/>
                <a:gd name="connsiteX16" fmla="*/ 88111 w 919029"/>
                <a:gd name="connsiteY16" fmla="*/ 672870 h 1090701"/>
                <a:gd name="connsiteX17" fmla="*/ 104127 w 919029"/>
                <a:gd name="connsiteY17" fmla="*/ 546311 h 1090701"/>
                <a:gd name="connsiteX18" fmla="*/ 108130 w 919029"/>
                <a:gd name="connsiteY18" fmla="*/ 544979 h 1090701"/>
                <a:gd name="connsiteX19" fmla="*/ 108760 w 919029"/>
                <a:gd name="connsiteY19" fmla="*/ 540200 h 1090701"/>
                <a:gd name="connsiteX20" fmla="*/ 12700 w 919029"/>
                <a:gd name="connsiteY20" fmla="*/ 3480 h 1090701"/>
                <a:gd name="connsiteX21" fmla="*/ 123059 w 919029"/>
                <a:gd name="connsiteY21" fmla="*/ 6 h 109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19029" h="1090701">
                  <a:moveTo>
                    <a:pt x="123059" y="6"/>
                  </a:moveTo>
                  <a:cubicBezTo>
                    <a:pt x="230251" y="310"/>
                    <a:pt x="388196" y="11282"/>
                    <a:pt x="468319" y="67631"/>
                  </a:cubicBezTo>
                  <a:cubicBezTo>
                    <a:pt x="596516" y="157789"/>
                    <a:pt x="781882" y="426531"/>
                    <a:pt x="781882" y="426531"/>
                  </a:cubicBezTo>
                  <a:cubicBezTo>
                    <a:pt x="885825" y="490682"/>
                    <a:pt x="885825" y="490682"/>
                    <a:pt x="885825" y="490682"/>
                  </a:cubicBezTo>
                  <a:cubicBezTo>
                    <a:pt x="885825" y="490682"/>
                    <a:pt x="845547" y="505419"/>
                    <a:pt x="806135" y="521674"/>
                  </a:cubicBezTo>
                  <a:lnTo>
                    <a:pt x="797280" y="525452"/>
                  </a:lnTo>
                  <a:lnTo>
                    <a:pt x="803509" y="535914"/>
                  </a:lnTo>
                  <a:cubicBezTo>
                    <a:pt x="878132" y="665875"/>
                    <a:pt x="968375" y="844354"/>
                    <a:pt x="886810" y="832225"/>
                  </a:cubicBezTo>
                  <a:cubicBezTo>
                    <a:pt x="758387" y="813164"/>
                    <a:pt x="609139" y="998574"/>
                    <a:pt x="609139" y="998574"/>
                  </a:cubicBezTo>
                  <a:cubicBezTo>
                    <a:pt x="609139" y="998574"/>
                    <a:pt x="435595" y="1164924"/>
                    <a:pt x="321056" y="1050559"/>
                  </a:cubicBezTo>
                  <a:cubicBezTo>
                    <a:pt x="208253" y="937926"/>
                    <a:pt x="12148" y="953521"/>
                    <a:pt x="0" y="953521"/>
                  </a:cubicBezTo>
                  <a:cubicBezTo>
                    <a:pt x="32106" y="949189"/>
                    <a:pt x="58137" y="847387"/>
                    <a:pt x="76143" y="746667"/>
                  </a:cubicBezTo>
                  <a:lnTo>
                    <a:pt x="84188" y="697057"/>
                  </a:lnTo>
                  <a:lnTo>
                    <a:pt x="83728" y="697006"/>
                  </a:lnTo>
                  <a:cubicBezTo>
                    <a:pt x="83728" y="697006"/>
                    <a:pt x="84155" y="695224"/>
                    <a:pt x="84910" y="691827"/>
                  </a:cubicBezTo>
                  <a:lnTo>
                    <a:pt x="85449" y="689288"/>
                  </a:lnTo>
                  <a:lnTo>
                    <a:pt x="88111" y="672870"/>
                  </a:lnTo>
                  <a:cubicBezTo>
                    <a:pt x="98514" y="602356"/>
                    <a:pt x="104127" y="546311"/>
                    <a:pt x="104127" y="546311"/>
                  </a:cubicBezTo>
                  <a:lnTo>
                    <a:pt x="108130" y="544979"/>
                  </a:lnTo>
                  <a:lnTo>
                    <a:pt x="108760" y="540200"/>
                  </a:lnTo>
                  <a:cubicBezTo>
                    <a:pt x="124900" y="385732"/>
                    <a:pt x="125306" y="151938"/>
                    <a:pt x="12700" y="3480"/>
                  </a:cubicBezTo>
                  <a:cubicBezTo>
                    <a:pt x="12700" y="3480"/>
                    <a:pt x="58744" y="-177"/>
                    <a:pt x="123059" y="6"/>
                  </a:cubicBezTo>
                  <a:close/>
                </a:path>
              </a:pathLst>
            </a:custGeom>
            <a:solidFill>
              <a:srgbClr val="EC7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" name="ï$ḻîḋe"/>
            <p:cNvSpPr/>
            <p:nvPr/>
          </p:nvSpPr>
          <p:spPr bwMode="auto">
            <a:xfrm>
              <a:off x="4705351" y="3400426"/>
              <a:ext cx="523875" cy="206375"/>
            </a:xfrm>
            <a:custGeom>
              <a:avLst/>
              <a:gdLst>
                <a:gd name="T0" fmla="*/ 82 w 302"/>
                <a:gd name="T1" fmla="*/ 95 h 119"/>
                <a:gd name="T2" fmla="*/ 75 w 302"/>
                <a:gd name="T3" fmla="*/ 98 h 119"/>
                <a:gd name="T4" fmla="*/ 61 w 302"/>
                <a:gd name="T5" fmla="*/ 110 h 119"/>
                <a:gd name="T6" fmla="*/ 45 w 302"/>
                <a:gd name="T7" fmla="*/ 112 h 119"/>
                <a:gd name="T8" fmla="*/ 33 w 302"/>
                <a:gd name="T9" fmla="*/ 112 h 119"/>
                <a:gd name="T10" fmla="*/ 22 w 302"/>
                <a:gd name="T11" fmla="*/ 114 h 119"/>
                <a:gd name="T12" fmla="*/ 0 w 302"/>
                <a:gd name="T13" fmla="*/ 117 h 119"/>
                <a:gd name="T14" fmla="*/ 45 w 302"/>
                <a:gd name="T15" fmla="*/ 119 h 119"/>
                <a:gd name="T16" fmla="*/ 61 w 302"/>
                <a:gd name="T17" fmla="*/ 117 h 119"/>
                <a:gd name="T18" fmla="*/ 80 w 302"/>
                <a:gd name="T19" fmla="*/ 102 h 119"/>
                <a:gd name="T20" fmla="*/ 82 w 302"/>
                <a:gd name="T21" fmla="*/ 95 h 119"/>
                <a:gd name="T22" fmla="*/ 299 w 302"/>
                <a:gd name="T23" fmla="*/ 0 h 119"/>
                <a:gd name="T24" fmla="*/ 261 w 302"/>
                <a:gd name="T25" fmla="*/ 21 h 119"/>
                <a:gd name="T26" fmla="*/ 185 w 302"/>
                <a:gd name="T27" fmla="*/ 57 h 119"/>
                <a:gd name="T28" fmla="*/ 172 w 302"/>
                <a:gd name="T29" fmla="*/ 55 h 119"/>
                <a:gd name="T30" fmla="*/ 163 w 302"/>
                <a:gd name="T31" fmla="*/ 53 h 119"/>
                <a:gd name="T32" fmla="*/ 124 w 302"/>
                <a:gd name="T33" fmla="*/ 66 h 119"/>
                <a:gd name="T34" fmla="*/ 91 w 302"/>
                <a:gd name="T35" fmla="*/ 90 h 119"/>
                <a:gd name="T36" fmla="*/ 90 w 302"/>
                <a:gd name="T37" fmla="*/ 95 h 119"/>
                <a:gd name="T38" fmla="*/ 163 w 302"/>
                <a:gd name="T39" fmla="*/ 61 h 119"/>
                <a:gd name="T40" fmla="*/ 172 w 302"/>
                <a:gd name="T41" fmla="*/ 62 h 119"/>
                <a:gd name="T42" fmla="*/ 185 w 302"/>
                <a:gd name="T43" fmla="*/ 64 h 119"/>
                <a:gd name="T44" fmla="*/ 261 w 302"/>
                <a:gd name="T45" fmla="*/ 29 h 119"/>
                <a:gd name="T46" fmla="*/ 302 w 302"/>
                <a:gd name="T47" fmla="*/ 6 h 119"/>
                <a:gd name="T48" fmla="*/ 299 w 302"/>
                <a:gd name="T4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2" h="119">
                  <a:moveTo>
                    <a:pt x="82" y="95"/>
                  </a:moveTo>
                  <a:cubicBezTo>
                    <a:pt x="79" y="96"/>
                    <a:pt x="77" y="97"/>
                    <a:pt x="75" y="98"/>
                  </a:cubicBezTo>
                  <a:cubicBezTo>
                    <a:pt x="68" y="104"/>
                    <a:pt x="62" y="108"/>
                    <a:pt x="61" y="110"/>
                  </a:cubicBezTo>
                  <a:cubicBezTo>
                    <a:pt x="60" y="111"/>
                    <a:pt x="54" y="112"/>
                    <a:pt x="45" y="112"/>
                  </a:cubicBezTo>
                  <a:cubicBezTo>
                    <a:pt x="41" y="112"/>
                    <a:pt x="37" y="112"/>
                    <a:pt x="33" y="112"/>
                  </a:cubicBezTo>
                  <a:cubicBezTo>
                    <a:pt x="29" y="112"/>
                    <a:pt x="26" y="113"/>
                    <a:pt x="22" y="114"/>
                  </a:cubicBezTo>
                  <a:cubicBezTo>
                    <a:pt x="15" y="115"/>
                    <a:pt x="7" y="116"/>
                    <a:pt x="0" y="117"/>
                  </a:cubicBezTo>
                  <a:cubicBezTo>
                    <a:pt x="18" y="118"/>
                    <a:pt x="34" y="119"/>
                    <a:pt x="45" y="119"/>
                  </a:cubicBezTo>
                  <a:cubicBezTo>
                    <a:pt x="54" y="119"/>
                    <a:pt x="59" y="119"/>
                    <a:pt x="61" y="117"/>
                  </a:cubicBezTo>
                  <a:cubicBezTo>
                    <a:pt x="63" y="115"/>
                    <a:pt x="70" y="109"/>
                    <a:pt x="80" y="102"/>
                  </a:cubicBezTo>
                  <a:cubicBezTo>
                    <a:pt x="80" y="100"/>
                    <a:pt x="81" y="98"/>
                    <a:pt x="82" y="95"/>
                  </a:cubicBezTo>
                  <a:moveTo>
                    <a:pt x="299" y="0"/>
                  </a:moveTo>
                  <a:cubicBezTo>
                    <a:pt x="278" y="9"/>
                    <a:pt x="259" y="18"/>
                    <a:pt x="261" y="21"/>
                  </a:cubicBezTo>
                  <a:cubicBezTo>
                    <a:pt x="264" y="28"/>
                    <a:pt x="217" y="57"/>
                    <a:pt x="185" y="57"/>
                  </a:cubicBezTo>
                  <a:cubicBezTo>
                    <a:pt x="180" y="57"/>
                    <a:pt x="176" y="56"/>
                    <a:pt x="172" y="55"/>
                  </a:cubicBezTo>
                  <a:cubicBezTo>
                    <a:pt x="169" y="54"/>
                    <a:pt x="167" y="53"/>
                    <a:pt x="163" y="53"/>
                  </a:cubicBezTo>
                  <a:cubicBezTo>
                    <a:pt x="152" y="53"/>
                    <a:pt x="138" y="59"/>
                    <a:pt x="124" y="66"/>
                  </a:cubicBezTo>
                  <a:cubicBezTo>
                    <a:pt x="114" y="76"/>
                    <a:pt x="103" y="84"/>
                    <a:pt x="91" y="90"/>
                  </a:cubicBezTo>
                  <a:cubicBezTo>
                    <a:pt x="91" y="92"/>
                    <a:pt x="90" y="93"/>
                    <a:pt x="90" y="95"/>
                  </a:cubicBezTo>
                  <a:cubicBezTo>
                    <a:pt x="113" y="79"/>
                    <a:pt x="143" y="61"/>
                    <a:pt x="163" y="61"/>
                  </a:cubicBezTo>
                  <a:cubicBezTo>
                    <a:pt x="166" y="61"/>
                    <a:pt x="169" y="61"/>
                    <a:pt x="172" y="62"/>
                  </a:cubicBezTo>
                  <a:cubicBezTo>
                    <a:pt x="176" y="63"/>
                    <a:pt x="180" y="64"/>
                    <a:pt x="185" y="64"/>
                  </a:cubicBezTo>
                  <a:cubicBezTo>
                    <a:pt x="217" y="64"/>
                    <a:pt x="264" y="35"/>
                    <a:pt x="261" y="29"/>
                  </a:cubicBezTo>
                  <a:cubicBezTo>
                    <a:pt x="259" y="25"/>
                    <a:pt x="280" y="15"/>
                    <a:pt x="302" y="6"/>
                  </a:cubicBezTo>
                  <a:cubicBezTo>
                    <a:pt x="301" y="4"/>
                    <a:pt x="300" y="2"/>
                    <a:pt x="299" y="0"/>
                  </a:cubicBezTo>
                </a:path>
              </a:pathLst>
            </a:custGeom>
            <a:solidFill>
              <a:srgbClr val="D4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" name="îṧ1ïďé"/>
            <p:cNvSpPr/>
            <p:nvPr/>
          </p:nvSpPr>
          <p:spPr bwMode="auto">
            <a:xfrm>
              <a:off x="3757326" y="2128837"/>
              <a:ext cx="3049874" cy="3036280"/>
            </a:xfrm>
            <a:custGeom>
              <a:avLst/>
              <a:gdLst>
                <a:gd name="connsiteX0" fmla="*/ 42713 w 3049874"/>
                <a:gd name="connsiteY0" fmla="*/ 2211533 h 3036280"/>
                <a:gd name="connsiteX1" fmla="*/ 47916 w 3049874"/>
                <a:gd name="connsiteY1" fmla="*/ 2218464 h 3036280"/>
                <a:gd name="connsiteX2" fmla="*/ 87800 w 3049874"/>
                <a:gd name="connsiteY2" fmla="*/ 2902865 h 3036280"/>
                <a:gd name="connsiteX3" fmla="*/ 209187 w 3049874"/>
                <a:gd name="connsiteY3" fmla="*/ 2968706 h 3036280"/>
                <a:gd name="connsiteX4" fmla="*/ 479707 w 3049874"/>
                <a:gd name="connsiteY4" fmla="*/ 2958310 h 3036280"/>
                <a:gd name="connsiteX5" fmla="*/ 776239 w 3049874"/>
                <a:gd name="connsiteY5" fmla="*/ 3001627 h 3036280"/>
                <a:gd name="connsiteX6" fmla="*/ 1239245 w 3049874"/>
                <a:gd name="connsiteY6" fmla="*/ 2843954 h 3036280"/>
                <a:gd name="connsiteX7" fmla="*/ 1247915 w 3049874"/>
                <a:gd name="connsiteY7" fmla="*/ 2845687 h 3036280"/>
                <a:gd name="connsiteX8" fmla="*/ 1247915 w 3049874"/>
                <a:gd name="connsiteY8" fmla="*/ 2854350 h 3036280"/>
                <a:gd name="connsiteX9" fmla="*/ 882019 w 3049874"/>
                <a:gd name="connsiteY9" fmla="*/ 3036280 h 3036280"/>
                <a:gd name="connsiteX10" fmla="*/ 771036 w 3049874"/>
                <a:gd name="connsiteY10" fmla="*/ 3012022 h 3036280"/>
                <a:gd name="connsiteX11" fmla="*/ 481441 w 3049874"/>
                <a:gd name="connsiteY11" fmla="*/ 2970439 h 3036280"/>
                <a:gd name="connsiteX12" fmla="*/ 207453 w 3049874"/>
                <a:gd name="connsiteY12" fmla="*/ 2980835 h 3036280"/>
                <a:gd name="connsiteX13" fmla="*/ 79129 w 3049874"/>
                <a:gd name="connsiteY13" fmla="*/ 2911528 h 3036280"/>
                <a:gd name="connsiteX14" fmla="*/ 35777 w 3049874"/>
                <a:gd name="connsiteY14" fmla="*/ 2216731 h 3036280"/>
                <a:gd name="connsiteX15" fmla="*/ 42713 w 3049874"/>
                <a:gd name="connsiteY15" fmla="*/ 2211533 h 3036280"/>
                <a:gd name="connsiteX16" fmla="*/ 1178369 w 3049874"/>
                <a:gd name="connsiteY16" fmla="*/ 0 h 3036280"/>
                <a:gd name="connsiteX17" fmla="*/ 1209618 w 3049874"/>
                <a:gd name="connsiteY17" fmla="*/ 1108999 h 3036280"/>
                <a:gd name="connsiteX18" fmla="*/ 1067259 w 3049874"/>
                <a:gd name="connsiteY18" fmla="*/ 2276914 h 3036280"/>
                <a:gd name="connsiteX19" fmla="*/ 3049874 w 3049874"/>
                <a:gd name="connsiteY19" fmla="*/ 2505645 h 3036280"/>
                <a:gd name="connsiteX20" fmla="*/ 3049874 w 3049874"/>
                <a:gd name="connsiteY20" fmla="*/ 2517775 h 3036280"/>
                <a:gd name="connsiteX21" fmla="*/ 1058579 w 3049874"/>
                <a:gd name="connsiteY21" fmla="*/ 2285578 h 3036280"/>
                <a:gd name="connsiteX22" fmla="*/ 1197466 w 3049874"/>
                <a:gd name="connsiteY22" fmla="*/ 1103801 h 3036280"/>
                <a:gd name="connsiteX23" fmla="*/ 1166216 w 3049874"/>
                <a:gd name="connsiteY23" fmla="*/ 3466 h 3036280"/>
                <a:gd name="connsiteX24" fmla="*/ 1178369 w 3049874"/>
                <a:gd name="connsiteY24" fmla="*/ 0 h 3036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049874" h="3036280">
                  <a:moveTo>
                    <a:pt x="42713" y="2211533"/>
                  </a:moveTo>
                  <a:cubicBezTo>
                    <a:pt x="46181" y="2211533"/>
                    <a:pt x="47916" y="2214998"/>
                    <a:pt x="47916" y="2218464"/>
                  </a:cubicBezTo>
                  <a:cubicBezTo>
                    <a:pt x="46181" y="2223662"/>
                    <a:pt x="-50928" y="2722668"/>
                    <a:pt x="87800" y="2902865"/>
                  </a:cubicBezTo>
                  <a:cubicBezTo>
                    <a:pt x="117280" y="2942716"/>
                    <a:pt x="160632" y="2965241"/>
                    <a:pt x="209187" y="2968706"/>
                  </a:cubicBezTo>
                  <a:cubicBezTo>
                    <a:pt x="299360" y="2973904"/>
                    <a:pt x="389534" y="2970439"/>
                    <a:pt x="479707" y="2958310"/>
                  </a:cubicBezTo>
                  <a:cubicBezTo>
                    <a:pt x="578551" y="2946181"/>
                    <a:pt x="642713" y="2939251"/>
                    <a:pt x="776239" y="3001627"/>
                  </a:cubicBezTo>
                  <a:cubicBezTo>
                    <a:pt x="987800" y="3100388"/>
                    <a:pt x="1235776" y="2847420"/>
                    <a:pt x="1239245" y="2843954"/>
                  </a:cubicBezTo>
                  <a:cubicBezTo>
                    <a:pt x="1240979" y="2842222"/>
                    <a:pt x="1246181" y="2842222"/>
                    <a:pt x="1247915" y="2845687"/>
                  </a:cubicBezTo>
                  <a:cubicBezTo>
                    <a:pt x="1249649" y="2847420"/>
                    <a:pt x="1249649" y="2850885"/>
                    <a:pt x="1247915" y="2854350"/>
                  </a:cubicBezTo>
                  <a:cubicBezTo>
                    <a:pt x="1246181" y="2856083"/>
                    <a:pt x="1069302" y="3036280"/>
                    <a:pt x="882019" y="3036280"/>
                  </a:cubicBezTo>
                  <a:cubicBezTo>
                    <a:pt x="843869" y="3036280"/>
                    <a:pt x="805718" y="3029349"/>
                    <a:pt x="771036" y="3012022"/>
                  </a:cubicBezTo>
                  <a:cubicBezTo>
                    <a:pt x="640979" y="2951379"/>
                    <a:pt x="578551" y="2960043"/>
                    <a:pt x="481441" y="2970439"/>
                  </a:cubicBezTo>
                  <a:cubicBezTo>
                    <a:pt x="391268" y="2982567"/>
                    <a:pt x="299360" y="2986033"/>
                    <a:pt x="207453" y="2980835"/>
                  </a:cubicBezTo>
                  <a:cubicBezTo>
                    <a:pt x="157164" y="2979102"/>
                    <a:pt x="108609" y="2953112"/>
                    <a:pt x="79129" y="2911528"/>
                  </a:cubicBezTo>
                  <a:cubicBezTo>
                    <a:pt x="-64801" y="2726133"/>
                    <a:pt x="30575" y="2237523"/>
                    <a:pt x="35777" y="2216731"/>
                  </a:cubicBezTo>
                  <a:cubicBezTo>
                    <a:pt x="35777" y="2213266"/>
                    <a:pt x="39245" y="2209800"/>
                    <a:pt x="42713" y="2211533"/>
                  </a:cubicBezTo>
                  <a:close/>
                  <a:moveTo>
                    <a:pt x="1178369" y="0"/>
                  </a:moveTo>
                  <a:cubicBezTo>
                    <a:pt x="1180105" y="8664"/>
                    <a:pt x="1369339" y="656736"/>
                    <a:pt x="1209618" y="1108999"/>
                  </a:cubicBezTo>
                  <a:cubicBezTo>
                    <a:pt x="983927" y="1750140"/>
                    <a:pt x="937052" y="2131358"/>
                    <a:pt x="1067259" y="2276914"/>
                  </a:cubicBezTo>
                  <a:cubicBezTo>
                    <a:pt x="1230451" y="2458860"/>
                    <a:pt x="3030777" y="2505645"/>
                    <a:pt x="3049874" y="2505645"/>
                  </a:cubicBezTo>
                  <a:cubicBezTo>
                    <a:pt x="3049874" y="2517775"/>
                    <a:pt x="3049874" y="2517775"/>
                    <a:pt x="3049874" y="2517775"/>
                  </a:cubicBezTo>
                  <a:cubicBezTo>
                    <a:pt x="2975222" y="2516042"/>
                    <a:pt x="1225243" y="2470989"/>
                    <a:pt x="1058579" y="2285578"/>
                  </a:cubicBezTo>
                  <a:cubicBezTo>
                    <a:pt x="879761" y="2088038"/>
                    <a:pt x="1053370" y="1516210"/>
                    <a:pt x="1197466" y="1103801"/>
                  </a:cubicBezTo>
                  <a:cubicBezTo>
                    <a:pt x="1355450" y="655003"/>
                    <a:pt x="1167952" y="12130"/>
                    <a:pt x="1166216" y="3466"/>
                  </a:cubicBezTo>
                  <a:cubicBezTo>
                    <a:pt x="1178369" y="0"/>
                    <a:pt x="1178369" y="0"/>
                    <a:pt x="1178369" y="0"/>
                  </a:cubicBezTo>
                  <a:close/>
                </a:path>
              </a:pathLst>
            </a:custGeom>
            <a:solidFill>
              <a:srgbClr val="DFE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" name="iṩlïḍè"/>
            <p:cNvSpPr/>
            <p:nvPr/>
          </p:nvSpPr>
          <p:spPr bwMode="auto">
            <a:xfrm>
              <a:off x="5203826" y="3022601"/>
              <a:ext cx="2162175" cy="1947863"/>
            </a:xfrm>
            <a:custGeom>
              <a:avLst/>
              <a:gdLst>
                <a:gd name="T0" fmla="*/ 227 w 1246"/>
                <a:gd name="T1" fmla="*/ 14 h 1124"/>
                <a:gd name="T2" fmla="*/ 1159 w 1246"/>
                <a:gd name="T3" fmla="*/ 0 h 1124"/>
                <a:gd name="T4" fmla="*/ 1241 w 1246"/>
                <a:gd name="T5" fmla="*/ 100 h 1124"/>
                <a:gd name="T6" fmla="*/ 1240 w 1246"/>
                <a:gd name="T7" fmla="*/ 102 h 1124"/>
                <a:gd name="T8" fmla="*/ 1135 w 1246"/>
                <a:gd name="T9" fmla="*/ 982 h 1124"/>
                <a:gd name="T10" fmla="*/ 1050 w 1246"/>
                <a:gd name="T11" fmla="*/ 1062 h 1124"/>
                <a:gd name="T12" fmla="*/ 97 w 1246"/>
                <a:gd name="T13" fmla="*/ 1121 h 1124"/>
                <a:gd name="T14" fmla="*/ 0 w 1246"/>
                <a:gd name="T15" fmla="*/ 1036 h 1124"/>
                <a:gd name="T16" fmla="*/ 1 w 1246"/>
                <a:gd name="T17" fmla="*/ 1017 h 1124"/>
                <a:gd name="T18" fmla="*/ 128 w 1246"/>
                <a:gd name="T19" fmla="*/ 92 h 1124"/>
                <a:gd name="T20" fmla="*/ 227 w 1246"/>
                <a:gd name="T21" fmla="*/ 14 h 1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46" h="1124">
                  <a:moveTo>
                    <a:pt x="227" y="14"/>
                  </a:moveTo>
                  <a:cubicBezTo>
                    <a:pt x="1159" y="0"/>
                    <a:pt x="1159" y="0"/>
                    <a:pt x="1159" y="0"/>
                  </a:cubicBezTo>
                  <a:cubicBezTo>
                    <a:pt x="1209" y="5"/>
                    <a:pt x="1246" y="50"/>
                    <a:pt x="1241" y="100"/>
                  </a:cubicBezTo>
                  <a:cubicBezTo>
                    <a:pt x="1241" y="101"/>
                    <a:pt x="1241" y="101"/>
                    <a:pt x="1240" y="102"/>
                  </a:cubicBezTo>
                  <a:cubicBezTo>
                    <a:pt x="1135" y="982"/>
                    <a:pt x="1135" y="982"/>
                    <a:pt x="1135" y="982"/>
                  </a:cubicBezTo>
                  <a:cubicBezTo>
                    <a:pt x="1129" y="1026"/>
                    <a:pt x="1094" y="1060"/>
                    <a:pt x="1050" y="1062"/>
                  </a:cubicBezTo>
                  <a:cubicBezTo>
                    <a:pt x="97" y="1121"/>
                    <a:pt x="97" y="1121"/>
                    <a:pt x="97" y="1121"/>
                  </a:cubicBezTo>
                  <a:cubicBezTo>
                    <a:pt x="46" y="1124"/>
                    <a:pt x="3" y="1086"/>
                    <a:pt x="0" y="1036"/>
                  </a:cubicBezTo>
                  <a:cubicBezTo>
                    <a:pt x="0" y="1030"/>
                    <a:pt x="0" y="1024"/>
                    <a:pt x="1" y="1017"/>
                  </a:cubicBezTo>
                  <a:cubicBezTo>
                    <a:pt x="128" y="92"/>
                    <a:pt x="128" y="92"/>
                    <a:pt x="128" y="92"/>
                  </a:cubicBezTo>
                  <a:cubicBezTo>
                    <a:pt x="135" y="44"/>
                    <a:pt x="178" y="10"/>
                    <a:pt x="227" y="14"/>
                  </a:cubicBezTo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" name="îsḷíḍé"/>
            <p:cNvSpPr/>
            <p:nvPr/>
          </p:nvSpPr>
          <p:spPr bwMode="auto">
            <a:xfrm>
              <a:off x="5203826" y="3046413"/>
              <a:ext cx="382588" cy="1920875"/>
            </a:xfrm>
            <a:custGeom>
              <a:avLst/>
              <a:gdLst>
                <a:gd name="T0" fmla="*/ 218 w 221"/>
                <a:gd name="T1" fmla="*/ 0 h 1108"/>
                <a:gd name="T2" fmla="*/ 128 w 221"/>
                <a:gd name="T3" fmla="*/ 78 h 1108"/>
                <a:gd name="T4" fmla="*/ 85 w 221"/>
                <a:gd name="T5" fmla="*/ 393 h 1108"/>
                <a:gd name="T6" fmla="*/ 43 w 221"/>
                <a:gd name="T7" fmla="*/ 699 h 1108"/>
                <a:gd name="T8" fmla="*/ 22 w 221"/>
                <a:gd name="T9" fmla="*/ 852 h 1108"/>
                <a:gd name="T10" fmla="*/ 21 w 221"/>
                <a:gd name="T11" fmla="*/ 860 h 1108"/>
                <a:gd name="T12" fmla="*/ 1 w 221"/>
                <a:gd name="T13" fmla="*/ 1003 h 1108"/>
                <a:gd name="T14" fmla="*/ 0 w 221"/>
                <a:gd name="T15" fmla="*/ 1017 h 1108"/>
                <a:gd name="T16" fmla="*/ 0 w 221"/>
                <a:gd name="T17" fmla="*/ 1022 h 1108"/>
                <a:gd name="T18" fmla="*/ 91 w 221"/>
                <a:gd name="T19" fmla="*/ 1108 h 1108"/>
                <a:gd name="T20" fmla="*/ 95 w 221"/>
                <a:gd name="T21" fmla="*/ 1108 h 1108"/>
                <a:gd name="T22" fmla="*/ 8 w 221"/>
                <a:gd name="T23" fmla="*/ 1022 h 1108"/>
                <a:gd name="T24" fmla="*/ 9 w 221"/>
                <a:gd name="T25" fmla="*/ 1003 h 1108"/>
                <a:gd name="T26" fmla="*/ 135 w 221"/>
                <a:gd name="T27" fmla="*/ 78 h 1108"/>
                <a:gd name="T28" fmla="*/ 221 w 221"/>
                <a:gd name="T29" fmla="*/ 0 h 1108"/>
                <a:gd name="T30" fmla="*/ 218 w 221"/>
                <a:gd name="T31" fmla="*/ 0 h 1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1" h="1108">
                  <a:moveTo>
                    <a:pt x="218" y="0"/>
                  </a:moveTo>
                  <a:cubicBezTo>
                    <a:pt x="173" y="0"/>
                    <a:pt x="134" y="33"/>
                    <a:pt x="128" y="78"/>
                  </a:cubicBezTo>
                  <a:cubicBezTo>
                    <a:pt x="85" y="393"/>
                    <a:pt x="85" y="393"/>
                    <a:pt x="85" y="393"/>
                  </a:cubicBezTo>
                  <a:cubicBezTo>
                    <a:pt x="43" y="699"/>
                    <a:pt x="43" y="699"/>
                    <a:pt x="43" y="699"/>
                  </a:cubicBezTo>
                  <a:cubicBezTo>
                    <a:pt x="22" y="852"/>
                    <a:pt x="22" y="852"/>
                    <a:pt x="22" y="852"/>
                  </a:cubicBezTo>
                  <a:cubicBezTo>
                    <a:pt x="21" y="860"/>
                    <a:pt x="21" y="860"/>
                    <a:pt x="21" y="860"/>
                  </a:cubicBezTo>
                  <a:cubicBezTo>
                    <a:pt x="1" y="1003"/>
                    <a:pt x="1" y="1003"/>
                    <a:pt x="1" y="1003"/>
                  </a:cubicBezTo>
                  <a:cubicBezTo>
                    <a:pt x="1" y="1008"/>
                    <a:pt x="0" y="1012"/>
                    <a:pt x="0" y="1017"/>
                  </a:cubicBezTo>
                  <a:cubicBezTo>
                    <a:pt x="0" y="1018"/>
                    <a:pt x="0" y="1020"/>
                    <a:pt x="0" y="1022"/>
                  </a:cubicBezTo>
                  <a:cubicBezTo>
                    <a:pt x="3" y="1070"/>
                    <a:pt x="43" y="1108"/>
                    <a:pt x="91" y="1108"/>
                  </a:cubicBezTo>
                  <a:cubicBezTo>
                    <a:pt x="92" y="1108"/>
                    <a:pt x="94" y="1108"/>
                    <a:pt x="95" y="1108"/>
                  </a:cubicBezTo>
                  <a:cubicBezTo>
                    <a:pt x="49" y="1106"/>
                    <a:pt x="11" y="1069"/>
                    <a:pt x="8" y="1022"/>
                  </a:cubicBezTo>
                  <a:cubicBezTo>
                    <a:pt x="7" y="1016"/>
                    <a:pt x="8" y="1010"/>
                    <a:pt x="9" y="1003"/>
                  </a:cubicBezTo>
                  <a:cubicBezTo>
                    <a:pt x="135" y="78"/>
                    <a:pt x="135" y="78"/>
                    <a:pt x="135" y="78"/>
                  </a:cubicBezTo>
                  <a:cubicBezTo>
                    <a:pt x="142" y="34"/>
                    <a:pt x="178" y="2"/>
                    <a:pt x="221" y="0"/>
                  </a:cubicBezTo>
                  <a:cubicBezTo>
                    <a:pt x="220" y="0"/>
                    <a:pt x="219" y="0"/>
                    <a:pt x="218" y="0"/>
                  </a:cubicBezTo>
                </a:path>
              </a:pathLst>
            </a:custGeom>
            <a:solidFill>
              <a:srgbClr val="4243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" name="îSḻîďè"/>
            <p:cNvSpPr/>
            <p:nvPr/>
          </p:nvSpPr>
          <p:spPr bwMode="auto">
            <a:xfrm>
              <a:off x="6324601" y="3838576"/>
              <a:ext cx="153988" cy="155575"/>
            </a:xfrm>
            <a:prstGeom prst="ellipse">
              <a:avLst/>
            </a:prstGeom>
            <a:solidFill>
              <a:srgbClr val="8788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" name="îśḻiḍé"/>
            <p:cNvSpPr/>
            <p:nvPr/>
          </p:nvSpPr>
          <p:spPr bwMode="auto">
            <a:xfrm>
              <a:off x="3492501" y="4392613"/>
              <a:ext cx="1209675" cy="207963"/>
            </a:xfrm>
            <a:custGeom>
              <a:avLst/>
              <a:gdLst>
                <a:gd name="T0" fmla="*/ 449 w 697"/>
                <a:gd name="T1" fmla="*/ 29 h 120"/>
                <a:gd name="T2" fmla="*/ 309 w 697"/>
                <a:gd name="T3" fmla="*/ 62 h 120"/>
                <a:gd name="T4" fmla="*/ 302 w 697"/>
                <a:gd name="T5" fmla="*/ 69 h 120"/>
                <a:gd name="T6" fmla="*/ 294 w 697"/>
                <a:gd name="T7" fmla="*/ 77 h 120"/>
                <a:gd name="T8" fmla="*/ 438 w 697"/>
                <a:gd name="T9" fmla="*/ 43 h 120"/>
                <a:gd name="T10" fmla="*/ 449 w 697"/>
                <a:gd name="T11" fmla="*/ 29 h 120"/>
                <a:gd name="T12" fmla="*/ 533 w 697"/>
                <a:gd name="T13" fmla="*/ 16 h 120"/>
                <a:gd name="T14" fmla="*/ 500 w 697"/>
                <a:gd name="T15" fmla="*/ 18 h 120"/>
                <a:gd name="T16" fmla="*/ 492 w 697"/>
                <a:gd name="T17" fmla="*/ 32 h 120"/>
                <a:gd name="T18" fmla="*/ 518 w 697"/>
                <a:gd name="T19" fmla="*/ 30 h 120"/>
                <a:gd name="T20" fmla="*/ 519 w 697"/>
                <a:gd name="T21" fmla="*/ 30 h 120"/>
                <a:gd name="T22" fmla="*/ 696 w 697"/>
                <a:gd name="T23" fmla="*/ 36 h 120"/>
                <a:gd name="T24" fmla="*/ 697 w 697"/>
                <a:gd name="T25" fmla="*/ 20 h 120"/>
                <a:gd name="T26" fmla="*/ 533 w 697"/>
                <a:gd name="T27" fmla="*/ 16 h 120"/>
                <a:gd name="T28" fmla="*/ 533 w 697"/>
                <a:gd name="T29" fmla="*/ 16 h 120"/>
                <a:gd name="T30" fmla="*/ 0 w 697"/>
                <a:gd name="T31" fmla="*/ 0 h 120"/>
                <a:gd name="T32" fmla="*/ 8 w 697"/>
                <a:gd name="T33" fmla="*/ 120 h 120"/>
                <a:gd name="T34" fmla="*/ 106 w 697"/>
                <a:gd name="T35" fmla="*/ 110 h 120"/>
                <a:gd name="T36" fmla="*/ 82 w 697"/>
                <a:gd name="T37" fmla="*/ 99 h 120"/>
                <a:gd name="T38" fmla="*/ 23 w 697"/>
                <a:gd name="T39" fmla="*/ 105 h 120"/>
                <a:gd name="T40" fmla="*/ 19 w 697"/>
                <a:gd name="T41" fmla="*/ 40 h 120"/>
                <a:gd name="T42" fmla="*/ 0 w 697"/>
                <a:gd name="T4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7" h="120">
                  <a:moveTo>
                    <a:pt x="449" y="29"/>
                  </a:moveTo>
                  <a:cubicBezTo>
                    <a:pt x="309" y="62"/>
                    <a:pt x="309" y="62"/>
                    <a:pt x="309" y="62"/>
                  </a:cubicBezTo>
                  <a:cubicBezTo>
                    <a:pt x="307" y="65"/>
                    <a:pt x="305" y="67"/>
                    <a:pt x="302" y="69"/>
                  </a:cubicBezTo>
                  <a:cubicBezTo>
                    <a:pt x="300" y="72"/>
                    <a:pt x="297" y="75"/>
                    <a:pt x="294" y="77"/>
                  </a:cubicBezTo>
                  <a:cubicBezTo>
                    <a:pt x="438" y="43"/>
                    <a:pt x="438" y="43"/>
                    <a:pt x="438" y="43"/>
                  </a:cubicBezTo>
                  <a:cubicBezTo>
                    <a:pt x="441" y="38"/>
                    <a:pt x="445" y="34"/>
                    <a:pt x="449" y="29"/>
                  </a:cubicBezTo>
                  <a:moveTo>
                    <a:pt x="533" y="16"/>
                  </a:moveTo>
                  <a:cubicBezTo>
                    <a:pt x="522" y="16"/>
                    <a:pt x="511" y="16"/>
                    <a:pt x="500" y="18"/>
                  </a:cubicBezTo>
                  <a:cubicBezTo>
                    <a:pt x="498" y="23"/>
                    <a:pt x="495" y="27"/>
                    <a:pt x="492" y="32"/>
                  </a:cubicBezTo>
                  <a:cubicBezTo>
                    <a:pt x="501" y="31"/>
                    <a:pt x="509" y="30"/>
                    <a:pt x="518" y="30"/>
                  </a:cubicBezTo>
                  <a:cubicBezTo>
                    <a:pt x="518" y="30"/>
                    <a:pt x="519" y="30"/>
                    <a:pt x="519" y="30"/>
                  </a:cubicBezTo>
                  <a:cubicBezTo>
                    <a:pt x="556" y="31"/>
                    <a:pt x="624" y="31"/>
                    <a:pt x="696" y="36"/>
                  </a:cubicBezTo>
                  <a:cubicBezTo>
                    <a:pt x="696" y="30"/>
                    <a:pt x="696" y="25"/>
                    <a:pt x="697" y="20"/>
                  </a:cubicBezTo>
                  <a:cubicBezTo>
                    <a:pt x="631" y="16"/>
                    <a:pt x="568" y="16"/>
                    <a:pt x="533" y="16"/>
                  </a:cubicBezTo>
                  <a:cubicBezTo>
                    <a:pt x="533" y="16"/>
                    <a:pt x="533" y="16"/>
                    <a:pt x="533" y="16"/>
                  </a:cubicBezTo>
                  <a:moveTo>
                    <a:pt x="0" y="0"/>
                  </a:moveTo>
                  <a:cubicBezTo>
                    <a:pt x="7" y="68"/>
                    <a:pt x="8" y="120"/>
                    <a:pt x="8" y="120"/>
                  </a:cubicBezTo>
                  <a:cubicBezTo>
                    <a:pt x="106" y="110"/>
                    <a:pt x="106" y="110"/>
                    <a:pt x="106" y="110"/>
                  </a:cubicBezTo>
                  <a:cubicBezTo>
                    <a:pt x="98" y="107"/>
                    <a:pt x="90" y="103"/>
                    <a:pt x="82" y="99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3" y="105"/>
                    <a:pt x="22" y="79"/>
                    <a:pt x="19" y="40"/>
                  </a:cubicBezTo>
                  <a:cubicBezTo>
                    <a:pt x="11" y="27"/>
                    <a:pt x="5" y="14"/>
                    <a:pt x="0" y="0"/>
                  </a:cubicBezTo>
                </a:path>
              </a:pathLst>
            </a:custGeom>
            <a:solidFill>
              <a:srgbClr val="D4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3" name="îṣľïḓé"/>
            <p:cNvSpPr/>
            <p:nvPr/>
          </p:nvSpPr>
          <p:spPr bwMode="auto">
            <a:xfrm>
              <a:off x="3843338" y="4578351"/>
              <a:ext cx="1306513" cy="282575"/>
            </a:xfrm>
            <a:custGeom>
              <a:avLst/>
              <a:gdLst>
                <a:gd name="T0" fmla="*/ 752 w 753"/>
                <a:gd name="T1" fmla="*/ 0 h 163"/>
                <a:gd name="T2" fmla="*/ 743 w 753"/>
                <a:gd name="T3" fmla="*/ 16 h 163"/>
                <a:gd name="T4" fmla="*/ 322 w 753"/>
                <a:gd name="T5" fmla="*/ 96 h 163"/>
                <a:gd name="T6" fmla="*/ 221 w 753"/>
                <a:gd name="T7" fmla="*/ 94 h 163"/>
                <a:gd name="T8" fmla="*/ 58 w 753"/>
                <a:gd name="T9" fmla="*/ 139 h 163"/>
                <a:gd name="T10" fmla="*/ 0 w 753"/>
                <a:gd name="T11" fmla="*/ 155 h 163"/>
                <a:gd name="T12" fmla="*/ 0 w 753"/>
                <a:gd name="T13" fmla="*/ 163 h 163"/>
                <a:gd name="T14" fmla="*/ 58 w 753"/>
                <a:gd name="T15" fmla="*/ 146 h 163"/>
                <a:gd name="T16" fmla="*/ 221 w 753"/>
                <a:gd name="T17" fmla="*/ 102 h 163"/>
                <a:gd name="T18" fmla="*/ 322 w 753"/>
                <a:gd name="T19" fmla="*/ 104 h 163"/>
                <a:gd name="T20" fmla="*/ 440 w 753"/>
                <a:gd name="T21" fmla="*/ 101 h 163"/>
                <a:gd name="T22" fmla="*/ 586 w 753"/>
                <a:gd name="T23" fmla="*/ 86 h 163"/>
                <a:gd name="T24" fmla="*/ 743 w 753"/>
                <a:gd name="T25" fmla="*/ 24 h 163"/>
                <a:gd name="T26" fmla="*/ 752 w 753"/>
                <a:gd name="T27" fmla="*/ 0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3" h="163">
                  <a:moveTo>
                    <a:pt x="752" y="0"/>
                  </a:moveTo>
                  <a:cubicBezTo>
                    <a:pt x="751" y="5"/>
                    <a:pt x="748" y="10"/>
                    <a:pt x="743" y="16"/>
                  </a:cubicBezTo>
                  <a:cubicBezTo>
                    <a:pt x="684" y="86"/>
                    <a:pt x="456" y="96"/>
                    <a:pt x="322" y="96"/>
                  </a:cubicBezTo>
                  <a:cubicBezTo>
                    <a:pt x="262" y="96"/>
                    <a:pt x="221" y="94"/>
                    <a:pt x="221" y="94"/>
                  </a:cubicBezTo>
                  <a:cubicBezTo>
                    <a:pt x="58" y="139"/>
                    <a:pt x="58" y="139"/>
                    <a:pt x="58" y="139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63"/>
                    <a:pt x="0" y="163"/>
                    <a:pt x="0" y="163"/>
                  </a:cubicBezTo>
                  <a:cubicBezTo>
                    <a:pt x="58" y="146"/>
                    <a:pt x="58" y="146"/>
                    <a:pt x="58" y="146"/>
                  </a:cubicBezTo>
                  <a:cubicBezTo>
                    <a:pt x="221" y="102"/>
                    <a:pt x="221" y="102"/>
                    <a:pt x="221" y="102"/>
                  </a:cubicBezTo>
                  <a:cubicBezTo>
                    <a:pt x="221" y="102"/>
                    <a:pt x="262" y="104"/>
                    <a:pt x="322" y="104"/>
                  </a:cubicBezTo>
                  <a:cubicBezTo>
                    <a:pt x="356" y="104"/>
                    <a:pt x="397" y="103"/>
                    <a:pt x="440" y="101"/>
                  </a:cubicBezTo>
                  <a:cubicBezTo>
                    <a:pt x="586" y="86"/>
                    <a:pt x="586" y="86"/>
                    <a:pt x="586" y="86"/>
                  </a:cubicBezTo>
                  <a:cubicBezTo>
                    <a:pt x="656" y="74"/>
                    <a:pt x="717" y="55"/>
                    <a:pt x="743" y="24"/>
                  </a:cubicBezTo>
                  <a:cubicBezTo>
                    <a:pt x="750" y="15"/>
                    <a:pt x="753" y="7"/>
                    <a:pt x="752" y="0"/>
                  </a:cubicBezTo>
                </a:path>
              </a:pathLst>
            </a:custGeom>
            <a:solidFill>
              <a:srgbClr val="B6B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4" name="iṥļïḋê"/>
            <p:cNvSpPr/>
            <p:nvPr/>
          </p:nvSpPr>
          <p:spPr bwMode="auto">
            <a:xfrm>
              <a:off x="4606926" y="4725988"/>
              <a:ext cx="252413" cy="26988"/>
            </a:xfrm>
            <a:custGeom>
              <a:avLst/>
              <a:gdLst>
                <a:gd name="T0" fmla="*/ 146 w 146"/>
                <a:gd name="T1" fmla="*/ 0 h 15"/>
                <a:gd name="T2" fmla="*/ 0 w 146"/>
                <a:gd name="T3" fmla="*/ 15 h 15"/>
                <a:gd name="T4" fmla="*/ 146 w 146"/>
                <a:gd name="T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15">
                  <a:moveTo>
                    <a:pt x="146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48" y="12"/>
                    <a:pt x="99" y="8"/>
                    <a:pt x="146" y="0"/>
                  </a:cubicBezTo>
                </a:path>
              </a:pathLst>
            </a:custGeom>
            <a:solidFill>
              <a:srgbClr val="4B4B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5" name="ïŝļíḍè"/>
            <p:cNvSpPr/>
            <p:nvPr/>
          </p:nvSpPr>
          <p:spPr bwMode="auto">
            <a:xfrm>
              <a:off x="3135313" y="4875213"/>
              <a:ext cx="604838" cy="185738"/>
            </a:xfrm>
            <a:custGeom>
              <a:avLst/>
              <a:gdLst>
                <a:gd name="T0" fmla="*/ 349 w 349"/>
                <a:gd name="T1" fmla="*/ 0 h 107"/>
                <a:gd name="T2" fmla="*/ 6 w 349"/>
                <a:gd name="T3" fmla="*/ 100 h 107"/>
                <a:gd name="T4" fmla="*/ 5 w 349"/>
                <a:gd name="T5" fmla="*/ 98 h 107"/>
                <a:gd name="T6" fmla="*/ 0 w 349"/>
                <a:gd name="T7" fmla="*/ 99 h 107"/>
                <a:gd name="T8" fmla="*/ 6 w 349"/>
                <a:gd name="T9" fmla="*/ 107 h 107"/>
                <a:gd name="T10" fmla="*/ 349 w 349"/>
                <a:gd name="T11" fmla="*/ 8 h 107"/>
                <a:gd name="T12" fmla="*/ 349 w 349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9" h="107">
                  <a:moveTo>
                    <a:pt x="349" y="0"/>
                  </a:moveTo>
                  <a:cubicBezTo>
                    <a:pt x="6" y="100"/>
                    <a:pt x="6" y="100"/>
                    <a:pt x="6" y="100"/>
                  </a:cubicBezTo>
                  <a:cubicBezTo>
                    <a:pt x="6" y="99"/>
                    <a:pt x="5" y="99"/>
                    <a:pt x="5" y="9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2" y="102"/>
                    <a:pt x="4" y="105"/>
                    <a:pt x="6" y="107"/>
                  </a:cubicBezTo>
                  <a:cubicBezTo>
                    <a:pt x="349" y="8"/>
                    <a:pt x="349" y="8"/>
                    <a:pt x="349" y="8"/>
                  </a:cubicBezTo>
                  <a:cubicBezTo>
                    <a:pt x="349" y="0"/>
                    <a:pt x="349" y="0"/>
                    <a:pt x="349" y="0"/>
                  </a:cubicBezTo>
                </a:path>
              </a:pathLst>
            </a:custGeom>
            <a:solidFill>
              <a:srgbClr val="B6B8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6" name="ïṩḷíďè"/>
            <p:cNvSpPr/>
            <p:nvPr/>
          </p:nvSpPr>
          <p:spPr bwMode="auto">
            <a:xfrm>
              <a:off x="2957513" y="3725863"/>
              <a:ext cx="2301875" cy="1323975"/>
            </a:xfrm>
            <a:custGeom>
              <a:avLst/>
              <a:gdLst>
                <a:gd name="T0" fmla="*/ 1253 w 1326"/>
                <a:gd name="T1" fmla="*/ 507 h 763"/>
                <a:gd name="T2" fmla="*/ 731 w 1326"/>
                <a:gd name="T3" fmla="*/ 585 h 763"/>
                <a:gd name="T4" fmla="*/ 568 w 1326"/>
                <a:gd name="T5" fmla="*/ 630 h 763"/>
                <a:gd name="T6" fmla="*/ 108 w 1326"/>
                <a:gd name="T7" fmla="*/ 763 h 763"/>
                <a:gd name="T8" fmla="*/ 9 w 1326"/>
                <a:gd name="T9" fmla="*/ 154 h 763"/>
                <a:gd name="T10" fmla="*/ 12 w 1326"/>
                <a:gd name="T11" fmla="*/ 96 h 763"/>
                <a:gd name="T12" fmla="*/ 238 w 1326"/>
                <a:gd name="T13" fmla="*/ 96 h 763"/>
                <a:gd name="T14" fmla="*/ 270 w 1326"/>
                <a:gd name="T15" fmla="*/ 165 h 763"/>
                <a:gd name="T16" fmla="*/ 316 w 1326"/>
                <a:gd name="T17" fmla="*/ 504 h 763"/>
                <a:gd name="T18" fmla="*/ 501 w 1326"/>
                <a:gd name="T19" fmla="*/ 485 h 763"/>
                <a:gd name="T20" fmla="*/ 770 w 1326"/>
                <a:gd name="T21" fmla="*/ 421 h 763"/>
                <a:gd name="T22" fmla="*/ 827 w 1326"/>
                <a:gd name="T23" fmla="*/ 414 h 763"/>
                <a:gd name="T24" fmla="*/ 1253 w 1326"/>
                <a:gd name="T25" fmla="*/ 507 h 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6" h="763">
                  <a:moveTo>
                    <a:pt x="1253" y="507"/>
                  </a:moveTo>
                  <a:cubicBezTo>
                    <a:pt x="1168" y="607"/>
                    <a:pt x="731" y="585"/>
                    <a:pt x="731" y="585"/>
                  </a:cubicBezTo>
                  <a:cubicBezTo>
                    <a:pt x="568" y="630"/>
                    <a:pt x="568" y="630"/>
                    <a:pt x="568" y="630"/>
                  </a:cubicBezTo>
                  <a:cubicBezTo>
                    <a:pt x="108" y="763"/>
                    <a:pt x="108" y="763"/>
                    <a:pt x="108" y="763"/>
                  </a:cubicBezTo>
                  <a:cubicBezTo>
                    <a:pt x="0" y="623"/>
                    <a:pt x="3" y="289"/>
                    <a:pt x="9" y="154"/>
                  </a:cubicBezTo>
                  <a:cubicBezTo>
                    <a:pt x="10" y="118"/>
                    <a:pt x="12" y="96"/>
                    <a:pt x="12" y="96"/>
                  </a:cubicBezTo>
                  <a:cubicBezTo>
                    <a:pt x="12" y="96"/>
                    <a:pt x="168" y="0"/>
                    <a:pt x="238" y="96"/>
                  </a:cubicBezTo>
                  <a:cubicBezTo>
                    <a:pt x="251" y="113"/>
                    <a:pt x="261" y="137"/>
                    <a:pt x="270" y="165"/>
                  </a:cubicBezTo>
                  <a:cubicBezTo>
                    <a:pt x="311" y="294"/>
                    <a:pt x="316" y="504"/>
                    <a:pt x="316" y="504"/>
                  </a:cubicBezTo>
                  <a:cubicBezTo>
                    <a:pt x="501" y="485"/>
                    <a:pt x="501" y="485"/>
                    <a:pt x="501" y="485"/>
                  </a:cubicBezTo>
                  <a:cubicBezTo>
                    <a:pt x="770" y="421"/>
                    <a:pt x="770" y="421"/>
                    <a:pt x="770" y="421"/>
                  </a:cubicBezTo>
                  <a:cubicBezTo>
                    <a:pt x="789" y="417"/>
                    <a:pt x="808" y="414"/>
                    <a:pt x="827" y="414"/>
                  </a:cubicBezTo>
                  <a:cubicBezTo>
                    <a:pt x="938" y="415"/>
                    <a:pt x="1326" y="422"/>
                    <a:pt x="1253" y="507"/>
                  </a:cubicBezTo>
                </a:path>
              </a:pathLst>
            </a:custGeom>
            <a:solidFill>
              <a:srgbClr val="FDC2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7" name="işḻïḋé"/>
            <p:cNvSpPr/>
            <p:nvPr/>
          </p:nvSpPr>
          <p:spPr bwMode="auto">
            <a:xfrm>
              <a:off x="2973388" y="3981451"/>
              <a:ext cx="452438" cy="98425"/>
            </a:xfrm>
            <a:custGeom>
              <a:avLst/>
              <a:gdLst>
                <a:gd name="T0" fmla="*/ 235 w 261"/>
                <a:gd name="T1" fmla="*/ 8 h 57"/>
                <a:gd name="T2" fmla="*/ 169 w 261"/>
                <a:gd name="T3" fmla="*/ 23 h 57"/>
                <a:gd name="T4" fmla="*/ 48 w 261"/>
                <a:gd name="T5" fmla="*/ 50 h 57"/>
                <a:gd name="T6" fmla="*/ 33 w 261"/>
                <a:gd name="T7" fmla="*/ 49 h 57"/>
                <a:gd name="T8" fmla="*/ 33 w 261"/>
                <a:gd name="T9" fmla="*/ 57 h 57"/>
                <a:gd name="T10" fmla="*/ 48 w 261"/>
                <a:gd name="T11" fmla="*/ 57 h 57"/>
                <a:gd name="T12" fmla="*/ 170 w 261"/>
                <a:gd name="T13" fmla="*/ 31 h 57"/>
                <a:gd name="T14" fmla="*/ 236 w 261"/>
                <a:gd name="T15" fmla="*/ 15 h 57"/>
                <a:gd name="T16" fmla="*/ 261 w 261"/>
                <a:gd name="T17" fmla="*/ 18 h 57"/>
                <a:gd name="T18" fmla="*/ 258 w 261"/>
                <a:gd name="T19" fmla="*/ 10 h 57"/>
                <a:gd name="T20" fmla="*/ 235 w 261"/>
                <a:gd name="T21" fmla="*/ 8 h 57"/>
                <a:gd name="T22" fmla="*/ 0 w 261"/>
                <a:gd name="T23" fmla="*/ 0 h 57"/>
                <a:gd name="T24" fmla="*/ 0 w 261"/>
                <a:gd name="T25" fmla="*/ 7 h 57"/>
                <a:gd name="T26" fmla="*/ 33 w 261"/>
                <a:gd name="T27" fmla="*/ 47 h 57"/>
                <a:gd name="T28" fmla="*/ 0 w 261"/>
                <a:gd name="T2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1" h="57">
                  <a:moveTo>
                    <a:pt x="235" y="8"/>
                  </a:moveTo>
                  <a:cubicBezTo>
                    <a:pt x="217" y="8"/>
                    <a:pt x="195" y="12"/>
                    <a:pt x="169" y="23"/>
                  </a:cubicBezTo>
                  <a:cubicBezTo>
                    <a:pt x="115" y="46"/>
                    <a:pt x="71" y="50"/>
                    <a:pt x="48" y="50"/>
                  </a:cubicBezTo>
                  <a:cubicBezTo>
                    <a:pt x="40" y="50"/>
                    <a:pt x="34" y="49"/>
                    <a:pt x="33" y="49"/>
                  </a:cubicBezTo>
                  <a:cubicBezTo>
                    <a:pt x="33" y="54"/>
                    <a:pt x="33" y="57"/>
                    <a:pt x="33" y="57"/>
                  </a:cubicBezTo>
                  <a:cubicBezTo>
                    <a:pt x="33" y="57"/>
                    <a:pt x="38" y="57"/>
                    <a:pt x="48" y="57"/>
                  </a:cubicBezTo>
                  <a:cubicBezTo>
                    <a:pt x="71" y="57"/>
                    <a:pt x="116" y="54"/>
                    <a:pt x="170" y="31"/>
                  </a:cubicBezTo>
                  <a:cubicBezTo>
                    <a:pt x="196" y="20"/>
                    <a:pt x="217" y="15"/>
                    <a:pt x="236" y="15"/>
                  </a:cubicBezTo>
                  <a:cubicBezTo>
                    <a:pt x="245" y="15"/>
                    <a:pt x="253" y="17"/>
                    <a:pt x="261" y="18"/>
                  </a:cubicBezTo>
                  <a:cubicBezTo>
                    <a:pt x="260" y="16"/>
                    <a:pt x="259" y="13"/>
                    <a:pt x="258" y="10"/>
                  </a:cubicBezTo>
                  <a:cubicBezTo>
                    <a:pt x="251" y="9"/>
                    <a:pt x="243" y="8"/>
                    <a:pt x="235" y="8"/>
                  </a:cubicBezTo>
                  <a:moveTo>
                    <a:pt x="0" y="0"/>
                  </a:moveTo>
                  <a:cubicBezTo>
                    <a:pt x="0" y="2"/>
                    <a:pt x="0" y="5"/>
                    <a:pt x="0" y="7"/>
                  </a:cubicBezTo>
                  <a:cubicBezTo>
                    <a:pt x="25" y="15"/>
                    <a:pt x="31" y="34"/>
                    <a:pt x="33" y="47"/>
                  </a:cubicBezTo>
                  <a:cubicBezTo>
                    <a:pt x="33" y="38"/>
                    <a:pt x="31" y="10"/>
                    <a:pt x="0" y="0"/>
                  </a:cubicBezTo>
                </a:path>
              </a:pathLst>
            </a:custGeom>
            <a:solidFill>
              <a:srgbClr val="E3AE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8" name="îş1îḍê"/>
            <p:cNvSpPr/>
            <p:nvPr/>
          </p:nvSpPr>
          <p:spPr bwMode="auto">
            <a:xfrm>
              <a:off x="4106863" y="3986213"/>
              <a:ext cx="117475" cy="19050"/>
            </a:xfrm>
            <a:custGeom>
              <a:avLst/>
              <a:gdLst>
                <a:gd name="T0" fmla="*/ 0 w 68"/>
                <a:gd name="T1" fmla="*/ 0 h 11"/>
                <a:gd name="T2" fmla="*/ 0 w 68"/>
                <a:gd name="T3" fmla="*/ 8 h 11"/>
                <a:gd name="T4" fmla="*/ 44 w 68"/>
                <a:gd name="T5" fmla="*/ 11 h 11"/>
                <a:gd name="T6" fmla="*/ 68 w 68"/>
                <a:gd name="T7" fmla="*/ 9 h 11"/>
                <a:gd name="T8" fmla="*/ 67 w 68"/>
                <a:gd name="T9" fmla="*/ 6 h 11"/>
                <a:gd name="T10" fmla="*/ 65 w 68"/>
                <a:gd name="T11" fmla="*/ 2 h 11"/>
                <a:gd name="T12" fmla="*/ 43 w 68"/>
                <a:gd name="T13" fmla="*/ 4 h 11"/>
                <a:gd name="T14" fmla="*/ 0 w 68"/>
                <a:gd name="T15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8" h="11">
                  <a:moveTo>
                    <a:pt x="0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8" y="10"/>
                    <a:pt x="33" y="11"/>
                    <a:pt x="44" y="11"/>
                  </a:cubicBezTo>
                  <a:cubicBezTo>
                    <a:pt x="59" y="11"/>
                    <a:pt x="67" y="9"/>
                    <a:pt x="68" y="9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1" y="3"/>
                    <a:pt x="54" y="4"/>
                    <a:pt x="43" y="4"/>
                  </a:cubicBezTo>
                  <a:cubicBezTo>
                    <a:pt x="33" y="4"/>
                    <a:pt x="18" y="3"/>
                    <a:pt x="0" y="0"/>
                  </a:cubicBezTo>
                </a:path>
              </a:pathLst>
            </a:custGeom>
            <a:solidFill>
              <a:srgbClr val="D4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9" name="iṣľiḋê"/>
            <p:cNvSpPr/>
            <p:nvPr/>
          </p:nvSpPr>
          <p:spPr bwMode="auto">
            <a:xfrm>
              <a:off x="2681287" y="2897167"/>
              <a:ext cx="1543050" cy="1170258"/>
            </a:xfrm>
            <a:custGeom>
              <a:avLst/>
              <a:gdLst>
                <a:gd name="connsiteX0" fmla="*/ 779682 w 1543050"/>
                <a:gd name="connsiteY0" fmla="*/ 37 h 1170258"/>
                <a:gd name="connsiteX1" fmla="*/ 1062523 w 1543050"/>
                <a:gd name="connsiteY1" fmla="*/ 26599 h 1170258"/>
                <a:gd name="connsiteX2" fmla="*/ 1269581 w 1543050"/>
                <a:gd name="connsiteY2" fmla="*/ 524485 h 1170258"/>
                <a:gd name="connsiteX3" fmla="*/ 1272648 w 1543050"/>
                <a:gd name="connsiteY3" fmla="*/ 531859 h 1170258"/>
                <a:gd name="connsiteX4" fmla="*/ 1317081 w 1543050"/>
                <a:gd name="connsiteY4" fmla="*/ 623994 h 1170258"/>
                <a:gd name="connsiteX5" fmla="*/ 1543050 w 1543050"/>
                <a:gd name="connsiteY5" fmla="*/ 1092555 h 1170258"/>
                <a:gd name="connsiteX6" fmla="*/ 1369479 w 1543050"/>
                <a:gd name="connsiteY6" fmla="*/ 1078685 h 1170258"/>
                <a:gd name="connsiteX7" fmla="*/ 1145572 w 1543050"/>
                <a:gd name="connsiteY7" fmla="*/ 1130697 h 1170258"/>
                <a:gd name="connsiteX8" fmla="*/ 848764 w 1543050"/>
                <a:gd name="connsiteY8" fmla="*/ 1142833 h 1170258"/>
                <a:gd name="connsiteX9" fmla="*/ 584936 w 1543050"/>
                <a:gd name="connsiteY9" fmla="*/ 1123762 h 1170258"/>
                <a:gd name="connsiteX10" fmla="*/ 347143 w 1543050"/>
                <a:gd name="connsiteY10" fmla="*/ 1168838 h 1170258"/>
                <a:gd name="connsiteX11" fmla="*/ 225643 w 1543050"/>
                <a:gd name="connsiteY11" fmla="*/ 1078685 h 1170258"/>
                <a:gd name="connsiteX12" fmla="*/ 0 w 1543050"/>
                <a:gd name="connsiteY12" fmla="*/ 1028407 h 1170258"/>
                <a:gd name="connsiteX13" fmla="*/ 144064 w 1543050"/>
                <a:gd name="connsiteY13" fmla="*/ 697267 h 1170258"/>
                <a:gd name="connsiteX14" fmla="*/ 148431 w 1543050"/>
                <a:gd name="connsiteY14" fmla="*/ 687148 h 1170258"/>
                <a:gd name="connsiteX15" fmla="*/ 142236 w 1543050"/>
                <a:gd name="connsiteY15" fmla="*/ 681447 h 1170258"/>
                <a:gd name="connsiteX16" fmla="*/ 1588 w 1543050"/>
                <a:gd name="connsiteY16" fmla="*/ 558447 h 1170258"/>
                <a:gd name="connsiteX17" fmla="*/ 244683 w 1543050"/>
                <a:gd name="connsiteY17" fmla="*/ 334967 h 1170258"/>
                <a:gd name="connsiteX18" fmla="*/ 541606 w 1543050"/>
                <a:gd name="connsiteY18" fmla="*/ 45655 h 1170258"/>
                <a:gd name="connsiteX19" fmla="*/ 779682 w 1543050"/>
                <a:gd name="connsiteY19" fmla="*/ 37 h 1170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3050" h="1170258">
                  <a:moveTo>
                    <a:pt x="779682" y="37"/>
                  </a:moveTo>
                  <a:cubicBezTo>
                    <a:pt x="924155" y="-1147"/>
                    <a:pt x="1062523" y="26599"/>
                    <a:pt x="1062523" y="26599"/>
                  </a:cubicBezTo>
                  <a:cubicBezTo>
                    <a:pt x="1062523" y="26599"/>
                    <a:pt x="1062523" y="26599"/>
                    <a:pt x="1269581" y="524485"/>
                  </a:cubicBezTo>
                  <a:lnTo>
                    <a:pt x="1272648" y="531859"/>
                  </a:lnTo>
                  <a:lnTo>
                    <a:pt x="1317081" y="623994"/>
                  </a:lnTo>
                  <a:cubicBezTo>
                    <a:pt x="1543050" y="1092555"/>
                    <a:pt x="1543050" y="1092555"/>
                    <a:pt x="1543050" y="1092555"/>
                  </a:cubicBezTo>
                  <a:cubicBezTo>
                    <a:pt x="1543050" y="1092555"/>
                    <a:pt x="1485772" y="1104691"/>
                    <a:pt x="1369479" y="1078685"/>
                  </a:cubicBezTo>
                  <a:cubicBezTo>
                    <a:pt x="1254922" y="1054413"/>
                    <a:pt x="1209793" y="1104691"/>
                    <a:pt x="1145572" y="1130697"/>
                  </a:cubicBezTo>
                  <a:cubicBezTo>
                    <a:pt x="1081350" y="1156702"/>
                    <a:pt x="912986" y="1168838"/>
                    <a:pt x="848764" y="1142833"/>
                  </a:cubicBezTo>
                  <a:cubicBezTo>
                    <a:pt x="784543" y="1118561"/>
                    <a:pt x="720322" y="1066549"/>
                    <a:pt x="584936" y="1123762"/>
                  </a:cubicBezTo>
                  <a:cubicBezTo>
                    <a:pt x="449550" y="1182708"/>
                    <a:pt x="347143" y="1168838"/>
                    <a:pt x="347143" y="1168838"/>
                  </a:cubicBezTo>
                  <a:cubicBezTo>
                    <a:pt x="347143" y="1168838"/>
                    <a:pt x="361029" y="1066549"/>
                    <a:pt x="225643" y="1078685"/>
                  </a:cubicBezTo>
                  <a:cubicBezTo>
                    <a:pt x="90257" y="1090821"/>
                    <a:pt x="0" y="1028407"/>
                    <a:pt x="0" y="1028407"/>
                  </a:cubicBezTo>
                  <a:cubicBezTo>
                    <a:pt x="144064" y="697267"/>
                    <a:pt x="144064" y="697267"/>
                    <a:pt x="144064" y="697267"/>
                  </a:cubicBezTo>
                  <a:lnTo>
                    <a:pt x="148431" y="687148"/>
                  </a:lnTo>
                  <a:lnTo>
                    <a:pt x="142236" y="681447"/>
                  </a:lnTo>
                  <a:cubicBezTo>
                    <a:pt x="97090" y="603489"/>
                    <a:pt x="1588" y="558447"/>
                    <a:pt x="1588" y="558447"/>
                  </a:cubicBezTo>
                  <a:cubicBezTo>
                    <a:pt x="1588" y="558447"/>
                    <a:pt x="1588" y="558447"/>
                    <a:pt x="244683" y="334967"/>
                  </a:cubicBezTo>
                  <a:cubicBezTo>
                    <a:pt x="244683" y="334967"/>
                    <a:pt x="374912" y="135740"/>
                    <a:pt x="541606" y="45655"/>
                  </a:cubicBezTo>
                  <a:cubicBezTo>
                    <a:pt x="604116" y="11873"/>
                    <a:pt x="692998" y="748"/>
                    <a:pt x="779682" y="37"/>
                  </a:cubicBezTo>
                  <a:close/>
                </a:path>
              </a:pathLst>
            </a:custGeom>
            <a:solidFill>
              <a:srgbClr val="EC75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0" name="ïṣḷiḓe"/>
            <p:cNvSpPr/>
            <p:nvPr/>
          </p:nvSpPr>
          <p:spPr bwMode="auto">
            <a:xfrm flipH="1">
              <a:off x="2820990" y="3576638"/>
              <a:ext cx="523875" cy="206375"/>
            </a:xfrm>
            <a:custGeom>
              <a:avLst/>
              <a:gdLst>
                <a:gd name="T0" fmla="*/ 82 w 302"/>
                <a:gd name="T1" fmla="*/ 95 h 119"/>
                <a:gd name="T2" fmla="*/ 75 w 302"/>
                <a:gd name="T3" fmla="*/ 98 h 119"/>
                <a:gd name="T4" fmla="*/ 61 w 302"/>
                <a:gd name="T5" fmla="*/ 110 h 119"/>
                <a:gd name="T6" fmla="*/ 45 w 302"/>
                <a:gd name="T7" fmla="*/ 112 h 119"/>
                <a:gd name="T8" fmla="*/ 33 w 302"/>
                <a:gd name="T9" fmla="*/ 112 h 119"/>
                <a:gd name="T10" fmla="*/ 22 w 302"/>
                <a:gd name="T11" fmla="*/ 114 h 119"/>
                <a:gd name="T12" fmla="*/ 0 w 302"/>
                <a:gd name="T13" fmla="*/ 117 h 119"/>
                <a:gd name="T14" fmla="*/ 45 w 302"/>
                <a:gd name="T15" fmla="*/ 119 h 119"/>
                <a:gd name="T16" fmla="*/ 61 w 302"/>
                <a:gd name="T17" fmla="*/ 117 h 119"/>
                <a:gd name="T18" fmla="*/ 80 w 302"/>
                <a:gd name="T19" fmla="*/ 102 h 119"/>
                <a:gd name="T20" fmla="*/ 82 w 302"/>
                <a:gd name="T21" fmla="*/ 95 h 119"/>
                <a:gd name="T22" fmla="*/ 299 w 302"/>
                <a:gd name="T23" fmla="*/ 0 h 119"/>
                <a:gd name="T24" fmla="*/ 261 w 302"/>
                <a:gd name="T25" fmla="*/ 21 h 119"/>
                <a:gd name="T26" fmla="*/ 185 w 302"/>
                <a:gd name="T27" fmla="*/ 57 h 119"/>
                <a:gd name="T28" fmla="*/ 172 w 302"/>
                <a:gd name="T29" fmla="*/ 55 h 119"/>
                <a:gd name="T30" fmla="*/ 163 w 302"/>
                <a:gd name="T31" fmla="*/ 53 h 119"/>
                <a:gd name="T32" fmla="*/ 124 w 302"/>
                <a:gd name="T33" fmla="*/ 66 h 119"/>
                <a:gd name="T34" fmla="*/ 91 w 302"/>
                <a:gd name="T35" fmla="*/ 90 h 119"/>
                <a:gd name="T36" fmla="*/ 90 w 302"/>
                <a:gd name="T37" fmla="*/ 95 h 119"/>
                <a:gd name="T38" fmla="*/ 163 w 302"/>
                <a:gd name="T39" fmla="*/ 61 h 119"/>
                <a:gd name="T40" fmla="*/ 172 w 302"/>
                <a:gd name="T41" fmla="*/ 62 h 119"/>
                <a:gd name="T42" fmla="*/ 185 w 302"/>
                <a:gd name="T43" fmla="*/ 64 h 119"/>
                <a:gd name="T44" fmla="*/ 261 w 302"/>
                <a:gd name="T45" fmla="*/ 29 h 119"/>
                <a:gd name="T46" fmla="*/ 302 w 302"/>
                <a:gd name="T47" fmla="*/ 6 h 119"/>
                <a:gd name="T48" fmla="*/ 299 w 302"/>
                <a:gd name="T49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2" h="119">
                  <a:moveTo>
                    <a:pt x="82" y="95"/>
                  </a:moveTo>
                  <a:cubicBezTo>
                    <a:pt x="79" y="96"/>
                    <a:pt x="77" y="97"/>
                    <a:pt x="75" y="98"/>
                  </a:cubicBezTo>
                  <a:cubicBezTo>
                    <a:pt x="68" y="104"/>
                    <a:pt x="62" y="108"/>
                    <a:pt x="61" y="110"/>
                  </a:cubicBezTo>
                  <a:cubicBezTo>
                    <a:pt x="60" y="111"/>
                    <a:pt x="54" y="112"/>
                    <a:pt x="45" y="112"/>
                  </a:cubicBezTo>
                  <a:cubicBezTo>
                    <a:pt x="41" y="112"/>
                    <a:pt x="37" y="112"/>
                    <a:pt x="33" y="112"/>
                  </a:cubicBezTo>
                  <a:cubicBezTo>
                    <a:pt x="29" y="112"/>
                    <a:pt x="26" y="113"/>
                    <a:pt x="22" y="114"/>
                  </a:cubicBezTo>
                  <a:cubicBezTo>
                    <a:pt x="15" y="115"/>
                    <a:pt x="7" y="116"/>
                    <a:pt x="0" y="117"/>
                  </a:cubicBezTo>
                  <a:cubicBezTo>
                    <a:pt x="18" y="118"/>
                    <a:pt x="34" y="119"/>
                    <a:pt x="45" y="119"/>
                  </a:cubicBezTo>
                  <a:cubicBezTo>
                    <a:pt x="54" y="119"/>
                    <a:pt x="59" y="119"/>
                    <a:pt x="61" y="117"/>
                  </a:cubicBezTo>
                  <a:cubicBezTo>
                    <a:pt x="63" y="115"/>
                    <a:pt x="70" y="109"/>
                    <a:pt x="80" y="102"/>
                  </a:cubicBezTo>
                  <a:cubicBezTo>
                    <a:pt x="80" y="100"/>
                    <a:pt x="81" y="98"/>
                    <a:pt x="82" y="95"/>
                  </a:cubicBezTo>
                  <a:moveTo>
                    <a:pt x="299" y="0"/>
                  </a:moveTo>
                  <a:cubicBezTo>
                    <a:pt x="278" y="9"/>
                    <a:pt x="259" y="18"/>
                    <a:pt x="261" y="21"/>
                  </a:cubicBezTo>
                  <a:cubicBezTo>
                    <a:pt x="264" y="28"/>
                    <a:pt x="217" y="57"/>
                    <a:pt x="185" y="57"/>
                  </a:cubicBezTo>
                  <a:cubicBezTo>
                    <a:pt x="180" y="57"/>
                    <a:pt x="176" y="56"/>
                    <a:pt x="172" y="55"/>
                  </a:cubicBezTo>
                  <a:cubicBezTo>
                    <a:pt x="169" y="54"/>
                    <a:pt x="167" y="53"/>
                    <a:pt x="163" y="53"/>
                  </a:cubicBezTo>
                  <a:cubicBezTo>
                    <a:pt x="152" y="53"/>
                    <a:pt x="138" y="59"/>
                    <a:pt x="124" y="66"/>
                  </a:cubicBezTo>
                  <a:cubicBezTo>
                    <a:pt x="114" y="76"/>
                    <a:pt x="103" y="84"/>
                    <a:pt x="91" y="90"/>
                  </a:cubicBezTo>
                  <a:cubicBezTo>
                    <a:pt x="91" y="92"/>
                    <a:pt x="90" y="93"/>
                    <a:pt x="90" y="95"/>
                  </a:cubicBezTo>
                  <a:cubicBezTo>
                    <a:pt x="113" y="79"/>
                    <a:pt x="143" y="61"/>
                    <a:pt x="163" y="61"/>
                  </a:cubicBezTo>
                  <a:cubicBezTo>
                    <a:pt x="166" y="61"/>
                    <a:pt x="169" y="61"/>
                    <a:pt x="172" y="62"/>
                  </a:cubicBezTo>
                  <a:cubicBezTo>
                    <a:pt x="176" y="63"/>
                    <a:pt x="180" y="64"/>
                    <a:pt x="185" y="64"/>
                  </a:cubicBezTo>
                  <a:cubicBezTo>
                    <a:pt x="217" y="64"/>
                    <a:pt x="264" y="35"/>
                    <a:pt x="261" y="29"/>
                  </a:cubicBezTo>
                  <a:cubicBezTo>
                    <a:pt x="259" y="25"/>
                    <a:pt x="280" y="15"/>
                    <a:pt x="302" y="6"/>
                  </a:cubicBezTo>
                  <a:cubicBezTo>
                    <a:pt x="301" y="4"/>
                    <a:pt x="300" y="2"/>
                    <a:pt x="299" y="0"/>
                  </a:cubicBezTo>
                </a:path>
              </a:pathLst>
            </a:custGeom>
            <a:solidFill>
              <a:srgbClr val="D46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1" name="ïśḻîḋê"/>
            <p:cNvSpPr/>
            <p:nvPr/>
          </p:nvSpPr>
          <p:spPr bwMode="auto">
            <a:xfrm>
              <a:off x="3192463" y="1249363"/>
              <a:ext cx="1800225" cy="2351088"/>
            </a:xfrm>
            <a:custGeom>
              <a:avLst/>
              <a:gdLst>
                <a:gd name="T0" fmla="*/ 1017 w 1038"/>
                <a:gd name="T1" fmla="*/ 1266 h 1356"/>
                <a:gd name="T2" fmla="*/ 894 w 1038"/>
                <a:gd name="T3" fmla="*/ 1347 h 1356"/>
                <a:gd name="T4" fmla="*/ 743 w 1038"/>
                <a:gd name="T5" fmla="*/ 1346 h 1356"/>
                <a:gd name="T6" fmla="*/ 824 w 1038"/>
                <a:gd name="T7" fmla="*/ 1178 h 1356"/>
                <a:gd name="T8" fmla="*/ 817 w 1038"/>
                <a:gd name="T9" fmla="*/ 881 h 1356"/>
                <a:gd name="T10" fmla="*/ 909 w 1038"/>
                <a:gd name="T11" fmla="*/ 591 h 1356"/>
                <a:gd name="T12" fmla="*/ 849 w 1038"/>
                <a:gd name="T13" fmla="*/ 554 h 1356"/>
                <a:gd name="T14" fmla="*/ 794 w 1038"/>
                <a:gd name="T15" fmla="*/ 417 h 1356"/>
                <a:gd name="T16" fmla="*/ 709 w 1038"/>
                <a:gd name="T17" fmla="*/ 258 h 1356"/>
                <a:gd name="T18" fmla="*/ 679 w 1038"/>
                <a:gd name="T19" fmla="*/ 252 h 1356"/>
                <a:gd name="T20" fmla="*/ 667 w 1038"/>
                <a:gd name="T21" fmla="*/ 272 h 1356"/>
                <a:gd name="T22" fmla="*/ 537 w 1038"/>
                <a:gd name="T23" fmla="*/ 460 h 1356"/>
                <a:gd name="T24" fmla="*/ 448 w 1038"/>
                <a:gd name="T25" fmla="*/ 638 h 1356"/>
                <a:gd name="T26" fmla="*/ 544 w 1038"/>
                <a:gd name="T27" fmla="*/ 1111 h 1356"/>
                <a:gd name="T28" fmla="*/ 536 w 1038"/>
                <a:gd name="T29" fmla="*/ 1313 h 1356"/>
                <a:gd name="T30" fmla="*/ 525 w 1038"/>
                <a:gd name="T31" fmla="*/ 1342 h 1356"/>
                <a:gd name="T32" fmla="*/ 505 w 1038"/>
                <a:gd name="T33" fmla="*/ 1346 h 1356"/>
                <a:gd name="T34" fmla="*/ 417 w 1038"/>
                <a:gd name="T35" fmla="*/ 1331 h 1356"/>
                <a:gd name="T36" fmla="*/ 383 w 1038"/>
                <a:gd name="T37" fmla="*/ 1322 h 1356"/>
                <a:gd name="T38" fmla="*/ 331 w 1038"/>
                <a:gd name="T39" fmla="*/ 1337 h 1356"/>
                <a:gd name="T40" fmla="*/ 172 w 1038"/>
                <a:gd name="T41" fmla="*/ 1273 h 1356"/>
                <a:gd name="T42" fmla="*/ 40 w 1038"/>
                <a:gd name="T43" fmla="*/ 1151 h 1356"/>
                <a:gd name="T44" fmla="*/ 4 w 1038"/>
                <a:gd name="T45" fmla="*/ 1110 h 1356"/>
                <a:gd name="T46" fmla="*/ 16 w 1038"/>
                <a:gd name="T47" fmla="*/ 1094 h 1356"/>
                <a:gd name="T48" fmla="*/ 78 w 1038"/>
                <a:gd name="T49" fmla="*/ 1025 h 1356"/>
                <a:gd name="T50" fmla="*/ 133 w 1038"/>
                <a:gd name="T51" fmla="*/ 897 h 1356"/>
                <a:gd name="T52" fmla="*/ 169 w 1038"/>
                <a:gd name="T53" fmla="*/ 698 h 1356"/>
                <a:gd name="T54" fmla="*/ 157 w 1038"/>
                <a:gd name="T55" fmla="*/ 598 h 1356"/>
                <a:gd name="T56" fmla="*/ 177 w 1038"/>
                <a:gd name="T57" fmla="*/ 399 h 1356"/>
                <a:gd name="T58" fmla="*/ 223 w 1038"/>
                <a:gd name="T59" fmla="*/ 272 h 1356"/>
                <a:gd name="T60" fmla="*/ 288 w 1038"/>
                <a:gd name="T61" fmla="*/ 206 h 1356"/>
                <a:gd name="T62" fmla="*/ 364 w 1038"/>
                <a:gd name="T63" fmla="*/ 91 h 1356"/>
                <a:gd name="T64" fmla="*/ 469 w 1038"/>
                <a:gd name="T65" fmla="*/ 6 h 1356"/>
                <a:gd name="T66" fmla="*/ 553 w 1038"/>
                <a:gd name="T67" fmla="*/ 9 h 1356"/>
                <a:gd name="T68" fmla="*/ 618 w 1038"/>
                <a:gd name="T69" fmla="*/ 25 h 1356"/>
                <a:gd name="T70" fmla="*/ 667 w 1038"/>
                <a:gd name="T71" fmla="*/ 51 h 1356"/>
                <a:gd name="T72" fmla="*/ 716 w 1038"/>
                <a:gd name="T73" fmla="*/ 51 h 1356"/>
                <a:gd name="T74" fmla="*/ 773 w 1038"/>
                <a:gd name="T75" fmla="*/ 53 h 1356"/>
                <a:gd name="T76" fmla="*/ 937 w 1038"/>
                <a:gd name="T77" fmla="*/ 181 h 1356"/>
                <a:gd name="T78" fmla="*/ 952 w 1038"/>
                <a:gd name="T79" fmla="*/ 221 h 1356"/>
                <a:gd name="T80" fmla="*/ 967 w 1038"/>
                <a:gd name="T81" fmla="*/ 280 h 1356"/>
                <a:gd name="T82" fmla="*/ 970 w 1038"/>
                <a:gd name="T83" fmla="*/ 292 h 1356"/>
                <a:gd name="T84" fmla="*/ 968 w 1038"/>
                <a:gd name="T85" fmla="*/ 653 h 1356"/>
                <a:gd name="T86" fmla="*/ 991 w 1038"/>
                <a:gd name="T87" fmla="*/ 1101 h 1356"/>
                <a:gd name="T88" fmla="*/ 1017 w 1038"/>
                <a:gd name="T89" fmla="*/ 1266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38" h="1356">
                  <a:moveTo>
                    <a:pt x="1017" y="1266"/>
                  </a:moveTo>
                  <a:cubicBezTo>
                    <a:pt x="999" y="1314"/>
                    <a:pt x="945" y="1338"/>
                    <a:pt x="894" y="1347"/>
                  </a:cubicBezTo>
                  <a:cubicBezTo>
                    <a:pt x="844" y="1356"/>
                    <a:pt x="793" y="1356"/>
                    <a:pt x="743" y="1346"/>
                  </a:cubicBezTo>
                  <a:cubicBezTo>
                    <a:pt x="787" y="1300"/>
                    <a:pt x="815" y="1241"/>
                    <a:pt x="824" y="1178"/>
                  </a:cubicBezTo>
                  <a:cubicBezTo>
                    <a:pt x="838" y="1080"/>
                    <a:pt x="803" y="979"/>
                    <a:pt x="817" y="881"/>
                  </a:cubicBezTo>
                  <a:cubicBezTo>
                    <a:pt x="832" y="781"/>
                    <a:pt x="898" y="692"/>
                    <a:pt x="909" y="591"/>
                  </a:cubicBezTo>
                  <a:cubicBezTo>
                    <a:pt x="887" y="606"/>
                    <a:pt x="861" y="578"/>
                    <a:pt x="849" y="554"/>
                  </a:cubicBezTo>
                  <a:cubicBezTo>
                    <a:pt x="827" y="510"/>
                    <a:pt x="809" y="464"/>
                    <a:pt x="794" y="417"/>
                  </a:cubicBezTo>
                  <a:cubicBezTo>
                    <a:pt x="776" y="358"/>
                    <a:pt x="759" y="293"/>
                    <a:pt x="709" y="258"/>
                  </a:cubicBezTo>
                  <a:cubicBezTo>
                    <a:pt x="700" y="252"/>
                    <a:pt x="688" y="247"/>
                    <a:pt x="679" y="252"/>
                  </a:cubicBezTo>
                  <a:cubicBezTo>
                    <a:pt x="672" y="256"/>
                    <a:pt x="669" y="265"/>
                    <a:pt x="667" y="272"/>
                  </a:cubicBezTo>
                  <a:cubicBezTo>
                    <a:pt x="650" y="340"/>
                    <a:pt x="562" y="394"/>
                    <a:pt x="537" y="460"/>
                  </a:cubicBezTo>
                  <a:cubicBezTo>
                    <a:pt x="514" y="522"/>
                    <a:pt x="471" y="576"/>
                    <a:pt x="448" y="638"/>
                  </a:cubicBezTo>
                  <a:cubicBezTo>
                    <a:pt x="394" y="781"/>
                    <a:pt x="535" y="958"/>
                    <a:pt x="544" y="1111"/>
                  </a:cubicBezTo>
                  <a:cubicBezTo>
                    <a:pt x="547" y="1178"/>
                    <a:pt x="542" y="1246"/>
                    <a:pt x="536" y="1313"/>
                  </a:cubicBezTo>
                  <a:cubicBezTo>
                    <a:pt x="535" y="1324"/>
                    <a:pt x="534" y="1336"/>
                    <a:pt x="525" y="1342"/>
                  </a:cubicBezTo>
                  <a:cubicBezTo>
                    <a:pt x="519" y="1345"/>
                    <a:pt x="512" y="1346"/>
                    <a:pt x="505" y="1346"/>
                  </a:cubicBezTo>
                  <a:cubicBezTo>
                    <a:pt x="476" y="1346"/>
                    <a:pt x="446" y="1341"/>
                    <a:pt x="417" y="1331"/>
                  </a:cubicBezTo>
                  <a:cubicBezTo>
                    <a:pt x="406" y="1327"/>
                    <a:pt x="395" y="1322"/>
                    <a:pt x="383" y="1322"/>
                  </a:cubicBezTo>
                  <a:cubicBezTo>
                    <a:pt x="365" y="1322"/>
                    <a:pt x="348" y="1331"/>
                    <a:pt x="331" y="1337"/>
                  </a:cubicBezTo>
                  <a:cubicBezTo>
                    <a:pt x="274" y="1354"/>
                    <a:pt x="214" y="1317"/>
                    <a:pt x="172" y="1273"/>
                  </a:cubicBezTo>
                  <a:cubicBezTo>
                    <a:pt x="130" y="1230"/>
                    <a:pt x="94" y="1178"/>
                    <a:pt x="40" y="1151"/>
                  </a:cubicBezTo>
                  <a:cubicBezTo>
                    <a:pt x="23" y="1142"/>
                    <a:pt x="0" y="1129"/>
                    <a:pt x="4" y="1110"/>
                  </a:cubicBezTo>
                  <a:cubicBezTo>
                    <a:pt x="7" y="1104"/>
                    <a:pt x="10" y="1098"/>
                    <a:pt x="16" y="1094"/>
                  </a:cubicBezTo>
                  <a:cubicBezTo>
                    <a:pt x="38" y="1072"/>
                    <a:pt x="61" y="1050"/>
                    <a:pt x="78" y="1025"/>
                  </a:cubicBezTo>
                  <a:cubicBezTo>
                    <a:pt x="105" y="987"/>
                    <a:pt x="119" y="941"/>
                    <a:pt x="133" y="897"/>
                  </a:cubicBezTo>
                  <a:cubicBezTo>
                    <a:pt x="153" y="832"/>
                    <a:pt x="173" y="766"/>
                    <a:pt x="169" y="698"/>
                  </a:cubicBezTo>
                  <a:cubicBezTo>
                    <a:pt x="167" y="664"/>
                    <a:pt x="160" y="632"/>
                    <a:pt x="157" y="598"/>
                  </a:cubicBezTo>
                  <a:cubicBezTo>
                    <a:pt x="151" y="531"/>
                    <a:pt x="164" y="465"/>
                    <a:pt x="177" y="399"/>
                  </a:cubicBezTo>
                  <a:cubicBezTo>
                    <a:pt x="186" y="355"/>
                    <a:pt x="195" y="308"/>
                    <a:pt x="223" y="272"/>
                  </a:cubicBezTo>
                  <a:cubicBezTo>
                    <a:pt x="242" y="247"/>
                    <a:pt x="267" y="229"/>
                    <a:pt x="288" y="206"/>
                  </a:cubicBezTo>
                  <a:cubicBezTo>
                    <a:pt x="319" y="172"/>
                    <a:pt x="339" y="130"/>
                    <a:pt x="364" y="91"/>
                  </a:cubicBezTo>
                  <a:cubicBezTo>
                    <a:pt x="390" y="52"/>
                    <a:pt x="424" y="16"/>
                    <a:pt x="469" y="6"/>
                  </a:cubicBezTo>
                  <a:cubicBezTo>
                    <a:pt x="497" y="0"/>
                    <a:pt x="525" y="5"/>
                    <a:pt x="553" y="9"/>
                  </a:cubicBezTo>
                  <a:cubicBezTo>
                    <a:pt x="575" y="13"/>
                    <a:pt x="597" y="17"/>
                    <a:pt x="618" y="25"/>
                  </a:cubicBezTo>
                  <a:cubicBezTo>
                    <a:pt x="635" y="32"/>
                    <a:pt x="650" y="48"/>
                    <a:pt x="667" y="51"/>
                  </a:cubicBezTo>
                  <a:cubicBezTo>
                    <a:pt x="682" y="54"/>
                    <a:pt x="699" y="53"/>
                    <a:pt x="716" y="51"/>
                  </a:cubicBezTo>
                  <a:cubicBezTo>
                    <a:pt x="735" y="50"/>
                    <a:pt x="754" y="48"/>
                    <a:pt x="773" y="53"/>
                  </a:cubicBezTo>
                  <a:cubicBezTo>
                    <a:pt x="843" y="69"/>
                    <a:pt x="906" y="116"/>
                    <a:pt x="937" y="181"/>
                  </a:cubicBezTo>
                  <a:cubicBezTo>
                    <a:pt x="943" y="194"/>
                    <a:pt x="948" y="208"/>
                    <a:pt x="952" y="221"/>
                  </a:cubicBezTo>
                  <a:cubicBezTo>
                    <a:pt x="958" y="241"/>
                    <a:pt x="963" y="260"/>
                    <a:pt x="967" y="280"/>
                  </a:cubicBezTo>
                  <a:cubicBezTo>
                    <a:pt x="968" y="284"/>
                    <a:pt x="969" y="288"/>
                    <a:pt x="970" y="292"/>
                  </a:cubicBezTo>
                  <a:cubicBezTo>
                    <a:pt x="998" y="423"/>
                    <a:pt x="980" y="517"/>
                    <a:pt x="968" y="653"/>
                  </a:cubicBezTo>
                  <a:cubicBezTo>
                    <a:pt x="956" y="788"/>
                    <a:pt x="953" y="970"/>
                    <a:pt x="991" y="1101"/>
                  </a:cubicBezTo>
                  <a:cubicBezTo>
                    <a:pt x="1006" y="1156"/>
                    <a:pt x="1038" y="1213"/>
                    <a:pt x="1017" y="1266"/>
                  </a:cubicBezTo>
                </a:path>
              </a:pathLst>
            </a:custGeom>
            <a:solidFill>
              <a:srgbClr val="865A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2" name="ïSļiḓê"/>
            <p:cNvSpPr/>
            <p:nvPr/>
          </p:nvSpPr>
          <p:spPr bwMode="auto">
            <a:xfrm>
              <a:off x="4216401" y="3851276"/>
              <a:ext cx="120650" cy="142875"/>
            </a:xfrm>
            <a:custGeom>
              <a:avLst/>
              <a:gdLst>
                <a:gd name="T0" fmla="*/ 70 w 70"/>
                <a:gd name="T1" fmla="*/ 0 h 82"/>
                <a:gd name="T2" fmla="*/ 0 w 70"/>
                <a:gd name="T3" fmla="*/ 0 h 82"/>
                <a:gd name="T4" fmla="*/ 30 w 70"/>
                <a:gd name="T5" fmla="*/ 82 h 82"/>
                <a:gd name="T6" fmla="*/ 70 w 70"/>
                <a:gd name="T7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82">
                  <a:moveTo>
                    <a:pt x="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0" y="48"/>
                    <a:pt x="30" y="82"/>
                  </a:cubicBezTo>
                  <a:cubicBezTo>
                    <a:pt x="30" y="82"/>
                    <a:pt x="52" y="0"/>
                    <a:pt x="70" y="0"/>
                  </a:cubicBezTo>
                </a:path>
              </a:pathLst>
            </a:custGeom>
            <a:solidFill>
              <a:srgbClr val="F0B8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3" name="ïṩliḋè"/>
            <p:cNvSpPr/>
            <p:nvPr/>
          </p:nvSpPr>
          <p:spPr bwMode="auto">
            <a:xfrm>
              <a:off x="3476626" y="3533776"/>
              <a:ext cx="617538" cy="1098550"/>
            </a:xfrm>
            <a:custGeom>
              <a:avLst/>
              <a:gdLst>
                <a:gd name="T0" fmla="*/ 356 w 356"/>
                <a:gd name="T1" fmla="*/ 194 h 634"/>
                <a:gd name="T2" fmla="*/ 356 w 356"/>
                <a:gd name="T3" fmla="*/ 439 h 634"/>
                <a:gd name="T4" fmla="*/ 318 w 356"/>
                <a:gd name="T5" fmla="*/ 549 h 634"/>
                <a:gd name="T6" fmla="*/ 304 w 356"/>
                <a:gd name="T7" fmla="*/ 564 h 634"/>
                <a:gd name="T8" fmla="*/ 53 w 356"/>
                <a:gd name="T9" fmla="*/ 565 h 634"/>
                <a:gd name="T10" fmla="*/ 52 w 356"/>
                <a:gd name="T11" fmla="*/ 564 h 634"/>
                <a:gd name="T12" fmla="*/ 38 w 356"/>
                <a:gd name="T13" fmla="*/ 549 h 634"/>
                <a:gd name="T14" fmla="*/ 0 w 356"/>
                <a:gd name="T15" fmla="*/ 439 h 634"/>
                <a:gd name="T16" fmla="*/ 0 w 356"/>
                <a:gd name="T17" fmla="*/ 194 h 634"/>
                <a:gd name="T18" fmla="*/ 41 w 356"/>
                <a:gd name="T19" fmla="*/ 81 h 634"/>
                <a:gd name="T20" fmla="*/ 57 w 356"/>
                <a:gd name="T21" fmla="*/ 65 h 634"/>
                <a:gd name="T22" fmla="*/ 300 w 356"/>
                <a:gd name="T23" fmla="*/ 65 h 634"/>
                <a:gd name="T24" fmla="*/ 304 w 356"/>
                <a:gd name="T25" fmla="*/ 69 h 634"/>
                <a:gd name="T26" fmla="*/ 315 w 356"/>
                <a:gd name="T27" fmla="*/ 81 h 634"/>
                <a:gd name="T28" fmla="*/ 356 w 356"/>
                <a:gd name="T29" fmla="*/ 19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" h="634">
                  <a:moveTo>
                    <a:pt x="356" y="194"/>
                  </a:moveTo>
                  <a:cubicBezTo>
                    <a:pt x="356" y="439"/>
                    <a:pt x="356" y="439"/>
                    <a:pt x="356" y="439"/>
                  </a:cubicBezTo>
                  <a:cubicBezTo>
                    <a:pt x="356" y="479"/>
                    <a:pt x="342" y="517"/>
                    <a:pt x="318" y="549"/>
                  </a:cubicBezTo>
                  <a:cubicBezTo>
                    <a:pt x="313" y="554"/>
                    <a:pt x="309" y="559"/>
                    <a:pt x="304" y="564"/>
                  </a:cubicBezTo>
                  <a:cubicBezTo>
                    <a:pt x="235" y="634"/>
                    <a:pt x="122" y="634"/>
                    <a:pt x="53" y="565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47" y="559"/>
                    <a:pt x="43" y="554"/>
                    <a:pt x="38" y="549"/>
                  </a:cubicBezTo>
                  <a:cubicBezTo>
                    <a:pt x="14" y="517"/>
                    <a:pt x="0" y="479"/>
                    <a:pt x="0" y="439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53"/>
                    <a:pt x="15" y="112"/>
                    <a:pt x="41" y="81"/>
                  </a:cubicBezTo>
                  <a:cubicBezTo>
                    <a:pt x="46" y="75"/>
                    <a:pt x="51" y="70"/>
                    <a:pt x="57" y="65"/>
                  </a:cubicBezTo>
                  <a:cubicBezTo>
                    <a:pt x="125" y="0"/>
                    <a:pt x="231" y="0"/>
                    <a:pt x="300" y="65"/>
                  </a:cubicBezTo>
                  <a:cubicBezTo>
                    <a:pt x="301" y="66"/>
                    <a:pt x="302" y="67"/>
                    <a:pt x="304" y="69"/>
                  </a:cubicBezTo>
                  <a:cubicBezTo>
                    <a:pt x="308" y="73"/>
                    <a:pt x="311" y="77"/>
                    <a:pt x="315" y="81"/>
                  </a:cubicBezTo>
                  <a:cubicBezTo>
                    <a:pt x="341" y="112"/>
                    <a:pt x="356" y="153"/>
                    <a:pt x="356" y="194"/>
                  </a:cubicBezTo>
                </a:path>
              </a:pathLst>
            </a:custGeom>
            <a:solidFill>
              <a:srgbClr val="DFE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4" name="ïślïḍé"/>
            <p:cNvSpPr/>
            <p:nvPr/>
          </p:nvSpPr>
          <p:spPr bwMode="auto">
            <a:xfrm>
              <a:off x="3476626" y="3562351"/>
              <a:ext cx="315913" cy="1036638"/>
            </a:xfrm>
            <a:custGeom>
              <a:avLst/>
              <a:gdLst>
                <a:gd name="T0" fmla="*/ 178 w 182"/>
                <a:gd name="T1" fmla="*/ 0 h 598"/>
                <a:gd name="T2" fmla="*/ 173 w 182"/>
                <a:gd name="T3" fmla="*/ 1 h 598"/>
                <a:gd name="T4" fmla="*/ 131 w 182"/>
                <a:gd name="T5" fmla="*/ 7 h 598"/>
                <a:gd name="T6" fmla="*/ 57 w 182"/>
                <a:gd name="T7" fmla="*/ 49 h 598"/>
                <a:gd name="T8" fmla="*/ 41 w 182"/>
                <a:gd name="T9" fmla="*/ 65 h 598"/>
                <a:gd name="T10" fmla="*/ 0 w 182"/>
                <a:gd name="T11" fmla="*/ 178 h 598"/>
                <a:gd name="T12" fmla="*/ 0 w 182"/>
                <a:gd name="T13" fmla="*/ 178 h 598"/>
                <a:gd name="T14" fmla="*/ 0 w 182"/>
                <a:gd name="T15" fmla="*/ 423 h 598"/>
                <a:gd name="T16" fmla="*/ 0 w 182"/>
                <a:gd name="T17" fmla="*/ 423 h 598"/>
                <a:gd name="T18" fmla="*/ 0 w 182"/>
                <a:gd name="T19" fmla="*/ 423 h 598"/>
                <a:gd name="T20" fmla="*/ 38 w 182"/>
                <a:gd name="T21" fmla="*/ 533 h 598"/>
                <a:gd name="T22" fmla="*/ 52 w 182"/>
                <a:gd name="T23" fmla="*/ 548 h 598"/>
                <a:gd name="T24" fmla="*/ 53 w 182"/>
                <a:gd name="T25" fmla="*/ 549 h 598"/>
                <a:gd name="T26" fmla="*/ 152 w 182"/>
                <a:gd name="T27" fmla="*/ 598 h 598"/>
                <a:gd name="T28" fmla="*/ 152 w 182"/>
                <a:gd name="T29" fmla="*/ 597 h 598"/>
                <a:gd name="T30" fmla="*/ 60 w 182"/>
                <a:gd name="T31" fmla="*/ 549 h 598"/>
                <a:gd name="T32" fmla="*/ 59 w 182"/>
                <a:gd name="T33" fmla="*/ 548 h 598"/>
                <a:gd name="T34" fmla="*/ 59 w 182"/>
                <a:gd name="T35" fmla="*/ 548 h 598"/>
                <a:gd name="T36" fmla="*/ 59 w 182"/>
                <a:gd name="T37" fmla="*/ 548 h 598"/>
                <a:gd name="T38" fmla="*/ 46 w 182"/>
                <a:gd name="T39" fmla="*/ 533 h 598"/>
                <a:gd name="T40" fmla="*/ 46 w 182"/>
                <a:gd name="T41" fmla="*/ 533 h 598"/>
                <a:gd name="T42" fmla="*/ 7 w 182"/>
                <a:gd name="T43" fmla="*/ 423 h 598"/>
                <a:gd name="T44" fmla="*/ 7 w 182"/>
                <a:gd name="T45" fmla="*/ 178 h 598"/>
                <a:gd name="T46" fmla="*/ 49 w 182"/>
                <a:gd name="T47" fmla="*/ 65 h 598"/>
                <a:gd name="T48" fmla="*/ 64 w 182"/>
                <a:gd name="T49" fmla="*/ 49 h 598"/>
                <a:gd name="T50" fmla="*/ 182 w 182"/>
                <a:gd name="T51" fmla="*/ 1 h 598"/>
                <a:gd name="T52" fmla="*/ 178 w 182"/>
                <a:gd name="T53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2" h="598">
                  <a:moveTo>
                    <a:pt x="178" y="0"/>
                  </a:moveTo>
                  <a:cubicBezTo>
                    <a:pt x="177" y="0"/>
                    <a:pt x="175" y="0"/>
                    <a:pt x="173" y="1"/>
                  </a:cubicBezTo>
                  <a:cubicBezTo>
                    <a:pt x="159" y="1"/>
                    <a:pt x="145" y="3"/>
                    <a:pt x="131" y="7"/>
                  </a:cubicBezTo>
                  <a:cubicBezTo>
                    <a:pt x="104" y="14"/>
                    <a:pt x="78" y="28"/>
                    <a:pt x="57" y="49"/>
                  </a:cubicBezTo>
                  <a:cubicBezTo>
                    <a:pt x="51" y="54"/>
                    <a:pt x="46" y="59"/>
                    <a:pt x="41" y="65"/>
                  </a:cubicBezTo>
                  <a:cubicBezTo>
                    <a:pt x="15" y="96"/>
                    <a:pt x="0" y="136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0" y="463"/>
                    <a:pt x="14" y="501"/>
                    <a:pt x="38" y="533"/>
                  </a:cubicBezTo>
                  <a:cubicBezTo>
                    <a:pt x="43" y="538"/>
                    <a:pt x="47" y="543"/>
                    <a:pt x="52" y="548"/>
                  </a:cubicBezTo>
                  <a:cubicBezTo>
                    <a:pt x="53" y="549"/>
                    <a:pt x="53" y="549"/>
                    <a:pt x="53" y="549"/>
                  </a:cubicBezTo>
                  <a:cubicBezTo>
                    <a:pt x="81" y="576"/>
                    <a:pt x="116" y="593"/>
                    <a:pt x="152" y="598"/>
                  </a:cubicBezTo>
                  <a:cubicBezTo>
                    <a:pt x="152" y="597"/>
                    <a:pt x="152" y="597"/>
                    <a:pt x="152" y="597"/>
                  </a:cubicBezTo>
                  <a:cubicBezTo>
                    <a:pt x="118" y="591"/>
                    <a:pt x="86" y="575"/>
                    <a:pt x="60" y="549"/>
                  </a:cubicBezTo>
                  <a:cubicBezTo>
                    <a:pt x="59" y="548"/>
                    <a:pt x="59" y="548"/>
                    <a:pt x="59" y="548"/>
                  </a:cubicBezTo>
                  <a:cubicBezTo>
                    <a:pt x="59" y="548"/>
                    <a:pt x="59" y="548"/>
                    <a:pt x="59" y="548"/>
                  </a:cubicBezTo>
                  <a:cubicBezTo>
                    <a:pt x="59" y="548"/>
                    <a:pt x="59" y="548"/>
                    <a:pt x="59" y="548"/>
                  </a:cubicBezTo>
                  <a:cubicBezTo>
                    <a:pt x="54" y="543"/>
                    <a:pt x="50" y="538"/>
                    <a:pt x="46" y="533"/>
                  </a:cubicBezTo>
                  <a:cubicBezTo>
                    <a:pt x="46" y="533"/>
                    <a:pt x="46" y="533"/>
                    <a:pt x="46" y="533"/>
                  </a:cubicBezTo>
                  <a:cubicBezTo>
                    <a:pt x="21" y="501"/>
                    <a:pt x="7" y="463"/>
                    <a:pt x="7" y="423"/>
                  </a:cubicBezTo>
                  <a:cubicBezTo>
                    <a:pt x="7" y="178"/>
                    <a:pt x="7" y="178"/>
                    <a:pt x="7" y="178"/>
                  </a:cubicBezTo>
                  <a:cubicBezTo>
                    <a:pt x="7" y="137"/>
                    <a:pt x="22" y="96"/>
                    <a:pt x="49" y="65"/>
                  </a:cubicBezTo>
                  <a:cubicBezTo>
                    <a:pt x="53" y="59"/>
                    <a:pt x="58" y="54"/>
                    <a:pt x="64" y="49"/>
                  </a:cubicBezTo>
                  <a:cubicBezTo>
                    <a:pt x="97" y="17"/>
                    <a:pt x="139" y="1"/>
                    <a:pt x="182" y="1"/>
                  </a:cubicBezTo>
                  <a:cubicBezTo>
                    <a:pt x="180" y="0"/>
                    <a:pt x="179" y="0"/>
                    <a:pt x="178" y="0"/>
                  </a:cubicBezTo>
                </a:path>
              </a:pathLst>
            </a:custGeom>
            <a:solidFill>
              <a:srgbClr val="C8CF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5" name="ïŝlïḑè"/>
            <p:cNvSpPr/>
            <p:nvPr/>
          </p:nvSpPr>
          <p:spPr bwMode="auto">
            <a:xfrm>
              <a:off x="3489326" y="3533776"/>
              <a:ext cx="617538" cy="1098550"/>
            </a:xfrm>
            <a:custGeom>
              <a:avLst/>
              <a:gdLst>
                <a:gd name="T0" fmla="*/ 356 w 356"/>
                <a:gd name="T1" fmla="*/ 194 h 634"/>
                <a:gd name="T2" fmla="*/ 356 w 356"/>
                <a:gd name="T3" fmla="*/ 439 h 634"/>
                <a:gd name="T4" fmla="*/ 318 w 356"/>
                <a:gd name="T5" fmla="*/ 549 h 634"/>
                <a:gd name="T6" fmla="*/ 304 w 356"/>
                <a:gd name="T7" fmla="*/ 564 h 634"/>
                <a:gd name="T8" fmla="*/ 53 w 356"/>
                <a:gd name="T9" fmla="*/ 565 h 634"/>
                <a:gd name="T10" fmla="*/ 52 w 356"/>
                <a:gd name="T11" fmla="*/ 564 h 634"/>
                <a:gd name="T12" fmla="*/ 39 w 356"/>
                <a:gd name="T13" fmla="*/ 549 h 634"/>
                <a:gd name="T14" fmla="*/ 0 w 356"/>
                <a:gd name="T15" fmla="*/ 439 h 634"/>
                <a:gd name="T16" fmla="*/ 0 w 356"/>
                <a:gd name="T17" fmla="*/ 194 h 634"/>
                <a:gd name="T18" fmla="*/ 42 w 356"/>
                <a:gd name="T19" fmla="*/ 81 h 634"/>
                <a:gd name="T20" fmla="*/ 57 w 356"/>
                <a:gd name="T21" fmla="*/ 65 h 634"/>
                <a:gd name="T22" fmla="*/ 300 w 356"/>
                <a:gd name="T23" fmla="*/ 65 h 634"/>
                <a:gd name="T24" fmla="*/ 304 w 356"/>
                <a:gd name="T25" fmla="*/ 69 h 634"/>
                <a:gd name="T26" fmla="*/ 315 w 356"/>
                <a:gd name="T27" fmla="*/ 81 h 634"/>
                <a:gd name="T28" fmla="*/ 356 w 356"/>
                <a:gd name="T29" fmla="*/ 194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56" h="634">
                  <a:moveTo>
                    <a:pt x="356" y="194"/>
                  </a:moveTo>
                  <a:cubicBezTo>
                    <a:pt x="356" y="439"/>
                    <a:pt x="356" y="439"/>
                    <a:pt x="356" y="439"/>
                  </a:cubicBezTo>
                  <a:cubicBezTo>
                    <a:pt x="356" y="479"/>
                    <a:pt x="343" y="517"/>
                    <a:pt x="318" y="549"/>
                  </a:cubicBezTo>
                  <a:cubicBezTo>
                    <a:pt x="314" y="554"/>
                    <a:pt x="309" y="559"/>
                    <a:pt x="304" y="564"/>
                  </a:cubicBezTo>
                  <a:cubicBezTo>
                    <a:pt x="235" y="634"/>
                    <a:pt x="123" y="634"/>
                    <a:pt x="53" y="565"/>
                  </a:cubicBezTo>
                  <a:cubicBezTo>
                    <a:pt x="52" y="564"/>
                    <a:pt x="52" y="564"/>
                    <a:pt x="52" y="564"/>
                  </a:cubicBezTo>
                  <a:cubicBezTo>
                    <a:pt x="48" y="559"/>
                    <a:pt x="43" y="554"/>
                    <a:pt x="39" y="549"/>
                  </a:cubicBezTo>
                  <a:cubicBezTo>
                    <a:pt x="14" y="517"/>
                    <a:pt x="0" y="479"/>
                    <a:pt x="0" y="439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0" y="153"/>
                    <a:pt x="15" y="112"/>
                    <a:pt x="42" y="81"/>
                  </a:cubicBezTo>
                  <a:cubicBezTo>
                    <a:pt x="46" y="75"/>
                    <a:pt x="51" y="70"/>
                    <a:pt x="57" y="65"/>
                  </a:cubicBezTo>
                  <a:cubicBezTo>
                    <a:pt x="125" y="0"/>
                    <a:pt x="231" y="0"/>
                    <a:pt x="300" y="65"/>
                  </a:cubicBezTo>
                  <a:cubicBezTo>
                    <a:pt x="301" y="66"/>
                    <a:pt x="303" y="67"/>
                    <a:pt x="304" y="69"/>
                  </a:cubicBezTo>
                  <a:cubicBezTo>
                    <a:pt x="308" y="73"/>
                    <a:pt x="311" y="77"/>
                    <a:pt x="315" y="81"/>
                  </a:cubicBezTo>
                  <a:cubicBezTo>
                    <a:pt x="342" y="112"/>
                    <a:pt x="356" y="153"/>
                    <a:pt x="356" y="194"/>
                  </a:cubicBezTo>
                </a:path>
              </a:pathLst>
            </a:custGeom>
            <a:solidFill>
              <a:srgbClr val="DFE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6" name="íslîďe"/>
            <p:cNvSpPr/>
            <p:nvPr/>
          </p:nvSpPr>
          <p:spPr bwMode="auto">
            <a:xfrm>
              <a:off x="3740151" y="4262438"/>
              <a:ext cx="90488" cy="862013"/>
            </a:xfrm>
            <a:custGeom>
              <a:avLst/>
              <a:gdLst>
                <a:gd name="T0" fmla="*/ 22 w 52"/>
                <a:gd name="T1" fmla="*/ 0 h 497"/>
                <a:gd name="T2" fmla="*/ 30 w 52"/>
                <a:gd name="T3" fmla="*/ 0 h 497"/>
                <a:gd name="T4" fmla="*/ 52 w 52"/>
                <a:gd name="T5" fmla="*/ 22 h 497"/>
                <a:gd name="T6" fmla="*/ 52 w 52"/>
                <a:gd name="T7" fmla="*/ 475 h 497"/>
                <a:gd name="T8" fmla="*/ 30 w 52"/>
                <a:gd name="T9" fmla="*/ 497 h 497"/>
                <a:gd name="T10" fmla="*/ 22 w 52"/>
                <a:gd name="T11" fmla="*/ 497 h 497"/>
                <a:gd name="T12" fmla="*/ 0 w 52"/>
                <a:gd name="T13" fmla="*/ 475 h 497"/>
                <a:gd name="T14" fmla="*/ 0 w 52"/>
                <a:gd name="T15" fmla="*/ 22 h 497"/>
                <a:gd name="T16" fmla="*/ 22 w 52"/>
                <a:gd name="T17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97">
                  <a:moveTo>
                    <a:pt x="22" y="0"/>
                  </a:moveTo>
                  <a:cubicBezTo>
                    <a:pt x="30" y="0"/>
                    <a:pt x="30" y="0"/>
                    <a:pt x="30" y="0"/>
                  </a:cubicBezTo>
                  <a:cubicBezTo>
                    <a:pt x="42" y="0"/>
                    <a:pt x="52" y="10"/>
                    <a:pt x="52" y="22"/>
                  </a:cubicBezTo>
                  <a:cubicBezTo>
                    <a:pt x="52" y="475"/>
                    <a:pt x="52" y="475"/>
                    <a:pt x="52" y="475"/>
                  </a:cubicBezTo>
                  <a:cubicBezTo>
                    <a:pt x="52" y="487"/>
                    <a:pt x="42" y="497"/>
                    <a:pt x="30" y="497"/>
                  </a:cubicBezTo>
                  <a:cubicBezTo>
                    <a:pt x="22" y="497"/>
                    <a:pt x="22" y="497"/>
                    <a:pt x="22" y="497"/>
                  </a:cubicBezTo>
                  <a:cubicBezTo>
                    <a:pt x="10" y="497"/>
                    <a:pt x="0" y="487"/>
                    <a:pt x="0" y="475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</a:path>
              </a:pathLst>
            </a:custGeom>
            <a:solidFill>
              <a:srgbClr val="5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7" name="îSļiḓè"/>
            <p:cNvSpPr/>
            <p:nvPr/>
          </p:nvSpPr>
          <p:spPr bwMode="auto">
            <a:xfrm>
              <a:off x="3740151" y="4262438"/>
              <a:ext cx="50800" cy="744538"/>
            </a:xfrm>
            <a:custGeom>
              <a:avLst/>
              <a:gdLst>
                <a:gd name="T0" fmla="*/ 0 w 29"/>
                <a:gd name="T1" fmla="*/ 281 h 430"/>
                <a:gd name="T2" fmla="*/ 0 w 29"/>
                <a:gd name="T3" fmla="*/ 430 h 430"/>
                <a:gd name="T4" fmla="*/ 7 w 29"/>
                <a:gd name="T5" fmla="*/ 430 h 430"/>
                <a:gd name="T6" fmla="*/ 7 w 29"/>
                <a:gd name="T7" fmla="*/ 281 h 430"/>
                <a:gd name="T8" fmla="*/ 0 w 29"/>
                <a:gd name="T9" fmla="*/ 281 h 430"/>
                <a:gd name="T10" fmla="*/ 29 w 29"/>
                <a:gd name="T11" fmla="*/ 0 h 430"/>
                <a:gd name="T12" fmla="*/ 22 w 29"/>
                <a:gd name="T13" fmla="*/ 0 h 430"/>
                <a:gd name="T14" fmla="*/ 0 w 29"/>
                <a:gd name="T15" fmla="*/ 22 h 430"/>
                <a:gd name="T16" fmla="*/ 0 w 29"/>
                <a:gd name="T17" fmla="*/ 244 h 430"/>
                <a:gd name="T18" fmla="*/ 7 w 29"/>
                <a:gd name="T19" fmla="*/ 244 h 430"/>
                <a:gd name="T20" fmla="*/ 7 w 29"/>
                <a:gd name="T21" fmla="*/ 22 h 430"/>
                <a:gd name="T22" fmla="*/ 29 w 29"/>
                <a:gd name="T23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" h="430">
                  <a:moveTo>
                    <a:pt x="0" y="281"/>
                  </a:moveTo>
                  <a:cubicBezTo>
                    <a:pt x="0" y="430"/>
                    <a:pt x="0" y="430"/>
                    <a:pt x="0" y="430"/>
                  </a:cubicBezTo>
                  <a:cubicBezTo>
                    <a:pt x="7" y="430"/>
                    <a:pt x="7" y="430"/>
                    <a:pt x="7" y="430"/>
                  </a:cubicBezTo>
                  <a:cubicBezTo>
                    <a:pt x="7" y="281"/>
                    <a:pt x="7" y="281"/>
                    <a:pt x="7" y="281"/>
                  </a:cubicBezTo>
                  <a:cubicBezTo>
                    <a:pt x="5" y="281"/>
                    <a:pt x="2" y="281"/>
                    <a:pt x="0" y="281"/>
                  </a:cubicBezTo>
                  <a:moveTo>
                    <a:pt x="29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244"/>
                    <a:pt x="0" y="244"/>
                    <a:pt x="0" y="244"/>
                  </a:cubicBezTo>
                  <a:cubicBezTo>
                    <a:pt x="2" y="244"/>
                    <a:pt x="5" y="244"/>
                    <a:pt x="7" y="244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10"/>
                    <a:pt x="17" y="0"/>
                    <a:pt x="29" y="0"/>
                  </a:cubicBezTo>
                </a:path>
              </a:pathLst>
            </a:custGeom>
            <a:solidFill>
              <a:srgbClr val="4B4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8" name="išḻîḋé"/>
            <p:cNvSpPr/>
            <p:nvPr/>
          </p:nvSpPr>
          <p:spPr bwMode="auto">
            <a:xfrm>
              <a:off x="3476626" y="5006976"/>
              <a:ext cx="301625" cy="117475"/>
            </a:xfrm>
            <a:custGeom>
              <a:avLst/>
              <a:gdLst>
                <a:gd name="T0" fmla="*/ 152 w 174"/>
                <a:gd name="T1" fmla="*/ 0 h 67"/>
                <a:gd name="T2" fmla="*/ 28 w 174"/>
                <a:gd name="T3" fmla="*/ 0 h 67"/>
                <a:gd name="T4" fmla="*/ 0 w 174"/>
                <a:gd name="T5" fmla="*/ 28 h 67"/>
                <a:gd name="T6" fmla="*/ 0 w 174"/>
                <a:gd name="T7" fmla="*/ 39 h 67"/>
                <a:gd name="T8" fmla="*/ 28 w 174"/>
                <a:gd name="T9" fmla="*/ 67 h 67"/>
                <a:gd name="T10" fmla="*/ 174 w 174"/>
                <a:gd name="T11" fmla="*/ 67 h 67"/>
                <a:gd name="T12" fmla="*/ 152 w 174"/>
                <a:gd name="T13" fmla="*/ 45 h 67"/>
                <a:gd name="T14" fmla="*/ 152 w 174"/>
                <a:gd name="T15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4" h="67">
                  <a:moveTo>
                    <a:pt x="15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13" y="0"/>
                    <a:pt x="0" y="12"/>
                    <a:pt x="0" y="28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4"/>
                    <a:pt x="13" y="67"/>
                    <a:pt x="28" y="67"/>
                  </a:cubicBezTo>
                  <a:cubicBezTo>
                    <a:pt x="174" y="67"/>
                    <a:pt x="174" y="67"/>
                    <a:pt x="174" y="67"/>
                  </a:cubicBezTo>
                  <a:cubicBezTo>
                    <a:pt x="162" y="67"/>
                    <a:pt x="152" y="57"/>
                    <a:pt x="152" y="45"/>
                  </a:cubicBezTo>
                  <a:cubicBezTo>
                    <a:pt x="152" y="0"/>
                    <a:pt x="152" y="0"/>
                    <a:pt x="152" y="0"/>
                  </a:cubicBezTo>
                </a:path>
              </a:pathLst>
            </a:custGeom>
            <a:solidFill>
              <a:srgbClr val="4B4E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9" name="îšlîdè"/>
            <p:cNvSpPr/>
            <p:nvPr/>
          </p:nvSpPr>
          <p:spPr bwMode="auto">
            <a:xfrm>
              <a:off x="3489326" y="4262438"/>
              <a:ext cx="617538" cy="862013"/>
            </a:xfrm>
            <a:custGeom>
              <a:avLst/>
              <a:gdLst>
                <a:gd name="connsiteX0" fmla="*/ 301809 w 617538"/>
                <a:gd name="connsiteY0" fmla="*/ 0 h 862013"/>
                <a:gd name="connsiteX1" fmla="*/ 317470 w 617538"/>
                <a:gd name="connsiteY1" fmla="*/ 0 h 862013"/>
                <a:gd name="connsiteX2" fmla="*/ 354013 w 617538"/>
                <a:gd name="connsiteY2" fmla="*/ 38158 h 862013"/>
                <a:gd name="connsiteX3" fmla="*/ 354013 w 617538"/>
                <a:gd name="connsiteY3" fmla="*/ 725643 h 862013"/>
                <a:gd name="connsiteX4" fmla="*/ 354013 w 617538"/>
                <a:gd name="connsiteY4" fmla="*/ 744538 h 862013"/>
                <a:gd name="connsiteX5" fmla="*/ 399864 w 617538"/>
                <a:gd name="connsiteY5" fmla="*/ 744538 h 862013"/>
                <a:gd name="connsiteX6" fmla="*/ 568968 w 617538"/>
                <a:gd name="connsiteY6" fmla="*/ 744538 h 862013"/>
                <a:gd name="connsiteX7" fmla="*/ 617538 w 617538"/>
                <a:gd name="connsiteY7" fmla="*/ 793632 h 862013"/>
                <a:gd name="connsiteX8" fmla="*/ 617538 w 617538"/>
                <a:gd name="connsiteY8" fmla="*/ 812919 h 862013"/>
                <a:gd name="connsiteX9" fmla="*/ 568968 w 617538"/>
                <a:gd name="connsiteY9" fmla="*/ 862013 h 862013"/>
                <a:gd name="connsiteX10" fmla="*/ 327700 w 617538"/>
                <a:gd name="connsiteY10" fmla="*/ 862013 h 862013"/>
                <a:gd name="connsiteX11" fmla="*/ 317470 w 617538"/>
                <a:gd name="connsiteY11" fmla="*/ 862013 h 862013"/>
                <a:gd name="connsiteX12" fmla="*/ 301809 w 617538"/>
                <a:gd name="connsiteY12" fmla="*/ 862013 h 862013"/>
                <a:gd name="connsiteX13" fmla="*/ 268113 w 617538"/>
                <a:gd name="connsiteY13" fmla="*/ 862013 h 862013"/>
                <a:gd name="connsiteX14" fmla="*/ 48570 w 617538"/>
                <a:gd name="connsiteY14" fmla="*/ 862013 h 862013"/>
                <a:gd name="connsiteX15" fmla="*/ 0 w 617538"/>
                <a:gd name="connsiteY15" fmla="*/ 812919 h 862013"/>
                <a:gd name="connsiteX16" fmla="*/ 0 w 617538"/>
                <a:gd name="connsiteY16" fmla="*/ 793632 h 862013"/>
                <a:gd name="connsiteX17" fmla="*/ 48570 w 617538"/>
                <a:gd name="connsiteY17" fmla="*/ 744538 h 862013"/>
                <a:gd name="connsiteX18" fmla="*/ 220342 w 617538"/>
                <a:gd name="connsiteY18" fmla="*/ 744538 h 862013"/>
                <a:gd name="connsiteX19" fmla="*/ 263525 w 617538"/>
                <a:gd name="connsiteY19" fmla="*/ 744538 h 862013"/>
                <a:gd name="connsiteX20" fmla="*/ 263525 w 617538"/>
                <a:gd name="connsiteY20" fmla="*/ 685553 h 862013"/>
                <a:gd name="connsiteX21" fmla="*/ 263525 w 617538"/>
                <a:gd name="connsiteY21" fmla="*/ 38158 h 862013"/>
                <a:gd name="connsiteX22" fmla="*/ 301809 w 617538"/>
                <a:gd name="connsiteY22" fmla="*/ 0 h 86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17538" h="862013">
                  <a:moveTo>
                    <a:pt x="301809" y="0"/>
                  </a:moveTo>
                  <a:cubicBezTo>
                    <a:pt x="317470" y="0"/>
                    <a:pt x="317470" y="0"/>
                    <a:pt x="317470" y="0"/>
                  </a:cubicBezTo>
                  <a:cubicBezTo>
                    <a:pt x="338352" y="0"/>
                    <a:pt x="354013" y="17345"/>
                    <a:pt x="354013" y="38158"/>
                  </a:cubicBezTo>
                  <a:cubicBezTo>
                    <a:pt x="354013" y="431007"/>
                    <a:pt x="354013" y="627431"/>
                    <a:pt x="354013" y="725643"/>
                  </a:cubicBezTo>
                  <a:lnTo>
                    <a:pt x="354013" y="744538"/>
                  </a:lnTo>
                  <a:lnTo>
                    <a:pt x="399864" y="744538"/>
                  </a:lnTo>
                  <a:cubicBezTo>
                    <a:pt x="568968" y="744538"/>
                    <a:pt x="568968" y="744538"/>
                    <a:pt x="568968" y="744538"/>
                  </a:cubicBezTo>
                  <a:cubicBezTo>
                    <a:pt x="596722" y="744538"/>
                    <a:pt x="617538" y="765579"/>
                    <a:pt x="617538" y="793632"/>
                  </a:cubicBezTo>
                  <a:cubicBezTo>
                    <a:pt x="617538" y="812919"/>
                    <a:pt x="617538" y="812919"/>
                    <a:pt x="617538" y="812919"/>
                  </a:cubicBezTo>
                  <a:cubicBezTo>
                    <a:pt x="617538" y="839220"/>
                    <a:pt x="596722" y="862013"/>
                    <a:pt x="568968" y="862013"/>
                  </a:cubicBezTo>
                  <a:cubicBezTo>
                    <a:pt x="471393" y="862013"/>
                    <a:pt x="392114" y="862013"/>
                    <a:pt x="327700" y="862013"/>
                  </a:cubicBezTo>
                  <a:lnTo>
                    <a:pt x="317470" y="862013"/>
                  </a:lnTo>
                  <a:cubicBezTo>
                    <a:pt x="301809" y="862013"/>
                    <a:pt x="301809" y="862013"/>
                    <a:pt x="301809" y="862013"/>
                  </a:cubicBezTo>
                  <a:lnTo>
                    <a:pt x="268113" y="862013"/>
                  </a:lnTo>
                  <a:cubicBezTo>
                    <a:pt x="48570" y="862013"/>
                    <a:pt x="48570" y="862013"/>
                    <a:pt x="48570" y="862013"/>
                  </a:cubicBezTo>
                  <a:cubicBezTo>
                    <a:pt x="22550" y="862013"/>
                    <a:pt x="0" y="839220"/>
                    <a:pt x="0" y="812919"/>
                  </a:cubicBezTo>
                  <a:cubicBezTo>
                    <a:pt x="0" y="793632"/>
                    <a:pt x="0" y="793632"/>
                    <a:pt x="0" y="793632"/>
                  </a:cubicBezTo>
                  <a:cubicBezTo>
                    <a:pt x="0" y="765579"/>
                    <a:pt x="22550" y="744538"/>
                    <a:pt x="48570" y="744538"/>
                  </a:cubicBezTo>
                  <a:cubicBezTo>
                    <a:pt x="113620" y="744538"/>
                    <a:pt x="170538" y="744538"/>
                    <a:pt x="220342" y="744538"/>
                  </a:cubicBezTo>
                  <a:lnTo>
                    <a:pt x="263525" y="744538"/>
                  </a:lnTo>
                  <a:lnTo>
                    <a:pt x="263525" y="685553"/>
                  </a:lnTo>
                  <a:cubicBezTo>
                    <a:pt x="263525" y="38158"/>
                    <a:pt x="263525" y="38158"/>
                    <a:pt x="263525" y="38158"/>
                  </a:cubicBezTo>
                  <a:cubicBezTo>
                    <a:pt x="263525" y="17345"/>
                    <a:pt x="280927" y="0"/>
                    <a:pt x="301809" y="0"/>
                  </a:cubicBezTo>
                  <a:close/>
                </a:path>
              </a:pathLst>
            </a:custGeom>
            <a:solidFill>
              <a:srgbClr val="5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0" name="ïSḻiḓé"/>
            <p:cNvSpPr/>
            <p:nvPr/>
          </p:nvSpPr>
          <p:spPr bwMode="auto">
            <a:xfrm>
              <a:off x="3117851" y="3414713"/>
              <a:ext cx="1335088" cy="1336641"/>
            </a:xfrm>
            <a:custGeom>
              <a:avLst/>
              <a:gdLst>
                <a:gd name="connsiteX0" fmla="*/ 0 w 1335088"/>
                <a:gd name="connsiteY0" fmla="*/ 666933 h 1336641"/>
                <a:gd name="connsiteX1" fmla="*/ 119638 w 1335088"/>
                <a:gd name="connsiteY1" fmla="*/ 920242 h 1336641"/>
                <a:gd name="connsiteX2" fmla="*/ 416131 w 1335088"/>
                <a:gd name="connsiteY2" fmla="*/ 1216927 h 1336641"/>
                <a:gd name="connsiteX3" fmla="*/ 1215450 w 1335088"/>
                <a:gd name="connsiteY3" fmla="*/ 920242 h 1336641"/>
                <a:gd name="connsiteX4" fmla="*/ 1335088 w 1335088"/>
                <a:gd name="connsiteY4" fmla="*/ 666933 h 1336641"/>
                <a:gd name="connsiteX5" fmla="*/ 1335088 w 1335088"/>
                <a:gd name="connsiteY5" fmla="*/ 668668 h 1336641"/>
                <a:gd name="connsiteX6" fmla="*/ 667544 w 1335088"/>
                <a:gd name="connsiteY6" fmla="*/ 1336641 h 1336641"/>
                <a:gd name="connsiteX7" fmla="*/ 0 w 1335088"/>
                <a:gd name="connsiteY7" fmla="*/ 666933 h 1336641"/>
                <a:gd name="connsiteX8" fmla="*/ 667544 w 1335088"/>
                <a:gd name="connsiteY8" fmla="*/ 0 h 1336641"/>
                <a:gd name="connsiteX9" fmla="*/ 1216044 w 1335088"/>
                <a:gd name="connsiteY9" fmla="*/ 287757 h 1336641"/>
                <a:gd name="connsiteX10" fmla="*/ 1271588 w 1335088"/>
                <a:gd name="connsiteY10" fmla="*/ 539111 h 1336641"/>
                <a:gd name="connsiteX11" fmla="*/ 1268117 w 1335088"/>
                <a:gd name="connsiteY11" fmla="*/ 603250 h 1336641"/>
                <a:gd name="connsiteX12" fmla="*/ 728296 w 1335088"/>
                <a:gd name="connsiteY12" fmla="*/ 64139 h 1336641"/>
                <a:gd name="connsiteX13" fmla="*/ 66972 w 1335088"/>
                <a:gd name="connsiteY13" fmla="*/ 603250 h 1336641"/>
                <a:gd name="connsiteX14" fmla="*/ 63500 w 1335088"/>
                <a:gd name="connsiteY14" fmla="*/ 539111 h 1336641"/>
                <a:gd name="connsiteX15" fmla="*/ 119044 w 1335088"/>
                <a:gd name="connsiteY15" fmla="*/ 287757 h 1336641"/>
                <a:gd name="connsiteX16" fmla="*/ 667544 w 1335088"/>
                <a:gd name="connsiteY16" fmla="*/ 0 h 1336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35088" h="1336641">
                  <a:moveTo>
                    <a:pt x="0" y="666933"/>
                  </a:moveTo>
                  <a:cubicBezTo>
                    <a:pt x="0" y="646113"/>
                    <a:pt x="55484" y="828288"/>
                    <a:pt x="119638" y="920242"/>
                  </a:cubicBezTo>
                  <a:cubicBezTo>
                    <a:pt x="178590" y="1052102"/>
                    <a:pt x="284357" y="1156202"/>
                    <a:pt x="416131" y="1216927"/>
                  </a:cubicBezTo>
                  <a:cubicBezTo>
                    <a:pt x="717827" y="1355726"/>
                    <a:pt x="1076740" y="1223867"/>
                    <a:pt x="1215450" y="920242"/>
                  </a:cubicBezTo>
                  <a:cubicBezTo>
                    <a:pt x="1279604" y="828288"/>
                    <a:pt x="1335088" y="646113"/>
                    <a:pt x="1335088" y="666933"/>
                  </a:cubicBezTo>
                  <a:cubicBezTo>
                    <a:pt x="1335088" y="666933"/>
                    <a:pt x="1335088" y="666933"/>
                    <a:pt x="1335088" y="668668"/>
                  </a:cubicBezTo>
                  <a:cubicBezTo>
                    <a:pt x="1335088" y="1038222"/>
                    <a:pt x="1036861" y="1336641"/>
                    <a:pt x="667544" y="1336641"/>
                  </a:cubicBezTo>
                  <a:cubicBezTo>
                    <a:pt x="298228" y="1336641"/>
                    <a:pt x="0" y="1036487"/>
                    <a:pt x="0" y="666933"/>
                  </a:cubicBezTo>
                  <a:close/>
                  <a:moveTo>
                    <a:pt x="667544" y="0"/>
                  </a:moveTo>
                  <a:cubicBezTo>
                    <a:pt x="886250" y="0"/>
                    <a:pt x="1091069" y="107475"/>
                    <a:pt x="1216044" y="287757"/>
                  </a:cubicBezTo>
                  <a:cubicBezTo>
                    <a:pt x="1252495" y="365764"/>
                    <a:pt x="1271588" y="452437"/>
                    <a:pt x="1271588" y="539111"/>
                  </a:cubicBezTo>
                  <a:cubicBezTo>
                    <a:pt x="1271588" y="561646"/>
                    <a:pt x="1269852" y="582448"/>
                    <a:pt x="1268117" y="603250"/>
                  </a:cubicBezTo>
                  <a:cubicBezTo>
                    <a:pt x="1238609" y="318960"/>
                    <a:pt x="1012960" y="93608"/>
                    <a:pt x="728296" y="64139"/>
                  </a:cubicBezTo>
                  <a:cubicBezTo>
                    <a:pt x="396766" y="31202"/>
                    <a:pt x="99951" y="272156"/>
                    <a:pt x="66972" y="603250"/>
                  </a:cubicBezTo>
                  <a:cubicBezTo>
                    <a:pt x="63500" y="582448"/>
                    <a:pt x="63500" y="561646"/>
                    <a:pt x="63500" y="539111"/>
                  </a:cubicBezTo>
                  <a:cubicBezTo>
                    <a:pt x="63500" y="452437"/>
                    <a:pt x="82593" y="365764"/>
                    <a:pt x="119044" y="287757"/>
                  </a:cubicBezTo>
                  <a:cubicBezTo>
                    <a:pt x="244019" y="107475"/>
                    <a:pt x="448839" y="0"/>
                    <a:pt x="667544" y="0"/>
                  </a:cubicBezTo>
                  <a:close/>
                </a:path>
              </a:pathLst>
            </a:custGeom>
            <a:solidFill>
              <a:srgbClr val="5457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1" name="îsľíḑé"/>
            <p:cNvSpPr/>
            <p:nvPr/>
          </p:nvSpPr>
          <p:spPr bwMode="auto">
            <a:xfrm>
              <a:off x="3554413" y="3579813"/>
              <a:ext cx="487363" cy="933451"/>
            </a:xfrm>
            <a:custGeom>
              <a:avLst/>
              <a:gdLst>
                <a:gd name="connsiteX0" fmla="*/ 185738 w 487363"/>
                <a:gd name="connsiteY0" fmla="*/ 898525 h 933451"/>
                <a:gd name="connsiteX1" fmla="*/ 185738 w 487363"/>
                <a:gd name="connsiteY1" fmla="*/ 928688 h 933451"/>
                <a:gd name="connsiteX2" fmla="*/ 179388 w 487363"/>
                <a:gd name="connsiteY2" fmla="*/ 914494 h 933451"/>
                <a:gd name="connsiteX3" fmla="*/ 185738 w 487363"/>
                <a:gd name="connsiteY3" fmla="*/ 898525 h 933451"/>
                <a:gd name="connsiteX4" fmla="*/ 468520 w 487363"/>
                <a:gd name="connsiteY4" fmla="*/ 893763 h 933451"/>
                <a:gd name="connsiteX5" fmla="*/ 473697 w 487363"/>
                <a:gd name="connsiteY5" fmla="*/ 895495 h 933451"/>
                <a:gd name="connsiteX6" fmla="*/ 485776 w 487363"/>
                <a:gd name="connsiteY6" fmla="*/ 905886 h 933451"/>
                <a:gd name="connsiteX7" fmla="*/ 461618 w 487363"/>
                <a:gd name="connsiteY7" fmla="*/ 931863 h 933451"/>
                <a:gd name="connsiteX8" fmla="*/ 449539 w 487363"/>
                <a:gd name="connsiteY8" fmla="*/ 907618 h 933451"/>
                <a:gd name="connsiteX9" fmla="*/ 468520 w 487363"/>
                <a:gd name="connsiteY9" fmla="*/ 893763 h 933451"/>
                <a:gd name="connsiteX10" fmla="*/ 377825 w 487363"/>
                <a:gd name="connsiteY10" fmla="*/ 893763 h 933451"/>
                <a:gd name="connsiteX11" fmla="*/ 396875 w 487363"/>
                <a:gd name="connsiteY11" fmla="*/ 913607 h 933451"/>
                <a:gd name="connsiteX12" fmla="*/ 377825 w 487363"/>
                <a:gd name="connsiteY12" fmla="*/ 933451 h 933451"/>
                <a:gd name="connsiteX13" fmla="*/ 358775 w 487363"/>
                <a:gd name="connsiteY13" fmla="*/ 913607 h 933451"/>
                <a:gd name="connsiteX14" fmla="*/ 377825 w 487363"/>
                <a:gd name="connsiteY14" fmla="*/ 893763 h 933451"/>
                <a:gd name="connsiteX15" fmla="*/ 288925 w 487363"/>
                <a:gd name="connsiteY15" fmla="*/ 893763 h 933451"/>
                <a:gd name="connsiteX16" fmla="*/ 307975 w 487363"/>
                <a:gd name="connsiteY16" fmla="*/ 914470 h 933451"/>
                <a:gd name="connsiteX17" fmla="*/ 288925 w 487363"/>
                <a:gd name="connsiteY17" fmla="*/ 933451 h 933451"/>
                <a:gd name="connsiteX18" fmla="*/ 288925 w 487363"/>
                <a:gd name="connsiteY18" fmla="*/ 893763 h 933451"/>
                <a:gd name="connsiteX19" fmla="*/ 108744 w 487363"/>
                <a:gd name="connsiteY19" fmla="*/ 893763 h 933451"/>
                <a:gd name="connsiteX20" fmla="*/ 128588 w 487363"/>
                <a:gd name="connsiteY20" fmla="*/ 913607 h 933451"/>
                <a:gd name="connsiteX21" fmla="*/ 108744 w 487363"/>
                <a:gd name="connsiteY21" fmla="*/ 933451 h 933451"/>
                <a:gd name="connsiteX22" fmla="*/ 88900 w 487363"/>
                <a:gd name="connsiteY22" fmla="*/ 913607 h 933451"/>
                <a:gd name="connsiteX23" fmla="*/ 108744 w 487363"/>
                <a:gd name="connsiteY23" fmla="*/ 893763 h 933451"/>
                <a:gd name="connsiteX24" fmla="*/ 18975 w 487363"/>
                <a:gd name="connsiteY24" fmla="*/ 893763 h 933451"/>
                <a:gd name="connsiteX25" fmla="*/ 25930 w 487363"/>
                <a:gd name="connsiteY25" fmla="*/ 895495 h 933451"/>
                <a:gd name="connsiteX26" fmla="*/ 38101 w 487363"/>
                <a:gd name="connsiteY26" fmla="*/ 914545 h 933451"/>
                <a:gd name="connsiteX27" fmla="*/ 24191 w 487363"/>
                <a:gd name="connsiteY27" fmla="*/ 931863 h 933451"/>
                <a:gd name="connsiteX28" fmla="*/ 1588 w 487363"/>
                <a:gd name="connsiteY28" fmla="*/ 905886 h 933451"/>
                <a:gd name="connsiteX29" fmla="*/ 18975 w 487363"/>
                <a:gd name="connsiteY29" fmla="*/ 893763 h 933451"/>
                <a:gd name="connsiteX30" fmla="*/ 185738 w 487363"/>
                <a:gd name="connsiteY30" fmla="*/ 835025 h 933451"/>
                <a:gd name="connsiteX31" fmla="*/ 185738 w 487363"/>
                <a:gd name="connsiteY31" fmla="*/ 863600 h 933451"/>
                <a:gd name="connsiteX32" fmla="*/ 179388 w 487363"/>
                <a:gd name="connsiteY32" fmla="*/ 848472 h 933451"/>
                <a:gd name="connsiteX33" fmla="*/ 185738 w 487363"/>
                <a:gd name="connsiteY33" fmla="*/ 835025 h 933451"/>
                <a:gd name="connsiteX34" fmla="*/ 468313 w 487363"/>
                <a:gd name="connsiteY34" fmla="*/ 830263 h 933451"/>
                <a:gd name="connsiteX35" fmla="*/ 487363 w 487363"/>
                <a:gd name="connsiteY35" fmla="*/ 850107 h 933451"/>
                <a:gd name="connsiteX36" fmla="*/ 468313 w 487363"/>
                <a:gd name="connsiteY36" fmla="*/ 869951 h 933451"/>
                <a:gd name="connsiteX37" fmla="*/ 449263 w 487363"/>
                <a:gd name="connsiteY37" fmla="*/ 850107 h 933451"/>
                <a:gd name="connsiteX38" fmla="*/ 468313 w 487363"/>
                <a:gd name="connsiteY38" fmla="*/ 830263 h 933451"/>
                <a:gd name="connsiteX39" fmla="*/ 377825 w 487363"/>
                <a:gd name="connsiteY39" fmla="*/ 830263 h 933451"/>
                <a:gd name="connsiteX40" fmla="*/ 396875 w 487363"/>
                <a:gd name="connsiteY40" fmla="*/ 850107 h 933451"/>
                <a:gd name="connsiteX41" fmla="*/ 377825 w 487363"/>
                <a:gd name="connsiteY41" fmla="*/ 869951 h 933451"/>
                <a:gd name="connsiteX42" fmla="*/ 358775 w 487363"/>
                <a:gd name="connsiteY42" fmla="*/ 850107 h 933451"/>
                <a:gd name="connsiteX43" fmla="*/ 377825 w 487363"/>
                <a:gd name="connsiteY43" fmla="*/ 830263 h 933451"/>
                <a:gd name="connsiteX44" fmla="*/ 288925 w 487363"/>
                <a:gd name="connsiteY44" fmla="*/ 830263 h 933451"/>
                <a:gd name="connsiteX45" fmla="*/ 307975 w 487363"/>
                <a:gd name="connsiteY45" fmla="*/ 849244 h 933451"/>
                <a:gd name="connsiteX46" fmla="*/ 288925 w 487363"/>
                <a:gd name="connsiteY46" fmla="*/ 869951 h 933451"/>
                <a:gd name="connsiteX47" fmla="*/ 288925 w 487363"/>
                <a:gd name="connsiteY47" fmla="*/ 830263 h 933451"/>
                <a:gd name="connsiteX48" fmla="*/ 108744 w 487363"/>
                <a:gd name="connsiteY48" fmla="*/ 830263 h 933451"/>
                <a:gd name="connsiteX49" fmla="*/ 128588 w 487363"/>
                <a:gd name="connsiteY49" fmla="*/ 850107 h 933451"/>
                <a:gd name="connsiteX50" fmla="*/ 108744 w 487363"/>
                <a:gd name="connsiteY50" fmla="*/ 869951 h 933451"/>
                <a:gd name="connsiteX51" fmla="*/ 88900 w 487363"/>
                <a:gd name="connsiteY51" fmla="*/ 850107 h 933451"/>
                <a:gd name="connsiteX52" fmla="*/ 108744 w 487363"/>
                <a:gd name="connsiteY52" fmla="*/ 830263 h 933451"/>
                <a:gd name="connsiteX53" fmla="*/ 19050 w 487363"/>
                <a:gd name="connsiteY53" fmla="*/ 830263 h 933451"/>
                <a:gd name="connsiteX54" fmla="*/ 38100 w 487363"/>
                <a:gd name="connsiteY54" fmla="*/ 850107 h 933451"/>
                <a:gd name="connsiteX55" fmla="*/ 19050 w 487363"/>
                <a:gd name="connsiteY55" fmla="*/ 869951 h 933451"/>
                <a:gd name="connsiteX56" fmla="*/ 0 w 487363"/>
                <a:gd name="connsiteY56" fmla="*/ 850107 h 933451"/>
                <a:gd name="connsiteX57" fmla="*/ 19050 w 487363"/>
                <a:gd name="connsiteY57" fmla="*/ 830263 h 933451"/>
                <a:gd name="connsiteX58" fmla="*/ 185738 w 487363"/>
                <a:gd name="connsiteY58" fmla="*/ 769938 h 933451"/>
                <a:gd name="connsiteX59" fmla="*/ 185738 w 487363"/>
                <a:gd name="connsiteY59" fmla="*/ 800101 h 933451"/>
                <a:gd name="connsiteX60" fmla="*/ 179388 w 487363"/>
                <a:gd name="connsiteY60" fmla="*/ 784133 h 933451"/>
                <a:gd name="connsiteX61" fmla="*/ 185738 w 487363"/>
                <a:gd name="connsiteY61" fmla="*/ 769938 h 933451"/>
                <a:gd name="connsiteX62" fmla="*/ 468313 w 487363"/>
                <a:gd name="connsiteY62" fmla="*/ 765175 h 933451"/>
                <a:gd name="connsiteX63" fmla="*/ 487363 w 487363"/>
                <a:gd name="connsiteY63" fmla="*/ 785019 h 933451"/>
                <a:gd name="connsiteX64" fmla="*/ 468313 w 487363"/>
                <a:gd name="connsiteY64" fmla="*/ 804863 h 933451"/>
                <a:gd name="connsiteX65" fmla="*/ 449263 w 487363"/>
                <a:gd name="connsiteY65" fmla="*/ 785019 h 933451"/>
                <a:gd name="connsiteX66" fmla="*/ 468313 w 487363"/>
                <a:gd name="connsiteY66" fmla="*/ 765175 h 933451"/>
                <a:gd name="connsiteX67" fmla="*/ 377825 w 487363"/>
                <a:gd name="connsiteY67" fmla="*/ 765175 h 933451"/>
                <a:gd name="connsiteX68" fmla="*/ 396875 w 487363"/>
                <a:gd name="connsiteY68" fmla="*/ 785019 h 933451"/>
                <a:gd name="connsiteX69" fmla="*/ 377825 w 487363"/>
                <a:gd name="connsiteY69" fmla="*/ 804863 h 933451"/>
                <a:gd name="connsiteX70" fmla="*/ 358775 w 487363"/>
                <a:gd name="connsiteY70" fmla="*/ 785019 h 933451"/>
                <a:gd name="connsiteX71" fmla="*/ 377825 w 487363"/>
                <a:gd name="connsiteY71" fmla="*/ 765175 h 933451"/>
                <a:gd name="connsiteX72" fmla="*/ 288925 w 487363"/>
                <a:gd name="connsiteY72" fmla="*/ 765175 h 933451"/>
                <a:gd name="connsiteX73" fmla="*/ 307975 w 487363"/>
                <a:gd name="connsiteY73" fmla="*/ 784156 h 933451"/>
                <a:gd name="connsiteX74" fmla="*/ 288925 w 487363"/>
                <a:gd name="connsiteY74" fmla="*/ 804863 h 933451"/>
                <a:gd name="connsiteX75" fmla="*/ 288925 w 487363"/>
                <a:gd name="connsiteY75" fmla="*/ 765175 h 933451"/>
                <a:gd name="connsiteX76" fmla="*/ 108744 w 487363"/>
                <a:gd name="connsiteY76" fmla="*/ 765175 h 933451"/>
                <a:gd name="connsiteX77" fmla="*/ 128588 w 487363"/>
                <a:gd name="connsiteY77" fmla="*/ 785019 h 933451"/>
                <a:gd name="connsiteX78" fmla="*/ 108744 w 487363"/>
                <a:gd name="connsiteY78" fmla="*/ 804863 h 933451"/>
                <a:gd name="connsiteX79" fmla="*/ 88900 w 487363"/>
                <a:gd name="connsiteY79" fmla="*/ 785019 h 933451"/>
                <a:gd name="connsiteX80" fmla="*/ 108744 w 487363"/>
                <a:gd name="connsiteY80" fmla="*/ 765175 h 933451"/>
                <a:gd name="connsiteX81" fmla="*/ 19050 w 487363"/>
                <a:gd name="connsiteY81" fmla="*/ 765175 h 933451"/>
                <a:gd name="connsiteX82" fmla="*/ 38100 w 487363"/>
                <a:gd name="connsiteY82" fmla="*/ 785019 h 933451"/>
                <a:gd name="connsiteX83" fmla="*/ 19050 w 487363"/>
                <a:gd name="connsiteY83" fmla="*/ 804863 h 933451"/>
                <a:gd name="connsiteX84" fmla="*/ 0 w 487363"/>
                <a:gd name="connsiteY84" fmla="*/ 785019 h 933451"/>
                <a:gd name="connsiteX85" fmla="*/ 19050 w 487363"/>
                <a:gd name="connsiteY85" fmla="*/ 765175 h 933451"/>
                <a:gd name="connsiteX86" fmla="*/ 243682 w 487363"/>
                <a:gd name="connsiteY86" fmla="*/ 741363 h 933451"/>
                <a:gd name="connsiteX87" fmla="*/ 269876 w 487363"/>
                <a:gd name="connsiteY87" fmla="*/ 766763 h 933451"/>
                <a:gd name="connsiteX88" fmla="*/ 243682 w 487363"/>
                <a:gd name="connsiteY88" fmla="*/ 792163 h 933451"/>
                <a:gd name="connsiteX89" fmla="*/ 217488 w 487363"/>
                <a:gd name="connsiteY89" fmla="*/ 766763 h 933451"/>
                <a:gd name="connsiteX90" fmla="*/ 243682 w 487363"/>
                <a:gd name="connsiteY90" fmla="*/ 741363 h 933451"/>
                <a:gd name="connsiteX91" fmla="*/ 188913 w 487363"/>
                <a:gd name="connsiteY91" fmla="*/ 704850 h 933451"/>
                <a:gd name="connsiteX92" fmla="*/ 185738 w 487363"/>
                <a:gd name="connsiteY92" fmla="*/ 720725 h 933451"/>
                <a:gd name="connsiteX93" fmla="*/ 185738 w 487363"/>
                <a:gd name="connsiteY93" fmla="*/ 736600 h 933451"/>
                <a:gd name="connsiteX94" fmla="*/ 179388 w 487363"/>
                <a:gd name="connsiteY94" fmla="*/ 720725 h 933451"/>
                <a:gd name="connsiteX95" fmla="*/ 188913 w 487363"/>
                <a:gd name="connsiteY95" fmla="*/ 704850 h 933451"/>
                <a:gd name="connsiteX96" fmla="*/ 468313 w 487363"/>
                <a:gd name="connsiteY96" fmla="*/ 701675 h 933451"/>
                <a:gd name="connsiteX97" fmla="*/ 487363 w 487363"/>
                <a:gd name="connsiteY97" fmla="*/ 721519 h 933451"/>
                <a:gd name="connsiteX98" fmla="*/ 468313 w 487363"/>
                <a:gd name="connsiteY98" fmla="*/ 741363 h 933451"/>
                <a:gd name="connsiteX99" fmla="*/ 449263 w 487363"/>
                <a:gd name="connsiteY99" fmla="*/ 721519 h 933451"/>
                <a:gd name="connsiteX100" fmla="*/ 468313 w 487363"/>
                <a:gd name="connsiteY100" fmla="*/ 701675 h 933451"/>
                <a:gd name="connsiteX101" fmla="*/ 377825 w 487363"/>
                <a:gd name="connsiteY101" fmla="*/ 701675 h 933451"/>
                <a:gd name="connsiteX102" fmla="*/ 396875 w 487363"/>
                <a:gd name="connsiteY102" fmla="*/ 721519 h 933451"/>
                <a:gd name="connsiteX103" fmla="*/ 377825 w 487363"/>
                <a:gd name="connsiteY103" fmla="*/ 741363 h 933451"/>
                <a:gd name="connsiteX104" fmla="*/ 358775 w 487363"/>
                <a:gd name="connsiteY104" fmla="*/ 721519 h 933451"/>
                <a:gd name="connsiteX105" fmla="*/ 377825 w 487363"/>
                <a:gd name="connsiteY105" fmla="*/ 701675 h 933451"/>
                <a:gd name="connsiteX106" fmla="*/ 287827 w 487363"/>
                <a:gd name="connsiteY106" fmla="*/ 701675 h 933451"/>
                <a:gd name="connsiteX107" fmla="*/ 307976 w 487363"/>
                <a:gd name="connsiteY107" fmla="*/ 720656 h 933451"/>
                <a:gd name="connsiteX108" fmla="*/ 287827 w 487363"/>
                <a:gd name="connsiteY108" fmla="*/ 741363 h 933451"/>
                <a:gd name="connsiteX109" fmla="*/ 287827 w 487363"/>
                <a:gd name="connsiteY109" fmla="*/ 720656 h 933451"/>
                <a:gd name="connsiteX110" fmla="*/ 284163 w 487363"/>
                <a:gd name="connsiteY110" fmla="*/ 703400 h 933451"/>
                <a:gd name="connsiteX111" fmla="*/ 287827 w 487363"/>
                <a:gd name="connsiteY111" fmla="*/ 701675 h 933451"/>
                <a:gd name="connsiteX112" fmla="*/ 108744 w 487363"/>
                <a:gd name="connsiteY112" fmla="*/ 701675 h 933451"/>
                <a:gd name="connsiteX113" fmla="*/ 128588 w 487363"/>
                <a:gd name="connsiteY113" fmla="*/ 721519 h 933451"/>
                <a:gd name="connsiteX114" fmla="*/ 108744 w 487363"/>
                <a:gd name="connsiteY114" fmla="*/ 741363 h 933451"/>
                <a:gd name="connsiteX115" fmla="*/ 88900 w 487363"/>
                <a:gd name="connsiteY115" fmla="*/ 721519 h 933451"/>
                <a:gd name="connsiteX116" fmla="*/ 108744 w 487363"/>
                <a:gd name="connsiteY116" fmla="*/ 701675 h 933451"/>
                <a:gd name="connsiteX117" fmla="*/ 19050 w 487363"/>
                <a:gd name="connsiteY117" fmla="*/ 701675 h 933451"/>
                <a:gd name="connsiteX118" fmla="*/ 38100 w 487363"/>
                <a:gd name="connsiteY118" fmla="*/ 721519 h 933451"/>
                <a:gd name="connsiteX119" fmla="*/ 19050 w 487363"/>
                <a:gd name="connsiteY119" fmla="*/ 741363 h 933451"/>
                <a:gd name="connsiteX120" fmla="*/ 0 w 487363"/>
                <a:gd name="connsiteY120" fmla="*/ 721519 h 933451"/>
                <a:gd name="connsiteX121" fmla="*/ 19050 w 487363"/>
                <a:gd name="connsiteY121" fmla="*/ 701675 h 933451"/>
                <a:gd name="connsiteX122" fmla="*/ 468313 w 487363"/>
                <a:gd name="connsiteY122" fmla="*/ 636588 h 933451"/>
                <a:gd name="connsiteX123" fmla="*/ 487363 w 487363"/>
                <a:gd name="connsiteY123" fmla="*/ 655638 h 933451"/>
                <a:gd name="connsiteX124" fmla="*/ 468313 w 487363"/>
                <a:gd name="connsiteY124" fmla="*/ 674688 h 933451"/>
                <a:gd name="connsiteX125" fmla="*/ 449263 w 487363"/>
                <a:gd name="connsiteY125" fmla="*/ 655638 h 933451"/>
                <a:gd name="connsiteX126" fmla="*/ 468313 w 487363"/>
                <a:gd name="connsiteY126" fmla="*/ 636588 h 933451"/>
                <a:gd name="connsiteX127" fmla="*/ 377825 w 487363"/>
                <a:gd name="connsiteY127" fmla="*/ 636588 h 933451"/>
                <a:gd name="connsiteX128" fmla="*/ 396875 w 487363"/>
                <a:gd name="connsiteY128" fmla="*/ 655638 h 933451"/>
                <a:gd name="connsiteX129" fmla="*/ 377825 w 487363"/>
                <a:gd name="connsiteY129" fmla="*/ 674688 h 933451"/>
                <a:gd name="connsiteX130" fmla="*/ 358775 w 487363"/>
                <a:gd name="connsiteY130" fmla="*/ 655638 h 933451"/>
                <a:gd name="connsiteX131" fmla="*/ 377825 w 487363"/>
                <a:gd name="connsiteY131" fmla="*/ 636588 h 933451"/>
                <a:gd name="connsiteX132" fmla="*/ 288925 w 487363"/>
                <a:gd name="connsiteY132" fmla="*/ 636588 h 933451"/>
                <a:gd name="connsiteX133" fmla="*/ 307975 w 487363"/>
                <a:gd name="connsiteY133" fmla="*/ 655638 h 933451"/>
                <a:gd name="connsiteX134" fmla="*/ 288925 w 487363"/>
                <a:gd name="connsiteY134" fmla="*/ 674688 h 933451"/>
                <a:gd name="connsiteX135" fmla="*/ 269875 w 487363"/>
                <a:gd name="connsiteY135" fmla="*/ 655638 h 933451"/>
                <a:gd name="connsiteX136" fmla="*/ 288925 w 487363"/>
                <a:gd name="connsiteY136" fmla="*/ 636588 h 933451"/>
                <a:gd name="connsiteX137" fmla="*/ 198438 w 487363"/>
                <a:gd name="connsiteY137" fmla="*/ 636588 h 933451"/>
                <a:gd name="connsiteX138" fmla="*/ 217488 w 487363"/>
                <a:gd name="connsiteY138" fmla="*/ 655638 h 933451"/>
                <a:gd name="connsiteX139" fmla="*/ 198438 w 487363"/>
                <a:gd name="connsiteY139" fmla="*/ 674688 h 933451"/>
                <a:gd name="connsiteX140" fmla="*/ 179388 w 487363"/>
                <a:gd name="connsiteY140" fmla="*/ 655638 h 933451"/>
                <a:gd name="connsiteX141" fmla="*/ 198438 w 487363"/>
                <a:gd name="connsiteY141" fmla="*/ 636588 h 933451"/>
                <a:gd name="connsiteX142" fmla="*/ 108744 w 487363"/>
                <a:gd name="connsiteY142" fmla="*/ 636588 h 933451"/>
                <a:gd name="connsiteX143" fmla="*/ 128588 w 487363"/>
                <a:gd name="connsiteY143" fmla="*/ 655638 h 933451"/>
                <a:gd name="connsiteX144" fmla="*/ 108744 w 487363"/>
                <a:gd name="connsiteY144" fmla="*/ 674688 h 933451"/>
                <a:gd name="connsiteX145" fmla="*/ 88900 w 487363"/>
                <a:gd name="connsiteY145" fmla="*/ 655638 h 933451"/>
                <a:gd name="connsiteX146" fmla="*/ 108744 w 487363"/>
                <a:gd name="connsiteY146" fmla="*/ 636588 h 933451"/>
                <a:gd name="connsiteX147" fmla="*/ 19050 w 487363"/>
                <a:gd name="connsiteY147" fmla="*/ 636588 h 933451"/>
                <a:gd name="connsiteX148" fmla="*/ 38100 w 487363"/>
                <a:gd name="connsiteY148" fmla="*/ 655638 h 933451"/>
                <a:gd name="connsiteX149" fmla="*/ 19050 w 487363"/>
                <a:gd name="connsiteY149" fmla="*/ 674688 h 933451"/>
                <a:gd name="connsiteX150" fmla="*/ 0 w 487363"/>
                <a:gd name="connsiteY150" fmla="*/ 655638 h 933451"/>
                <a:gd name="connsiteX151" fmla="*/ 19050 w 487363"/>
                <a:gd name="connsiteY151" fmla="*/ 636588 h 933451"/>
                <a:gd name="connsiteX152" fmla="*/ 468313 w 487363"/>
                <a:gd name="connsiteY152" fmla="*/ 573088 h 933451"/>
                <a:gd name="connsiteX153" fmla="*/ 487363 w 487363"/>
                <a:gd name="connsiteY153" fmla="*/ 592138 h 933451"/>
                <a:gd name="connsiteX154" fmla="*/ 468313 w 487363"/>
                <a:gd name="connsiteY154" fmla="*/ 611188 h 933451"/>
                <a:gd name="connsiteX155" fmla="*/ 449263 w 487363"/>
                <a:gd name="connsiteY155" fmla="*/ 592138 h 933451"/>
                <a:gd name="connsiteX156" fmla="*/ 468313 w 487363"/>
                <a:gd name="connsiteY156" fmla="*/ 573088 h 933451"/>
                <a:gd name="connsiteX157" fmla="*/ 377825 w 487363"/>
                <a:gd name="connsiteY157" fmla="*/ 573088 h 933451"/>
                <a:gd name="connsiteX158" fmla="*/ 396875 w 487363"/>
                <a:gd name="connsiteY158" fmla="*/ 592138 h 933451"/>
                <a:gd name="connsiteX159" fmla="*/ 377825 w 487363"/>
                <a:gd name="connsiteY159" fmla="*/ 611188 h 933451"/>
                <a:gd name="connsiteX160" fmla="*/ 358775 w 487363"/>
                <a:gd name="connsiteY160" fmla="*/ 592138 h 933451"/>
                <a:gd name="connsiteX161" fmla="*/ 377825 w 487363"/>
                <a:gd name="connsiteY161" fmla="*/ 573088 h 933451"/>
                <a:gd name="connsiteX162" fmla="*/ 288925 w 487363"/>
                <a:gd name="connsiteY162" fmla="*/ 573088 h 933451"/>
                <a:gd name="connsiteX163" fmla="*/ 307975 w 487363"/>
                <a:gd name="connsiteY163" fmla="*/ 592138 h 933451"/>
                <a:gd name="connsiteX164" fmla="*/ 288925 w 487363"/>
                <a:gd name="connsiteY164" fmla="*/ 611188 h 933451"/>
                <a:gd name="connsiteX165" fmla="*/ 269875 w 487363"/>
                <a:gd name="connsiteY165" fmla="*/ 592138 h 933451"/>
                <a:gd name="connsiteX166" fmla="*/ 288925 w 487363"/>
                <a:gd name="connsiteY166" fmla="*/ 573088 h 933451"/>
                <a:gd name="connsiteX167" fmla="*/ 198438 w 487363"/>
                <a:gd name="connsiteY167" fmla="*/ 573088 h 933451"/>
                <a:gd name="connsiteX168" fmla="*/ 217488 w 487363"/>
                <a:gd name="connsiteY168" fmla="*/ 592138 h 933451"/>
                <a:gd name="connsiteX169" fmla="*/ 198438 w 487363"/>
                <a:gd name="connsiteY169" fmla="*/ 611188 h 933451"/>
                <a:gd name="connsiteX170" fmla="*/ 179388 w 487363"/>
                <a:gd name="connsiteY170" fmla="*/ 592138 h 933451"/>
                <a:gd name="connsiteX171" fmla="*/ 198438 w 487363"/>
                <a:gd name="connsiteY171" fmla="*/ 573088 h 933451"/>
                <a:gd name="connsiteX172" fmla="*/ 108744 w 487363"/>
                <a:gd name="connsiteY172" fmla="*/ 573088 h 933451"/>
                <a:gd name="connsiteX173" fmla="*/ 128588 w 487363"/>
                <a:gd name="connsiteY173" fmla="*/ 592138 h 933451"/>
                <a:gd name="connsiteX174" fmla="*/ 108744 w 487363"/>
                <a:gd name="connsiteY174" fmla="*/ 611188 h 933451"/>
                <a:gd name="connsiteX175" fmla="*/ 88900 w 487363"/>
                <a:gd name="connsiteY175" fmla="*/ 592138 h 933451"/>
                <a:gd name="connsiteX176" fmla="*/ 108744 w 487363"/>
                <a:gd name="connsiteY176" fmla="*/ 573088 h 933451"/>
                <a:gd name="connsiteX177" fmla="*/ 19050 w 487363"/>
                <a:gd name="connsiteY177" fmla="*/ 573088 h 933451"/>
                <a:gd name="connsiteX178" fmla="*/ 38100 w 487363"/>
                <a:gd name="connsiteY178" fmla="*/ 592138 h 933451"/>
                <a:gd name="connsiteX179" fmla="*/ 19050 w 487363"/>
                <a:gd name="connsiteY179" fmla="*/ 611188 h 933451"/>
                <a:gd name="connsiteX180" fmla="*/ 0 w 487363"/>
                <a:gd name="connsiteY180" fmla="*/ 592138 h 933451"/>
                <a:gd name="connsiteX181" fmla="*/ 19050 w 487363"/>
                <a:gd name="connsiteY181" fmla="*/ 573088 h 933451"/>
                <a:gd name="connsiteX182" fmla="*/ 468313 w 487363"/>
                <a:gd name="connsiteY182" fmla="*/ 509588 h 933451"/>
                <a:gd name="connsiteX183" fmla="*/ 487363 w 487363"/>
                <a:gd name="connsiteY183" fmla="*/ 528638 h 933451"/>
                <a:gd name="connsiteX184" fmla="*/ 468313 w 487363"/>
                <a:gd name="connsiteY184" fmla="*/ 547688 h 933451"/>
                <a:gd name="connsiteX185" fmla="*/ 449263 w 487363"/>
                <a:gd name="connsiteY185" fmla="*/ 528638 h 933451"/>
                <a:gd name="connsiteX186" fmla="*/ 468313 w 487363"/>
                <a:gd name="connsiteY186" fmla="*/ 509588 h 933451"/>
                <a:gd name="connsiteX187" fmla="*/ 377825 w 487363"/>
                <a:gd name="connsiteY187" fmla="*/ 509588 h 933451"/>
                <a:gd name="connsiteX188" fmla="*/ 396875 w 487363"/>
                <a:gd name="connsiteY188" fmla="*/ 528638 h 933451"/>
                <a:gd name="connsiteX189" fmla="*/ 377825 w 487363"/>
                <a:gd name="connsiteY189" fmla="*/ 547688 h 933451"/>
                <a:gd name="connsiteX190" fmla="*/ 358775 w 487363"/>
                <a:gd name="connsiteY190" fmla="*/ 528638 h 933451"/>
                <a:gd name="connsiteX191" fmla="*/ 377825 w 487363"/>
                <a:gd name="connsiteY191" fmla="*/ 509588 h 933451"/>
                <a:gd name="connsiteX192" fmla="*/ 288925 w 487363"/>
                <a:gd name="connsiteY192" fmla="*/ 509588 h 933451"/>
                <a:gd name="connsiteX193" fmla="*/ 307975 w 487363"/>
                <a:gd name="connsiteY193" fmla="*/ 528638 h 933451"/>
                <a:gd name="connsiteX194" fmla="*/ 288925 w 487363"/>
                <a:gd name="connsiteY194" fmla="*/ 547688 h 933451"/>
                <a:gd name="connsiteX195" fmla="*/ 269875 w 487363"/>
                <a:gd name="connsiteY195" fmla="*/ 528638 h 933451"/>
                <a:gd name="connsiteX196" fmla="*/ 288925 w 487363"/>
                <a:gd name="connsiteY196" fmla="*/ 509588 h 933451"/>
                <a:gd name="connsiteX197" fmla="*/ 198438 w 487363"/>
                <a:gd name="connsiteY197" fmla="*/ 509588 h 933451"/>
                <a:gd name="connsiteX198" fmla="*/ 217488 w 487363"/>
                <a:gd name="connsiteY198" fmla="*/ 528638 h 933451"/>
                <a:gd name="connsiteX199" fmla="*/ 198438 w 487363"/>
                <a:gd name="connsiteY199" fmla="*/ 547688 h 933451"/>
                <a:gd name="connsiteX200" fmla="*/ 179388 w 487363"/>
                <a:gd name="connsiteY200" fmla="*/ 528638 h 933451"/>
                <a:gd name="connsiteX201" fmla="*/ 198438 w 487363"/>
                <a:gd name="connsiteY201" fmla="*/ 509588 h 933451"/>
                <a:gd name="connsiteX202" fmla="*/ 108744 w 487363"/>
                <a:gd name="connsiteY202" fmla="*/ 509588 h 933451"/>
                <a:gd name="connsiteX203" fmla="*/ 128588 w 487363"/>
                <a:gd name="connsiteY203" fmla="*/ 528638 h 933451"/>
                <a:gd name="connsiteX204" fmla="*/ 108744 w 487363"/>
                <a:gd name="connsiteY204" fmla="*/ 547688 h 933451"/>
                <a:gd name="connsiteX205" fmla="*/ 88900 w 487363"/>
                <a:gd name="connsiteY205" fmla="*/ 528638 h 933451"/>
                <a:gd name="connsiteX206" fmla="*/ 108744 w 487363"/>
                <a:gd name="connsiteY206" fmla="*/ 509588 h 933451"/>
                <a:gd name="connsiteX207" fmla="*/ 19050 w 487363"/>
                <a:gd name="connsiteY207" fmla="*/ 509588 h 933451"/>
                <a:gd name="connsiteX208" fmla="*/ 38100 w 487363"/>
                <a:gd name="connsiteY208" fmla="*/ 528638 h 933451"/>
                <a:gd name="connsiteX209" fmla="*/ 19050 w 487363"/>
                <a:gd name="connsiteY209" fmla="*/ 547688 h 933451"/>
                <a:gd name="connsiteX210" fmla="*/ 0 w 487363"/>
                <a:gd name="connsiteY210" fmla="*/ 528638 h 933451"/>
                <a:gd name="connsiteX211" fmla="*/ 19050 w 487363"/>
                <a:gd name="connsiteY211" fmla="*/ 509588 h 933451"/>
                <a:gd name="connsiteX212" fmla="*/ 468313 w 487363"/>
                <a:gd name="connsiteY212" fmla="*/ 444500 h 933451"/>
                <a:gd name="connsiteX213" fmla="*/ 487363 w 487363"/>
                <a:gd name="connsiteY213" fmla="*/ 463550 h 933451"/>
                <a:gd name="connsiteX214" fmla="*/ 468313 w 487363"/>
                <a:gd name="connsiteY214" fmla="*/ 482600 h 933451"/>
                <a:gd name="connsiteX215" fmla="*/ 449263 w 487363"/>
                <a:gd name="connsiteY215" fmla="*/ 463550 h 933451"/>
                <a:gd name="connsiteX216" fmla="*/ 468313 w 487363"/>
                <a:gd name="connsiteY216" fmla="*/ 444500 h 933451"/>
                <a:gd name="connsiteX217" fmla="*/ 377825 w 487363"/>
                <a:gd name="connsiteY217" fmla="*/ 444500 h 933451"/>
                <a:gd name="connsiteX218" fmla="*/ 396875 w 487363"/>
                <a:gd name="connsiteY218" fmla="*/ 463550 h 933451"/>
                <a:gd name="connsiteX219" fmla="*/ 377825 w 487363"/>
                <a:gd name="connsiteY219" fmla="*/ 482600 h 933451"/>
                <a:gd name="connsiteX220" fmla="*/ 358775 w 487363"/>
                <a:gd name="connsiteY220" fmla="*/ 463550 h 933451"/>
                <a:gd name="connsiteX221" fmla="*/ 377825 w 487363"/>
                <a:gd name="connsiteY221" fmla="*/ 444500 h 933451"/>
                <a:gd name="connsiteX222" fmla="*/ 288925 w 487363"/>
                <a:gd name="connsiteY222" fmla="*/ 444500 h 933451"/>
                <a:gd name="connsiteX223" fmla="*/ 307975 w 487363"/>
                <a:gd name="connsiteY223" fmla="*/ 463550 h 933451"/>
                <a:gd name="connsiteX224" fmla="*/ 288925 w 487363"/>
                <a:gd name="connsiteY224" fmla="*/ 482600 h 933451"/>
                <a:gd name="connsiteX225" fmla="*/ 269875 w 487363"/>
                <a:gd name="connsiteY225" fmla="*/ 463550 h 933451"/>
                <a:gd name="connsiteX226" fmla="*/ 288925 w 487363"/>
                <a:gd name="connsiteY226" fmla="*/ 444500 h 933451"/>
                <a:gd name="connsiteX227" fmla="*/ 198438 w 487363"/>
                <a:gd name="connsiteY227" fmla="*/ 444500 h 933451"/>
                <a:gd name="connsiteX228" fmla="*/ 217488 w 487363"/>
                <a:gd name="connsiteY228" fmla="*/ 463550 h 933451"/>
                <a:gd name="connsiteX229" fmla="*/ 198438 w 487363"/>
                <a:gd name="connsiteY229" fmla="*/ 482600 h 933451"/>
                <a:gd name="connsiteX230" fmla="*/ 179388 w 487363"/>
                <a:gd name="connsiteY230" fmla="*/ 463550 h 933451"/>
                <a:gd name="connsiteX231" fmla="*/ 198438 w 487363"/>
                <a:gd name="connsiteY231" fmla="*/ 444500 h 933451"/>
                <a:gd name="connsiteX232" fmla="*/ 108744 w 487363"/>
                <a:gd name="connsiteY232" fmla="*/ 444500 h 933451"/>
                <a:gd name="connsiteX233" fmla="*/ 128588 w 487363"/>
                <a:gd name="connsiteY233" fmla="*/ 463550 h 933451"/>
                <a:gd name="connsiteX234" fmla="*/ 108744 w 487363"/>
                <a:gd name="connsiteY234" fmla="*/ 482600 h 933451"/>
                <a:gd name="connsiteX235" fmla="*/ 88900 w 487363"/>
                <a:gd name="connsiteY235" fmla="*/ 463550 h 933451"/>
                <a:gd name="connsiteX236" fmla="*/ 108744 w 487363"/>
                <a:gd name="connsiteY236" fmla="*/ 444500 h 933451"/>
                <a:gd name="connsiteX237" fmla="*/ 19050 w 487363"/>
                <a:gd name="connsiteY237" fmla="*/ 444500 h 933451"/>
                <a:gd name="connsiteX238" fmla="*/ 38100 w 487363"/>
                <a:gd name="connsiteY238" fmla="*/ 463550 h 933451"/>
                <a:gd name="connsiteX239" fmla="*/ 19050 w 487363"/>
                <a:gd name="connsiteY239" fmla="*/ 482600 h 933451"/>
                <a:gd name="connsiteX240" fmla="*/ 0 w 487363"/>
                <a:gd name="connsiteY240" fmla="*/ 463550 h 933451"/>
                <a:gd name="connsiteX241" fmla="*/ 19050 w 487363"/>
                <a:gd name="connsiteY241" fmla="*/ 444500 h 933451"/>
                <a:gd name="connsiteX242" fmla="*/ 468313 w 487363"/>
                <a:gd name="connsiteY242" fmla="*/ 381000 h 933451"/>
                <a:gd name="connsiteX243" fmla="*/ 487363 w 487363"/>
                <a:gd name="connsiteY243" fmla="*/ 400050 h 933451"/>
                <a:gd name="connsiteX244" fmla="*/ 468313 w 487363"/>
                <a:gd name="connsiteY244" fmla="*/ 419100 h 933451"/>
                <a:gd name="connsiteX245" fmla="*/ 449263 w 487363"/>
                <a:gd name="connsiteY245" fmla="*/ 400050 h 933451"/>
                <a:gd name="connsiteX246" fmla="*/ 468313 w 487363"/>
                <a:gd name="connsiteY246" fmla="*/ 381000 h 933451"/>
                <a:gd name="connsiteX247" fmla="*/ 377825 w 487363"/>
                <a:gd name="connsiteY247" fmla="*/ 381000 h 933451"/>
                <a:gd name="connsiteX248" fmla="*/ 396875 w 487363"/>
                <a:gd name="connsiteY248" fmla="*/ 400050 h 933451"/>
                <a:gd name="connsiteX249" fmla="*/ 377825 w 487363"/>
                <a:gd name="connsiteY249" fmla="*/ 419100 h 933451"/>
                <a:gd name="connsiteX250" fmla="*/ 358775 w 487363"/>
                <a:gd name="connsiteY250" fmla="*/ 400050 h 933451"/>
                <a:gd name="connsiteX251" fmla="*/ 377825 w 487363"/>
                <a:gd name="connsiteY251" fmla="*/ 381000 h 933451"/>
                <a:gd name="connsiteX252" fmla="*/ 288925 w 487363"/>
                <a:gd name="connsiteY252" fmla="*/ 381000 h 933451"/>
                <a:gd name="connsiteX253" fmla="*/ 307975 w 487363"/>
                <a:gd name="connsiteY253" fmla="*/ 400050 h 933451"/>
                <a:gd name="connsiteX254" fmla="*/ 288925 w 487363"/>
                <a:gd name="connsiteY254" fmla="*/ 419100 h 933451"/>
                <a:gd name="connsiteX255" fmla="*/ 269875 w 487363"/>
                <a:gd name="connsiteY255" fmla="*/ 400050 h 933451"/>
                <a:gd name="connsiteX256" fmla="*/ 288925 w 487363"/>
                <a:gd name="connsiteY256" fmla="*/ 381000 h 933451"/>
                <a:gd name="connsiteX257" fmla="*/ 198438 w 487363"/>
                <a:gd name="connsiteY257" fmla="*/ 381000 h 933451"/>
                <a:gd name="connsiteX258" fmla="*/ 217488 w 487363"/>
                <a:gd name="connsiteY258" fmla="*/ 400050 h 933451"/>
                <a:gd name="connsiteX259" fmla="*/ 198438 w 487363"/>
                <a:gd name="connsiteY259" fmla="*/ 419100 h 933451"/>
                <a:gd name="connsiteX260" fmla="*/ 179388 w 487363"/>
                <a:gd name="connsiteY260" fmla="*/ 400050 h 933451"/>
                <a:gd name="connsiteX261" fmla="*/ 198438 w 487363"/>
                <a:gd name="connsiteY261" fmla="*/ 381000 h 933451"/>
                <a:gd name="connsiteX262" fmla="*/ 108744 w 487363"/>
                <a:gd name="connsiteY262" fmla="*/ 381000 h 933451"/>
                <a:gd name="connsiteX263" fmla="*/ 128588 w 487363"/>
                <a:gd name="connsiteY263" fmla="*/ 400050 h 933451"/>
                <a:gd name="connsiteX264" fmla="*/ 108744 w 487363"/>
                <a:gd name="connsiteY264" fmla="*/ 419100 h 933451"/>
                <a:gd name="connsiteX265" fmla="*/ 88900 w 487363"/>
                <a:gd name="connsiteY265" fmla="*/ 400050 h 933451"/>
                <a:gd name="connsiteX266" fmla="*/ 108744 w 487363"/>
                <a:gd name="connsiteY266" fmla="*/ 381000 h 933451"/>
                <a:gd name="connsiteX267" fmla="*/ 19050 w 487363"/>
                <a:gd name="connsiteY267" fmla="*/ 381000 h 933451"/>
                <a:gd name="connsiteX268" fmla="*/ 38100 w 487363"/>
                <a:gd name="connsiteY268" fmla="*/ 400050 h 933451"/>
                <a:gd name="connsiteX269" fmla="*/ 19050 w 487363"/>
                <a:gd name="connsiteY269" fmla="*/ 419100 h 933451"/>
                <a:gd name="connsiteX270" fmla="*/ 0 w 487363"/>
                <a:gd name="connsiteY270" fmla="*/ 400050 h 933451"/>
                <a:gd name="connsiteX271" fmla="*/ 19050 w 487363"/>
                <a:gd name="connsiteY271" fmla="*/ 381000 h 933451"/>
                <a:gd name="connsiteX272" fmla="*/ 468313 w 487363"/>
                <a:gd name="connsiteY272" fmla="*/ 315913 h 933451"/>
                <a:gd name="connsiteX273" fmla="*/ 487363 w 487363"/>
                <a:gd name="connsiteY273" fmla="*/ 334963 h 933451"/>
                <a:gd name="connsiteX274" fmla="*/ 468313 w 487363"/>
                <a:gd name="connsiteY274" fmla="*/ 354013 h 933451"/>
                <a:gd name="connsiteX275" fmla="*/ 449263 w 487363"/>
                <a:gd name="connsiteY275" fmla="*/ 334963 h 933451"/>
                <a:gd name="connsiteX276" fmla="*/ 468313 w 487363"/>
                <a:gd name="connsiteY276" fmla="*/ 315913 h 933451"/>
                <a:gd name="connsiteX277" fmla="*/ 377825 w 487363"/>
                <a:gd name="connsiteY277" fmla="*/ 315913 h 933451"/>
                <a:gd name="connsiteX278" fmla="*/ 396875 w 487363"/>
                <a:gd name="connsiteY278" fmla="*/ 334963 h 933451"/>
                <a:gd name="connsiteX279" fmla="*/ 377825 w 487363"/>
                <a:gd name="connsiteY279" fmla="*/ 354013 h 933451"/>
                <a:gd name="connsiteX280" fmla="*/ 358775 w 487363"/>
                <a:gd name="connsiteY280" fmla="*/ 334963 h 933451"/>
                <a:gd name="connsiteX281" fmla="*/ 377825 w 487363"/>
                <a:gd name="connsiteY281" fmla="*/ 315913 h 933451"/>
                <a:gd name="connsiteX282" fmla="*/ 288925 w 487363"/>
                <a:gd name="connsiteY282" fmla="*/ 315913 h 933451"/>
                <a:gd name="connsiteX283" fmla="*/ 307975 w 487363"/>
                <a:gd name="connsiteY283" fmla="*/ 334963 h 933451"/>
                <a:gd name="connsiteX284" fmla="*/ 288925 w 487363"/>
                <a:gd name="connsiteY284" fmla="*/ 354013 h 933451"/>
                <a:gd name="connsiteX285" fmla="*/ 269875 w 487363"/>
                <a:gd name="connsiteY285" fmla="*/ 334963 h 933451"/>
                <a:gd name="connsiteX286" fmla="*/ 288925 w 487363"/>
                <a:gd name="connsiteY286" fmla="*/ 315913 h 933451"/>
                <a:gd name="connsiteX287" fmla="*/ 198438 w 487363"/>
                <a:gd name="connsiteY287" fmla="*/ 315913 h 933451"/>
                <a:gd name="connsiteX288" fmla="*/ 217488 w 487363"/>
                <a:gd name="connsiteY288" fmla="*/ 334963 h 933451"/>
                <a:gd name="connsiteX289" fmla="*/ 198438 w 487363"/>
                <a:gd name="connsiteY289" fmla="*/ 354013 h 933451"/>
                <a:gd name="connsiteX290" fmla="*/ 179388 w 487363"/>
                <a:gd name="connsiteY290" fmla="*/ 334963 h 933451"/>
                <a:gd name="connsiteX291" fmla="*/ 198438 w 487363"/>
                <a:gd name="connsiteY291" fmla="*/ 315913 h 933451"/>
                <a:gd name="connsiteX292" fmla="*/ 108744 w 487363"/>
                <a:gd name="connsiteY292" fmla="*/ 315913 h 933451"/>
                <a:gd name="connsiteX293" fmla="*/ 128588 w 487363"/>
                <a:gd name="connsiteY293" fmla="*/ 334963 h 933451"/>
                <a:gd name="connsiteX294" fmla="*/ 108744 w 487363"/>
                <a:gd name="connsiteY294" fmla="*/ 354013 h 933451"/>
                <a:gd name="connsiteX295" fmla="*/ 88900 w 487363"/>
                <a:gd name="connsiteY295" fmla="*/ 334963 h 933451"/>
                <a:gd name="connsiteX296" fmla="*/ 108744 w 487363"/>
                <a:gd name="connsiteY296" fmla="*/ 315913 h 933451"/>
                <a:gd name="connsiteX297" fmla="*/ 19050 w 487363"/>
                <a:gd name="connsiteY297" fmla="*/ 315913 h 933451"/>
                <a:gd name="connsiteX298" fmla="*/ 38100 w 487363"/>
                <a:gd name="connsiteY298" fmla="*/ 334963 h 933451"/>
                <a:gd name="connsiteX299" fmla="*/ 19050 w 487363"/>
                <a:gd name="connsiteY299" fmla="*/ 354013 h 933451"/>
                <a:gd name="connsiteX300" fmla="*/ 0 w 487363"/>
                <a:gd name="connsiteY300" fmla="*/ 334963 h 933451"/>
                <a:gd name="connsiteX301" fmla="*/ 19050 w 487363"/>
                <a:gd name="connsiteY301" fmla="*/ 315913 h 933451"/>
                <a:gd name="connsiteX302" fmla="*/ 468313 w 487363"/>
                <a:gd name="connsiteY302" fmla="*/ 252413 h 933451"/>
                <a:gd name="connsiteX303" fmla="*/ 487363 w 487363"/>
                <a:gd name="connsiteY303" fmla="*/ 271463 h 933451"/>
                <a:gd name="connsiteX304" fmla="*/ 468313 w 487363"/>
                <a:gd name="connsiteY304" fmla="*/ 290513 h 933451"/>
                <a:gd name="connsiteX305" fmla="*/ 449263 w 487363"/>
                <a:gd name="connsiteY305" fmla="*/ 271463 h 933451"/>
                <a:gd name="connsiteX306" fmla="*/ 468313 w 487363"/>
                <a:gd name="connsiteY306" fmla="*/ 252413 h 933451"/>
                <a:gd name="connsiteX307" fmla="*/ 377825 w 487363"/>
                <a:gd name="connsiteY307" fmla="*/ 252413 h 933451"/>
                <a:gd name="connsiteX308" fmla="*/ 396875 w 487363"/>
                <a:gd name="connsiteY308" fmla="*/ 271463 h 933451"/>
                <a:gd name="connsiteX309" fmla="*/ 377825 w 487363"/>
                <a:gd name="connsiteY309" fmla="*/ 290513 h 933451"/>
                <a:gd name="connsiteX310" fmla="*/ 358775 w 487363"/>
                <a:gd name="connsiteY310" fmla="*/ 271463 h 933451"/>
                <a:gd name="connsiteX311" fmla="*/ 377825 w 487363"/>
                <a:gd name="connsiteY311" fmla="*/ 252413 h 933451"/>
                <a:gd name="connsiteX312" fmla="*/ 288925 w 487363"/>
                <a:gd name="connsiteY312" fmla="*/ 252413 h 933451"/>
                <a:gd name="connsiteX313" fmla="*/ 307975 w 487363"/>
                <a:gd name="connsiteY313" fmla="*/ 271463 h 933451"/>
                <a:gd name="connsiteX314" fmla="*/ 288925 w 487363"/>
                <a:gd name="connsiteY314" fmla="*/ 290513 h 933451"/>
                <a:gd name="connsiteX315" fmla="*/ 269875 w 487363"/>
                <a:gd name="connsiteY315" fmla="*/ 271463 h 933451"/>
                <a:gd name="connsiteX316" fmla="*/ 288925 w 487363"/>
                <a:gd name="connsiteY316" fmla="*/ 252413 h 933451"/>
                <a:gd name="connsiteX317" fmla="*/ 198438 w 487363"/>
                <a:gd name="connsiteY317" fmla="*/ 252413 h 933451"/>
                <a:gd name="connsiteX318" fmla="*/ 217488 w 487363"/>
                <a:gd name="connsiteY318" fmla="*/ 271463 h 933451"/>
                <a:gd name="connsiteX319" fmla="*/ 198438 w 487363"/>
                <a:gd name="connsiteY319" fmla="*/ 290513 h 933451"/>
                <a:gd name="connsiteX320" fmla="*/ 179388 w 487363"/>
                <a:gd name="connsiteY320" fmla="*/ 271463 h 933451"/>
                <a:gd name="connsiteX321" fmla="*/ 198438 w 487363"/>
                <a:gd name="connsiteY321" fmla="*/ 252413 h 933451"/>
                <a:gd name="connsiteX322" fmla="*/ 108744 w 487363"/>
                <a:gd name="connsiteY322" fmla="*/ 252413 h 933451"/>
                <a:gd name="connsiteX323" fmla="*/ 128588 w 487363"/>
                <a:gd name="connsiteY323" fmla="*/ 271463 h 933451"/>
                <a:gd name="connsiteX324" fmla="*/ 108744 w 487363"/>
                <a:gd name="connsiteY324" fmla="*/ 290513 h 933451"/>
                <a:gd name="connsiteX325" fmla="*/ 88900 w 487363"/>
                <a:gd name="connsiteY325" fmla="*/ 271463 h 933451"/>
                <a:gd name="connsiteX326" fmla="*/ 108744 w 487363"/>
                <a:gd name="connsiteY326" fmla="*/ 252413 h 933451"/>
                <a:gd name="connsiteX327" fmla="*/ 19050 w 487363"/>
                <a:gd name="connsiteY327" fmla="*/ 252413 h 933451"/>
                <a:gd name="connsiteX328" fmla="*/ 38100 w 487363"/>
                <a:gd name="connsiteY328" fmla="*/ 271463 h 933451"/>
                <a:gd name="connsiteX329" fmla="*/ 19050 w 487363"/>
                <a:gd name="connsiteY329" fmla="*/ 290513 h 933451"/>
                <a:gd name="connsiteX330" fmla="*/ 0 w 487363"/>
                <a:gd name="connsiteY330" fmla="*/ 271463 h 933451"/>
                <a:gd name="connsiteX331" fmla="*/ 19050 w 487363"/>
                <a:gd name="connsiteY331" fmla="*/ 252413 h 933451"/>
                <a:gd name="connsiteX332" fmla="*/ 468313 w 487363"/>
                <a:gd name="connsiteY332" fmla="*/ 188913 h 933451"/>
                <a:gd name="connsiteX333" fmla="*/ 487363 w 487363"/>
                <a:gd name="connsiteY333" fmla="*/ 207963 h 933451"/>
                <a:gd name="connsiteX334" fmla="*/ 468313 w 487363"/>
                <a:gd name="connsiteY334" fmla="*/ 227013 h 933451"/>
                <a:gd name="connsiteX335" fmla="*/ 449263 w 487363"/>
                <a:gd name="connsiteY335" fmla="*/ 207963 h 933451"/>
                <a:gd name="connsiteX336" fmla="*/ 468313 w 487363"/>
                <a:gd name="connsiteY336" fmla="*/ 188913 h 933451"/>
                <a:gd name="connsiteX337" fmla="*/ 377825 w 487363"/>
                <a:gd name="connsiteY337" fmla="*/ 188913 h 933451"/>
                <a:gd name="connsiteX338" fmla="*/ 396875 w 487363"/>
                <a:gd name="connsiteY338" fmla="*/ 207963 h 933451"/>
                <a:gd name="connsiteX339" fmla="*/ 377825 w 487363"/>
                <a:gd name="connsiteY339" fmla="*/ 227013 h 933451"/>
                <a:gd name="connsiteX340" fmla="*/ 358775 w 487363"/>
                <a:gd name="connsiteY340" fmla="*/ 207963 h 933451"/>
                <a:gd name="connsiteX341" fmla="*/ 377825 w 487363"/>
                <a:gd name="connsiteY341" fmla="*/ 188913 h 933451"/>
                <a:gd name="connsiteX342" fmla="*/ 288925 w 487363"/>
                <a:gd name="connsiteY342" fmla="*/ 188913 h 933451"/>
                <a:gd name="connsiteX343" fmla="*/ 307975 w 487363"/>
                <a:gd name="connsiteY343" fmla="*/ 207963 h 933451"/>
                <a:gd name="connsiteX344" fmla="*/ 288925 w 487363"/>
                <a:gd name="connsiteY344" fmla="*/ 227013 h 933451"/>
                <a:gd name="connsiteX345" fmla="*/ 269875 w 487363"/>
                <a:gd name="connsiteY345" fmla="*/ 207963 h 933451"/>
                <a:gd name="connsiteX346" fmla="*/ 288925 w 487363"/>
                <a:gd name="connsiteY346" fmla="*/ 188913 h 933451"/>
                <a:gd name="connsiteX347" fmla="*/ 198438 w 487363"/>
                <a:gd name="connsiteY347" fmla="*/ 188913 h 933451"/>
                <a:gd name="connsiteX348" fmla="*/ 217488 w 487363"/>
                <a:gd name="connsiteY348" fmla="*/ 207963 h 933451"/>
                <a:gd name="connsiteX349" fmla="*/ 198438 w 487363"/>
                <a:gd name="connsiteY349" fmla="*/ 227013 h 933451"/>
                <a:gd name="connsiteX350" fmla="*/ 179388 w 487363"/>
                <a:gd name="connsiteY350" fmla="*/ 207963 h 933451"/>
                <a:gd name="connsiteX351" fmla="*/ 198438 w 487363"/>
                <a:gd name="connsiteY351" fmla="*/ 188913 h 933451"/>
                <a:gd name="connsiteX352" fmla="*/ 108744 w 487363"/>
                <a:gd name="connsiteY352" fmla="*/ 188913 h 933451"/>
                <a:gd name="connsiteX353" fmla="*/ 128588 w 487363"/>
                <a:gd name="connsiteY353" fmla="*/ 207963 h 933451"/>
                <a:gd name="connsiteX354" fmla="*/ 108744 w 487363"/>
                <a:gd name="connsiteY354" fmla="*/ 227013 h 933451"/>
                <a:gd name="connsiteX355" fmla="*/ 88900 w 487363"/>
                <a:gd name="connsiteY355" fmla="*/ 207963 h 933451"/>
                <a:gd name="connsiteX356" fmla="*/ 108744 w 487363"/>
                <a:gd name="connsiteY356" fmla="*/ 188913 h 933451"/>
                <a:gd name="connsiteX357" fmla="*/ 19050 w 487363"/>
                <a:gd name="connsiteY357" fmla="*/ 188913 h 933451"/>
                <a:gd name="connsiteX358" fmla="*/ 38100 w 487363"/>
                <a:gd name="connsiteY358" fmla="*/ 207963 h 933451"/>
                <a:gd name="connsiteX359" fmla="*/ 19050 w 487363"/>
                <a:gd name="connsiteY359" fmla="*/ 227013 h 933451"/>
                <a:gd name="connsiteX360" fmla="*/ 0 w 487363"/>
                <a:gd name="connsiteY360" fmla="*/ 207963 h 933451"/>
                <a:gd name="connsiteX361" fmla="*/ 19050 w 487363"/>
                <a:gd name="connsiteY361" fmla="*/ 188913 h 933451"/>
                <a:gd name="connsiteX362" fmla="*/ 468313 w 487363"/>
                <a:gd name="connsiteY362" fmla="*/ 123825 h 933451"/>
                <a:gd name="connsiteX363" fmla="*/ 487363 w 487363"/>
                <a:gd name="connsiteY363" fmla="*/ 142875 h 933451"/>
                <a:gd name="connsiteX364" fmla="*/ 468313 w 487363"/>
                <a:gd name="connsiteY364" fmla="*/ 161925 h 933451"/>
                <a:gd name="connsiteX365" fmla="*/ 449263 w 487363"/>
                <a:gd name="connsiteY365" fmla="*/ 142875 h 933451"/>
                <a:gd name="connsiteX366" fmla="*/ 468313 w 487363"/>
                <a:gd name="connsiteY366" fmla="*/ 123825 h 933451"/>
                <a:gd name="connsiteX367" fmla="*/ 377825 w 487363"/>
                <a:gd name="connsiteY367" fmla="*/ 123825 h 933451"/>
                <a:gd name="connsiteX368" fmla="*/ 396875 w 487363"/>
                <a:gd name="connsiteY368" fmla="*/ 142875 h 933451"/>
                <a:gd name="connsiteX369" fmla="*/ 377825 w 487363"/>
                <a:gd name="connsiteY369" fmla="*/ 161925 h 933451"/>
                <a:gd name="connsiteX370" fmla="*/ 358775 w 487363"/>
                <a:gd name="connsiteY370" fmla="*/ 142875 h 933451"/>
                <a:gd name="connsiteX371" fmla="*/ 377825 w 487363"/>
                <a:gd name="connsiteY371" fmla="*/ 123825 h 933451"/>
                <a:gd name="connsiteX372" fmla="*/ 288925 w 487363"/>
                <a:gd name="connsiteY372" fmla="*/ 123825 h 933451"/>
                <a:gd name="connsiteX373" fmla="*/ 307975 w 487363"/>
                <a:gd name="connsiteY373" fmla="*/ 142875 h 933451"/>
                <a:gd name="connsiteX374" fmla="*/ 288925 w 487363"/>
                <a:gd name="connsiteY374" fmla="*/ 161925 h 933451"/>
                <a:gd name="connsiteX375" fmla="*/ 269875 w 487363"/>
                <a:gd name="connsiteY375" fmla="*/ 142875 h 933451"/>
                <a:gd name="connsiteX376" fmla="*/ 288925 w 487363"/>
                <a:gd name="connsiteY376" fmla="*/ 123825 h 933451"/>
                <a:gd name="connsiteX377" fmla="*/ 198438 w 487363"/>
                <a:gd name="connsiteY377" fmla="*/ 123825 h 933451"/>
                <a:gd name="connsiteX378" fmla="*/ 217488 w 487363"/>
                <a:gd name="connsiteY378" fmla="*/ 142875 h 933451"/>
                <a:gd name="connsiteX379" fmla="*/ 198438 w 487363"/>
                <a:gd name="connsiteY379" fmla="*/ 161925 h 933451"/>
                <a:gd name="connsiteX380" fmla="*/ 179388 w 487363"/>
                <a:gd name="connsiteY380" fmla="*/ 142875 h 933451"/>
                <a:gd name="connsiteX381" fmla="*/ 198438 w 487363"/>
                <a:gd name="connsiteY381" fmla="*/ 123825 h 933451"/>
                <a:gd name="connsiteX382" fmla="*/ 108744 w 487363"/>
                <a:gd name="connsiteY382" fmla="*/ 123825 h 933451"/>
                <a:gd name="connsiteX383" fmla="*/ 128588 w 487363"/>
                <a:gd name="connsiteY383" fmla="*/ 142875 h 933451"/>
                <a:gd name="connsiteX384" fmla="*/ 108744 w 487363"/>
                <a:gd name="connsiteY384" fmla="*/ 161925 h 933451"/>
                <a:gd name="connsiteX385" fmla="*/ 88900 w 487363"/>
                <a:gd name="connsiteY385" fmla="*/ 142875 h 933451"/>
                <a:gd name="connsiteX386" fmla="*/ 108744 w 487363"/>
                <a:gd name="connsiteY386" fmla="*/ 123825 h 933451"/>
                <a:gd name="connsiteX387" fmla="*/ 19050 w 487363"/>
                <a:gd name="connsiteY387" fmla="*/ 123825 h 933451"/>
                <a:gd name="connsiteX388" fmla="*/ 38100 w 487363"/>
                <a:gd name="connsiteY388" fmla="*/ 142875 h 933451"/>
                <a:gd name="connsiteX389" fmla="*/ 19050 w 487363"/>
                <a:gd name="connsiteY389" fmla="*/ 161925 h 933451"/>
                <a:gd name="connsiteX390" fmla="*/ 0 w 487363"/>
                <a:gd name="connsiteY390" fmla="*/ 142875 h 933451"/>
                <a:gd name="connsiteX391" fmla="*/ 19050 w 487363"/>
                <a:gd name="connsiteY391" fmla="*/ 123825 h 933451"/>
                <a:gd name="connsiteX392" fmla="*/ 454555 w 487363"/>
                <a:gd name="connsiteY392" fmla="*/ 66675 h 933451"/>
                <a:gd name="connsiteX393" fmla="*/ 461610 w 487363"/>
                <a:gd name="connsiteY393" fmla="*/ 73730 h 933451"/>
                <a:gd name="connsiteX394" fmla="*/ 475099 w 487363"/>
                <a:gd name="connsiteY394" fmla="*/ 88446 h 933451"/>
                <a:gd name="connsiteX395" fmla="*/ 462386 w 487363"/>
                <a:gd name="connsiteY395" fmla="*/ 73819 h 933451"/>
                <a:gd name="connsiteX396" fmla="*/ 455613 w 487363"/>
                <a:gd name="connsiteY396" fmla="*/ 66675 h 933451"/>
                <a:gd name="connsiteX397" fmla="*/ 462386 w 487363"/>
                <a:gd name="connsiteY397" fmla="*/ 72033 h 933451"/>
                <a:gd name="connsiteX398" fmla="*/ 478745 w 487363"/>
                <a:gd name="connsiteY398" fmla="*/ 92423 h 933451"/>
                <a:gd name="connsiteX399" fmla="*/ 481013 w 487363"/>
                <a:gd name="connsiteY399" fmla="*/ 94897 h 933451"/>
                <a:gd name="connsiteX400" fmla="*/ 480783 w 487363"/>
                <a:gd name="connsiteY400" fmla="*/ 94963 h 933451"/>
                <a:gd name="connsiteX401" fmla="*/ 481013 w 487363"/>
                <a:gd name="connsiteY401" fmla="*/ 95250 h 933451"/>
                <a:gd name="connsiteX402" fmla="*/ 480768 w 487363"/>
                <a:gd name="connsiteY402" fmla="*/ 94967 h 933451"/>
                <a:gd name="connsiteX403" fmla="*/ 468666 w 487363"/>
                <a:gd name="connsiteY403" fmla="*/ 98425 h 933451"/>
                <a:gd name="connsiteX404" fmla="*/ 452791 w 487363"/>
                <a:gd name="connsiteY404" fmla="*/ 91369 h 933451"/>
                <a:gd name="connsiteX405" fmla="*/ 449263 w 487363"/>
                <a:gd name="connsiteY405" fmla="*/ 79022 h 933451"/>
                <a:gd name="connsiteX406" fmla="*/ 454555 w 487363"/>
                <a:gd name="connsiteY406" fmla="*/ 66675 h 933451"/>
                <a:gd name="connsiteX407" fmla="*/ 33074 w 487363"/>
                <a:gd name="connsiteY407" fmla="*/ 66675 h 933451"/>
                <a:gd name="connsiteX408" fmla="*/ 38101 w 487363"/>
                <a:gd name="connsiteY408" fmla="*/ 79022 h 933451"/>
                <a:gd name="connsiteX409" fmla="*/ 19668 w 487363"/>
                <a:gd name="connsiteY409" fmla="*/ 98425 h 933451"/>
                <a:gd name="connsiteX410" fmla="*/ 7938 w 487363"/>
                <a:gd name="connsiteY410" fmla="*/ 94897 h 933451"/>
                <a:gd name="connsiteX411" fmla="*/ 33074 w 487363"/>
                <a:gd name="connsiteY411" fmla="*/ 66675 h 933451"/>
                <a:gd name="connsiteX412" fmla="*/ 377825 w 487363"/>
                <a:gd name="connsiteY412" fmla="*/ 60325 h 933451"/>
                <a:gd name="connsiteX413" fmla="*/ 396875 w 487363"/>
                <a:gd name="connsiteY413" fmla="*/ 79375 h 933451"/>
                <a:gd name="connsiteX414" fmla="*/ 377825 w 487363"/>
                <a:gd name="connsiteY414" fmla="*/ 98425 h 933451"/>
                <a:gd name="connsiteX415" fmla="*/ 358775 w 487363"/>
                <a:gd name="connsiteY415" fmla="*/ 79375 h 933451"/>
                <a:gd name="connsiteX416" fmla="*/ 377825 w 487363"/>
                <a:gd name="connsiteY416" fmla="*/ 60325 h 933451"/>
                <a:gd name="connsiteX417" fmla="*/ 288925 w 487363"/>
                <a:gd name="connsiteY417" fmla="*/ 60325 h 933451"/>
                <a:gd name="connsiteX418" fmla="*/ 307975 w 487363"/>
                <a:gd name="connsiteY418" fmla="*/ 79375 h 933451"/>
                <a:gd name="connsiteX419" fmla="*/ 288925 w 487363"/>
                <a:gd name="connsiteY419" fmla="*/ 98425 h 933451"/>
                <a:gd name="connsiteX420" fmla="*/ 269875 w 487363"/>
                <a:gd name="connsiteY420" fmla="*/ 79375 h 933451"/>
                <a:gd name="connsiteX421" fmla="*/ 288925 w 487363"/>
                <a:gd name="connsiteY421" fmla="*/ 60325 h 933451"/>
                <a:gd name="connsiteX422" fmla="*/ 198438 w 487363"/>
                <a:gd name="connsiteY422" fmla="*/ 60325 h 933451"/>
                <a:gd name="connsiteX423" fmla="*/ 217488 w 487363"/>
                <a:gd name="connsiteY423" fmla="*/ 79375 h 933451"/>
                <a:gd name="connsiteX424" fmla="*/ 198438 w 487363"/>
                <a:gd name="connsiteY424" fmla="*/ 98425 h 933451"/>
                <a:gd name="connsiteX425" fmla="*/ 179388 w 487363"/>
                <a:gd name="connsiteY425" fmla="*/ 79375 h 933451"/>
                <a:gd name="connsiteX426" fmla="*/ 198438 w 487363"/>
                <a:gd name="connsiteY426" fmla="*/ 60325 h 933451"/>
                <a:gd name="connsiteX427" fmla="*/ 108744 w 487363"/>
                <a:gd name="connsiteY427" fmla="*/ 60325 h 933451"/>
                <a:gd name="connsiteX428" fmla="*/ 128588 w 487363"/>
                <a:gd name="connsiteY428" fmla="*/ 79375 h 933451"/>
                <a:gd name="connsiteX429" fmla="*/ 108744 w 487363"/>
                <a:gd name="connsiteY429" fmla="*/ 98425 h 933451"/>
                <a:gd name="connsiteX430" fmla="*/ 88900 w 487363"/>
                <a:gd name="connsiteY430" fmla="*/ 79375 h 933451"/>
                <a:gd name="connsiteX431" fmla="*/ 108744 w 487363"/>
                <a:gd name="connsiteY431" fmla="*/ 60325 h 933451"/>
                <a:gd name="connsiteX432" fmla="*/ 460375 w 487363"/>
                <a:gd name="connsiteY432" fmla="*/ 0 h 933451"/>
                <a:gd name="connsiteX433" fmla="*/ 472498 w 487363"/>
                <a:gd name="connsiteY433" fmla="*/ 1587 h 933451"/>
                <a:gd name="connsiteX434" fmla="*/ 479425 w 487363"/>
                <a:gd name="connsiteY434" fmla="*/ 14288 h 933451"/>
                <a:gd name="connsiteX435" fmla="*/ 467302 w 487363"/>
                <a:gd name="connsiteY435" fmla="*/ 12700 h 933451"/>
                <a:gd name="connsiteX436" fmla="*/ 460375 w 487363"/>
                <a:gd name="connsiteY436" fmla="*/ 0 h 933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</a:cxnLst>
              <a:rect l="l" t="t" r="r" b="b"/>
              <a:pathLst>
                <a:path w="487363" h="933451">
                  <a:moveTo>
                    <a:pt x="185738" y="898525"/>
                  </a:moveTo>
                  <a:cubicBezTo>
                    <a:pt x="185738" y="898525"/>
                    <a:pt x="185738" y="898525"/>
                    <a:pt x="185738" y="928688"/>
                  </a:cubicBezTo>
                  <a:cubicBezTo>
                    <a:pt x="182563" y="925140"/>
                    <a:pt x="179388" y="919817"/>
                    <a:pt x="179388" y="914494"/>
                  </a:cubicBezTo>
                  <a:cubicBezTo>
                    <a:pt x="179388" y="907397"/>
                    <a:pt x="182563" y="902074"/>
                    <a:pt x="185738" y="898525"/>
                  </a:cubicBezTo>
                  <a:close/>
                  <a:moveTo>
                    <a:pt x="468520" y="893763"/>
                  </a:moveTo>
                  <a:cubicBezTo>
                    <a:pt x="470246" y="893763"/>
                    <a:pt x="471972" y="895495"/>
                    <a:pt x="473697" y="895495"/>
                  </a:cubicBezTo>
                  <a:cubicBezTo>
                    <a:pt x="478874" y="897227"/>
                    <a:pt x="484051" y="900691"/>
                    <a:pt x="485776" y="905886"/>
                  </a:cubicBezTo>
                  <a:cubicBezTo>
                    <a:pt x="478874" y="914545"/>
                    <a:pt x="470246" y="923204"/>
                    <a:pt x="461618" y="931863"/>
                  </a:cubicBezTo>
                  <a:cubicBezTo>
                    <a:pt x="452990" y="928400"/>
                    <a:pt x="446088" y="918009"/>
                    <a:pt x="449539" y="907618"/>
                  </a:cubicBezTo>
                  <a:cubicBezTo>
                    <a:pt x="452990" y="898959"/>
                    <a:pt x="459893" y="893763"/>
                    <a:pt x="468520" y="893763"/>
                  </a:cubicBezTo>
                  <a:close/>
                  <a:moveTo>
                    <a:pt x="377825" y="893763"/>
                  </a:moveTo>
                  <a:cubicBezTo>
                    <a:pt x="388346" y="893763"/>
                    <a:pt x="396875" y="902647"/>
                    <a:pt x="396875" y="913607"/>
                  </a:cubicBezTo>
                  <a:cubicBezTo>
                    <a:pt x="396875" y="924567"/>
                    <a:pt x="388346" y="933451"/>
                    <a:pt x="377825" y="933451"/>
                  </a:cubicBezTo>
                  <a:cubicBezTo>
                    <a:pt x="367304" y="933451"/>
                    <a:pt x="358775" y="924567"/>
                    <a:pt x="358775" y="913607"/>
                  </a:cubicBezTo>
                  <a:cubicBezTo>
                    <a:pt x="358775" y="902647"/>
                    <a:pt x="367304" y="893763"/>
                    <a:pt x="377825" y="893763"/>
                  </a:cubicBezTo>
                  <a:close/>
                  <a:moveTo>
                    <a:pt x="288925" y="893763"/>
                  </a:moveTo>
                  <a:cubicBezTo>
                    <a:pt x="299316" y="893763"/>
                    <a:pt x="307975" y="902391"/>
                    <a:pt x="307975" y="914470"/>
                  </a:cubicBezTo>
                  <a:cubicBezTo>
                    <a:pt x="307975" y="924823"/>
                    <a:pt x="299316" y="933451"/>
                    <a:pt x="288925" y="933451"/>
                  </a:cubicBezTo>
                  <a:cubicBezTo>
                    <a:pt x="288925" y="933451"/>
                    <a:pt x="288925" y="933451"/>
                    <a:pt x="288925" y="893763"/>
                  </a:cubicBezTo>
                  <a:close/>
                  <a:moveTo>
                    <a:pt x="108744" y="893763"/>
                  </a:moveTo>
                  <a:cubicBezTo>
                    <a:pt x="119704" y="893763"/>
                    <a:pt x="128588" y="902647"/>
                    <a:pt x="128588" y="913607"/>
                  </a:cubicBezTo>
                  <a:cubicBezTo>
                    <a:pt x="128588" y="924567"/>
                    <a:pt x="119704" y="933451"/>
                    <a:pt x="108744" y="933451"/>
                  </a:cubicBezTo>
                  <a:cubicBezTo>
                    <a:pt x="97784" y="933451"/>
                    <a:pt x="88900" y="924567"/>
                    <a:pt x="88900" y="913607"/>
                  </a:cubicBezTo>
                  <a:cubicBezTo>
                    <a:pt x="88900" y="902647"/>
                    <a:pt x="97784" y="893763"/>
                    <a:pt x="108744" y="893763"/>
                  </a:cubicBezTo>
                  <a:close/>
                  <a:moveTo>
                    <a:pt x="18975" y="893763"/>
                  </a:moveTo>
                  <a:cubicBezTo>
                    <a:pt x="20714" y="893763"/>
                    <a:pt x="24191" y="895495"/>
                    <a:pt x="25930" y="895495"/>
                  </a:cubicBezTo>
                  <a:cubicBezTo>
                    <a:pt x="32885" y="898959"/>
                    <a:pt x="38101" y="905886"/>
                    <a:pt x="38101" y="914545"/>
                  </a:cubicBezTo>
                  <a:cubicBezTo>
                    <a:pt x="38101" y="921472"/>
                    <a:pt x="32885" y="928400"/>
                    <a:pt x="24191" y="931863"/>
                  </a:cubicBezTo>
                  <a:cubicBezTo>
                    <a:pt x="17236" y="923204"/>
                    <a:pt x="8543" y="914545"/>
                    <a:pt x="1588" y="905886"/>
                  </a:cubicBezTo>
                  <a:cubicBezTo>
                    <a:pt x="5065" y="898959"/>
                    <a:pt x="12020" y="893763"/>
                    <a:pt x="18975" y="893763"/>
                  </a:cubicBezTo>
                  <a:close/>
                  <a:moveTo>
                    <a:pt x="185738" y="835025"/>
                  </a:moveTo>
                  <a:cubicBezTo>
                    <a:pt x="185738" y="835025"/>
                    <a:pt x="185738" y="835025"/>
                    <a:pt x="185738" y="863600"/>
                  </a:cubicBezTo>
                  <a:cubicBezTo>
                    <a:pt x="182563" y="860238"/>
                    <a:pt x="179388" y="855196"/>
                    <a:pt x="179388" y="848472"/>
                  </a:cubicBezTo>
                  <a:cubicBezTo>
                    <a:pt x="179388" y="843430"/>
                    <a:pt x="182563" y="838387"/>
                    <a:pt x="185738" y="835025"/>
                  </a:cubicBezTo>
                  <a:close/>
                  <a:moveTo>
                    <a:pt x="468313" y="830263"/>
                  </a:moveTo>
                  <a:cubicBezTo>
                    <a:pt x="478834" y="830263"/>
                    <a:pt x="487363" y="839147"/>
                    <a:pt x="487363" y="850107"/>
                  </a:cubicBezTo>
                  <a:cubicBezTo>
                    <a:pt x="487363" y="861067"/>
                    <a:pt x="478834" y="869951"/>
                    <a:pt x="468313" y="869951"/>
                  </a:cubicBezTo>
                  <a:cubicBezTo>
                    <a:pt x="457792" y="869951"/>
                    <a:pt x="449263" y="861067"/>
                    <a:pt x="449263" y="850107"/>
                  </a:cubicBezTo>
                  <a:cubicBezTo>
                    <a:pt x="449263" y="839147"/>
                    <a:pt x="457792" y="830263"/>
                    <a:pt x="468313" y="830263"/>
                  </a:cubicBezTo>
                  <a:close/>
                  <a:moveTo>
                    <a:pt x="377825" y="830263"/>
                  </a:moveTo>
                  <a:cubicBezTo>
                    <a:pt x="388346" y="830263"/>
                    <a:pt x="396875" y="839147"/>
                    <a:pt x="396875" y="850107"/>
                  </a:cubicBezTo>
                  <a:cubicBezTo>
                    <a:pt x="396875" y="861067"/>
                    <a:pt x="388346" y="869951"/>
                    <a:pt x="377825" y="869951"/>
                  </a:cubicBezTo>
                  <a:cubicBezTo>
                    <a:pt x="367304" y="869951"/>
                    <a:pt x="358775" y="861067"/>
                    <a:pt x="358775" y="850107"/>
                  </a:cubicBezTo>
                  <a:cubicBezTo>
                    <a:pt x="358775" y="839147"/>
                    <a:pt x="367304" y="830263"/>
                    <a:pt x="377825" y="830263"/>
                  </a:cubicBezTo>
                  <a:close/>
                  <a:moveTo>
                    <a:pt x="288925" y="830263"/>
                  </a:moveTo>
                  <a:cubicBezTo>
                    <a:pt x="299316" y="830263"/>
                    <a:pt x="307975" y="838891"/>
                    <a:pt x="307975" y="849244"/>
                  </a:cubicBezTo>
                  <a:cubicBezTo>
                    <a:pt x="307975" y="861323"/>
                    <a:pt x="299316" y="869951"/>
                    <a:pt x="288925" y="869951"/>
                  </a:cubicBezTo>
                  <a:cubicBezTo>
                    <a:pt x="288925" y="869951"/>
                    <a:pt x="288925" y="869951"/>
                    <a:pt x="288925" y="830263"/>
                  </a:cubicBezTo>
                  <a:close/>
                  <a:moveTo>
                    <a:pt x="108744" y="830263"/>
                  </a:moveTo>
                  <a:cubicBezTo>
                    <a:pt x="119704" y="830263"/>
                    <a:pt x="128588" y="839147"/>
                    <a:pt x="128588" y="850107"/>
                  </a:cubicBezTo>
                  <a:cubicBezTo>
                    <a:pt x="128588" y="861067"/>
                    <a:pt x="119704" y="869951"/>
                    <a:pt x="108744" y="869951"/>
                  </a:cubicBezTo>
                  <a:cubicBezTo>
                    <a:pt x="97784" y="869951"/>
                    <a:pt x="88900" y="861067"/>
                    <a:pt x="88900" y="850107"/>
                  </a:cubicBezTo>
                  <a:cubicBezTo>
                    <a:pt x="88900" y="839147"/>
                    <a:pt x="97784" y="830263"/>
                    <a:pt x="108744" y="830263"/>
                  </a:cubicBezTo>
                  <a:close/>
                  <a:moveTo>
                    <a:pt x="19050" y="830263"/>
                  </a:moveTo>
                  <a:cubicBezTo>
                    <a:pt x="29571" y="830263"/>
                    <a:pt x="38100" y="839147"/>
                    <a:pt x="38100" y="850107"/>
                  </a:cubicBezTo>
                  <a:cubicBezTo>
                    <a:pt x="38100" y="861067"/>
                    <a:pt x="29571" y="869951"/>
                    <a:pt x="19050" y="869951"/>
                  </a:cubicBezTo>
                  <a:cubicBezTo>
                    <a:pt x="8529" y="869951"/>
                    <a:pt x="0" y="861067"/>
                    <a:pt x="0" y="850107"/>
                  </a:cubicBezTo>
                  <a:cubicBezTo>
                    <a:pt x="0" y="839147"/>
                    <a:pt x="8529" y="830263"/>
                    <a:pt x="19050" y="830263"/>
                  </a:cubicBezTo>
                  <a:close/>
                  <a:moveTo>
                    <a:pt x="185738" y="769938"/>
                  </a:moveTo>
                  <a:cubicBezTo>
                    <a:pt x="185738" y="769938"/>
                    <a:pt x="185738" y="769938"/>
                    <a:pt x="185738" y="800101"/>
                  </a:cubicBezTo>
                  <a:cubicBezTo>
                    <a:pt x="182563" y="796553"/>
                    <a:pt x="179388" y="791230"/>
                    <a:pt x="179388" y="784133"/>
                  </a:cubicBezTo>
                  <a:cubicBezTo>
                    <a:pt x="179388" y="778810"/>
                    <a:pt x="182563" y="773487"/>
                    <a:pt x="185738" y="769938"/>
                  </a:cubicBezTo>
                  <a:close/>
                  <a:moveTo>
                    <a:pt x="468313" y="765175"/>
                  </a:moveTo>
                  <a:cubicBezTo>
                    <a:pt x="478834" y="765175"/>
                    <a:pt x="487363" y="774059"/>
                    <a:pt x="487363" y="785019"/>
                  </a:cubicBezTo>
                  <a:cubicBezTo>
                    <a:pt x="487363" y="795979"/>
                    <a:pt x="478834" y="804863"/>
                    <a:pt x="468313" y="804863"/>
                  </a:cubicBezTo>
                  <a:cubicBezTo>
                    <a:pt x="457792" y="804863"/>
                    <a:pt x="449263" y="795979"/>
                    <a:pt x="449263" y="785019"/>
                  </a:cubicBezTo>
                  <a:cubicBezTo>
                    <a:pt x="449263" y="774059"/>
                    <a:pt x="457792" y="765175"/>
                    <a:pt x="468313" y="765175"/>
                  </a:cubicBezTo>
                  <a:close/>
                  <a:moveTo>
                    <a:pt x="377825" y="765175"/>
                  </a:moveTo>
                  <a:cubicBezTo>
                    <a:pt x="388346" y="765175"/>
                    <a:pt x="396875" y="774059"/>
                    <a:pt x="396875" y="785019"/>
                  </a:cubicBezTo>
                  <a:cubicBezTo>
                    <a:pt x="396875" y="795979"/>
                    <a:pt x="388346" y="804863"/>
                    <a:pt x="377825" y="804863"/>
                  </a:cubicBezTo>
                  <a:cubicBezTo>
                    <a:pt x="367304" y="804863"/>
                    <a:pt x="358775" y="795979"/>
                    <a:pt x="358775" y="785019"/>
                  </a:cubicBezTo>
                  <a:cubicBezTo>
                    <a:pt x="358775" y="774059"/>
                    <a:pt x="367304" y="765175"/>
                    <a:pt x="377825" y="765175"/>
                  </a:cubicBezTo>
                  <a:close/>
                  <a:moveTo>
                    <a:pt x="288925" y="765175"/>
                  </a:moveTo>
                  <a:cubicBezTo>
                    <a:pt x="299316" y="765175"/>
                    <a:pt x="307975" y="773803"/>
                    <a:pt x="307975" y="784156"/>
                  </a:cubicBezTo>
                  <a:cubicBezTo>
                    <a:pt x="307975" y="796235"/>
                    <a:pt x="299316" y="804863"/>
                    <a:pt x="288925" y="804863"/>
                  </a:cubicBezTo>
                  <a:cubicBezTo>
                    <a:pt x="288925" y="804863"/>
                    <a:pt x="288925" y="804863"/>
                    <a:pt x="288925" y="765175"/>
                  </a:cubicBezTo>
                  <a:close/>
                  <a:moveTo>
                    <a:pt x="108744" y="765175"/>
                  </a:moveTo>
                  <a:cubicBezTo>
                    <a:pt x="119704" y="765175"/>
                    <a:pt x="128588" y="774059"/>
                    <a:pt x="128588" y="785019"/>
                  </a:cubicBezTo>
                  <a:cubicBezTo>
                    <a:pt x="128588" y="795979"/>
                    <a:pt x="119704" y="804863"/>
                    <a:pt x="108744" y="804863"/>
                  </a:cubicBezTo>
                  <a:cubicBezTo>
                    <a:pt x="97784" y="804863"/>
                    <a:pt x="88900" y="795979"/>
                    <a:pt x="88900" y="785019"/>
                  </a:cubicBezTo>
                  <a:cubicBezTo>
                    <a:pt x="88900" y="774059"/>
                    <a:pt x="97784" y="765175"/>
                    <a:pt x="108744" y="765175"/>
                  </a:cubicBezTo>
                  <a:close/>
                  <a:moveTo>
                    <a:pt x="19050" y="765175"/>
                  </a:moveTo>
                  <a:cubicBezTo>
                    <a:pt x="29571" y="765175"/>
                    <a:pt x="38100" y="774059"/>
                    <a:pt x="38100" y="785019"/>
                  </a:cubicBezTo>
                  <a:cubicBezTo>
                    <a:pt x="38100" y="795979"/>
                    <a:pt x="29571" y="804863"/>
                    <a:pt x="19050" y="804863"/>
                  </a:cubicBezTo>
                  <a:cubicBezTo>
                    <a:pt x="8529" y="804863"/>
                    <a:pt x="0" y="795979"/>
                    <a:pt x="0" y="785019"/>
                  </a:cubicBezTo>
                  <a:cubicBezTo>
                    <a:pt x="0" y="774059"/>
                    <a:pt x="8529" y="765175"/>
                    <a:pt x="19050" y="765175"/>
                  </a:cubicBezTo>
                  <a:close/>
                  <a:moveTo>
                    <a:pt x="243682" y="741363"/>
                  </a:moveTo>
                  <a:cubicBezTo>
                    <a:pt x="258149" y="741363"/>
                    <a:pt x="269876" y="752735"/>
                    <a:pt x="269876" y="766763"/>
                  </a:cubicBezTo>
                  <a:cubicBezTo>
                    <a:pt x="269876" y="780791"/>
                    <a:pt x="258149" y="792163"/>
                    <a:pt x="243682" y="792163"/>
                  </a:cubicBezTo>
                  <a:cubicBezTo>
                    <a:pt x="229215" y="792163"/>
                    <a:pt x="217488" y="780791"/>
                    <a:pt x="217488" y="766763"/>
                  </a:cubicBezTo>
                  <a:cubicBezTo>
                    <a:pt x="217488" y="752735"/>
                    <a:pt x="229215" y="741363"/>
                    <a:pt x="243682" y="741363"/>
                  </a:cubicBezTo>
                  <a:close/>
                  <a:moveTo>
                    <a:pt x="188913" y="704850"/>
                  </a:moveTo>
                  <a:cubicBezTo>
                    <a:pt x="187325" y="708378"/>
                    <a:pt x="185738" y="715433"/>
                    <a:pt x="185738" y="720725"/>
                  </a:cubicBezTo>
                  <a:cubicBezTo>
                    <a:pt x="185738" y="720725"/>
                    <a:pt x="185738" y="720725"/>
                    <a:pt x="185738" y="736600"/>
                  </a:cubicBezTo>
                  <a:cubicBezTo>
                    <a:pt x="182563" y="733072"/>
                    <a:pt x="179388" y="727780"/>
                    <a:pt x="179388" y="720725"/>
                  </a:cubicBezTo>
                  <a:cubicBezTo>
                    <a:pt x="179388" y="713669"/>
                    <a:pt x="184150" y="708378"/>
                    <a:pt x="188913" y="704850"/>
                  </a:cubicBezTo>
                  <a:close/>
                  <a:moveTo>
                    <a:pt x="468313" y="701675"/>
                  </a:moveTo>
                  <a:cubicBezTo>
                    <a:pt x="478834" y="701675"/>
                    <a:pt x="487363" y="710559"/>
                    <a:pt x="487363" y="721519"/>
                  </a:cubicBezTo>
                  <a:cubicBezTo>
                    <a:pt x="487363" y="732479"/>
                    <a:pt x="478834" y="741363"/>
                    <a:pt x="468313" y="741363"/>
                  </a:cubicBezTo>
                  <a:cubicBezTo>
                    <a:pt x="457792" y="741363"/>
                    <a:pt x="449263" y="732479"/>
                    <a:pt x="449263" y="721519"/>
                  </a:cubicBezTo>
                  <a:cubicBezTo>
                    <a:pt x="449263" y="710559"/>
                    <a:pt x="457792" y="701675"/>
                    <a:pt x="468313" y="701675"/>
                  </a:cubicBezTo>
                  <a:close/>
                  <a:moveTo>
                    <a:pt x="377825" y="701675"/>
                  </a:moveTo>
                  <a:cubicBezTo>
                    <a:pt x="388346" y="701675"/>
                    <a:pt x="396875" y="710559"/>
                    <a:pt x="396875" y="721519"/>
                  </a:cubicBezTo>
                  <a:cubicBezTo>
                    <a:pt x="396875" y="732479"/>
                    <a:pt x="388346" y="741363"/>
                    <a:pt x="377825" y="741363"/>
                  </a:cubicBezTo>
                  <a:cubicBezTo>
                    <a:pt x="367304" y="741363"/>
                    <a:pt x="358775" y="732479"/>
                    <a:pt x="358775" y="721519"/>
                  </a:cubicBezTo>
                  <a:cubicBezTo>
                    <a:pt x="358775" y="710559"/>
                    <a:pt x="367304" y="701675"/>
                    <a:pt x="377825" y="701675"/>
                  </a:cubicBezTo>
                  <a:close/>
                  <a:moveTo>
                    <a:pt x="287827" y="701675"/>
                  </a:moveTo>
                  <a:cubicBezTo>
                    <a:pt x="298817" y="701675"/>
                    <a:pt x="307976" y="710303"/>
                    <a:pt x="307976" y="720656"/>
                  </a:cubicBezTo>
                  <a:cubicBezTo>
                    <a:pt x="307976" y="732735"/>
                    <a:pt x="298817" y="741363"/>
                    <a:pt x="287827" y="741363"/>
                  </a:cubicBezTo>
                  <a:cubicBezTo>
                    <a:pt x="287827" y="741363"/>
                    <a:pt x="287827" y="741363"/>
                    <a:pt x="287827" y="720656"/>
                  </a:cubicBezTo>
                  <a:cubicBezTo>
                    <a:pt x="287827" y="713754"/>
                    <a:pt x="285995" y="708577"/>
                    <a:pt x="284163" y="703400"/>
                  </a:cubicBezTo>
                  <a:cubicBezTo>
                    <a:pt x="284163" y="701675"/>
                    <a:pt x="285995" y="701675"/>
                    <a:pt x="287827" y="701675"/>
                  </a:cubicBezTo>
                  <a:close/>
                  <a:moveTo>
                    <a:pt x="108744" y="701675"/>
                  </a:moveTo>
                  <a:cubicBezTo>
                    <a:pt x="119704" y="701675"/>
                    <a:pt x="128588" y="710559"/>
                    <a:pt x="128588" y="721519"/>
                  </a:cubicBezTo>
                  <a:cubicBezTo>
                    <a:pt x="128588" y="732479"/>
                    <a:pt x="119704" y="741363"/>
                    <a:pt x="108744" y="741363"/>
                  </a:cubicBezTo>
                  <a:cubicBezTo>
                    <a:pt x="97784" y="741363"/>
                    <a:pt x="88900" y="732479"/>
                    <a:pt x="88900" y="721519"/>
                  </a:cubicBezTo>
                  <a:cubicBezTo>
                    <a:pt x="88900" y="710559"/>
                    <a:pt x="97784" y="701675"/>
                    <a:pt x="108744" y="701675"/>
                  </a:cubicBezTo>
                  <a:close/>
                  <a:moveTo>
                    <a:pt x="19050" y="701675"/>
                  </a:moveTo>
                  <a:cubicBezTo>
                    <a:pt x="29571" y="701675"/>
                    <a:pt x="38100" y="710559"/>
                    <a:pt x="38100" y="721519"/>
                  </a:cubicBezTo>
                  <a:cubicBezTo>
                    <a:pt x="38100" y="732479"/>
                    <a:pt x="29571" y="741363"/>
                    <a:pt x="19050" y="741363"/>
                  </a:cubicBezTo>
                  <a:cubicBezTo>
                    <a:pt x="8529" y="741363"/>
                    <a:pt x="0" y="732479"/>
                    <a:pt x="0" y="721519"/>
                  </a:cubicBezTo>
                  <a:cubicBezTo>
                    <a:pt x="0" y="710559"/>
                    <a:pt x="8529" y="701675"/>
                    <a:pt x="19050" y="701675"/>
                  </a:cubicBezTo>
                  <a:close/>
                  <a:moveTo>
                    <a:pt x="468313" y="636588"/>
                  </a:moveTo>
                  <a:cubicBezTo>
                    <a:pt x="478834" y="636588"/>
                    <a:pt x="487363" y="645117"/>
                    <a:pt x="487363" y="655638"/>
                  </a:cubicBezTo>
                  <a:cubicBezTo>
                    <a:pt x="487363" y="666159"/>
                    <a:pt x="478834" y="674688"/>
                    <a:pt x="468313" y="674688"/>
                  </a:cubicBezTo>
                  <a:cubicBezTo>
                    <a:pt x="457792" y="674688"/>
                    <a:pt x="449263" y="666159"/>
                    <a:pt x="449263" y="655638"/>
                  </a:cubicBezTo>
                  <a:cubicBezTo>
                    <a:pt x="449263" y="645117"/>
                    <a:pt x="457792" y="636588"/>
                    <a:pt x="468313" y="636588"/>
                  </a:cubicBezTo>
                  <a:close/>
                  <a:moveTo>
                    <a:pt x="377825" y="636588"/>
                  </a:moveTo>
                  <a:cubicBezTo>
                    <a:pt x="388346" y="636588"/>
                    <a:pt x="396875" y="645117"/>
                    <a:pt x="396875" y="655638"/>
                  </a:cubicBezTo>
                  <a:cubicBezTo>
                    <a:pt x="396875" y="666159"/>
                    <a:pt x="388346" y="674688"/>
                    <a:pt x="377825" y="674688"/>
                  </a:cubicBezTo>
                  <a:cubicBezTo>
                    <a:pt x="367304" y="674688"/>
                    <a:pt x="358775" y="666159"/>
                    <a:pt x="358775" y="655638"/>
                  </a:cubicBezTo>
                  <a:cubicBezTo>
                    <a:pt x="358775" y="645117"/>
                    <a:pt x="367304" y="636588"/>
                    <a:pt x="377825" y="636588"/>
                  </a:cubicBezTo>
                  <a:close/>
                  <a:moveTo>
                    <a:pt x="288925" y="636588"/>
                  </a:moveTo>
                  <a:cubicBezTo>
                    <a:pt x="299446" y="636588"/>
                    <a:pt x="307975" y="645117"/>
                    <a:pt x="307975" y="655638"/>
                  </a:cubicBezTo>
                  <a:cubicBezTo>
                    <a:pt x="307975" y="666159"/>
                    <a:pt x="299446" y="674688"/>
                    <a:pt x="288925" y="674688"/>
                  </a:cubicBezTo>
                  <a:cubicBezTo>
                    <a:pt x="278404" y="674688"/>
                    <a:pt x="269875" y="666159"/>
                    <a:pt x="269875" y="655638"/>
                  </a:cubicBezTo>
                  <a:cubicBezTo>
                    <a:pt x="269875" y="645117"/>
                    <a:pt x="278404" y="636588"/>
                    <a:pt x="288925" y="636588"/>
                  </a:cubicBezTo>
                  <a:close/>
                  <a:moveTo>
                    <a:pt x="198438" y="636588"/>
                  </a:moveTo>
                  <a:cubicBezTo>
                    <a:pt x="208959" y="636588"/>
                    <a:pt x="217488" y="645117"/>
                    <a:pt x="217488" y="655638"/>
                  </a:cubicBezTo>
                  <a:cubicBezTo>
                    <a:pt x="217488" y="666159"/>
                    <a:pt x="208959" y="674688"/>
                    <a:pt x="198438" y="674688"/>
                  </a:cubicBezTo>
                  <a:cubicBezTo>
                    <a:pt x="187917" y="674688"/>
                    <a:pt x="179388" y="666159"/>
                    <a:pt x="179388" y="655638"/>
                  </a:cubicBezTo>
                  <a:cubicBezTo>
                    <a:pt x="179388" y="645117"/>
                    <a:pt x="187917" y="636588"/>
                    <a:pt x="198438" y="636588"/>
                  </a:cubicBezTo>
                  <a:close/>
                  <a:moveTo>
                    <a:pt x="108744" y="636588"/>
                  </a:moveTo>
                  <a:cubicBezTo>
                    <a:pt x="119704" y="636588"/>
                    <a:pt x="128588" y="645117"/>
                    <a:pt x="128588" y="655638"/>
                  </a:cubicBezTo>
                  <a:cubicBezTo>
                    <a:pt x="128588" y="666159"/>
                    <a:pt x="119704" y="674688"/>
                    <a:pt x="108744" y="674688"/>
                  </a:cubicBezTo>
                  <a:cubicBezTo>
                    <a:pt x="97784" y="674688"/>
                    <a:pt x="88900" y="666159"/>
                    <a:pt x="88900" y="655638"/>
                  </a:cubicBezTo>
                  <a:cubicBezTo>
                    <a:pt x="88900" y="645117"/>
                    <a:pt x="97784" y="636588"/>
                    <a:pt x="108744" y="636588"/>
                  </a:cubicBezTo>
                  <a:close/>
                  <a:moveTo>
                    <a:pt x="19050" y="636588"/>
                  </a:moveTo>
                  <a:cubicBezTo>
                    <a:pt x="29571" y="636588"/>
                    <a:pt x="38100" y="645117"/>
                    <a:pt x="38100" y="655638"/>
                  </a:cubicBezTo>
                  <a:cubicBezTo>
                    <a:pt x="38100" y="666159"/>
                    <a:pt x="29571" y="674688"/>
                    <a:pt x="19050" y="674688"/>
                  </a:cubicBezTo>
                  <a:cubicBezTo>
                    <a:pt x="8529" y="674688"/>
                    <a:pt x="0" y="666159"/>
                    <a:pt x="0" y="655638"/>
                  </a:cubicBezTo>
                  <a:cubicBezTo>
                    <a:pt x="0" y="645117"/>
                    <a:pt x="8529" y="636588"/>
                    <a:pt x="19050" y="636588"/>
                  </a:cubicBezTo>
                  <a:close/>
                  <a:moveTo>
                    <a:pt x="468313" y="573088"/>
                  </a:moveTo>
                  <a:cubicBezTo>
                    <a:pt x="478834" y="573088"/>
                    <a:pt x="487363" y="581617"/>
                    <a:pt x="487363" y="592138"/>
                  </a:cubicBezTo>
                  <a:cubicBezTo>
                    <a:pt x="487363" y="602659"/>
                    <a:pt x="478834" y="611188"/>
                    <a:pt x="468313" y="611188"/>
                  </a:cubicBezTo>
                  <a:cubicBezTo>
                    <a:pt x="457792" y="611188"/>
                    <a:pt x="449263" y="602659"/>
                    <a:pt x="449263" y="592138"/>
                  </a:cubicBezTo>
                  <a:cubicBezTo>
                    <a:pt x="449263" y="581617"/>
                    <a:pt x="457792" y="573088"/>
                    <a:pt x="468313" y="573088"/>
                  </a:cubicBezTo>
                  <a:close/>
                  <a:moveTo>
                    <a:pt x="377825" y="573088"/>
                  </a:moveTo>
                  <a:cubicBezTo>
                    <a:pt x="388346" y="573088"/>
                    <a:pt x="396875" y="581617"/>
                    <a:pt x="396875" y="592138"/>
                  </a:cubicBezTo>
                  <a:cubicBezTo>
                    <a:pt x="396875" y="602659"/>
                    <a:pt x="388346" y="611188"/>
                    <a:pt x="377825" y="611188"/>
                  </a:cubicBezTo>
                  <a:cubicBezTo>
                    <a:pt x="367304" y="611188"/>
                    <a:pt x="358775" y="602659"/>
                    <a:pt x="358775" y="592138"/>
                  </a:cubicBezTo>
                  <a:cubicBezTo>
                    <a:pt x="358775" y="581617"/>
                    <a:pt x="367304" y="573088"/>
                    <a:pt x="377825" y="573088"/>
                  </a:cubicBezTo>
                  <a:close/>
                  <a:moveTo>
                    <a:pt x="288925" y="573088"/>
                  </a:moveTo>
                  <a:cubicBezTo>
                    <a:pt x="299446" y="573088"/>
                    <a:pt x="307975" y="581617"/>
                    <a:pt x="307975" y="592138"/>
                  </a:cubicBezTo>
                  <a:cubicBezTo>
                    <a:pt x="307975" y="602659"/>
                    <a:pt x="299446" y="611188"/>
                    <a:pt x="288925" y="611188"/>
                  </a:cubicBezTo>
                  <a:cubicBezTo>
                    <a:pt x="278404" y="611188"/>
                    <a:pt x="269875" y="602659"/>
                    <a:pt x="269875" y="592138"/>
                  </a:cubicBezTo>
                  <a:cubicBezTo>
                    <a:pt x="269875" y="581617"/>
                    <a:pt x="278404" y="573088"/>
                    <a:pt x="288925" y="573088"/>
                  </a:cubicBezTo>
                  <a:close/>
                  <a:moveTo>
                    <a:pt x="198438" y="573088"/>
                  </a:moveTo>
                  <a:cubicBezTo>
                    <a:pt x="208959" y="573088"/>
                    <a:pt x="217488" y="581617"/>
                    <a:pt x="217488" y="592138"/>
                  </a:cubicBezTo>
                  <a:cubicBezTo>
                    <a:pt x="217488" y="602659"/>
                    <a:pt x="208959" y="611188"/>
                    <a:pt x="198438" y="611188"/>
                  </a:cubicBezTo>
                  <a:cubicBezTo>
                    <a:pt x="187917" y="611188"/>
                    <a:pt x="179388" y="602659"/>
                    <a:pt x="179388" y="592138"/>
                  </a:cubicBezTo>
                  <a:cubicBezTo>
                    <a:pt x="179388" y="581617"/>
                    <a:pt x="187917" y="573088"/>
                    <a:pt x="198438" y="573088"/>
                  </a:cubicBezTo>
                  <a:close/>
                  <a:moveTo>
                    <a:pt x="108744" y="573088"/>
                  </a:moveTo>
                  <a:cubicBezTo>
                    <a:pt x="119704" y="573088"/>
                    <a:pt x="128588" y="581617"/>
                    <a:pt x="128588" y="592138"/>
                  </a:cubicBezTo>
                  <a:cubicBezTo>
                    <a:pt x="128588" y="602659"/>
                    <a:pt x="119704" y="611188"/>
                    <a:pt x="108744" y="611188"/>
                  </a:cubicBezTo>
                  <a:cubicBezTo>
                    <a:pt x="97784" y="611188"/>
                    <a:pt x="88900" y="602659"/>
                    <a:pt x="88900" y="592138"/>
                  </a:cubicBezTo>
                  <a:cubicBezTo>
                    <a:pt x="88900" y="581617"/>
                    <a:pt x="97784" y="573088"/>
                    <a:pt x="108744" y="573088"/>
                  </a:cubicBezTo>
                  <a:close/>
                  <a:moveTo>
                    <a:pt x="19050" y="573088"/>
                  </a:moveTo>
                  <a:cubicBezTo>
                    <a:pt x="29571" y="573088"/>
                    <a:pt x="38100" y="581617"/>
                    <a:pt x="38100" y="592138"/>
                  </a:cubicBezTo>
                  <a:cubicBezTo>
                    <a:pt x="38100" y="602659"/>
                    <a:pt x="29571" y="611188"/>
                    <a:pt x="19050" y="611188"/>
                  </a:cubicBezTo>
                  <a:cubicBezTo>
                    <a:pt x="8529" y="611188"/>
                    <a:pt x="0" y="602659"/>
                    <a:pt x="0" y="592138"/>
                  </a:cubicBezTo>
                  <a:cubicBezTo>
                    <a:pt x="0" y="581617"/>
                    <a:pt x="8529" y="573088"/>
                    <a:pt x="19050" y="573088"/>
                  </a:cubicBezTo>
                  <a:close/>
                  <a:moveTo>
                    <a:pt x="468313" y="509588"/>
                  </a:moveTo>
                  <a:cubicBezTo>
                    <a:pt x="478834" y="509588"/>
                    <a:pt x="487363" y="518117"/>
                    <a:pt x="487363" y="528638"/>
                  </a:cubicBezTo>
                  <a:cubicBezTo>
                    <a:pt x="487363" y="539159"/>
                    <a:pt x="478834" y="547688"/>
                    <a:pt x="468313" y="547688"/>
                  </a:cubicBezTo>
                  <a:cubicBezTo>
                    <a:pt x="457792" y="547688"/>
                    <a:pt x="449263" y="539159"/>
                    <a:pt x="449263" y="528638"/>
                  </a:cubicBezTo>
                  <a:cubicBezTo>
                    <a:pt x="449263" y="518117"/>
                    <a:pt x="457792" y="509588"/>
                    <a:pt x="468313" y="509588"/>
                  </a:cubicBezTo>
                  <a:close/>
                  <a:moveTo>
                    <a:pt x="377825" y="509588"/>
                  </a:moveTo>
                  <a:cubicBezTo>
                    <a:pt x="388346" y="509588"/>
                    <a:pt x="396875" y="518117"/>
                    <a:pt x="396875" y="528638"/>
                  </a:cubicBezTo>
                  <a:cubicBezTo>
                    <a:pt x="396875" y="539159"/>
                    <a:pt x="388346" y="547688"/>
                    <a:pt x="377825" y="547688"/>
                  </a:cubicBezTo>
                  <a:cubicBezTo>
                    <a:pt x="367304" y="547688"/>
                    <a:pt x="358775" y="539159"/>
                    <a:pt x="358775" y="528638"/>
                  </a:cubicBezTo>
                  <a:cubicBezTo>
                    <a:pt x="358775" y="518117"/>
                    <a:pt x="367304" y="509588"/>
                    <a:pt x="377825" y="509588"/>
                  </a:cubicBezTo>
                  <a:close/>
                  <a:moveTo>
                    <a:pt x="288925" y="509588"/>
                  </a:moveTo>
                  <a:cubicBezTo>
                    <a:pt x="299446" y="509588"/>
                    <a:pt x="307975" y="518117"/>
                    <a:pt x="307975" y="528638"/>
                  </a:cubicBezTo>
                  <a:cubicBezTo>
                    <a:pt x="307975" y="539159"/>
                    <a:pt x="299446" y="547688"/>
                    <a:pt x="288925" y="547688"/>
                  </a:cubicBezTo>
                  <a:cubicBezTo>
                    <a:pt x="278404" y="547688"/>
                    <a:pt x="269875" y="539159"/>
                    <a:pt x="269875" y="528638"/>
                  </a:cubicBezTo>
                  <a:cubicBezTo>
                    <a:pt x="269875" y="518117"/>
                    <a:pt x="278404" y="509588"/>
                    <a:pt x="288925" y="509588"/>
                  </a:cubicBezTo>
                  <a:close/>
                  <a:moveTo>
                    <a:pt x="198438" y="509588"/>
                  </a:moveTo>
                  <a:cubicBezTo>
                    <a:pt x="208959" y="509588"/>
                    <a:pt x="217488" y="518117"/>
                    <a:pt x="217488" y="528638"/>
                  </a:cubicBezTo>
                  <a:cubicBezTo>
                    <a:pt x="217488" y="539159"/>
                    <a:pt x="208959" y="547688"/>
                    <a:pt x="198438" y="547688"/>
                  </a:cubicBezTo>
                  <a:cubicBezTo>
                    <a:pt x="187917" y="547688"/>
                    <a:pt x="179388" y="539159"/>
                    <a:pt x="179388" y="528638"/>
                  </a:cubicBezTo>
                  <a:cubicBezTo>
                    <a:pt x="179388" y="518117"/>
                    <a:pt x="187917" y="509588"/>
                    <a:pt x="198438" y="509588"/>
                  </a:cubicBezTo>
                  <a:close/>
                  <a:moveTo>
                    <a:pt x="108744" y="509588"/>
                  </a:moveTo>
                  <a:cubicBezTo>
                    <a:pt x="119704" y="509588"/>
                    <a:pt x="128588" y="518117"/>
                    <a:pt x="128588" y="528638"/>
                  </a:cubicBezTo>
                  <a:cubicBezTo>
                    <a:pt x="128588" y="539159"/>
                    <a:pt x="119704" y="547688"/>
                    <a:pt x="108744" y="547688"/>
                  </a:cubicBezTo>
                  <a:cubicBezTo>
                    <a:pt x="97784" y="547688"/>
                    <a:pt x="88900" y="539159"/>
                    <a:pt x="88900" y="528638"/>
                  </a:cubicBezTo>
                  <a:cubicBezTo>
                    <a:pt x="88900" y="518117"/>
                    <a:pt x="97784" y="509588"/>
                    <a:pt x="108744" y="509588"/>
                  </a:cubicBezTo>
                  <a:close/>
                  <a:moveTo>
                    <a:pt x="19050" y="509588"/>
                  </a:moveTo>
                  <a:cubicBezTo>
                    <a:pt x="29571" y="509588"/>
                    <a:pt x="38100" y="518117"/>
                    <a:pt x="38100" y="528638"/>
                  </a:cubicBezTo>
                  <a:cubicBezTo>
                    <a:pt x="38100" y="539159"/>
                    <a:pt x="29571" y="547688"/>
                    <a:pt x="19050" y="547688"/>
                  </a:cubicBezTo>
                  <a:cubicBezTo>
                    <a:pt x="8529" y="547688"/>
                    <a:pt x="0" y="539159"/>
                    <a:pt x="0" y="528638"/>
                  </a:cubicBezTo>
                  <a:cubicBezTo>
                    <a:pt x="0" y="518117"/>
                    <a:pt x="8529" y="509588"/>
                    <a:pt x="19050" y="509588"/>
                  </a:cubicBezTo>
                  <a:close/>
                  <a:moveTo>
                    <a:pt x="468313" y="444500"/>
                  </a:moveTo>
                  <a:cubicBezTo>
                    <a:pt x="478834" y="444500"/>
                    <a:pt x="487363" y="453029"/>
                    <a:pt x="487363" y="463550"/>
                  </a:cubicBezTo>
                  <a:cubicBezTo>
                    <a:pt x="487363" y="474071"/>
                    <a:pt x="478834" y="482600"/>
                    <a:pt x="468313" y="482600"/>
                  </a:cubicBezTo>
                  <a:cubicBezTo>
                    <a:pt x="457792" y="482600"/>
                    <a:pt x="449263" y="474071"/>
                    <a:pt x="449263" y="463550"/>
                  </a:cubicBezTo>
                  <a:cubicBezTo>
                    <a:pt x="449263" y="453029"/>
                    <a:pt x="457792" y="444500"/>
                    <a:pt x="468313" y="444500"/>
                  </a:cubicBezTo>
                  <a:close/>
                  <a:moveTo>
                    <a:pt x="377825" y="444500"/>
                  </a:moveTo>
                  <a:cubicBezTo>
                    <a:pt x="388346" y="444500"/>
                    <a:pt x="396875" y="453029"/>
                    <a:pt x="396875" y="463550"/>
                  </a:cubicBezTo>
                  <a:cubicBezTo>
                    <a:pt x="396875" y="474071"/>
                    <a:pt x="388346" y="482600"/>
                    <a:pt x="377825" y="482600"/>
                  </a:cubicBezTo>
                  <a:cubicBezTo>
                    <a:pt x="367304" y="482600"/>
                    <a:pt x="358775" y="474071"/>
                    <a:pt x="358775" y="463550"/>
                  </a:cubicBezTo>
                  <a:cubicBezTo>
                    <a:pt x="358775" y="453029"/>
                    <a:pt x="367304" y="444500"/>
                    <a:pt x="377825" y="444500"/>
                  </a:cubicBezTo>
                  <a:close/>
                  <a:moveTo>
                    <a:pt x="288925" y="444500"/>
                  </a:moveTo>
                  <a:cubicBezTo>
                    <a:pt x="299446" y="444500"/>
                    <a:pt x="307975" y="453029"/>
                    <a:pt x="307975" y="463550"/>
                  </a:cubicBezTo>
                  <a:cubicBezTo>
                    <a:pt x="307975" y="474071"/>
                    <a:pt x="299446" y="482600"/>
                    <a:pt x="288925" y="482600"/>
                  </a:cubicBezTo>
                  <a:cubicBezTo>
                    <a:pt x="278404" y="482600"/>
                    <a:pt x="269875" y="474071"/>
                    <a:pt x="269875" y="463550"/>
                  </a:cubicBezTo>
                  <a:cubicBezTo>
                    <a:pt x="269875" y="453029"/>
                    <a:pt x="278404" y="444500"/>
                    <a:pt x="288925" y="444500"/>
                  </a:cubicBezTo>
                  <a:close/>
                  <a:moveTo>
                    <a:pt x="198438" y="444500"/>
                  </a:moveTo>
                  <a:cubicBezTo>
                    <a:pt x="208959" y="444500"/>
                    <a:pt x="217488" y="453029"/>
                    <a:pt x="217488" y="463550"/>
                  </a:cubicBezTo>
                  <a:cubicBezTo>
                    <a:pt x="217488" y="474071"/>
                    <a:pt x="208959" y="482600"/>
                    <a:pt x="198438" y="482600"/>
                  </a:cubicBezTo>
                  <a:cubicBezTo>
                    <a:pt x="187917" y="482600"/>
                    <a:pt x="179388" y="474071"/>
                    <a:pt x="179388" y="463550"/>
                  </a:cubicBezTo>
                  <a:cubicBezTo>
                    <a:pt x="179388" y="453029"/>
                    <a:pt x="187917" y="444500"/>
                    <a:pt x="198438" y="444500"/>
                  </a:cubicBezTo>
                  <a:close/>
                  <a:moveTo>
                    <a:pt x="108744" y="444500"/>
                  </a:moveTo>
                  <a:cubicBezTo>
                    <a:pt x="119704" y="444500"/>
                    <a:pt x="128588" y="453029"/>
                    <a:pt x="128588" y="463550"/>
                  </a:cubicBezTo>
                  <a:cubicBezTo>
                    <a:pt x="128588" y="474071"/>
                    <a:pt x="119704" y="482600"/>
                    <a:pt x="108744" y="482600"/>
                  </a:cubicBezTo>
                  <a:cubicBezTo>
                    <a:pt x="97784" y="482600"/>
                    <a:pt x="88900" y="474071"/>
                    <a:pt x="88900" y="463550"/>
                  </a:cubicBezTo>
                  <a:cubicBezTo>
                    <a:pt x="88900" y="453029"/>
                    <a:pt x="97784" y="444500"/>
                    <a:pt x="108744" y="444500"/>
                  </a:cubicBezTo>
                  <a:close/>
                  <a:moveTo>
                    <a:pt x="19050" y="444500"/>
                  </a:moveTo>
                  <a:cubicBezTo>
                    <a:pt x="29571" y="444500"/>
                    <a:pt x="38100" y="453029"/>
                    <a:pt x="38100" y="463550"/>
                  </a:cubicBezTo>
                  <a:cubicBezTo>
                    <a:pt x="38100" y="474071"/>
                    <a:pt x="29571" y="482600"/>
                    <a:pt x="19050" y="482600"/>
                  </a:cubicBezTo>
                  <a:cubicBezTo>
                    <a:pt x="8529" y="482600"/>
                    <a:pt x="0" y="474071"/>
                    <a:pt x="0" y="463550"/>
                  </a:cubicBezTo>
                  <a:cubicBezTo>
                    <a:pt x="0" y="453029"/>
                    <a:pt x="8529" y="444500"/>
                    <a:pt x="19050" y="444500"/>
                  </a:cubicBezTo>
                  <a:close/>
                  <a:moveTo>
                    <a:pt x="468313" y="381000"/>
                  </a:moveTo>
                  <a:cubicBezTo>
                    <a:pt x="478834" y="381000"/>
                    <a:pt x="487363" y="389529"/>
                    <a:pt x="487363" y="400050"/>
                  </a:cubicBezTo>
                  <a:cubicBezTo>
                    <a:pt x="487363" y="410571"/>
                    <a:pt x="478834" y="419100"/>
                    <a:pt x="468313" y="419100"/>
                  </a:cubicBezTo>
                  <a:cubicBezTo>
                    <a:pt x="457792" y="419100"/>
                    <a:pt x="449263" y="410571"/>
                    <a:pt x="449263" y="400050"/>
                  </a:cubicBezTo>
                  <a:cubicBezTo>
                    <a:pt x="449263" y="389529"/>
                    <a:pt x="457792" y="381000"/>
                    <a:pt x="468313" y="381000"/>
                  </a:cubicBezTo>
                  <a:close/>
                  <a:moveTo>
                    <a:pt x="377825" y="381000"/>
                  </a:moveTo>
                  <a:cubicBezTo>
                    <a:pt x="388346" y="381000"/>
                    <a:pt x="396875" y="389529"/>
                    <a:pt x="396875" y="400050"/>
                  </a:cubicBezTo>
                  <a:cubicBezTo>
                    <a:pt x="396875" y="410571"/>
                    <a:pt x="388346" y="419100"/>
                    <a:pt x="377825" y="419100"/>
                  </a:cubicBezTo>
                  <a:cubicBezTo>
                    <a:pt x="367304" y="419100"/>
                    <a:pt x="358775" y="410571"/>
                    <a:pt x="358775" y="400050"/>
                  </a:cubicBezTo>
                  <a:cubicBezTo>
                    <a:pt x="358775" y="389529"/>
                    <a:pt x="367304" y="381000"/>
                    <a:pt x="377825" y="381000"/>
                  </a:cubicBezTo>
                  <a:close/>
                  <a:moveTo>
                    <a:pt x="288925" y="381000"/>
                  </a:moveTo>
                  <a:cubicBezTo>
                    <a:pt x="299446" y="381000"/>
                    <a:pt x="307975" y="389529"/>
                    <a:pt x="307975" y="400050"/>
                  </a:cubicBezTo>
                  <a:cubicBezTo>
                    <a:pt x="307975" y="410571"/>
                    <a:pt x="299446" y="419100"/>
                    <a:pt x="288925" y="419100"/>
                  </a:cubicBezTo>
                  <a:cubicBezTo>
                    <a:pt x="278404" y="419100"/>
                    <a:pt x="269875" y="410571"/>
                    <a:pt x="269875" y="400050"/>
                  </a:cubicBezTo>
                  <a:cubicBezTo>
                    <a:pt x="269875" y="389529"/>
                    <a:pt x="278404" y="381000"/>
                    <a:pt x="288925" y="381000"/>
                  </a:cubicBezTo>
                  <a:close/>
                  <a:moveTo>
                    <a:pt x="198438" y="381000"/>
                  </a:moveTo>
                  <a:cubicBezTo>
                    <a:pt x="208959" y="381000"/>
                    <a:pt x="217488" y="389529"/>
                    <a:pt x="217488" y="400050"/>
                  </a:cubicBezTo>
                  <a:cubicBezTo>
                    <a:pt x="217488" y="410571"/>
                    <a:pt x="208959" y="419100"/>
                    <a:pt x="198438" y="419100"/>
                  </a:cubicBezTo>
                  <a:cubicBezTo>
                    <a:pt x="187917" y="419100"/>
                    <a:pt x="179388" y="410571"/>
                    <a:pt x="179388" y="400050"/>
                  </a:cubicBezTo>
                  <a:cubicBezTo>
                    <a:pt x="179388" y="389529"/>
                    <a:pt x="187917" y="381000"/>
                    <a:pt x="198438" y="381000"/>
                  </a:cubicBezTo>
                  <a:close/>
                  <a:moveTo>
                    <a:pt x="108744" y="381000"/>
                  </a:moveTo>
                  <a:cubicBezTo>
                    <a:pt x="119704" y="381000"/>
                    <a:pt x="128588" y="389529"/>
                    <a:pt x="128588" y="400050"/>
                  </a:cubicBezTo>
                  <a:cubicBezTo>
                    <a:pt x="128588" y="410571"/>
                    <a:pt x="119704" y="419100"/>
                    <a:pt x="108744" y="419100"/>
                  </a:cubicBezTo>
                  <a:cubicBezTo>
                    <a:pt x="97784" y="419100"/>
                    <a:pt x="88900" y="410571"/>
                    <a:pt x="88900" y="400050"/>
                  </a:cubicBezTo>
                  <a:cubicBezTo>
                    <a:pt x="88900" y="389529"/>
                    <a:pt x="97784" y="381000"/>
                    <a:pt x="108744" y="381000"/>
                  </a:cubicBezTo>
                  <a:close/>
                  <a:moveTo>
                    <a:pt x="19050" y="381000"/>
                  </a:moveTo>
                  <a:cubicBezTo>
                    <a:pt x="29571" y="381000"/>
                    <a:pt x="38100" y="389529"/>
                    <a:pt x="38100" y="400050"/>
                  </a:cubicBezTo>
                  <a:cubicBezTo>
                    <a:pt x="38100" y="410571"/>
                    <a:pt x="29571" y="419100"/>
                    <a:pt x="19050" y="419100"/>
                  </a:cubicBezTo>
                  <a:cubicBezTo>
                    <a:pt x="8529" y="419100"/>
                    <a:pt x="0" y="410571"/>
                    <a:pt x="0" y="400050"/>
                  </a:cubicBezTo>
                  <a:cubicBezTo>
                    <a:pt x="0" y="389529"/>
                    <a:pt x="8529" y="381000"/>
                    <a:pt x="19050" y="381000"/>
                  </a:cubicBezTo>
                  <a:close/>
                  <a:moveTo>
                    <a:pt x="468313" y="315913"/>
                  </a:moveTo>
                  <a:cubicBezTo>
                    <a:pt x="478834" y="315913"/>
                    <a:pt x="487363" y="324442"/>
                    <a:pt x="487363" y="334963"/>
                  </a:cubicBezTo>
                  <a:cubicBezTo>
                    <a:pt x="487363" y="345484"/>
                    <a:pt x="478834" y="354013"/>
                    <a:pt x="468313" y="354013"/>
                  </a:cubicBezTo>
                  <a:cubicBezTo>
                    <a:pt x="457792" y="354013"/>
                    <a:pt x="449263" y="345484"/>
                    <a:pt x="449263" y="334963"/>
                  </a:cubicBezTo>
                  <a:cubicBezTo>
                    <a:pt x="449263" y="324442"/>
                    <a:pt x="457792" y="315913"/>
                    <a:pt x="468313" y="315913"/>
                  </a:cubicBezTo>
                  <a:close/>
                  <a:moveTo>
                    <a:pt x="377825" y="315913"/>
                  </a:moveTo>
                  <a:cubicBezTo>
                    <a:pt x="388346" y="315913"/>
                    <a:pt x="396875" y="324442"/>
                    <a:pt x="396875" y="334963"/>
                  </a:cubicBezTo>
                  <a:cubicBezTo>
                    <a:pt x="396875" y="345484"/>
                    <a:pt x="388346" y="354013"/>
                    <a:pt x="377825" y="354013"/>
                  </a:cubicBezTo>
                  <a:cubicBezTo>
                    <a:pt x="367304" y="354013"/>
                    <a:pt x="358775" y="345484"/>
                    <a:pt x="358775" y="334963"/>
                  </a:cubicBezTo>
                  <a:cubicBezTo>
                    <a:pt x="358775" y="324442"/>
                    <a:pt x="367304" y="315913"/>
                    <a:pt x="377825" y="315913"/>
                  </a:cubicBezTo>
                  <a:close/>
                  <a:moveTo>
                    <a:pt x="288925" y="315913"/>
                  </a:moveTo>
                  <a:cubicBezTo>
                    <a:pt x="299446" y="315913"/>
                    <a:pt x="307975" y="324442"/>
                    <a:pt x="307975" y="334963"/>
                  </a:cubicBezTo>
                  <a:cubicBezTo>
                    <a:pt x="307975" y="345484"/>
                    <a:pt x="299446" y="354013"/>
                    <a:pt x="288925" y="354013"/>
                  </a:cubicBezTo>
                  <a:cubicBezTo>
                    <a:pt x="278404" y="354013"/>
                    <a:pt x="269875" y="345484"/>
                    <a:pt x="269875" y="334963"/>
                  </a:cubicBezTo>
                  <a:cubicBezTo>
                    <a:pt x="269875" y="324442"/>
                    <a:pt x="278404" y="315913"/>
                    <a:pt x="288925" y="315913"/>
                  </a:cubicBezTo>
                  <a:close/>
                  <a:moveTo>
                    <a:pt x="198438" y="315913"/>
                  </a:moveTo>
                  <a:cubicBezTo>
                    <a:pt x="208959" y="315913"/>
                    <a:pt x="217488" y="324442"/>
                    <a:pt x="217488" y="334963"/>
                  </a:cubicBezTo>
                  <a:cubicBezTo>
                    <a:pt x="217488" y="345484"/>
                    <a:pt x="208959" y="354013"/>
                    <a:pt x="198438" y="354013"/>
                  </a:cubicBezTo>
                  <a:cubicBezTo>
                    <a:pt x="187917" y="354013"/>
                    <a:pt x="179388" y="345484"/>
                    <a:pt x="179388" y="334963"/>
                  </a:cubicBezTo>
                  <a:cubicBezTo>
                    <a:pt x="179388" y="324442"/>
                    <a:pt x="187917" y="315913"/>
                    <a:pt x="198438" y="315913"/>
                  </a:cubicBezTo>
                  <a:close/>
                  <a:moveTo>
                    <a:pt x="108744" y="315913"/>
                  </a:moveTo>
                  <a:cubicBezTo>
                    <a:pt x="119704" y="315913"/>
                    <a:pt x="128588" y="324442"/>
                    <a:pt x="128588" y="334963"/>
                  </a:cubicBezTo>
                  <a:cubicBezTo>
                    <a:pt x="128588" y="345484"/>
                    <a:pt x="119704" y="354013"/>
                    <a:pt x="108744" y="354013"/>
                  </a:cubicBezTo>
                  <a:cubicBezTo>
                    <a:pt x="97784" y="354013"/>
                    <a:pt x="88900" y="345484"/>
                    <a:pt x="88900" y="334963"/>
                  </a:cubicBezTo>
                  <a:cubicBezTo>
                    <a:pt x="88900" y="324442"/>
                    <a:pt x="97784" y="315913"/>
                    <a:pt x="108744" y="315913"/>
                  </a:cubicBezTo>
                  <a:close/>
                  <a:moveTo>
                    <a:pt x="19050" y="315913"/>
                  </a:moveTo>
                  <a:cubicBezTo>
                    <a:pt x="29571" y="315913"/>
                    <a:pt x="38100" y="324442"/>
                    <a:pt x="38100" y="334963"/>
                  </a:cubicBezTo>
                  <a:cubicBezTo>
                    <a:pt x="38100" y="345484"/>
                    <a:pt x="29571" y="354013"/>
                    <a:pt x="19050" y="354013"/>
                  </a:cubicBezTo>
                  <a:cubicBezTo>
                    <a:pt x="8529" y="354013"/>
                    <a:pt x="0" y="345484"/>
                    <a:pt x="0" y="334963"/>
                  </a:cubicBezTo>
                  <a:cubicBezTo>
                    <a:pt x="0" y="324442"/>
                    <a:pt x="8529" y="315913"/>
                    <a:pt x="19050" y="315913"/>
                  </a:cubicBezTo>
                  <a:close/>
                  <a:moveTo>
                    <a:pt x="468313" y="252413"/>
                  </a:moveTo>
                  <a:cubicBezTo>
                    <a:pt x="478834" y="252413"/>
                    <a:pt x="487363" y="260942"/>
                    <a:pt x="487363" y="271463"/>
                  </a:cubicBezTo>
                  <a:cubicBezTo>
                    <a:pt x="487363" y="281984"/>
                    <a:pt x="478834" y="290513"/>
                    <a:pt x="468313" y="290513"/>
                  </a:cubicBezTo>
                  <a:cubicBezTo>
                    <a:pt x="457792" y="290513"/>
                    <a:pt x="449263" y="281984"/>
                    <a:pt x="449263" y="271463"/>
                  </a:cubicBezTo>
                  <a:cubicBezTo>
                    <a:pt x="449263" y="260942"/>
                    <a:pt x="457792" y="252413"/>
                    <a:pt x="468313" y="252413"/>
                  </a:cubicBezTo>
                  <a:close/>
                  <a:moveTo>
                    <a:pt x="377825" y="252413"/>
                  </a:moveTo>
                  <a:cubicBezTo>
                    <a:pt x="388346" y="252413"/>
                    <a:pt x="396875" y="260942"/>
                    <a:pt x="396875" y="271463"/>
                  </a:cubicBezTo>
                  <a:cubicBezTo>
                    <a:pt x="396875" y="281984"/>
                    <a:pt x="388346" y="290513"/>
                    <a:pt x="377825" y="290513"/>
                  </a:cubicBezTo>
                  <a:cubicBezTo>
                    <a:pt x="367304" y="290513"/>
                    <a:pt x="358775" y="281984"/>
                    <a:pt x="358775" y="271463"/>
                  </a:cubicBezTo>
                  <a:cubicBezTo>
                    <a:pt x="358775" y="260942"/>
                    <a:pt x="367304" y="252413"/>
                    <a:pt x="377825" y="252413"/>
                  </a:cubicBezTo>
                  <a:close/>
                  <a:moveTo>
                    <a:pt x="288925" y="252413"/>
                  </a:moveTo>
                  <a:cubicBezTo>
                    <a:pt x="299446" y="252413"/>
                    <a:pt x="307975" y="260942"/>
                    <a:pt x="307975" y="271463"/>
                  </a:cubicBezTo>
                  <a:cubicBezTo>
                    <a:pt x="307975" y="281984"/>
                    <a:pt x="299446" y="290513"/>
                    <a:pt x="288925" y="290513"/>
                  </a:cubicBezTo>
                  <a:cubicBezTo>
                    <a:pt x="278404" y="290513"/>
                    <a:pt x="269875" y="281984"/>
                    <a:pt x="269875" y="271463"/>
                  </a:cubicBezTo>
                  <a:cubicBezTo>
                    <a:pt x="269875" y="260942"/>
                    <a:pt x="278404" y="252413"/>
                    <a:pt x="288925" y="252413"/>
                  </a:cubicBezTo>
                  <a:close/>
                  <a:moveTo>
                    <a:pt x="198438" y="252413"/>
                  </a:moveTo>
                  <a:cubicBezTo>
                    <a:pt x="208959" y="252413"/>
                    <a:pt x="217488" y="260942"/>
                    <a:pt x="217488" y="271463"/>
                  </a:cubicBezTo>
                  <a:cubicBezTo>
                    <a:pt x="217488" y="281984"/>
                    <a:pt x="208959" y="290513"/>
                    <a:pt x="198438" y="290513"/>
                  </a:cubicBezTo>
                  <a:cubicBezTo>
                    <a:pt x="187917" y="290513"/>
                    <a:pt x="179388" y="281984"/>
                    <a:pt x="179388" y="271463"/>
                  </a:cubicBezTo>
                  <a:cubicBezTo>
                    <a:pt x="179388" y="260942"/>
                    <a:pt x="187917" y="252413"/>
                    <a:pt x="198438" y="252413"/>
                  </a:cubicBezTo>
                  <a:close/>
                  <a:moveTo>
                    <a:pt x="108744" y="252413"/>
                  </a:moveTo>
                  <a:cubicBezTo>
                    <a:pt x="119704" y="252413"/>
                    <a:pt x="128588" y="260942"/>
                    <a:pt x="128588" y="271463"/>
                  </a:cubicBezTo>
                  <a:cubicBezTo>
                    <a:pt x="128588" y="281984"/>
                    <a:pt x="119704" y="290513"/>
                    <a:pt x="108744" y="290513"/>
                  </a:cubicBezTo>
                  <a:cubicBezTo>
                    <a:pt x="97784" y="290513"/>
                    <a:pt x="88900" y="281984"/>
                    <a:pt x="88900" y="271463"/>
                  </a:cubicBezTo>
                  <a:cubicBezTo>
                    <a:pt x="88900" y="260942"/>
                    <a:pt x="97784" y="252413"/>
                    <a:pt x="108744" y="252413"/>
                  </a:cubicBezTo>
                  <a:close/>
                  <a:moveTo>
                    <a:pt x="19050" y="252413"/>
                  </a:moveTo>
                  <a:cubicBezTo>
                    <a:pt x="29571" y="252413"/>
                    <a:pt x="38100" y="260942"/>
                    <a:pt x="38100" y="271463"/>
                  </a:cubicBezTo>
                  <a:cubicBezTo>
                    <a:pt x="38100" y="281984"/>
                    <a:pt x="29571" y="290513"/>
                    <a:pt x="19050" y="290513"/>
                  </a:cubicBezTo>
                  <a:cubicBezTo>
                    <a:pt x="8529" y="290513"/>
                    <a:pt x="0" y="281984"/>
                    <a:pt x="0" y="271463"/>
                  </a:cubicBezTo>
                  <a:cubicBezTo>
                    <a:pt x="0" y="260942"/>
                    <a:pt x="8529" y="252413"/>
                    <a:pt x="19050" y="252413"/>
                  </a:cubicBezTo>
                  <a:close/>
                  <a:moveTo>
                    <a:pt x="468313" y="188913"/>
                  </a:moveTo>
                  <a:cubicBezTo>
                    <a:pt x="478834" y="188913"/>
                    <a:pt x="487363" y="197442"/>
                    <a:pt x="487363" y="207963"/>
                  </a:cubicBezTo>
                  <a:cubicBezTo>
                    <a:pt x="487363" y="218484"/>
                    <a:pt x="478834" y="227013"/>
                    <a:pt x="468313" y="227013"/>
                  </a:cubicBezTo>
                  <a:cubicBezTo>
                    <a:pt x="457792" y="227013"/>
                    <a:pt x="449263" y="218484"/>
                    <a:pt x="449263" y="207963"/>
                  </a:cubicBezTo>
                  <a:cubicBezTo>
                    <a:pt x="449263" y="197442"/>
                    <a:pt x="457792" y="188913"/>
                    <a:pt x="468313" y="188913"/>
                  </a:cubicBezTo>
                  <a:close/>
                  <a:moveTo>
                    <a:pt x="377825" y="188913"/>
                  </a:moveTo>
                  <a:cubicBezTo>
                    <a:pt x="388346" y="188913"/>
                    <a:pt x="396875" y="197442"/>
                    <a:pt x="396875" y="207963"/>
                  </a:cubicBezTo>
                  <a:cubicBezTo>
                    <a:pt x="396875" y="218484"/>
                    <a:pt x="388346" y="227013"/>
                    <a:pt x="377825" y="227013"/>
                  </a:cubicBezTo>
                  <a:cubicBezTo>
                    <a:pt x="367304" y="227013"/>
                    <a:pt x="358775" y="218484"/>
                    <a:pt x="358775" y="207963"/>
                  </a:cubicBezTo>
                  <a:cubicBezTo>
                    <a:pt x="358775" y="197442"/>
                    <a:pt x="367304" y="188913"/>
                    <a:pt x="377825" y="188913"/>
                  </a:cubicBezTo>
                  <a:close/>
                  <a:moveTo>
                    <a:pt x="288925" y="188913"/>
                  </a:moveTo>
                  <a:cubicBezTo>
                    <a:pt x="299446" y="188913"/>
                    <a:pt x="307975" y="197442"/>
                    <a:pt x="307975" y="207963"/>
                  </a:cubicBezTo>
                  <a:cubicBezTo>
                    <a:pt x="307975" y="218484"/>
                    <a:pt x="299446" y="227013"/>
                    <a:pt x="288925" y="227013"/>
                  </a:cubicBezTo>
                  <a:cubicBezTo>
                    <a:pt x="278404" y="227013"/>
                    <a:pt x="269875" y="218484"/>
                    <a:pt x="269875" y="207963"/>
                  </a:cubicBezTo>
                  <a:cubicBezTo>
                    <a:pt x="269875" y="197442"/>
                    <a:pt x="278404" y="188913"/>
                    <a:pt x="288925" y="188913"/>
                  </a:cubicBezTo>
                  <a:close/>
                  <a:moveTo>
                    <a:pt x="198438" y="188913"/>
                  </a:moveTo>
                  <a:cubicBezTo>
                    <a:pt x="208959" y="188913"/>
                    <a:pt x="217488" y="197442"/>
                    <a:pt x="217488" y="207963"/>
                  </a:cubicBezTo>
                  <a:cubicBezTo>
                    <a:pt x="217488" y="218484"/>
                    <a:pt x="208959" y="227013"/>
                    <a:pt x="198438" y="227013"/>
                  </a:cubicBezTo>
                  <a:cubicBezTo>
                    <a:pt x="187917" y="227013"/>
                    <a:pt x="179388" y="218484"/>
                    <a:pt x="179388" y="207963"/>
                  </a:cubicBezTo>
                  <a:cubicBezTo>
                    <a:pt x="179388" y="197442"/>
                    <a:pt x="187917" y="188913"/>
                    <a:pt x="198438" y="188913"/>
                  </a:cubicBezTo>
                  <a:close/>
                  <a:moveTo>
                    <a:pt x="108744" y="188913"/>
                  </a:moveTo>
                  <a:cubicBezTo>
                    <a:pt x="119704" y="188913"/>
                    <a:pt x="128588" y="197442"/>
                    <a:pt x="128588" y="207963"/>
                  </a:cubicBezTo>
                  <a:cubicBezTo>
                    <a:pt x="128588" y="218484"/>
                    <a:pt x="119704" y="227013"/>
                    <a:pt x="108744" y="227013"/>
                  </a:cubicBezTo>
                  <a:cubicBezTo>
                    <a:pt x="97784" y="227013"/>
                    <a:pt x="88900" y="218484"/>
                    <a:pt x="88900" y="207963"/>
                  </a:cubicBezTo>
                  <a:cubicBezTo>
                    <a:pt x="88900" y="197442"/>
                    <a:pt x="97784" y="188913"/>
                    <a:pt x="108744" y="188913"/>
                  </a:cubicBezTo>
                  <a:close/>
                  <a:moveTo>
                    <a:pt x="19050" y="188913"/>
                  </a:moveTo>
                  <a:cubicBezTo>
                    <a:pt x="29571" y="188913"/>
                    <a:pt x="38100" y="197442"/>
                    <a:pt x="38100" y="207963"/>
                  </a:cubicBezTo>
                  <a:cubicBezTo>
                    <a:pt x="38100" y="218484"/>
                    <a:pt x="29571" y="227013"/>
                    <a:pt x="19050" y="227013"/>
                  </a:cubicBezTo>
                  <a:cubicBezTo>
                    <a:pt x="8529" y="227013"/>
                    <a:pt x="0" y="218484"/>
                    <a:pt x="0" y="207963"/>
                  </a:cubicBezTo>
                  <a:cubicBezTo>
                    <a:pt x="0" y="197442"/>
                    <a:pt x="8529" y="188913"/>
                    <a:pt x="19050" y="188913"/>
                  </a:cubicBezTo>
                  <a:close/>
                  <a:moveTo>
                    <a:pt x="468313" y="123825"/>
                  </a:moveTo>
                  <a:cubicBezTo>
                    <a:pt x="478834" y="123825"/>
                    <a:pt x="487363" y="132354"/>
                    <a:pt x="487363" y="142875"/>
                  </a:cubicBezTo>
                  <a:cubicBezTo>
                    <a:pt x="487363" y="153396"/>
                    <a:pt x="478834" y="161925"/>
                    <a:pt x="468313" y="161925"/>
                  </a:cubicBezTo>
                  <a:cubicBezTo>
                    <a:pt x="457792" y="161925"/>
                    <a:pt x="449263" y="153396"/>
                    <a:pt x="449263" y="142875"/>
                  </a:cubicBezTo>
                  <a:cubicBezTo>
                    <a:pt x="449263" y="132354"/>
                    <a:pt x="457792" y="123825"/>
                    <a:pt x="468313" y="123825"/>
                  </a:cubicBezTo>
                  <a:close/>
                  <a:moveTo>
                    <a:pt x="377825" y="123825"/>
                  </a:moveTo>
                  <a:cubicBezTo>
                    <a:pt x="388346" y="123825"/>
                    <a:pt x="396875" y="132354"/>
                    <a:pt x="396875" y="142875"/>
                  </a:cubicBezTo>
                  <a:cubicBezTo>
                    <a:pt x="396875" y="153396"/>
                    <a:pt x="388346" y="161925"/>
                    <a:pt x="377825" y="161925"/>
                  </a:cubicBezTo>
                  <a:cubicBezTo>
                    <a:pt x="367304" y="161925"/>
                    <a:pt x="358775" y="153396"/>
                    <a:pt x="358775" y="142875"/>
                  </a:cubicBezTo>
                  <a:cubicBezTo>
                    <a:pt x="358775" y="132354"/>
                    <a:pt x="367304" y="123825"/>
                    <a:pt x="377825" y="123825"/>
                  </a:cubicBezTo>
                  <a:close/>
                  <a:moveTo>
                    <a:pt x="288925" y="123825"/>
                  </a:moveTo>
                  <a:cubicBezTo>
                    <a:pt x="299446" y="123825"/>
                    <a:pt x="307975" y="132354"/>
                    <a:pt x="307975" y="142875"/>
                  </a:cubicBezTo>
                  <a:cubicBezTo>
                    <a:pt x="307975" y="153396"/>
                    <a:pt x="299446" y="161925"/>
                    <a:pt x="288925" y="161925"/>
                  </a:cubicBezTo>
                  <a:cubicBezTo>
                    <a:pt x="278404" y="161925"/>
                    <a:pt x="269875" y="153396"/>
                    <a:pt x="269875" y="142875"/>
                  </a:cubicBezTo>
                  <a:cubicBezTo>
                    <a:pt x="269875" y="132354"/>
                    <a:pt x="278404" y="123825"/>
                    <a:pt x="288925" y="123825"/>
                  </a:cubicBezTo>
                  <a:close/>
                  <a:moveTo>
                    <a:pt x="198438" y="123825"/>
                  </a:moveTo>
                  <a:cubicBezTo>
                    <a:pt x="208959" y="123825"/>
                    <a:pt x="217488" y="132354"/>
                    <a:pt x="217488" y="142875"/>
                  </a:cubicBezTo>
                  <a:cubicBezTo>
                    <a:pt x="217488" y="153396"/>
                    <a:pt x="208959" y="161925"/>
                    <a:pt x="198438" y="161925"/>
                  </a:cubicBezTo>
                  <a:cubicBezTo>
                    <a:pt x="187917" y="161925"/>
                    <a:pt x="179388" y="153396"/>
                    <a:pt x="179388" y="142875"/>
                  </a:cubicBezTo>
                  <a:cubicBezTo>
                    <a:pt x="179388" y="132354"/>
                    <a:pt x="187917" y="123825"/>
                    <a:pt x="198438" y="123825"/>
                  </a:cubicBezTo>
                  <a:close/>
                  <a:moveTo>
                    <a:pt x="108744" y="123825"/>
                  </a:moveTo>
                  <a:cubicBezTo>
                    <a:pt x="119704" y="123825"/>
                    <a:pt x="128588" y="132354"/>
                    <a:pt x="128588" y="142875"/>
                  </a:cubicBezTo>
                  <a:cubicBezTo>
                    <a:pt x="128588" y="153396"/>
                    <a:pt x="119704" y="161925"/>
                    <a:pt x="108744" y="161925"/>
                  </a:cubicBezTo>
                  <a:cubicBezTo>
                    <a:pt x="97784" y="161925"/>
                    <a:pt x="88900" y="153396"/>
                    <a:pt x="88900" y="142875"/>
                  </a:cubicBezTo>
                  <a:cubicBezTo>
                    <a:pt x="88900" y="132354"/>
                    <a:pt x="97784" y="123825"/>
                    <a:pt x="108744" y="123825"/>
                  </a:cubicBezTo>
                  <a:close/>
                  <a:moveTo>
                    <a:pt x="19050" y="123825"/>
                  </a:moveTo>
                  <a:cubicBezTo>
                    <a:pt x="29571" y="123825"/>
                    <a:pt x="38100" y="132354"/>
                    <a:pt x="38100" y="142875"/>
                  </a:cubicBezTo>
                  <a:cubicBezTo>
                    <a:pt x="38100" y="153396"/>
                    <a:pt x="29571" y="161925"/>
                    <a:pt x="19050" y="161925"/>
                  </a:cubicBezTo>
                  <a:cubicBezTo>
                    <a:pt x="8529" y="161925"/>
                    <a:pt x="0" y="153396"/>
                    <a:pt x="0" y="142875"/>
                  </a:cubicBezTo>
                  <a:cubicBezTo>
                    <a:pt x="0" y="132354"/>
                    <a:pt x="8529" y="123825"/>
                    <a:pt x="19050" y="123825"/>
                  </a:cubicBezTo>
                  <a:close/>
                  <a:moveTo>
                    <a:pt x="454555" y="66675"/>
                  </a:moveTo>
                  <a:cubicBezTo>
                    <a:pt x="456319" y="68439"/>
                    <a:pt x="459846" y="70203"/>
                    <a:pt x="461610" y="73730"/>
                  </a:cubicBezTo>
                  <a:lnTo>
                    <a:pt x="475099" y="88446"/>
                  </a:lnTo>
                  <a:lnTo>
                    <a:pt x="462386" y="73819"/>
                  </a:lnTo>
                  <a:cubicBezTo>
                    <a:pt x="460693" y="70247"/>
                    <a:pt x="457306" y="68461"/>
                    <a:pt x="455613" y="66675"/>
                  </a:cubicBezTo>
                  <a:cubicBezTo>
                    <a:pt x="459000" y="68461"/>
                    <a:pt x="460693" y="70247"/>
                    <a:pt x="462386" y="72033"/>
                  </a:cubicBezTo>
                  <a:lnTo>
                    <a:pt x="478745" y="92423"/>
                  </a:lnTo>
                  <a:lnTo>
                    <a:pt x="481013" y="94897"/>
                  </a:lnTo>
                  <a:lnTo>
                    <a:pt x="480783" y="94963"/>
                  </a:lnTo>
                  <a:lnTo>
                    <a:pt x="481013" y="95250"/>
                  </a:lnTo>
                  <a:lnTo>
                    <a:pt x="480768" y="94967"/>
                  </a:lnTo>
                  <a:lnTo>
                    <a:pt x="468666" y="98425"/>
                  </a:lnTo>
                  <a:cubicBezTo>
                    <a:pt x="463374" y="98425"/>
                    <a:pt x="458083" y="96661"/>
                    <a:pt x="452791" y="91369"/>
                  </a:cubicBezTo>
                  <a:cubicBezTo>
                    <a:pt x="451027" y="87842"/>
                    <a:pt x="449263" y="84314"/>
                    <a:pt x="449263" y="79022"/>
                  </a:cubicBezTo>
                  <a:cubicBezTo>
                    <a:pt x="449263" y="73730"/>
                    <a:pt x="451027" y="70203"/>
                    <a:pt x="454555" y="66675"/>
                  </a:cubicBezTo>
                  <a:close/>
                  <a:moveTo>
                    <a:pt x="33074" y="66675"/>
                  </a:moveTo>
                  <a:cubicBezTo>
                    <a:pt x="36425" y="70203"/>
                    <a:pt x="38101" y="73730"/>
                    <a:pt x="38101" y="79022"/>
                  </a:cubicBezTo>
                  <a:cubicBezTo>
                    <a:pt x="38101" y="89605"/>
                    <a:pt x="29722" y="98425"/>
                    <a:pt x="19668" y="98425"/>
                  </a:cubicBezTo>
                  <a:cubicBezTo>
                    <a:pt x="14641" y="98425"/>
                    <a:pt x="11289" y="96661"/>
                    <a:pt x="7938" y="94897"/>
                  </a:cubicBezTo>
                  <a:cubicBezTo>
                    <a:pt x="14641" y="84314"/>
                    <a:pt x="23019" y="75494"/>
                    <a:pt x="33074" y="66675"/>
                  </a:cubicBezTo>
                  <a:close/>
                  <a:moveTo>
                    <a:pt x="377825" y="60325"/>
                  </a:moveTo>
                  <a:cubicBezTo>
                    <a:pt x="388346" y="60325"/>
                    <a:pt x="396875" y="68854"/>
                    <a:pt x="396875" y="79375"/>
                  </a:cubicBezTo>
                  <a:cubicBezTo>
                    <a:pt x="396875" y="89896"/>
                    <a:pt x="388346" y="98425"/>
                    <a:pt x="377825" y="98425"/>
                  </a:cubicBezTo>
                  <a:cubicBezTo>
                    <a:pt x="367304" y="98425"/>
                    <a:pt x="358775" y="89896"/>
                    <a:pt x="358775" y="79375"/>
                  </a:cubicBezTo>
                  <a:cubicBezTo>
                    <a:pt x="358775" y="68854"/>
                    <a:pt x="367304" y="60325"/>
                    <a:pt x="377825" y="60325"/>
                  </a:cubicBezTo>
                  <a:close/>
                  <a:moveTo>
                    <a:pt x="288925" y="60325"/>
                  </a:moveTo>
                  <a:cubicBezTo>
                    <a:pt x="299446" y="60325"/>
                    <a:pt x="307975" y="68854"/>
                    <a:pt x="307975" y="79375"/>
                  </a:cubicBezTo>
                  <a:cubicBezTo>
                    <a:pt x="307975" y="89896"/>
                    <a:pt x="299446" y="98425"/>
                    <a:pt x="288925" y="98425"/>
                  </a:cubicBezTo>
                  <a:cubicBezTo>
                    <a:pt x="278404" y="98425"/>
                    <a:pt x="269875" y="89896"/>
                    <a:pt x="269875" y="79375"/>
                  </a:cubicBezTo>
                  <a:cubicBezTo>
                    <a:pt x="269875" y="68854"/>
                    <a:pt x="278404" y="60325"/>
                    <a:pt x="288925" y="60325"/>
                  </a:cubicBezTo>
                  <a:close/>
                  <a:moveTo>
                    <a:pt x="198438" y="60325"/>
                  </a:moveTo>
                  <a:cubicBezTo>
                    <a:pt x="208959" y="60325"/>
                    <a:pt x="217488" y="68854"/>
                    <a:pt x="217488" y="79375"/>
                  </a:cubicBezTo>
                  <a:cubicBezTo>
                    <a:pt x="217488" y="89896"/>
                    <a:pt x="208959" y="98425"/>
                    <a:pt x="198438" y="98425"/>
                  </a:cubicBezTo>
                  <a:cubicBezTo>
                    <a:pt x="187917" y="98425"/>
                    <a:pt x="179388" y="89896"/>
                    <a:pt x="179388" y="79375"/>
                  </a:cubicBezTo>
                  <a:cubicBezTo>
                    <a:pt x="179388" y="68854"/>
                    <a:pt x="187917" y="60325"/>
                    <a:pt x="198438" y="60325"/>
                  </a:cubicBezTo>
                  <a:close/>
                  <a:moveTo>
                    <a:pt x="108744" y="60325"/>
                  </a:moveTo>
                  <a:cubicBezTo>
                    <a:pt x="119704" y="60325"/>
                    <a:pt x="128588" y="68854"/>
                    <a:pt x="128588" y="79375"/>
                  </a:cubicBezTo>
                  <a:cubicBezTo>
                    <a:pt x="128588" y="89896"/>
                    <a:pt x="119704" y="98425"/>
                    <a:pt x="108744" y="98425"/>
                  </a:cubicBezTo>
                  <a:cubicBezTo>
                    <a:pt x="97784" y="98425"/>
                    <a:pt x="88900" y="89896"/>
                    <a:pt x="88900" y="79375"/>
                  </a:cubicBezTo>
                  <a:cubicBezTo>
                    <a:pt x="88900" y="68854"/>
                    <a:pt x="97784" y="60325"/>
                    <a:pt x="108744" y="60325"/>
                  </a:cubicBezTo>
                  <a:close/>
                  <a:moveTo>
                    <a:pt x="460375" y="0"/>
                  </a:moveTo>
                  <a:cubicBezTo>
                    <a:pt x="465571" y="0"/>
                    <a:pt x="469034" y="1587"/>
                    <a:pt x="472498" y="1587"/>
                  </a:cubicBezTo>
                  <a:cubicBezTo>
                    <a:pt x="472498" y="1587"/>
                    <a:pt x="472498" y="1587"/>
                    <a:pt x="479425" y="14288"/>
                  </a:cubicBezTo>
                  <a:cubicBezTo>
                    <a:pt x="474230" y="14288"/>
                    <a:pt x="470766" y="12700"/>
                    <a:pt x="467302" y="12700"/>
                  </a:cubicBezTo>
                  <a:cubicBezTo>
                    <a:pt x="467302" y="12700"/>
                    <a:pt x="467302" y="12700"/>
                    <a:pt x="460375" y="0"/>
                  </a:cubicBezTo>
                  <a:close/>
                </a:path>
              </a:pathLst>
            </a:custGeom>
            <a:solidFill>
              <a:srgbClr val="4B4E60">
                <a:alpha val="3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2" name="îsļiḋè"/>
            <p:cNvSpPr/>
            <p:nvPr/>
          </p:nvSpPr>
          <p:spPr bwMode="auto">
            <a:xfrm>
              <a:off x="3621088" y="1389063"/>
              <a:ext cx="1254125" cy="635000"/>
            </a:xfrm>
            <a:custGeom>
              <a:avLst/>
              <a:gdLst>
                <a:gd name="T0" fmla="*/ 723 w 723"/>
                <a:gd name="T1" fmla="*/ 211 h 366"/>
                <a:gd name="T2" fmla="*/ 395 w 723"/>
                <a:gd name="T3" fmla="*/ 25 h 366"/>
                <a:gd name="T4" fmla="*/ 27 w 723"/>
                <a:gd name="T5" fmla="*/ 366 h 366"/>
                <a:gd name="T6" fmla="*/ 0 w 723"/>
                <a:gd name="T7" fmla="*/ 366 h 366"/>
                <a:gd name="T8" fmla="*/ 395 w 723"/>
                <a:gd name="T9" fmla="*/ 0 h 366"/>
                <a:gd name="T10" fmla="*/ 705 w 723"/>
                <a:gd name="T11" fmla="*/ 140 h 366"/>
                <a:gd name="T12" fmla="*/ 720 w 723"/>
                <a:gd name="T13" fmla="*/ 199 h 366"/>
                <a:gd name="T14" fmla="*/ 723 w 723"/>
                <a:gd name="T15" fmla="*/ 211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3" h="366">
                  <a:moveTo>
                    <a:pt x="723" y="211"/>
                  </a:moveTo>
                  <a:cubicBezTo>
                    <a:pt x="662" y="101"/>
                    <a:pt x="538" y="25"/>
                    <a:pt x="395" y="25"/>
                  </a:cubicBezTo>
                  <a:cubicBezTo>
                    <a:pt x="192" y="25"/>
                    <a:pt x="27" y="178"/>
                    <a:pt x="27" y="366"/>
                  </a:cubicBezTo>
                  <a:cubicBezTo>
                    <a:pt x="0" y="366"/>
                    <a:pt x="0" y="366"/>
                    <a:pt x="0" y="366"/>
                  </a:cubicBezTo>
                  <a:cubicBezTo>
                    <a:pt x="0" y="164"/>
                    <a:pt x="177" y="0"/>
                    <a:pt x="395" y="0"/>
                  </a:cubicBezTo>
                  <a:cubicBezTo>
                    <a:pt x="521" y="0"/>
                    <a:pt x="633" y="55"/>
                    <a:pt x="705" y="140"/>
                  </a:cubicBezTo>
                  <a:cubicBezTo>
                    <a:pt x="711" y="160"/>
                    <a:pt x="716" y="179"/>
                    <a:pt x="720" y="199"/>
                  </a:cubicBezTo>
                  <a:cubicBezTo>
                    <a:pt x="721" y="203"/>
                    <a:pt x="722" y="207"/>
                    <a:pt x="723" y="211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3" name="îšľïḑé"/>
            <p:cNvSpPr/>
            <p:nvPr/>
          </p:nvSpPr>
          <p:spPr bwMode="auto">
            <a:xfrm>
              <a:off x="3546476" y="1836738"/>
              <a:ext cx="230188" cy="409575"/>
            </a:xfrm>
            <a:custGeom>
              <a:avLst/>
              <a:gdLst>
                <a:gd name="T0" fmla="*/ 99 w 133"/>
                <a:gd name="T1" fmla="*/ 0 h 236"/>
                <a:gd name="T2" fmla="*/ 133 w 133"/>
                <a:gd name="T3" fmla="*/ 0 h 236"/>
                <a:gd name="T4" fmla="*/ 133 w 133"/>
                <a:gd name="T5" fmla="*/ 236 h 236"/>
                <a:gd name="T6" fmla="*/ 99 w 133"/>
                <a:gd name="T7" fmla="*/ 236 h 236"/>
                <a:gd name="T8" fmla="*/ 0 w 133"/>
                <a:gd name="T9" fmla="*/ 138 h 236"/>
                <a:gd name="T10" fmla="*/ 0 w 133"/>
                <a:gd name="T11" fmla="*/ 98 h 236"/>
                <a:gd name="T12" fmla="*/ 98 w 133"/>
                <a:gd name="T13" fmla="*/ 0 h 236"/>
                <a:gd name="T14" fmla="*/ 99 w 133"/>
                <a:gd name="T15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3" h="236">
                  <a:moveTo>
                    <a:pt x="99" y="0"/>
                  </a:moveTo>
                  <a:cubicBezTo>
                    <a:pt x="133" y="0"/>
                    <a:pt x="133" y="0"/>
                    <a:pt x="133" y="0"/>
                  </a:cubicBezTo>
                  <a:cubicBezTo>
                    <a:pt x="133" y="236"/>
                    <a:pt x="133" y="236"/>
                    <a:pt x="133" y="236"/>
                  </a:cubicBezTo>
                  <a:cubicBezTo>
                    <a:pt x="99" y="236"/>
                    <a:pt x="99" y="236"/>
                    <a:pt x="99" y="236"/>
                  </a:cubicBezTo>
                  <a:cubicBezTo>
                    <a:pt x="44" y="236"/>
                    <a:pt x="0" y="192"/>
                    <a:pt x="0" y="138"/>
                  </a:cubicBezTo>
                  <a:cubicBezTo>
                    <a:pt x="0" y="98"/>
                    <a:pt x="0" y="98"/>
                    <a:pt x="0" y="98"/>
                  </a:cubicBezTo>
                  <a:cubicBezTo>
                    <a:pt x="0" y="44"/>
                    <a:pt x="44" y="0"/>
                    <a:pt x="98" y="0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rgbClr val="DFE6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4" name="ïṡľîdê"/>
            <p:cNvSpPr/>
            <p:nvPr/>
          </p:nvSpPr>
          <p:spPr bwMode="auto">
            <a:xfrm>
              <a:off x="3725863" y="1836738"/>
              <a:ext cx="101600" cy="409575"/>
            </a:xfrm>
            <a:custGeom>
              <a:avLst/>
              <a:gdLst>
                <a:gd name="T0" fmla="*/ 24 w 58"/>
                <a:gd name="T1" fmla="*/ 0 h 236"/>
                <a:gd name="T2" fmla="*/ 34 w 58"/>
                <a:gd name="T3" fmla="*/ 0 h 236"/>
                <a:gd name="T4" fmla="*/ 58 w 58"/>
                <a:gd name="T5" fmla="*/ 24 h 236"/>
                <a:gd name="T6" fmla="*/ 58 w 58"/>
                <a:gd name="T7" fmla="*/ 212 h 236"/>
                <a:gd name="T8" fmla="*/ 34 w 58"/>
                <a:gd name="T9" fmla="*/ 236 h 236"/>
                <a:gd name="T10" fmla="*/ 24 w 58"/>
                <a:gd name="T11" fmla="*/ 236 h 236"/>
                <a:gd name="T12" fmla="*/ 0 w 58"/>
                <a:gd name="T13" fmla="*/ 212 h 236"/>
                <a:gd name="T14" fmla="*/ 0 w 58"/>
                <a:gd name="T15" fmla="*/ 24 h 236"/>
                <a:gd name="T16" fmla="*/ 24 w 58"/>
                <a:gd name="T17" fmla="*/ 0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" h="236">
                  <a:moveTo>
                    <a:pt x="2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47" y="0"/>
                    <a:pt x="58" y="11"/>
                    <a:pt x="58" y="24"/>
                  </a:cubicBezTo>
                  <a:cubicBezTo>
                    <a:pt x="58" y="212"/>
                    <a:pt x="58" y="212"/>
                    <a:pt x="58" y="212"/>
                  </a:cubicBezTo>
                  <a:cubicBezTo>
                    <a:pt x="58" y="225"/>
                    <a:pt x="47" y="236"/>
                    <a:pt x="34" y="236"/>
                  </a:cubicBezTo>
                  <a:cubicBezTo>
                    <a:pt x="24" y="236"/>
                    <a:pt x="24" y="236"/>
                    <a:pt x="24" y="236"/>
                  </a:cubicBezTo>
                  <a:cubicBezTo>
                    <a:pt x="11" y="236"/>
                    <a:pt x="0" y="225"/>
                    <a:pt x="0" y="21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lose/>
                </a:path>
              </a:pathLst>
            </a:custGeom>
            <a:solidFill>
              <a:srgbClr val="5354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5" name="iş1îḓê"/>
            <p:cNvSpPr/>
            <p:nvPr/>
          </p:nvSpPr>
          <p:spPr bwMode="auto">
            <a:xfrm>
              <a:off x="7350126" y="4738688"/>
              <a:ext cx="450850" cy="412750"/>
            </a:xfrm>
            <a:custGeom>
              <a:avLst/>
              <a:gdLst>
                <a:gd name="T0" fmla="*/ 110 w 260"/>
                <a:gd name="T1" fmla="*/ 22 h 238"/>
                <a:gd name="T2" fmla="*/ 16 w 260"/>
                <a:gd name="T3" fmla="*/ 56 h 238"/>
                <a:gd name="T4" fmla="*/ 18 w 260"/>
                <a:gd name="T5" fmla="*/ 154 h 238"/>
                <a:gd name="T6" fmla="*/ 158 w 260"/>
                <a:gd name="T7" fmla="*/ 234 h 238"/>
                <a:gd name="T8" fmla="*/ 252 w 260"/>
                <a:gd name="T9" fmla="*/ 132 h 238"/>
                <a:gd name="T10" fmla="*/ 162 w 260"/>
                <a:gd name="T11" fmla="*/ 15 h 238"/>
                <a:gd name="T12" fmla="*/ 114 w 260"/>
                <a:gd name="T13" fmla="*/ 20 h 238"/>
                <a:gd name="T14" fmla="*/ 110 w 260"/>
                <a:gd name="T15" fmla="*/ 22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0" h="238">
                  <a:moveTo>
                    <a:pt x="110" y="22"/>
                  </a:moveTo>
                  <a:cubicBezTo>
                    <a:pt x="110" y="22"/>
                    <a:pt x="47" y="0"/>
                    <a:pt x="16" y="56"/>
                  </a:cubicBezTo>
                  <a:cubicBezTo>
                    <a:pt x="0" y="87"/>
                    <a:pt x="0" y="124"/>
                    <a:pt x="18" y="154"/>
                  </a:cubicBezTo>
                  <a:cubicBezTo>
                    <a:pt x="38" y="191"/>
                    <a:pt x="79" y="238"/>
                    <a:pt x="158" y="234"/>
                  </a:cubicBezTo>
                  <a:cubicBezTo>
                    <a:pt x="224" y="230"/>
                    <a:pt x="246" y="179"/>
                    <a:pt x="252" y="132"/>
                  </a:cubicBezTo>
                  <a:cubicBezTo>
                    <a:pt x="260" y="75"/>
                    <a:pt x="219" y="23"/>
                    <a:pt x="162" y="15"/>
                  </a:cubicBezTo>
                  <a:cubicBezTo>
                    <a:pt x="146" y="13"/>
                    <a:pt x="129" y="15"/>
                    <a:pt x="114" y="20"/>
                  </a:cubicBezTo>
                  <a:cubicBezTo>
                    <a:pt x="110" y="22"/>
                    <a:pt x="110" y="22"/>
                    <a:pt x="110" y="22"/>
                  </a:cubicBezTo>
                </a:path>
              </a:pathLst>
            </a:custGeom>
            <a:solidFill>
              <a:srgbClr val="0096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6" name="iṩliḍé"/>
            <p:cNvSpPr/>
            <p:nvPr/>
          </p:nvSpPr>
          <p:spPr bwMode="auto">
            <a:xfrm>
              <a:off x="7567613" y="4762501"/>
              <a:ext cx="115888" cy="19050"/>
            </a:xfrm>
            <a:custGeom>
              <a:avLst/>
              <a:gdLst>
                <a:gd name="T0" fmla="*/ 23 w 66"/>
                <a:gd name="T1" fmla="*/ 0 h 11"/>
                <a:gd name="T2" fmla="*/ 0 w 66"/>
                <a:gd name="T3" fmla="*/ 3 h 11"/>
                <a:gd name="T4" fmla="*/ 3 w 66"/>
                <a:gd name="T5" fmla="*/ 11 h 11"/>
                <a:gd name="T6" fmla="*/ 36 w 66"/>
                <a:gd name="T7" fmla="*/ 5 h 11"/>
                <a:gd name="T8" fmla="*/ 66 w 66"/>
                <a:gd name="T9" fmla="*/ 10 h 11"/>
                <a:gd name="T10" fmla="*/ 36 w 66"/>
                <a:gd name="T11" fmla="*/ 1 h 11"/>
                <a:gd name="T12" fmla="*/ 23 w 66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1">
                  <a:moveTo>
                    <a:pt x="23" y="0"/>
                  </a:moveTo>
                  <a:cubicBezTo>
                    <a:pt x="15" y="0"/>
                    <a:pt x="7" y="1"/>
                    <a:pt x="0" y="3"/>
                  </a:cubicBezTo>
                  <a:cubicBezTo>
                    <a:pt x="1" y="6"/>
                    <a:pt x="2" y="8"/>
                    <a:pt x="3" y="11"/>
                  </a:cubicBezTo>
                  <a:cubicBezTo>
                    <a:pt x="14" y="7"/>
                    <a:pt x="25" y="5"/>
                    <a:pt x="36" y="5"/>
                  </a:cubicBezTo>
                  <a:cubicBezTo>
                    <a:pt x="46" y="5"/>
                    <a:pt x="56" y="7"/>
                    <a:pt x="66" y="10"/>
                  </a:cubicBezTo>
                  <a:cubicBezTo>
                    <a:pt x="57" y="6"/>
                    <a:pt x="47" y="3"/>
                    <a:pt x="36" y="1"/>
                  </a:cubicBezTo>
                  <a:cubicBezTo>
                    <a:pt x="32" y="1"/>
                    <a:pt x="27" y="0"/>
                    <a:pt x="23" y="0"/>
                  </a:cubicBezTo>
                </a:path>
              </a:pathLst>
            </a:custGeom>
            <a:solidFill>
              <a:srgbClr val="1AA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7" name="ïšlíďe"/>
            <p:cNvSpPr/>
            <p:nvPr/>
          </p:nvSpPr>
          <p:spPr bwMode="auto">
            <a:xfrm>
              <a:off x="7356476" y="4770438"/>
              <a:ext cx="177800" cy="350838"/>
            </a:xfrm>
            <a:custGeom>
              <a:avLst/>
              <a:gdLst>
                <a:gd name="T0" fmla="*/ 78 w 102"/>
                <a:gd name="T1" fmla="*/ 0 h 203"/>
                <a:gd name="T2" fmla="*/ 12 w 102"/>
                <a:gd name="T3" fmla="*/ 38 h 203"/>
                <a:gd name="T4" fmla="*/ 0 w 102"/>
                <a:gd name="T5" fmla="*/ 80 h 203"/>
                <a:gd name="T6" fmla="*/ 14 w 102"/>
                <a:gd name="T7" fmla="*/ 135 h 203"/>
                <a:gd name="T8" fmla="*/ 86 w 102"/>
                <a:gd name="T9" fmla="*/ 203 h 203"/>
                <a:gd name="T10" fmla="*/ 27 w 102"/>
                <a:gd name="T11" fmla="*/ 141 h 203"/>
                <a:gd name="T12" fmla="*/ 26 w 102"/>
                <a:gd name="T13" fmla="*/ 43 h 203"/>
                <a:gd name="T14" fmla="*/ 92 w 102"/>
                <a:gd name="T15" fmla="*/ 5 h 203"/>
                <a:gd name="T16" fmla="*/ 102 w 102"/>
                <a:gd name="T17" fmla="*/ 5 h 203"/>
                <a:gd name="T18" fmla="*/ 102 w 102"/>
                <a:gd name="T19" fmla="*/ 2 h 203"/>
                <a:gd name="T20" fmla="*/ 78 w 102"/>
                <a:gd name="T21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203">
                  <a:moveTo>
                    <a:pt x="78" y="0"/>
                  </a:moveTo>
                  <a:cubicBezTo>
                    <a:pt x="57" y="0"/>
                    <a:pt x="30" y="6"/>
                    <a:pt x="12" y="38"/>
                  </a:cubicBezTo>
                  <a:cubicBezTo>
                    <a:pt x="5" y="51"/>
                    <a:pt x="1" y="66"/>
                    <a:pt x="0" y="80"/>
                  </a:cubicBezTo>
                  <a:cubicBezTo>
                    <a:pt x="0" y="99"/>
                    <a:pt x="4" y="118"/>
                    <a:pt x="14" y="135"/>
                  </a:cubicBezTo>
                  <a:cubicBezTo>
                    <a:pt x="27" y="159"/>
                    <a:pt x="49" y="187"/>
                    <a:pt x="86" y="203"/>
                  </a:cubicBezTo>
                  <a:cubicBezTo>
                    <a:pt x="61" y="188"/>
                    <a:pt x="41" y="167"/>
                    <a:pt x="27" y="141"/>
                  </a:cubicBezTo>
                  <a:cubicBezTo>
                    <a:pt x="10" y="111"/>
                    <a:pt x="9" y="74"/>
                    <a:pt x="26" y="43"/>
                  </a:cubicBezTo>
                  <a:cubicBezTo>
                    <a:pt x="43" y="11"/>
                    <a:pt x="71" y="5"/>
                    <a:pt x="92" y="5"/>
                  </a:cubicBezTo>
                  <a:cubicBezTo>
                    <a:pt x="95" y="5"/>
                    <a:pt x="99" y="5"/>
                    <a:pt x="102" y="5"/>
                  </a:cubicBezTo>
                  <a:cubicBezTo>
                    <a:pt x="102" y="4"/>
                    <a:pt x="102" y="3"/>
                    <a:pt x="102" y="2"/>
                  </a:cubicBezTo>
                  <a:cubicBezTo>
                    <a:pt x="97" y="1"/>
                    <a:pt x="88" y="0"/>
                    <a:pt x="78" y="0"/>
                  </a:cubicBezTo>
                </a:path>
              </a:pathLst>
            </a:custGeom>
            <a:solidFill>
              <a:srgbClr val="1AA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8" name="iṣļiďe"/>
            <p:cNvSpPr/>
            <p:nvPr/>
          </p:nvSpPr>
          <p:spPr bwMode="auto">
            <a:xfrm>
              <a:off x="7485063" y="4824413"/>
              <a:ext cx="138113" cy="12700"/>
            </a:xfrm>
            <a:custGeom>
              <a:avLst/>
              <a:gdLst>
                <a:gd name="T0" fmla="*/ 80 w 80"/>
                <a:gd name="T1" fmla="*/ 0 h 8"/>
                <a:gd name="T2" fmla="*/ 63 w 80"/>
                <a:gd name="T3" fmla="*/ 0 h 8"/>
                <a:gd name="T4" fmla="*/ 31 w 80"/>
                <a:gd name="T5" fmla="*/ 3 h 8"/>
                <a:gd name="T6" fmla="*/ 31 w 80"/>
                <a:gd name="T7" fmla="*/ 3 h 8"/>
                <a:gd name="T8" fmla="*/ 32 w 80"/>
                <a:gd name="T9" fmla="*/ 0 h 8"/>
                <a:gd name="T10" fmla="*/ 0 w 80"/>
                <a:gd name="T11" fmla="*/ 0 h 8"/>
                <a:gd name="T12" fmla="*/ 34 w 80"/>
                <a:gd name="T13" fmla="*/ 8 h 8"/>
                <a:gd name="T14" fmla="*/ 80 w 80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8">
                  <a:moveTo>
                    <a:pt x="80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1" y="3"/>
                    <a:pt x="31" y="3"/>
                    <a:pt x="31" y="3"/>
                  </a:cubicBezTo>
                  <a:cubicBezTo>
                    <a:pt x="32" y="2"/>
                    <a:pt x="32" y="1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0" y="8"/>
                    <a:pt x="34" y="8"/>
                  </a:cubicBezTo>
                  <a:cubicBezTo>
                    <a:pt x="46" y="8"/>
                    <a:pt x="61" y="6"/>
                    <a:pt x="80" y="0"/>
                  </a:cubicBezTo>
                </a:path>
              </a:pathLst>
            </a:custGeom>
            <a:solidFill>
              <a:srgbClr val="007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9" name="iSľíḍè"/>
            <p:cNvSpPr/>
            <p:nvPr/>
          </p:nvSpPr>
          <p:spPr bwMode="auto">
            <a:xfrm>
              <a:off x="7473951" y="4589463"/>
              <a:ext cx="120650" cy="239713"/>
            </a:xfrm>
            <a:custGeom>
              <a:avLst/>
              <a:gdLst>
                <a:gd name="T0" fmla="*/ 29 w 69"/>
                <a:gd name="T1" fmla="*/ 0 h 138"/>
                <a:gd name="T2" fmla="*/ 0 w 69"/>
                <a:gd name="T3" fmla="*/ 0 h 138"/>
                <a:gd name="T4" fmla="*/ 38 w 69"/>
                <a:gd name="T5" fmla="*/ 134 h 138"/>
                <a:gd name="T6" fmla="*/ 37 w 69"/>
                <a:gd name="T7" fmla="*/ 138 h 138"/>
                <a:gd name="T8" fmla="*/ 69 w 69"/>
                <a:gd name="T9" fmla="*/ 135 h 138"/>
                <a:gd name="T10" fmla="*/ 57 w 69"/>
                <a:gd name="T11" fmla="*/ 111 h 138"/>
                <a:gd name="T12" fmla="*/ 54 w 69"/>
                <a:gd name="T13" fmla="*/ 103 h 138"/>
                <a:gd name="T14" fmla="*/ 53 w 69"/>
                <a:gd name="T15" fmla="*/ 101 h 138"/>
                <a:gd name="T16" fmla="*/ 52 w 69"/>
                <a:gd name="T17" fmla="*/ 100 h 138"/>
                <a:gd name="T18" fmla="*/ 40 w 69"/>
                <a:gd name="T19" fmla="*/ 99 h 138"/>
                <a:gd name="T20" fmla="*/ 40 w 69"/>
                <a:gd name="T21" fmla="*/ 99 h 138"/>
                <a:gd name="T22" fmla="*/ 40 w 69"/>
                <a:gd name="T23" fmla="*/ 99 h 138"/>
                <a:gd name="T24" fmla="*/ 43 w 69"/>
                <a:gd name="T25" fmla="*/ 79 h 138"/>
                <a:gd name="T26" fmla="*/ 27 w 69"/>
                <a:gd name="T27" fmla="*/ 15 h 138"/>
                <a:gd name="T28" fmla="*/ 29 w 69"/>
                <a:gd name="T29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" h="138">
                  <a:moveTo>
                    <a:pt x="2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8" y="101"/>
                    <a:pt x="38" y="134"/>
                  </a:cubicBezTo>
                  <a:cubicBezTo>
                    <a:pt x="38" y="136"/>
                    <a:pt x="38" y="137"/>
                    <a:pt x="37" y="138"/>
                  </a:cubicBezTo>
                  <a:cubicBezTo>
                    <a:pt x="69" y="135"/>
                    <a:pt x="69" y="135"/>
                    <a:pt x="69" y="135"/>
                  </a:cubicBezTo>
                  <a:cubicBezTo>
                    <a:pt x="69" y="135"/>
                    <a:pt x="64" y="125"/>
                    <a:pt x="57" y="111"/>
                  </a:cubicBezTo>
                  <a:cubicBezTo>
                    <a:pt x="56" y="108"/>
                    <a:pt x="55" y="106"/>
                    <a:pt x="54" y="103"/>
                  </a:cubicBezTo>
                  <a:cubicBezTo>
                    <a:pt x="53" y="103"/>
                    <a:pt x="53" y="102"/>
                    <a:pt x="53" y="101"/>
                  </a:cubicBezTo>
                  <a:cubicBezTo>
                    <a:pt x="52" y="101"/>
                    <a:pt x="52" y="100"/>
                    <a:pt x="52" y="100"/>
                  </a:cubicBezTo>
                  <a:cubicBezTo>
                    <a:pt x="45" y="100"/>
                    <a:pt x="40" y="99"/>
                    <a:pt x="40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0" y="99"/>
                    <a:pt x="40" y="99"/>
                    <a:pt x="40" y="99"/>
                  </a:cubicBezTo>
                  <a:cubicBezTo>
                    <a:pt x="40" y="99"/>
                    <a:pt x="41" y="91"/>
                    <a:pt x="43" y="79"/>
                  </a:cubicBezTo>
                  <a:cubicBezTo>
                    <a:pt x="34" y="57"/>
                    <a:pt x="27" y="33"/>
                    <a:pt x="27" y="15"/>
                  </a:cubicBezTo>
                  <a:cubicBezTo>
                    <a:pt x="27" y="9"/>
                    <a:pt x="28" y="4"/>
                    <a:pt x="29" y="0"/>
                  </a:cubicBezTo>
                </a:path>
              </a:pathLst>
            </a:custGeom>
            <a:solidFill>
              <a:srgbClr val="0078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0" name="is1îḋé"/>
            <p:cNvSpPr/>
            <p:nvPr/>
          </p:nvSpPr>
          <p:spPr bwMode="auto">
            <a:xfrm>
              <a:off x="7543801" y="4578351"/>
              <a:ext cx="217488" cy="184150"/>
            </a:xfrm>
            <a:custGeom>
              <a:avLst/>
              <a:gdLst>
                <a:gd name="T0" fmla="*/ 65 w 125"/>
                <a:gd name="T1" fmla="*/ 0 h 107"/>
                <a:gd name="T2" fmla="*/ 33 w 125"/>
                <a:gd name="T3" fmla="*/ 10 h 107"/>
                <a:gd name="T4" fmla="*/ 3 w 125"/>
                <a:gd name="T5" fmla="*/ 86 h 107"/>
                <a:gd name="T6" fmla="*/ 0 w 125"/>
                <a:gd name="T7" fmla="*/ 106 h 107"/>
                <a:gd name="T8" fmla="*/ 13 w 125"/>
                <a:gd name="T9" fmla="*/ 107 h 107"/>
                <a:gd name="T10" fmla="*/ 125 w 125"/>
                <a:gd name="T11" fmla="*/ 16 h 107"/>
                <a:gd name="T12" fmla="*/ 65 w 125"/>
                <a:gd name="T13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07">
                  <a:moveTo>
                    <a:pt x="65" y="0"/>
                  </a:moveTo>
                  <a:cubicBezTo>
                    <a:pt x="53" y="0"/>
                    <a:pt x="42" y="3"/>
                    <a:pt x="33" y="10"/>
                  </a:cubicBezTo>
                  <a:cubicBezTo>
                    <a:pt x="15" y="28"/>
                    <a:pt x="6" y="63"/>
                    <a:pt x="3" y="86"/>
                  </a:cubicBezTo>
                  <a:cubicBezTo>
                    <a:pt x="1" y="98"/>
                    <a:pt x="0" y="106"/>
                    <a:pt x="0" y="106"/>
                  </a:cubicBezTo>
                  <a:cubicBezTo>
                    <a:pt x="0" y="106"/>
                    <a:pt x="5" y="107"/>
                    <a:pt x="13" y="107"/>
                  </a:cubicBezTo>
                  <a:cubicBezTo>
                    <a:pt x="41" y="107"/>
                    <a:pt x="109" y="98"/>
                    <a:pt x="125" y="16"/>
                  </a:cubicBezTo>
                  <a:cubicBezTo>
                    <a:pt x="125" y="16"/>
                    <a:pt x="93" y="0"/>
                    <a:pt x="65" y="0"/>
                  </a:cubicBezTo>
                </a:path>
              </a:pathLst>
            </a:custGeom>
            <a:solidFill>
              <a:srgbClr val="1AA1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  <p:sp>
        <p:nvSpPr>
          <p:cNvPr id="13" name="椭圆 45"/>
          <p:cNvSpPr/>
          <p:nvPr/>
        </p:nvSpPr>
        <p:spPr>
          <a:xfrm>
            <a:off x="4179961" y="1731802"/>
            <a:ext cx="1422400" cy="1422400"/>
          </a:xfrm>
          <a:prstGeom prst="ellipse">
            <a:avLst/>
          </a:prstGeom>
          <a:noFill/>
          <a:ln w="317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265686" y="3092355"/>
            <a:ext cx="58079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简单地说，就是操作系统可以同时运行多个任务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做个比喻，你一边在用浏览器上网，一边在听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MP3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，一边在用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赶作业，这就是多任务， 至少同时有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个任务正在运行。还有很多任务悄悄地在后台同时运行着，只是桌面上没有显示而已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85519" y="3021013"/>
            <a:ext cx="1620957" cy="679450"/>
            <a:chOff x="4498542" y="3409950"/>
            <a:chExt cx="1621644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98542" y="3409950"/>
              <a:ext cx="1621644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 b="1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线程概述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4f707105-5b4b-4662-85ae-7fec42d83df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6920" y="1090028"/>
            <a:ext cx="10257667" cy="5277046"/>
            <a:chOff x="706256" y="1081150"/>
            <a:chExt cx="10257667" cy="5277046"/>
          </a:xfrm>
        </p:grpSpPr>
        <p:sp>
          <p:nvSpPr>
            <p:cNvPr id="7" name="iṧḻiďe"/>
            <p:cNvSpPr/>
            <p:nvPr/>
          </p:nvSpPr>
          <p:spPr bwMode="auto">
            <a:xfrm>
              <a:off x="1098111" y="1713734"/>
              <a:ext cx="4957765" cy="75282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进程，能够完成多任务，比如在一台电脑上能够同时运行多个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线程，能够完成多任务，比如一个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QQ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中的多个聊天窗口</a:t>
              </a:r>
            </a:p>
          </p:txBody>
        </p:sp>
        <p:sp>
          <p:nvSpPr>
            <p:cNvPr id="8" name="îşľïḍè"/>
            <p:cNvSpPr/>
            <p:nvPr/>
          </p:nvSpPr>
          <p:spPr bwMode="auto">
            <a:xfrm>
              <a:off x="1098111" y="3225080"/>
              <a:ext cx="4832171" cy="111423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进程是系统进行资源分配和调度的一个独立单位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线程是进程的一个实体，是 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 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调度和分派的基本单位，它是比进程更小的能独立运行的基本单位。线程自己基本上不拥有系统资源，只拥有一点在运行中必不可少的资源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如程序计数器，一组寄存器和栈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，但是它可与同属一个进程的其他的线程共享进程所拥有的全部资源。</a:t>
              </a:r>
            </a:p>
          </p:txBody>
        </p:sp>
        <p:sp>
          <p:nvSpPr>
            <p:cNvPr id="9" name="i$lîḋé"/>
            <p:cNvSpPr/>
            <p:nvPr/>
          </p:nvSpPr>
          <p:spPr bwMode="auto">
            <a:xfrm>
              <a:off x="1098111" y="5079966"/>
              <a:ext cx="4832171" cy="127823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anchor="t" anchorCtr="0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一个程序至少有一个进程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一个进程至少有一个线程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线程的划分尺度小于进程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资源比进程少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，使得多线程程序的并发性高。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进程在执行过程中拥有独立的内存单元，而多个线程共享内存，从而极大地提高了程序的运行效率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线线程不能够独立执行，必须依存在进程中</a:t>
              </a:r>
            </a:p>
          </p:txBody>
        </p:sp>
        <p:sp>
          <p:nvSpPr>
            <p:cNvPr id="10" name="îśḻiḋè"/>
            <p:cNvSpPr/>
            <p:nvPr/>
          </p:nvSpPr>
          <p:spPr>
            <a:xfrm>
              <a:off x="760470" y="4809755"/>
              <a:ext cx="279328" cy="252455"/>
            </a:xfrm>
            <a:custGeom>
              <a:avLst/>
              <a:gdLst>
                <a:gd name="T0" fmla="*/ 1843 w 4912"/>
                <a:gd name="T1" fmla="*/ 441 h 4446"/>
                <a:gd name="T2" fmla="*/ 1758 w 4912"/>
                <a:gd name="T3" fmla="*/ 0 h 4446"/>
                <a:gd name="T4" fmla="*/ 1672 w 4912"/>
                <a:gd name="T5" fmla="*/ 441 h 4446"/>
                <a:gd name="T6" fmla="*/ 2606 w 4912"/>
                <a:gd name="T7" fmla="*/ 959 h 4446"/>
                <a:gd name="T8" fmla="*/ 2971 w 4912"/>
                <a:gd name="T9" fmla="*/ 629 h 4446"/>
                <a:gd name="T10" fmla="*/ 2851 w 4912"/>
                <a:gd name="T11" fmla="*/ 508 h 4446"/>
                <a:gd name="T12" fmla="*/ 2545 w 4912"/>
                <a:gd name="T13" fmla="*/ 934 h 4446"/>
                <a:gd name="T14" fmla="*/ 714 w 4912"/>
                <a:gd name="T15" fmla="*/ 934 h 4446"/>
                <a:gd name="T16" fmla="*/ 834 w 4912"/>
                <a:gd name="T17" fmla="*/ 934 h 4446"/>
                <a:gd name="T18" fmla="*/ 529 w 4912"/>
                <a:gd name="T19" fmla="*/ 508 h 4446"/>
                <a:gd name="T20" fmla="*/ 408 w 4912"/>
                <a:gd name="T21" fmla="*/ 629 h 4446"/>
                <a:gd name="T22" fmla="*/ 554 w 4912"/>
                <a:gd name="T23" fmla="*/ 1702 h 4446"/>
                <a:gd name="T24" fmla="*/ 85 w 4912"/>
                <a:gd name="T25" fmla="*/ 1617 h 4446"/>
                <a:gd name="T26" fmla="*/ 85 w 4912"/>
                <a:gd name="T27" fmla="*/ 1787 h 4446"/>
                <a:gd name="T28" fmla="*/ 554 w 4912"/>
                <a:gd name="T29" fmla="*/ 1702 h 4446"/>
                <a:gd name="T30" fmla="*/ 2882 w 4912"/>
                <a:gd name="T31" fmla="*/ 1522 h 4446"/>
                <a:gd name="T32" fmla="*/ 1576 w 4912"/>
                <a:gd name="T33" fmla="*/ 869 h 4446"/>
                <a:gd name="T34" fmla="*/ 953 w 4912"/>
                <a:gd name="T35" fmla="*/ 1975 h 4446"/>
                <a:gd name="T36" fmla="*/ 1104 w 4912"/>
                <a:gd name="T37" fmla="*/ 3913 h 4446"/>
                <a:gd name="T38" fmla="*/ 2443 w 4912"/>
                <a:gd name="T39" fmla="*/ 4446 h 4446"/>
                <a:gd name="T40" fmla="*/ 3567 w 4912"/>
                <a:gd name="T41" fmla="*/ 4025 h 4446"/>
                <a:gd name="T42" fmla="*/ 3567 w 4912"/>
                <a:gd name="T43" fmla="*/ 1334 h 4446"/>
                <a:gd name="T44" fmla="*/ 2333 w 4912"/>
                <a:gd name="T45" fmla="*/ 1335 h 4446"/>
                <a:gd name="T46" fmla="*/ 1381 w 4912"/>
                <a:gd name="T47" fmla="*/ 2003 h 4446"/>
                <a:gd name="T48" fmla="*/ 1093 w 4912"/>
                <a:gd name="T49" fmla="*/ 1847 h 4446"/>
                <a:gd name="T50" fmla="*/ 3567 w 4912"/>
                <a:gd name="T51" fmla="*/ 3855 h 4446"/>
                <a:gd name="T52" fmla="*/ 3152 w 4912"/>
                <a:gd name="T53" fmla="*/ 3852 h 4446"/>
                <a:gd name="T54" fmla="*/ 1663 w 4912"/>
                <a:gd name="T55" fmla="*/ 3668 h 4446"/>
                <a:gd name="T56" fmla="*/ 1581 w 4912"/>
                <a:gd name="T57" fmla="*/ 3604 h 4446"/>
                <a:gd name="T58" fmla="*/ 1104 w 4912"/>
                <a:gd name="T59" fmla="*/ 3743 h 4446"/>
                <a:gd name="T60" fmla="*/ 1104 w 4912"/>
                <a:gd name="T61" fmla="*/ 2133 h 4446"/>
                <a:gd name="T62" fmla="*/ 1478 w 4912"/>
                <a:gd name="T63" fmla="*/ 2188 h 4446"/>
                <a:gd name="T64" fmla="*/ 2307 w 4912"/>
                <a:gd name="T65" fmla="*/ 1505 h 4446"/>
                <a:gd name="T66" fmla="*/ 2598 w 4912"/>
                <a:gd name="T67" fmla="*/ 1560 h 4446"/>
                <a:gd name="T68" fmla="*/ 2923 w 4912"/>
                <a:gd name="T69" fmla="*/ 1697 h 4446"/>
                <a:gd name="T70" fmla="*/ 4742 w 4912"/>
                <a:gd name="T71" fmla="*/ 2680 h 4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912" h="4446">
                  <a:moveTo>
                    <a:pt x="1758" y="526"/>
                  </a:moveTo>
                  <a:cubicBezTo>
                    <a:pt x="1805" y="526"/>
                    <a:pt x="1843" y="488"/>
                    <a:pt x="1843" y="441"/>
                  </a:cubicBezTo>
                  <a:lnTo>
                    <a:pt x="1843" y="86"/>
                  </a:lnTo>
                  <a:cubicBezTo>
                    <a:pt x="1843" y="39"/>
                    <a:pt x="1805" y="0"/>
                    <a:pt x="1758" y="0"/>
                  </a:cubicBezTo>
                  <a:cubicBezTo>
                    <a:pt x="1711" y="0"/>
                    <a:pt x="1672" y="39"/>
                    <a:pt x="1672" y="86"/>
                  </a:cubicBezTo>
                  <a:lnTo>
                    <a:pt x="1672" y="441"/>
                  </a:lnTo>
                  <a:cubicBezTo>
                    <a:pt x="1672" y="488"/>
                    <a:pt x="1711" y="526"/>
                    <a:pt x="1758" y="526"/>
                  </a:cubicBezTo>
                  <a:close/>
                  <a:moveTo>
                    <a:pt x="2606" y="959"/>
                  </a:moveTo>
                  <a:cubicBezTo>
                    <a:pt x="2627" y="959"/>
                    <a:pt x="2649" y="951"/>
                    <a:pt x="2666" y="934"/>
                  </a:cubicBezTo>
                  <a:lnTo>
                    <a:pt x="2971" y="629"/>
                  </a:lnTo>
                  <a:cubicBezTo>
                    <a:pt x="3004" y="595"/>
                    <a:pt x="3004" y="541"/>
                    <a:pt x="2971" y="508"/>
                  </a:cubicBezTo>
                  <a:cubicBezTo>
                    <a:pt x="2938" y="475"/>
                    <a:pt x="2884" y="475"/>
                    <a:pt x="2851" y="508"/>
                  </a:cubicBezTo>
                  <a:lnTo>
                    <a:pt x="2545" y="814"/>
                  </a:lnTo>
                  <a:cubicBezTo>
                    <a:pt x="2512" y="847"/>
                    <a:pt x="2512" y="901"/>
                    <a:pt x="2545" y="934"/>
                  </a:cubicBezTo>
                  <a:cubicBezTo>
                    <a:pt x="2562" y="951"/>
                    <a:pt x="2584" y="959"/>
                    <a:pt x="2606" y="959"/>
                  </a:cubicBezTo>
                  <a:close/>
                  <a:moveTo>
                    <a:pt x="714" y="934"/>
                  </a:moveTo>
                  <a:cubicBezTo>
                    <a:pt x="730" y="951"/>
                    <a:pt x="752" y="959"/>
                    <a:pt x="774" y="959"/>
                  </a:cubicBezTo>
                  <a:cubicBezTo>
                    <a:pt x="796" y="959"/>
                    <a:pt x="818" y="951"/>
                    <a:pt x="834" y="934"/>
                  </a:cubicBezTo>
                  <a:cubicBezTo>
                    <a:pt x="867" y="901"/>
                    <a:pt x="867" y="847"/>
                    <a:pt x="834" y="814"/>
                  </a:cubicBezTo>
                  <a:lnTo>
                    <a:pt x="529" y="508"/>
                  </a:lnTo>
                  <a:cubicBezTo>
                    <a:pt x="496" y="475"/>
                    <a:pt x="442" y="475"/>
                    <a:pt x="408" y="508"/>
                  </a:cubicBezTo>
                  <a:cubicBezTo>
                    <a:pt x="375" y="542"/>
                    <a:pt x="375" y="595"/>
                    <a:pt x="408" y="629"/>
                  </a:cubicBezTo>
                  <a:cubicBezTo>
                    <a:pt x="408" y="629"/>
                    <a:pt x="714" y="934"/>
                    <a:pt x="714" y="934"/>
                  </a:cubicBezTo>
                  <a:close/>
                  <a:moveTo>
                    <a:pt x="554" y="1702"/>
                  </a:moveTo>
                  <a:cubicBezTo>
                    <a:pt x="554" y="1655"/>
                    <a:pt x="516" y="1617"/>
                    <a:pt x="469" y="1617"/>
                  </a:cubicBezTo>
                  <a:lnTo>
                    <a:pt x="85" y="1617"/>
                  </a:lnTo>
                  <a:cubicBezTo>
                    <a:pt x="38" y="1617"/>
                    <a:pt x="0" y="1655"/>
                    <a:pt x="0" y="1702"/>
                  </a:cubicBezTo>
                  <a:cubicBezTo>
                    <a:pt x="0" y="1749"/>
                    <a:pt x="38" y="1787"/>
                    <a:pt x="85" y="1787"/>
                  </a:cubicBezTo>
                  <a:lnTo>
                    <a:pt x="469" y="1787"/>
                  </a:lnTo>
                  <a:cubicBezTo>
                    <a:pt x="516" y="1787"/>
                    <a:pt x="554" y="1749"/>
                    <a:pt x="554" y="1702"/>
                  </a:cubicBezTo>
                  <a:close/>
                  <a:moveTo>
                    <a:pt x="3567" y="1334"/>
                  </a:moveTo>
                  <a:cubicBezTo>
                    <a:pt x="3325" y="1334"/>
                    <a:pt x="3089" y="1399"/>
                    <a:pt x="2882" y="1522"/>
                  </a:cubicBezTo>
                  <a:cubicBezTo>
                    <a:pt x="2779" y="1447"/>
                    <a:pt x="2663" y="1393"/>
                    <a:pt x="2540" y="1363"/>
                  </a:cubicBezTo>
                  <a:cubicBezTo>
                    <a:pt x="2382" y="996"/>
                    <a:pt x="1980" y="780"/>
                    <a:pt x="1576" y="869"/>
                  </a:cubicBezTo>
                  <a:cubicBezTo>
                    <a:pt x="1117" y="969"/>
                    <a:pt x="826" y="1425"/>
                    <a:pt x="926" y="1883"/>
                  </a:cubicBezTo>
                  <a:cubicBezTo>
                    <a:pt x="933" y="1915"/>
                    <a:pt x="943" y="1945"/>
                    <a:pt x="953" y="1975"/>
                  </a:cubicBezTo>
                  <a:cubicBezTo>
                    <a:pt x="487" y="2048"/>
                    <a:pt x="129" y="2451"/>
                    <a:pt x="129" y="2938"/>
                  </a:cubicBezTo>
                  <a:cubicBezTo>
                    <a:pt x="129" y="3476"/>
                    <a:pt x="566" y="3913"/>
                    <a:pt x="1104" y="3913"/>
                  </a:cubicBezTo>
                  <a:cubicBezTo>
                    <a:pt x="1252" y="3913"/>
                    <a:pt x="1398" y="3879"/>
                    <a:pt x="1531" y="3814"/>
                  </a:cubicBezTo>
                  <a:cubicBezTo>
                    <a:pt x="1672" y="4191"/>
                    <a:pt x="2033" y="4446"/>
                    <a:pt x="2443" y="4446"/>
                  </a:cubicBezTo>
                  <a:cubicBezTo>
                    <a:pt x="2780" y="4446"/>
                    <a:pt x="3090" y="4273"/>
                    <a:pt x="3268" y="3990"/>
                  </a:cubicBezTo>
                  <a:cubicBezTo>
                    <a:pt x="3368" y="4013"/>
                    <a:pt x="3468" y="4025"/>
                    <a:pt x="3567" y="4025"/>
                  </a:cubicBezTo>
                  <a:cubicBezTo>
                    <a:pt x="4309" y="4025"/>
                    <a:pt x="4912" y="3421"/>
                    <a:pt x="4912" y="2680"/>
                  </a:cubicBezTo>
                  <a:cubicBezTo>
                    <a:pt x="4912" y="1938"/>
                    <a:pt x="4308" y="1334"/>
                    <a:pt x="3567" y="1334"/>
                  </a:cubicBezTo>
                  <a:close/>
                  <a:moveTo>
                    <a:pt x="1613" y="1035"/>
                  </a:moveTo>
                  <a:cubicBezTo>
                    <a:pt x="1899" y="973"/>
                    <a:pt x="2183" y="1101"/>
                    <a:pt x="2333" y="1335"/>
                  </a:cubicBezTo>
                  <a:cubicBezTo>
                    <a:pt x="2324" y="1335"/>
                    <a:pt x="2315" y="1334"/>
                    <a:pt x="2307" y="1334"/>
                  </a:cubicBezTo>
                  <a:cubicBezTo>
                    <a:pt x="1880" y="1334"/>
                    <a:pt x="1512" y="1605"/>
                    <a:pt x="1381" y="2003"/>
                  </a:cubicBezTo>
                  <a:cubicBezTo>
                    <a:pt x="1300" y="1978"/>
                    <a:pt x="1216" y="1966"/>
                    <a:pt x="1131" y="1963"/>
                  </a:cubicBezTo>
                  <a:cubicBezTo>
                    <a:pt x="1115" y="1926"/>
                    <a:pt x="1102" y="1888"/>
                    <a:pt x="1093" y="1847"/>
                  </a:cubicBezTo>
                  <a:cubicBezTo>
                    <a:pt x="1012" y="1480"/>
                    <a:pt x="1245" y="1116"/>
                    <a:pt x="1613" y="1035"/>
                  </a:cubicBezTo>
                  <a:close/>
                  <a:moveTo>
                    <a:pt x="3567" y="3855"/>
                  </a:moveTo>
                  <a:cubicBezTo>
                    <a:pt x="3462" y="3855"/>
                    <a:pt x="3355" y="3840"/>
                    <a:pt x="3250" y="3810"/>
                  </a:cubicBezTo>
                  <a:cubicBezTo>
                    <a:pt x="3212" y="3799"/>
                    <a:pt x="3171" y="3817"/>
                    <a:pt x="3152" y="3852"/>
                  </a:cubicBezTo>
                  <a:cubicBezTo>
                    <a:pt x="3011" y="4113"/>
                    <a:pt x="2739" y="4276"/>
                    <a:pt x="2443" y="4276"/>
                  </a:cubicBezTo>
                  <a:cubicBezTo>
                    <a:pt x="2074" y="4276"/>
                    <a:pt x="1754" y="4026"/>
                    <a:pt x="1663" y="3668"/>
                  </a:cubicBezTo>
                  <a:cubicBezTo>
                    <a:pt x="1657" y="3642"/>
                    <a:pt x="1638" y="3620"/>
                    <a:pt x="1612" y="3610"/>
                  </a:cubicBezTo>
                  <a:cubicBezTo>
                    <a:pt x="1602" y="3606"/>
                    <a:pt x="1591" y="3604"/>
                    <a:pt x="1581" y="3604"/>
                  </a:cubicBezTo>
                  <a:cubicBezTo>
                    <a:pt x="1565" y="3604"/>
                    <a:pt x="1549" y="3608"/>
                    <a:pt x="1535" y="3617"/>
                  </a:cubicBezTo>
                  <a:cubicBezTo>
                    <a:pt x="1405" y="3699"/>
                    <a:pt x="1256" y="3743"/>
                    <a:pt x="1104" y="3743"/>
                  </a:cubicBezTo>
                  <a:cubicBezTo>
                    <a:pt x="660" y="3743"/>
                    <a:pt x="299" y="3382"/>
                    <a:pt x="299" y="2938"/>
                  </a:cubicBezTo>
                  <a:cubicBezTo>
                    <a:pt x="299" y="2494"/>
                    <a:pt x="660" y="2133"/>
                    <a:pt x="1104" y="2133"/>
                  </a:cubicBezTo>
                  <a:cubicBezTo>
                    <a:pt x="1208" y="2133"/>
                    <a:pt x="1310" y="2152"/>
                    <a:pt x="1407" y="2192"/>
                  </a:cubicBezTo>
                  <a:cubicBezTo>
                    <a:pt x="1430" y="2201"/>
                    <a:pt x="1456" y="2200"/>
                    <a:pt x="1478" y="2188"/>
                  </a:cubicBezTo>
                  <a:cubicBezTo>
                    <a:pt x="1501" y="2177"/>
                    <a:pt x="1516" y="2156"/>
                    <a:pt x="1522" y="2132"/>
                  </a:cubicBezTo>
                  <a:cubicBezTo>
                    <a:pt x="1605" y="1762"/>
                    <a:pt x="1928" y="1505"/>
                    <a:pt x="2307" y="1505"/>
                  </a:cubicBezTo>
                  <a:cubicBezTo>
                    <a:pt x="2342" y="1505"/>
                    <a:pt x="2378" y="1508"/>
                    <a:pt x="2412" y="1512"/>
                  </a:cubicBezTo>
                  <a:cubicBezTo>
                    <a:pt x="2476" y="1521"/>
                    <a:pt x="2538" y="1537"/>
                    <a:pt x="2598" y="1560"/>
                  </a:cubicBezTo>
                  <a:cubicBezTo>
                    <a:pt x="2678" y="1591"/>
                    <a:pt x="2755" y="1635"/>
                    <a:pt x="2822" y="1691"/>
                  </a:cubicBezTo>
                  <a:cubicBezTo>
                    <a:pt x="2851" y="1715"/>
                    <a:pt x="2892" y="1718"/>
                    <a:pt x="2923" y="1697"/>
                  </a:cubicBezTo>
                  <a:cubicBezTo>
                    <a:pt x="3115" y="1571"/>
                    <a:pt x="3338" y="1505"/>
                    <a:pt x="3567" y="1505"/>
                  </a:cubicBezTo>
                  <a:cubicBezTo>
                    <a:pt x="4215" y="1505"/>
                    <a:pt x="4742" y="2032"/>
                    <a:pt x="4742" y="2680"/>
                  </a:cubicBezTo>
                  <a:cubicBezTo>
                    <a:pt x="4742" y="3328"/>
                    <a:pt x="4215" y="3855"/>
                    <a:pt x="3567" y="3855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45" tIns="19045" rIns="19045" bIns="19045" anchor="ctr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227965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15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6095336" y="1081150"/>
              <a:ext cx="0" cy="5018087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706256" y="2564904"/>
              <a:ext cx="5224027" cy="7312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06256" y="4595923"/>
              <a:ext cx="5224027" cy="11587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íśḻïḓe"/>
            <p:cNvSpPr txBox="1"/>
            <p:nvPr/>
          </p:nvSpPr>
          <p:spPr>
            <a:xfrm>
              <a:off x="6473994" y="2366086"/>
              <a:ext cx="4489929" cy="2381523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62500" lnSpcReduction="200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dirty="0"/>
                <a:t>如果说进程是一个资源管家，负责从主人那里要资源的话，那么线程就是干活的苦力。一个管家必须完成一项工作，就需要最少一个苦力，也就是说，一个进程最少包含一个线程，也可以包含多个线程。苦力要干活，就需要依托于管家，所以说一个线程，必须属于某一个进程</a:t>
              </a:r>
              <a:endParaRPr lang="en-US" altLang="zh-CN" sz="23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îśḻiḋè"/>
          <p:cNvSpPr/>
          <p:nvPr/>
        </p:nvSpPr>
        <p:spPr>
          <a:xfrm>
            <a:off x="785754" y="2905686"/>
            <a:ext cx="279328" cy="252455"/>
          </a:xfrm>
          <a:custGeom>
            <a:avLst/>
            <a:gdLst>
              <a:gd name="T0" fmla="*/ 1843 w 4912"/>
              <a:gd name="T1" fmla="*/ 441 h 4446"/>
              <a:gd name="T2" fmla="*/ 1758 w 4912"/>
              <a:gd name="T3" fmla="*/ 0 h 4446"/>
              <a:gd name="T4" fmla="*/ 1672 w 4912"/>
              <a:gd name="T5" fmla="*/ 441 h 4446"/>
              <a:gd name="T6" fmla="*/ 2606 w 4912"/>
              <a:gd name="T7" fmla="*/ 959 h 4446"/>
              <a:gd name="T8" fmla="*/ 2971 w 4912"/>
              <a:gd name="T9" fmla="*/ 629 h 4446"/>
              <a:gd name="T10" fmla="*/ 2851 w 4912"/>
              <a:gd name="T11" fmla="*/ 508 h 4446"/>
              <a:gd name="T12" fmla="*/ 2545 w 4912"/>
              <a:gd name="T13" fmla="*/ 934 h 4446"/>
              <a:gd name="T14" fmla="*/ 714 w 4912"/>
              <a:gd name="T15" fmla="*/ 934 h 4446"/>
              <a:gd name="T16" fmla="*/ 834 w 4912"/>
              <a:gd name="T17" fmla="*/ 934 h 4446"/>
              <a:gd name="T18" fmla="*/ 529 w 4912"/>
              <a:gd name="T19" fmla="*/ 508 h 4446"/>
              <a:gd name="T20" fmla="*/ 408 w 4912"/>
              <a:gd name="T21" fmla="*/ 629 h 4446"/>
              <a:gd name="T22" fmla="*/ 554 w 4912"/>
              <a:gd name="T23" fmla="*/ 1702 h 4446"/>
              <a:gd name="T24" fmla="*/ 85 w 4912"/>
              <a:gd name="T25" fmla="*/ 1617 h 4446"/>
              <a:gd name="T26" fmla="*/ 85 w 4912"/>
              <a:gd name="T27" fmla="*/ 1787 h 4446"/>
              <a:gd name="T28" fmla="*/ 554 w 4912"/>
              <a:gd name="T29" fmla="*/ 1702 h 4446"/>
              <a:gd name="T30" fmla="*/ 2882 w 4912"/>
              <a:gd name="T31" fmla="*/ 1522 h 4446"/>
              <a:gd name="T32" fmla="*/ 1576 w 4912"/>
              <a:gd name="T33" fmla="*/ 869 h 4446"/>
              <a:gd name="T34" fmla="*/ 953 w 4912"/>
              <a:gd name="T35" fmla="*/ 1975 h 4446"/>
              <a:gd name="T36" fmla="*/ 1104 w 4912"/>
              <a:gd name="T37" fmla="*/ 3913 h 4446"/>
              <a:gd name="T38" fmla="*/ 2443 w 4912"/>
              <a:gd name="T39" fmla="*/ 4446 h 4446"/>
              <a:gd name="T40" fmla="*/ 3567 w 4912"/>
              <a:gd name="T41" fmla="*/ 4025 h 4446"/>
              <a:gd name="T42" fmla="*/ 3567 w 4912"/>
              <a:gd name="T43" fmla="*/ 1334 h 4446"/>
              <a:gd name="T44" fmla="*/ 2333 w 4912"/>
              <a:gd name="T45" fmla="*/ 1335 h 4446"/>
              <a:gd name="T46" fmla="*/ 1381 w 4912"/>
              <a:gd name="T47" fmla="*/ 2003 h 4446"/>
              <a:gd name="T48" fmla="*/ 1093 w 4912"/>
              <a:gd name="T49" fmla="*/ 1847 h 4446"/>
              <a:gd name="T50" fmla="*/ 3567 w 4912"/>
              <a:gd name="T51" fmla="*/ 3855 h 4446"/>
              <a:gd name="T52" fmla="*/ 3152 w 4912"/>
              <a:gd name="T53" fmla="*/ 3852 h 4446"/>
              <a:gd name="T54" fmla="*/ 1663 w 4912"/>
              <a:gd name="T55" fmla="*/ 3668 h 4446"/>
              <a:gd name="T56" fmla="*/ 1581 w 4912"/>
              <a:gd name="T57" fmla="*/ 3604 h 4446"/>
              <a:gd name="T58" fmla="*/ 1104 w 4912"/>
              <a:gd name="T59" fmla="*/ 3743 h 4446"/>
              <a:gd name="T60" fmla="*/ 1104 w 4912"/>
              <a:gd name="T61" fmla="*/ 2133 h 4446"/>
              <a:gd name="T62" fmla="*/ 1478 w 4912"/>
              <a:gd name="T63" fmla="*/ 2188 h 4446"/>
              <a:gd name="T64" fmla="*/ 2307 w 4912"/>
              <a:gd name="T65" fmla="*/ 1505 h 4446"/>
              <a:gd name="T66" fmla="*/ 2598 w 4912"/>
              <a:gd name="T67" fmla="*/ 1560 h 4446"/>
              <a:gd name="T68" fmla="*/ 2923 w 4912"/>
              <a:gd name="T69" fmla="*/ 1697 h 4446"/>
              <a:gd name="T70" fmla="*/ 4742 w 4912"/>
              <a:gd name="T71" fmla="*/ 2680 h 4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12" h="4446">
                <a:moveTo>
                  <a:pt x="1758" y="526"/>
                </a:moveTo>
                <a:cubicBezTo>
                  <a:pt x="1805" y="526"/>
                  <a:pt x="1843" y="488"/>
                  <a:pt x="1843" y="441"/>
                </a:cubicBezTo>
                <a:lnTo>
                  <a:pt x="1843" y="86"/>
                </a:lnTo>
                <a:cubicBezTo>
                  <a:pt x="1843" y="39"/>
                  <a:pt x="1805" y="0"/>
                  <a:pt x="1758" y="0"/>
                </a:cubicBezTo>
                <a:cubicBezTo>
                  <a:pt x="1711" y="0"/>
                  <a:pt x="1672" y="39"/>
                  <a:pt x="1672" y="86"/>
                </a:cubicBezTo>
                <a:lnTo>
                  <a:pt x="1672" y="441"/>
                </a:lnTo>
                <a:cubicBezTo>
                  <a:pt x="1672" y="488"/>
                  <a:pt x="1711" y="526"/>
                  <a:pt x="1758" y="526"/>
                </a:cubicBezTo>
                <a:close/>
                <a:moveTo>
                  <a:pt x="2606" y="959"/>
                </a:moveTo>
                <a:cubicBezTo>
                  <a:pt x="2627" y="959"/>
                  <a:pt x="2649" y="951"/>
                  <a:pt x="2666" y="934"/>
                </a:cubicBezTo>
                <a:lnTo>
                  <a:pt x="2971" y="629"/>
                </a:lnTo>
                <a:cubicBezTo>
                  <a:pt x="3004" y="595"/>
                  <a:pt x="3004" y="541"/>
                  <a:pt x="2971" y="508"/>
                </a:cubicBezTo>
                <a:cubicBezTo>
                  <a:pt x="2938" y="475"/>
                  <a:pt x="2884" y="475"/>
                  <a:pt x="2851" y="508"/>
                </a:cubicBezTo>
                <a:lnTo>
                  <a:pt x="2545" y="814"/>
                </a:lnTo>
                <a:cubicBezTo>
                  <a:pt x="2512" y="847"/>
                  <a:pt x="2512" y="901"/>
                  <a:pt x="2545" y="934"/>
                </a:cubicBezTo>
                <a:cubicBezTo>
                  <a:pt x="2562" y="951"/>
                  <a:pt x="2584" y="959"/>
                  <a:pt x="2606" y="959"/>
                </a:cubicBezTo>
                <a:close/>
                <a:moveTo>
                  <a:pt x="714" y="934"/>
                </a:moveTo>
                <a:cubicBezTo>
                  <a:pt x="730" y="951"/>
                  <a:pt x="752" y="959"/>
                  <a:pt x="774" y="959"/>
                </a:cubicBezTo>
                <a:cubicBezTo>
                  <a:pt x="796" y="959"/>
                  <a:pt x="818" y="951"/>
                  <a:pt x="834" y="934"/>
                </a:cubicBezTo>
                <a:cubicBezTo>
                  <a:pt x="867" y="901"/>
                  <a:pt x="867" y="847"/>
                  <a:pt x="834" y="814"/>
                </a:cubicBezTo>
                <a:lnTo>
                  <a:pt x="529" y="508"/>
                </a:lnTo>
                <a:cubicBezTo>
                  <a:pt x="496" y="475"/>
                  <a:pt x="442" y="475"/>
                  <a:pt x="408" y="508"/>
                </a:cubicBezTo>
                <a:cubicBezTo>
                  <a:pt x="375" y="542"/>
                  <a:pt x="375" y="595"/>
                  <a:pt x="408" y="629"/>
                </a:cubicBezTo>
                <a:cubicBezTo>
                  <a:pt x="408" y="629"/>
                  <a:pt x="714" y="934"/>
                  <a:pt x="714" y="934"/>
                </a:cubicBezTo>
                <a:close/>
                <a:moveTo>
                  <a:pt x="554" y="1702"/>
                </a:moveTo>
                <a:cubicBezTo>
                  <a:pt x="554" y="1655"/>
                  <a:pt x="516" y="1617"/>
                  <a:pt x="469" y="1617"/>
                </a:cubicBezTo>
                <a:lnTo>
                  <a:pt x="85" y="1617"/>
                </a:lnTo>
                <a:cubicBezTo>
                  <a:pt x="38" y="1617"/>
                  <a:pt x="0" y="1655"/>
                  <a:pt x="0" y="1702"/>
                </a:cubicBezTo>
                <a:cubicBezTo>
                  <a:pt x="0" y="1749"/>
                  <a:pt x="38" y="1787"/>
                  <a:pt x="85" y="1787"/>
                </a:cubicBezTo>
                <a:lnTo>
                  <a:pt x="469" y="1787"/>
                </a:lnTo>
                <a:cubicBezTo>
                  <a:pt x="516" y="1787"/>
                  <a:pt x="554" y="1749"/>
                  <a:pt x="554" y="1702"/>
                </a:cubicBezTo>
                <a:close/>
                <a:moveTo>
                  <a:pt x="3567" y="1334"/>
                </a:moveTo>
                <a:cubicBezTo>
                  <a:pt x="3325" y="1334"/>
                  <a:pt x="3089" y="1399"/>
                  <a:pt x="2882" y="1522"/>
                </a:cubicBezTo>
                <a:cubicBezTo>
                  <a:pt x="2779" y="1447"/>
                  <a:pt x="2663" y="1393"/>
                  <a:pt x="2540" y="1363"/>
                </a:cubicBezTo>
                <a:cubicBezTo>
                  <a:pt x="2382" y="996"/>
                  <a:pt x="1980" y="780"/>
                  <a:pt x="1576" y="869"/>
                </a:cubicBezTo>
                <a:cubicBezTo>
                  <a:pt x="1117" y="969"/>
                  <a:pt x="826" y="1425"/>
                  <a:pt x="926" y="1883"/>
                </a:cubicBezTo>
                <a:cubicBezTo>
                  <a:pt x="933" y="1915"/>
                  <a:pt x="943" y="1945"/>
                  <a:pt x="953" y="1975"/>
                </a:cubicBezTo>
                <a:cubicBezTo>
                  <a:pt x="487" y="2048"/>
                  <a:pt x="129" y="2451"/>
                  <a:pt x="129" y="2938"/>
                </a:cubicBezTo>
                <a:cubicBezTo>
                  <a:pt x="129" y="3476"/>
                  <a:pt x="566" y="3913"/>
                  <a:pt x="1104" y="3913"/>
                </a:cubicBezTo>
                <a:cubicBezTo>
                  <a:pt x="1252" y="3913"/>
                  <a:pt x="1398" y="3879"/>
                  <a:pt x="1531" y="3814"/>
                </a:cubicBezTo>
                <a:cubicBezTo>
                  <a:pt x="1672" y="4191"/>
                  <a:pt x="2033" y="4446"/>
                  <a:pt x="2443" y="4446"/>
                </a:cubicBezTo>
                <a:cubicBezTo>
                  <a:pt x="2780" y="4446"/>
                  <a:pt x="3090" y="4273"/>
                  <a:pt x="3268" y="3990"/>
                </a:cubicBezTo>
                <a:cubicBezTo>
                  <a:pt x="3368" y="4013"/>
                  <a:pt x="3468" y="4025"/>
                  <a:pt x="3567" y="4025"/>
                </a:cubicBezTo>
                <a:cubicBezTo>
                  <a:pt x="4309" y="4025"/>
                  <a:pt x="4912" y="3421"/>
                  <a:pt x="4912" y="2680"/>
                </a:cubicBezTo>
                <a:cubicBezTo>
                  <a:pt x="4912" y="1938"/>
                  <a:pt x="4308" y="1334"/>
                  <a:pt x="3567" y="1334"/>
                </a:cubicBezTo>
                <a:close/>
                <a:moveTo>
                  <a:pt x="1613" y="1035"/>
                </a:moveTo>
                <a:cubicBezTo>
                  <a:pt x="1899" y="973"/>
                  <a:pt x="2183" y="1101"/>
                  <a:pt x="2333" y="1335"/>
                </a:cubicBezTo>
                <a:cubicBezTo>
                  <a:pt x="2324" y="1335"/>
                  <a:pt x="2315" y="1334"/>
                  <a:pt x="2307" y="1334"/>
                </a:cubicBezTo>
                <a:cubicBezTo>
                  <a:pt x="1880" y="1334"/>
                  <a:pt x="1512" y="1605"/>
                  <a:pt x="1381" y="2003"/>
                </a:cubicBezTo>
                <a:cubicBezTo>
                  <a:pt x="1300" y="1978"/>
                  <a:pt x="1216" y="1966"/>
                  <a:pt x="1131" y="1963"/>
                </a:cubicBezTo>
                <a:cubicBezTo>
                  <a:pt x="1115" y="1926"/>
                  <a:pt x="1102" y="1888"/>
                  <a:pt x="1093" y="1847"/>
                </a:cubicBezTo>
                <a:cubicBezTo>
                  <a:pt x="1012" y="1480"/>
                  <a:pt x="1245" y="1116"/>
                  <a:pt x="1613" y="1035"/>
                </a:cubicBezTo>
                <a:close/>
                <a:moveTo>
                  <a:pt x="3567" y="3855"/>
                </a:moveTo>
                <a:cubicBezTo>
                  <a:pt x="3462" y="3855"/>
                  <a:pt x="3355" y="3840"/>
                  <a:pt x="3250" y="3810"/>
                </a:cubicBezTo>
                <a:cubicBezTo>
                  <a:pt x="3212" y="3799"/>
                  <a:pt x="3171" y="3817"/>
                  <a:pt x="3152" y="3852"/>
                </a:cubicBezTo>
                <a:cubicBezTo>
                  <a:pt x="3011" y="4113"/>
                  <a:pt x="2739" y="4276"/>
                  <a:pt x="2443" y="4276"/>
                </a:cubicBezTo>
                <a:cubicBezTo>
                  <a:pt x="2074" y="4276"/>
                  <a:pt x="1754" y="4026"/>
                  <a:pt x="1663" y="3668"/>
                </a:cubicBezTo>
                <a:cubicBezTo>
                  <a:pt x="1657" y="3642"/>
                  <a:pt x="1638" y="3620"/>
                  <a:pt x="1612" y="3610"/>
                </a:cubicBezTo>
                <a:cubicBezTo>
                  <a:pt x="1602" y="3606"/>
                  <a:pt x="1591" y="3604"/>
                  <a:pt x="1581" y="3604"/>
                </a:cubicBezTo>
                <a:cubicBezTo>
                  <a:pt x="1565" y="3604"/>
                  <a:pt x="1549" y="3608"/>
                  <a:pt x="1535" y="3617"/>
                </a:cubicBezTo>
                <a:cubicBezTo>
                  <a:pt x="1405" y="3699"/>
                  <a:pt x="1256" y="3743"/>
                  <a:pt x="1104" y="3743"/>
                </a:cubicBezTo>
                <a:cubicBezTo>
                  <a:pt x="660" y="3743"/>
                  <a:pt x="299" y="3382"/>
                  <a:pt x="299" y="2938"/>
                </a:cubicBezTo>
                <a:cubicBezTo>
                  <a:pt x="299" y="2494"/>
                  <a:pt x="660" y="2133"/>
                  <a:pt x="1104" y="2133"/>
                </a:cubicBezTo>
                <a:cubicBezTo>
                  <a:pt x="1208" y="2133"/>
                  <a:pt x="1310" y="2152"/>
                  <a:pt x="1407" y="2192"/>
                </a:cubicBezTo>
                <a:cubicBezTo>
                  <a:pt x="1430" y="2201"/>
                  <a:pt x="1456" y="2200"/>
                  <a:pt x="1478" y="2188"/>
                </a:cubicBezTo>
                <a:cubicBezTo>
                  <a:pt x="1501" y="2177"/>
                  <a:pt x="1516" y="2156"/>
                  <a:pt x="1522" y="2132"/>
                </a:cubicBezTo>
                <a:cubicBezTo>
                  <a:pt x="1605" y="1762"/>
                  <a:pt x="1928" y="1505"/>
                  <a:pt x="2307" y="1505"/>
                </a:cubicBezTo>
                <a:cubicBezTo>
                  <a:pt x="2342" y="1505"/>
                  <a:pt x="2378" y="1508"/>
                  <a:pt x="2412" y="1512"/>
                </a:cubicBezTo>
                <a:cubicBezTo>
                  <a:pt x="2476" y="1521"/>
                  <a:pt x="2538" y="1537"/>
                  <a:pt x="2598" y="1560"/>
                </a:cubicBezTo>
                <a:cubicBezTo>
                  <a:pt x="2678" y="1591"/>
                  <a:pt x="2755" y="1635"/>
                  <a:pt x="2822" y="1691"/>
                </a:cubicBezTo>
                <a:cubicBezTo>
                  <a:pt x="2851" y="1715"/>
                  <a:pt x="2892" y="1718"/>
                  <a:pt x="2923" y="1697"/>
                </a:cubicBezTo>
                <a:cubicBezTo>
                  <a:pt x="3115" y="1571"/>
                  <a:pt x="3338" y="1505"/>
                  <a:pt x="3567" y="1505"/>
                </a:cubicBezTo>
                <a:cubicBezTo>
                  <a:pt x="4215" y="1505"/>
                  <a:pt x="4742" y="2032"/>
                  <a:pt x="4742" y="2680"/>
                </a:cubicBezTo>
                <a:cubicBezTo>
                  <a:pt x="4742" y="3328"/>
                  <a:pt x="4215" y="3855"/>
                  <a:pt x="3567" y="3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îśḻiḋè"/>
          <p:cNvSpPr/>
          <p:nvPr/>
        </p:nvSpPr>
        <p:spPr>
          <a:xfrm>
            <a:off x="764339" y="1311484"/>
            <a:ext cx="279328" cy="252455"/>
          </a:xfrm>
          <a:custGeom>
            <a:avLst/>
            <a:gdLst>
              <a:gd name="T0" fmla="*/ 1843 w 4912"/>
              <a:gd name="T1" fmla="*/ 441 h 4446"/>
              <a:gd name="T2" fmla="*/ 1758 w 4912"/>
              <a:gd name="T3" fmla="*/ 0 h 4446"/>
              <a:gd name="T4" fmla="*/ 1672 w 4912"/>
              <a:gd name="T5" fmla="*/ 441 h 4446"/>
              <a:gd name="T6" fmla="*/ 2606 w 4912"/>
              <a:gd name="T7" fmla="*/ 959 h 4446"/>
              <a:gd name="T8" fmla="*/ 2971 w 4912"/>
              <a:gd name="T9" fmla="*/ 629 h 4446"/>
              <a:gd name="T10" fmla="*/ 2851 w 4912"/>
              <a:gd name="T11" fmla="*/ 508 h 4446"/>
              <a:gd name="T12" fmla="*/ 2545 w 4912"/>
              <a:gd name="T13" fmla="*/ 934 h 4446"/>
              <a:gd name="T14" fmla="*/ 714 w 4912"/>
              <a:gd name="T15" fmla="*/ 934 h 4446"/>
              <a:gd name="T16" fmla="*/ 834 w 4912"/>
              <a:gd name="T17" fmla="*/ 934 h 4446"/>
              <a:gd name="T18" fmla="*/ 529 w 4912"/>
              <a:gd name="T19" fmla="*/ 508 h 4446"/>
              <a:gd name="T20" fmla="*/ 408 w 4912"/>
              <a:gd name="T21" fmla="*/ 629 h 4446"/>
              <a:gd name="T22" fmla="*/ 554 w 4912"/>
              <a:gd name="T23" fmla="*/ 1702 h 4446"/>
              <a:gd name="T24" fmla="*/ 85 w 4912"/>
              <a:gd name="T25" fmla="*/ 1617 h 4446"/>
              <a:gd name="T26" fmla="*/ 85 w 4912"/>
              <a:gd name="T27" fmla="*/ 1787 h 4446"/>
              <a:gd name="T28" fmla="*/ 554 w 4912"/>
              <a:gd name="T29" fmla="*/ 1702 h 4446"/>
              <a:gd name="T30" fmla="*/ 2882 w 4912"/>
              <a:gd name="T31" fmla="*/ 1522 h 4446"/>
              <a:gd name="T32" fmla="*/ 1576 w 4912"/>
              <a:gd name="T33" fmla="*/ 869 h 4446"/>
              <a:gd name="T34" fmla="*/ 953 w 4912"/>
              <a:gd name="T35" fmla="*/ 1975 h 4446"/>
              <a:gd name="T36" fmla="*/ 1104 w 4912"/>
              <a:gd name="T37" fmla="*/ 3913 h 4446"/>
              <a:gd name="T38" fmla="*/ 2443 w 4912"/>
              <a:gd name="T39" fmla="*/ 4446 h 4446"/>
              <a:gd name="T40" fmla="*/ 3567 w 4912"/>
              <a:gd name="T41" fmla="*/ 4025 h 4446"/>
              <a:gd name="T42" fmla="*/ 3567 w 4912"/>
              <a:gd name="T43" fmla="*/ 1334 h 4446"/>
              <a:gd name="T44" fmla="*/ 2333 w 4912"/>
              <a:gd name="T45" fmla="*/ 1335 h 4446"/>
              <a:gd name="T46" fmla="*/ 1381 w 4912"/>
              <a:gd name="T47" fmla="*/ 2003 h 4446"/>
              <a:gd name="T48" fmla="*/ 1093 w 4912"/>
              <a:gd name="T49" fmla="*/ 1847 h 4446"/>
              <a:gd name="T50" fmla="*/ 3567 w 4912"/>
              <a:gd name="T51" fmla="*/ 3855 h 4446"/>
              <a:gd name="T52" fmla="*/ 3152 w 4912"/>
              <a:gd name="T53" fmla="*/ 3852 h 4446"/>
              <a:gd name="T54" fmla="*/ 1663 w 4912"/>
              <a:gd name="T55" fmla="*/ 3668 h 4446"/>
              <a:gd name="T56" fmla="*/ 1581 w 4912"/>
              <a:gd name="T57" fmla="*/ 3604 h 4446"/>
              <a:gd name="T58" fmla="*/ 1104 w 4912"/>
              <a:gd name="T59" fmla="*/ 3743 h 4446"/>
              <a:gd name="T60" fmla="*/ 1104 w 4912"/>
              <a:gd name="T61" fmla="*/ 2133 h 4446"/>
              <a:gd name="T62" fmla="*/ 1478 w 4912"/>
              <a:gd name="T63" fmla="*/ 2188 h 4446"/>
              <a:gd name="T64" fmla="*/ 2307 w 4912"/>
              <a:gd name="T65" fmla="*/ 1505 h 4446"/>
              <a:gd name="T66" fmla="*/ 2598 w 4912"/>
              <a:gd name="T67" fmla="*/ 1560 h 4446"/>
              <a:gd name="T68" fmla="*/ 2923 w 4912"/>
              <a:gd name="T69" fmla="*/ 1697 h 4446"/>
              <a:gd name="T70" fmla="*/ 4742 w 4912"/>
              <a:gd name="T71" fmla="*/ 2680 h 4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12" h="4446">
                <a:moveTo>
                  <a:pt x="1758" y="526"/>
                </a:moveTo>
                <a:cubicBezTo>
                  <a:pt x="1805" y="526"/>
                  <a:pt x="1843" y="488"/>
                  <a:pt x="1843" y="441"/>
                </a:cubicBezTo>
                <a:lnTo>
                  <a:pt x="1843" y="86"/>
                </a:lnTo>
                <a:cubicBezTo>
                  <a:pt x="1843" y="39"/>
                  <a:pt x="1805" y="0"/>
                  <a:pt x="1758" y="0"/>
                </a:cubicBezTo>
                <a:cubicBezTo>
                  <a:pt x="1711" y="0"/>
                  <a:pt x="1672" y="39"/>
                  <a:pt x="1672" y="86"/>
                </a:cubicBezTo>
                <a:lnTo>
                  <a:pt x="1672" y="441"/>
                </a:lnTo>
                <a:cubicBezTo>
                  <a:pt x="1672" y="488"/>
                  <a:pt x="1711" y="526"/>
                  <a:pt x="1758" y="526"/>
                </a:cubicBezTo>
                <a:close/>
                <a:moveTo>
                  <a:pt x="2606" y="959"/>
                </a:moveTo>
                <a:cubicBezTo>
                  <a:pt x="2627" y="959"/>
                  <a:pt x="2649" y="951"/>
                  <a:pt x="2666" y="934"/>
                </a:cubicBezTo>
                <a:lnTo>
                  <a:pt x="2971" y="629"/>
                </a:lnTo>
                <a:cubicBezTo>
                  <a:pt x="3004" y="595"/>
                  <a:pt x="3004" y="541"/>
                  <a:pt x="2971" y="508"/>
                </a:cubicBezTo>
                <a:cubicBezTo>
                  <a:pt x="2938" y="475"/>
                  <a:pt x="2884" y="475"/>
                  <a:pt x="2851" y="508"/>
                </a:cubicBezTo>
                <a:lnTo>
                  <a:pt x="2545" y="814"/>
                </a:lnTo>
                <a:cubicBezTo>
                  <a:pt x="2512" y="847"/>
                  <a:pt x="2512" y="901"/>
                  <a:pt x="2545" y="934"/>
                </a:cubicBezTo>
                <a:cubicBezTo>
                  <a:pt x="2562" y="951"/>
                  <a:pt x="2584" y="959"/>
                  <a:pt x="2606" y="959"/>
                </a:cubicBezTo>
                <a:close/>
                <a:moveTo>
                  <a:pt x="714" y="934"/>
                </a:moveTo>
                <a:cubicBezTo>
                  <a:pt x="730" y="951"/>
                  <a:pt x="752" y="959"/>
                  <a:pt x="774" y="959"/>
                </a:cubicBezTo>
                <a:cubicBezTo>
                  <a:pt x="796" y="959"/>
                  <a:pt x="818" y="951"/>
                  <a:pt x="834" y="934"/>
                </a:cubicBezTo>
                <a:cubicBezTo>
                  <a:pt x="867" y="901"/>
                  <a:pt x="867" y="847"/>
                  <a:pt x="834" y="814"/>
                </a:cubicBezTo>
                <a:lnTo>
                  <a:pt x="529" y="508"/>
                </a:lnTo>
                <a:cubicBezTo>
                  <a:pt x="496" y="475"/>
                  <a:pt x="442" y="475"/>
                  <a:pt x="408" y="508"/>
                </a:cubicBezTo>
                <a:cubicBezTo>
                  <a:pt x="375" y="542"/>
                  <a:pt x="375" y="595"/>
                  <a:pt x="408" y="629"/>
                </a:cubicBezTo>
                <a:cubicBezTo>
                  <a:pt x="408" y="629"/>
                  <a:pt x="714" y="934"/>
                  <a:pt x="714" y="934"/>
                </a:cubicBezTo>
                <a:close/>
                <a:moveTo>
                  <a:pt x="554" y="1702"/>
                </a:moveTo>
                <a:cubicBezTo>
                  <a:pt x="554" y="1655"/>
                  <a:pt x="516" y="1617"/>
                  <a:pt x="469" y="1617"/>
                </a:cubicBezTo>
                <a:lnTo>
                  <a:pt x="85" y="1617"/>
                </a:lnTo>
                <a:cubicBezTo>
                  <a:pt x="38" y="1617"/>
                  <a:pt x="0" y="1655"/>
                  <a:pt x="0" y="1702"/>
                </a:cubicBezTo>
                <a:cubicBezTo>
                  <a:pt x="0" y="1749"/>
                  <a:pt x="38" y="1787"/>
                  <a:pt x="85" y="1787"/>
                </a:cubicBezTo>
                <a:lnTo>
                  <a:pt x="469" y="1787"/>
                </a:lnTo>
                <a:cubicBezTo>
                  <a:pt x="516" y="1787"/>
                  <a:pt x="554" y="1749"/>
                  <a:pt x="554" y="1702"/>
                </a:cubicBezTo>
                <a:close/>
                <a:moveTo>
                  <a:pt x="3567" y="1334"/>
                </a:moveTo>
                <a:cubicBezTo>
                  <a:pt x="3325" y="1334"/>
                  <a:pt x="3089" y="1399"/>
                  <a:pt x="2882" y="1522"/>
                </a:cubicBezTo>
                <a:cubicBezTo>
                  <a:pt x="2779" y="1447"/>
                  <a:pt x="2663" y="1393"/>
                  <a:pt x="2540" y="1363"/>
                </a:cubicBezTo>
                <a:cubicBezTo>
                  <a:pt x="2382" y="996"/>
                  <a:pt x="1980" y="780"/>
                  <a:pt x="1576" y="869"/>
                </a:cubicBezTo>
                <a:cubicBezTo>
                  <a:pt x="1117" y="969"/>
                  <a:pt x="826" y="1425"/>
                  <a:pt x="926" y="1883"/>
                </a:cubicBezTo>
                <a:cubicBezTo>
                  <a:pt x="933" y="1915"/>
                  <a:pt x="943" y="1945"/>
                  <a:pt x="953" y="1975"/>
                </a:cubicBezTo>
                <a:cubicBezTo>
                  <a:pt x="487" y="2048"/>
                  <a:pt x="129" y="2451"/>
                  <a:pt x="129" y="2938"/>
                </a:cubicBezTo>
                <a:cubicBezTo>
                  <a:pt x="129" y="3476"/>
                  <a:pt x="566" y="3913"/>
                  <a:pt x="1104" y="3913"/>
                </a:cubicBezTo>
                <a:cubicBezTo>
                  <a:pt x="1252" y="3913"/>
                  <a:pt x="1398" y="3879"/>
                  <a:pt x="1531" y="3814"/>
                </a:cubicBezTo>
                <a:cubicBezTo>
                  <a:pt x="1672" y="4191"/>
                  <a:pt x="2033" y="4446"/>
                  <a:pt x="2443" y="4446"/>
                </a:cubicBezTo>
                <a:cubicBezTo>
                  <a:pt x="2780" y="4446"/>
                  <a:pt x="3090" y="4273"/>
                  <a:pt x="3268" y="3990"/>
                </a:cubicBezTo>
                <a:cubicBezTo>
                  <a:pt x="3368" y="4013"/>
                  <a:pt x="3468" y="4025"/>
                  <a:pt x="3567" y="4025"/>
                </a:cubicBezTo>
                <a:cubicBezTo>
                  <a:pt x="4309" y="4025"/>
                  <a:pt x="4912" y="3421"/>
                  <a:pt x="4912" y="2680"/>
                </a:cubicBezTo>
                <a:cubicBezTo>
                  <a:pt x="4912" y="1938"/>
                  <a:pt x="4308" y="1334"/>
                  <a:pt x="3567" y="1334"/>
                </a:cubicBezTo>
                <a:close/>
                <a:moveTo>
                  <a:pt x="1613" y="1035"/>
                </a:moveTo>
                <a:cubicBezTo>
                  <a:pt x="1899" y="973"/>
                  <a:pt x="2183" y="1101"/>
                  <a:pt x="2333" y="1335"/>
                </a:cubicBezTo>
                <a:cubicBezTo>
                  <a:pt x="2324" y="1335"/>
                  <a:pt x="2315" y="1334"/>
                  <a:pt x="2307" y="1334"/>
                </a:cubicBezTo>
                <a:cubicBezTo>
                  <a:pt x="1880" y="1334"/>
                  <a:pt x="1512" y="1605"/>
                  <a:pt x="1381" y="2003"/>
                </a:cubicBezTo>
                <a:cubicBezTo>
                  <a:pt x="1300" y="1978"/>
                  <a:pt x="1216" y="1966"/>
                  <a:pt x="1131" y="1963"/>
                </a:cubicBezTo>
                <a:cubicBezTo>
                  <a:pt x="1115" y="1926"/>
                  <a:pt x="1102" y="1888"/>
                  <a:pt x="1093" y="1847"/>
                </a:cubicBezTo>
                <a:cubicBezTo>
                  <a:pt x="1012" y="1480"/>
                  <a:pt x="1245" y="1116"/>
                  <a:pt x="1613" y="1035"/>
                </a:cubicBezTo>
                <a:close/>
                <a:moveTo>
                  <a:pt x="3567" y="3855"/>
                </a:moveTo>
                <a:cubicBezTo>
                  <a:pt x="3462" y="3855"/>
                  <a:pt x="3355" y="3840"/>
                  <a:pt x="3250" y="3810"/>
                </a:cubicBezTo>
                <a:cubicBezTo>
                  <a:pt x="3212" y="3799"/>
                  <a:pt x="3171" y="3817"/>
                  <a:pt x="3152" y="3852"/>
                </a:cubicBezTo>
                <a:cubicBezTo>
                  <a:pt x="3011" y="4113"/>
                  <a:pt x="2739" y="4276"/>
                  <a:pt x="2443" y="4276"/>
                </a:cubicBezTo>
                <a:cubicBezTo>
                  <a:pt x="2074" y="4276"/>
                  <a:pt x="1754" y="4026"/>
                  <a:pt x="1663" y="3668"/>
                </a:cubicBezTo>
                <a:cubicBezTo>
                  <a:pt x="1657" y="3642"/>
                  <a:pt x="1638" y="3620"/>
                  <a:pt x="1612" y="3610"/>
                </a:cubicBezTo>
                <a:cubicBezTo>
                  <a:pt x="1602" y="3606"/>
                  <a:pt x="1591" y="3604"/>
                  <a:pt x="1581" y="3604"/>
                </a:cubicBezTo>
                <a:cubicBezTo>
                  <a:pt x="1565" y="3604"/>
                  <a:pt x="1549" y="3608"/>
                  <a:pt x="1535" y="3617"/>
                </a:cubicBezTo>
                <a:cubicBezTo>
                  <a:pt x="1405" y="3699"/>
                  <a:pt x="1256" y="3743"/>
                  <a:pt x="1104" y="3743"/>
                </a:cubicBezTo>
                <a:cubicBezTo>
                  <a:pt x="660" y="3743"/>
                  <a:pt x="299" y="3382"/>
                  <a:pt x="299" y="2938"/>
                </a:cubicBezTo>
                <a:cubicBezTo>
                  <a:pt x="299" y="2494"/>
                  <a:pt x="660" y="2133"/>
                  <a:pt x="1104" y="2133"/>
                </a:cubicBezTo>
                <a:cubicBezTo>
                  <a:pt x="1208" y="2133"/>
                  <a:pt x="1310" y="2152"/>
                  <a:pt x="1407" y="2192"/>
                </a:cubicBezTo>
                <a:cubicBezTo>
                  <a:pt x="1430" y="2201"/>
                  <a:pt x="1456" y="2200"/>
                  <a:pt x="1478" y="2188"/>
                </a:cubicBezTo>
                <a:cubicBezTo>
                  <a:pt x="1501" y="2177"/>
                  <a:pt x="1516" y="2156"/>
                  <a:pt x="1522" y="2132"/>
                </a:cubicBezTo>
                <a:cubicBezTo>
                  <a:pt x="1605" y="1762"/>
                  <a:pt x="1928" y="1505"/>
                  <a:pt x="2307" y="1505"/>
                </a:cubicBezTo>
                <a:cubicBezTo>
                  <a:pt x="2342" y="1505"/>
                  <a:pt x="2378" y="1508"/>
                  <a:pt x="2412" y="1512"/>
                </a:cubicBezTo>
                <a:cubicBezTo>
                  <a:pt x="2476" y="1521"/>
                  <a:pt x="2538" y="1537"/>
                  <a:pt x="2598" y="1560"/>
                </a:cubicBezTo>
                <a:cubicBezTo>
                  <a:pt x="2678" y="1591"/>
                  <a:pt x="2755" y="1635"/>
                  <a:pt x="2822" y="1691"/>
                </a:cubicBezTo>
                <a:cubicBezTo>
                  <a:pt x="2851" y="1715"/>
                  <a:pt x="2892" y="1718"/>
                  <a:pt x="2923" y="1697"/>
                </a:cubicBezTo>
                <a:cubicBezTo>
                  <a:pt x="3115" y="1571"/>
                  <a:pt x="3338" y="1505"/>
                  <a:pt x="3567" y="1505"/>
                </a:cubicBezTo>
                <a:cubicBezTo>
                  <a:pt x="4215" y="1505"/>
                  <a:pt x="4742" y="2032"/>
                  <a:pt x="4742" y="2680"/>
                </a:cubicBezTo>
                <a:cubicBezTo>
                  <a:pt x="4742" y="3328"/>
                  <a:pt x="4215" y="3855"/>
                  <a:pt x="3567" y="3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72154" y="117610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进程、线程：</a:t>
            </a:r>
            <a:endParaRPr lang="zh-CN" altLang="en-US" sz="2800" b="1" i="0" dirty="0">
              <a:solidFill>
                <a:srgbClr val="C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1022" y="125493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功能：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041739" y="286462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定义：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035532" y="4766363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区别：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474658" y="5268767"/>
            <a:ext cx="53053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线程和进程在使用上各有优缺点：线程执行开销小，但不利于资源的管理和保护；而进程正相反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îśḻiḋè"/>
          <p:cNvSpPr/>
          <p:nvPr/>
        </p:nvSpPr>
        <p:spPr>
          <a:xfrm>
            <a:off x="6458468" y="4803958"/>
            <a:ext cx="279328" cy="252455"/>
          </a:xfrm>
          <a:custGeom>
            <a:avLst/>
            <a:gdLst>
              <a:gd name="T0" fmla="*/ 1843 w 4912"/>
              <a:gd name="T1" fmla="*/ 441 h 4446"/>
              <a:gd name="T2" fmla="*/ 1758 w 4912"/>
              <a:gd name="T3" fmla="*/ 0 h 4446"/>
              <a:gd name="T4" fmla="*/ 1672 w 4912"/>
              <a:gd name="T5" fmla="*/ 441 h 4446"/>
              <a:gd name="T6" fmla="*/ 2606 w 4912"/>
              <a:gd name="T7" fmla="*/ 959 h 4446"/>
              <a:gd name="T8" fmla="*/ 2971 w 4912"/>
              <a:gd name="T9" fmla="*/ 629 h 4446"/>
              <a:gd name="T10" fmla="*/ 2851 w 4912"/>
              <a:gd name="T11" fmla="*/ 508 h 4446"/>
              <a:gd name="T12" fmla="*/ 2545 w 4912"/>
              <a:gd name="T13" fmla="*/ 934 h 4446"/>
              <a:gd name="T14" fmla="*/ 714 w 4912"/>
              <a:gd name="T15" fmla="*/ 934 h 4446"/>
              <a:gd name="T16" fmla="*/ 834 w 4912"/>
              <a:gd name="T17" fmla="*/ 934 h 4446"/>
              <a:gd name="T18" fmla="*/ 529 w 4912"/>
              <a:gd name="T19" fmla="*/ 508 h 4446"/>
              <a:gd name="T20" fmla="*/ 408 w 4912"/>
              <a:gd name="T21" fmla="*/ 629 h 4446"/>
              <a:gd name="T22" fmla="*/ 554 w 4912"/>
              <a:gd name="T23" fmla="*/ 1702 h 4446"/>
              <a:gd name="T24" fmla="*/ 85 w 4912"/>
              <a:gd name="T25" fmla="*/ 1617 h 4446"/>
              <a:gd name="T26" fmla="*/ 85 w 4912"/>
              <a:gd name="T27" fmla="*/ 1787 h 4446"/>
              <a:gd name="T28" fmla="*/ 554 w 4912"/>
              <a:gd name="T29" fmla="*/ 1702 h 4446"/>
              <a:gd name="T30" fmla="*/ 2882 w 4912"/>
              <a:gd name="T31" fmla="*/ 1522 h 4446"/>
              <a:gd name="T32" fmla="*/ 1576 w 4912"/>
              <a:gd name="T33" fmla="*/ 869 h 4446"/>
              <a:gd name="T34" fmla="*/ 953 w 4912"/>
              <a:gd name="T35" fmla="*/ 1975 h 4446"/>
              <a:gd name="T36" fmla="*/ 1104 w 4912"/>
              <a:gd name="T37" fmla="*/ 3913 h 4446"/>
              <a:gd name="T38" fmla="*/ 2443 w 4912"/>
              <a:gd name="T39" fmla="*/ 4446 h 4446"/>
              <a:gd name="T40" fmla="*/ 3567 w 4912"/>
              <a:gd name="T41" fmla="*/ 4025 h 4446"/>
              <a:gd name="T42" fmla="*/ 3567 w 4912"/>
              <a:gd name="T43" fmla="*/ 1334 h 4446"/>
              <a:gd name="T44" fmla="*/ 2333 w 4912"/>
              <a:gd name="T45" fmla="*/ 1335 h 4446"/>
              <a:gd name="T46" fmla="*/ 1381 w 4912"/>
              <a:gd name="T47" fmla="*/ 2003 h 4446"/>
              <a:gd name="T48" fmla="*/ 1093 w 4912"/>
              <a:gd name="T49" fmla="*/ 1847 h 4446"/>
              <a:gd name="T50" fmla="*/ 3567 w 4912"/>
              <a:gd name="T51" fmla="*/ 3855 h 4446"/>
              <a:gd name="T52" fmla="*/ 3152 w 4912"/>
              <a:gd name="T53" fmla="*/ 3852 h 4446"/>
              <a:gd name="T54" fmla="*/ 1663 w 4912"/>
              <a:gd name="T55" fmla="*/ 3668 h 4446"/>
              <a:gd name="T56" fmla="*/ 1581 w 4912"/>
              <a:gd name="T57" fmla="*/ 3604 h 4446"/>
              <a:gd name="T58" fmla="*/ 1104 w 4912"/>
              <a:gd name="T59" fmla="*/ 3743 h 4446"/>
              <a:gd name="T60" fmla="*/ 1104 w 4912"/>
              <a:gd name="T61" fmla="*/ 2133 h 4446"/>
              <a:gd name="T62" fmla="*/ 1478 w 4912"/>
              <a:gd name="T63" fmla="*/ 2188 h 4446"/>
              <a:gd name="T64" fmla="*/ 2307 w 4912"/>
              <a:gd name="T65" fmla="*/ 1505 h 4446"/>
              <a:gd name="T66" fmla="*/ 2598 w 4912"/>
              <a:gd name="T67" fmla="*/ 1560 h 4446"/>
              <a:gd name="T68" fmla="*/ 2923 w 4912"/>
              <a:gd name="T69" fmla="*/ 1697 h 4446"/>
              <a:gd name="T70" fmla="*/ 4742 w 4912"/>
              <a:gd name="T71" fmla="*/ 2680 h 4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12" h="4446">
                <a:moveTo>
                  <a:pt x="1758" y="526"/>
                </a:moveTo>
                <a:cubicBezTo>
                  <a:pt x="1805" y="526"/>
                  <a:pt x="1843" y="488"/>
                  <a:pt x="1843" y="441"/>
                </a:cubicBezTo>
                <a:lnTo>
                  <a:pt x="1843" y="86"/>
                </a:lnTo>
                <a:cubicBezTo>
                  <a:pt x="1843" y="39"/>
                  <a:pt x="1805" y="0"/>
                  <a:pt x="1758" y="0"/>
                </a:cubicBezTo>
                <a:cubicBezTo>
                  <a:pt x="1711" y="0"/>
                  <a:pt x="1672" y="39"/>
                  <a:pt x="1672" y="86"/>
                </a:cubicBezTo>
                <a:lnTo>
                  <a:pt x="1672" y="441"/>
                </a:lnTo>
                <a:cubicBezTo>
                  <a:pt x="1672" y="488"/>
                  <a:pt x="1711" y="526"/>
                  <a:pt x="1758" y="526"/>
                </a:cubicBezTo>
                <a:close/>
                <a:moveTo>
                  <a:pt x="2606" y="959"/>
                </a:moveTo>
                <a:cubicBezTo>
                  <a:pt x="2627" y="959"/>
                  <a:pt x="2649" y="951"/>
                  <a:pt x="2666" y="934"/>
                </a:cubicBezTo>
                <a:lnTo>
                  <a:pt x="2971" y="629"/>
                </a:lnTo>
                <a:cubicBezTo>
                  <a:pt x="3004" y="595"/>
                  <a:pt x="3004" y="541"/>
                  <a:pt x="2971" y="508"/>
                </a:cubicBezTo>
                <a:cubicBezTo>
                  <a:pt x="2938" y="475"/>
                  <a:pt x="2884" y="475"/>
                  <a:pt x="2851" y="508"/>
                </a:cubicBezTo>
                <a:lnTo>
                  <a:pt x="2545" y="814"/>
                </a:lnTo>
                <a:cubicBezTo>
                  <a:pt x="2512" y="847"/>
                  <a:pt x="2512" y="901"/>
                  <a:pt x="2545" y="934"/>
                </a:cubicBezTo>
                <a:cubicBezTo>
                  <a:pt x="2562" y="951"/>
                  <a:pt x="2584" y="959"/>
                  <a:pt x="2606" y="959"/>
                </a:cubicBezTo>
                <a:close/>
                <a:moveTo>
                  <a:pt x="714" y="934"/>
                </a:moveTo>
                <a:cubicBezTo>
                  <a:pt x="730" y="951"/>
                  <a:pt x="752" y="959"/>
                  <a:pt x="774" y="959"/>
                </a:cubicBezTo>
                <a:cubicBezTo>
                  <a:pt x="796" y="959"/>
                  <a:pt x="818" y="951"/>
                  <a:pt x="834" y="934"/>
                </a:cubicBezTo>
                <a:cubicBezTo>
                  <a:pt x="867" y="901"/>
                  <a:pt x="867" y="847"/>
                  <a:pt x="834" y="814"/>
                </a:cubicBezTo>
                <a:lnTo>
                  <a:pt x="529" y="508"/>
                </a:lnTo>
                <a:cubicBezTo>
                  <a:pt x="496" y="475"/>
                  <a:pt x="442" y="475"/>
                  <a:pt x="408" y="508"/>
                </a:cubicBezTo>
                <a:cubicBezTo>
                  <a:pt x="375" y="542"/>
                  <a:pt x="375" y="595"/>
                  <a:pt x="408" y="629"/>
                </a:cubicBezTo>
                <a:cubicBezTo>
                  <a:pt x="408" y="629"/>
                  <a:pt x="714" y="934"/>
                  <a:pt x="714" y="934"/>
                </a:cubicBezTo>
                <a:close/>
                <a:moveTo>
                  <a:pt x="554" y="1702"/>
                </a:moveTo>
                <a:cubicBezTo>
                  <a:pt x="554" y="1655"/>
                  <a:pt x="516" y="1617"/>
                  <a:pt x="469" y="1617"/>
                </a:cubicBezTo>
                <a:lnTo>
                  <a:pt x="85" y="1617"/>
                </a:lnTo>
                <a:cubicBezTo>
                  <a:pt x="38" y="1617"/>
                  <a:pt x="0" y="1655"/>
                  <a:pt x="0" y="1702"/>
                </a:cubicBezTo>
                <a:cubicBezTo>
                  <a:pt x="0" y="1749"/>
                  <a:pt x="38" y="1787"/>
                  <a:pt x="85" y="1787"/>
                </a:cubicBezTo>
                <a:lnTo>
                  <a:pt x="469" y="1787"/>
                </a:lnTo>
                <a:cubicBezTo>
                  <a:pt x="516" y="1787"/>
                  <a:pt x="554" y="1749"/>
                  <a:pt x="554" y="1702"/>
                </a:cubicBezTo>
                <a:close/>
                <a:moveTo>
                  <a:pt x="3567" y="1334"/>
                </a:moveTo>
                <a:cubicBezTo>
                  <a:pt x="3325" y="1334"/>
                  <a:pt x="3089" y="1399"/>
                  <a:pt x="2882" y="1522"/>
                </a:cubicBezTo>
                <a:cubicBezTo>
                  <a:pt x="2779" y="1447"/>
                  <a:pt x="2663" y="1393"/>
                  <a:pt x="2540" y="1363"/>
                </a:cubicBezTo>
                <a:cubicBezTo>
                  <a:pt x="2382" y="996"/>
                  <a:pt x="1980" y="780"/>
                  <a:pt x="1576" y="869"/>
                </a:cubicBezTo>
                <a:cubicBezTo>
                  <a:pt x="1117" y="969"/>
                  <a:pt x="826" y="1425"/>
                  <a:pt x="926" y="1883"/>
                </a:cubicBezTo>
                <a:cubicBezTo>
                  <a:pt x="933" y="1915"/>
                  <a:pt x="943" y="1945"/>
                  <a:pt x="953" y="1975"/>
                </a:cubicBezTo>
                <a:cubicBezTo>
                  <a:pt x="487" y="2048"/>
                  <a:pt x="129" y="2451"/>
                  <a:pt x="129" y="2938"/>
                </a:cubicBezTo>
                <a:cubicBezTo>
                  <a:pt x="129" y="3476"/>
                  <a:pt x="566" y="3913"/>
                  <a:pt x="1104" y="3913"/>
                </a:cubicBezTo>
                <a:cubicBezTo>
                  <a:pt x="1252" y="3913"/>
                  <a:pt x="1398" y="3879"/>
                  <a:pt x="1531" y="3814"/>
                </a:cubicBezTo>
                <a:cubicBezTo>
                  <a:pt x="1672" y="4191"/>
                  <a:pt x="2033" y="4446"/>
                  <a:pt x="2443" y="4446"/>
                </a:cubicBezTo>
                <a:cubicBezTo>
                  <a:pt x="2780" y="4446"/>
                  <a:pt x="3090" y="4273"/>
                  <a:pt x="3268" y="3990"/>
                </a:cubicBezTo>
                <a:cubicBezTo>
                  <a:pt x="3368" y="4013"/>
                  <a:pt x="3468" y="4025"/>
                  <a:pt x="3567" y="4025"/>
                </a:cubicBezTo>
                <a:cubicBezTo>
                  <a:pt x="4309" y="4025"/>
                  <a:pt x="4912" y="3421"/>
                  <a:pt x="4912" y="2680"/>
                </a:cubicBezTo>
                <a:cubicBezTo>
                  <a:pt x="4912" y="1938"/>
                  <a:pt x="4308" y="1334"/>
                  <a:pt x="3567" y="1334"/>
                </a:cubicBezTo>
                <a:close/>
                <a:moveTo>
                  <a:pt x="1613" y="1035"/>
                </a:moveTo>
                <a:cubicBezTo>
                  <a:pt x="1899" y="973"/>
                  <a:pt x="2183" y="1101"/>
                  <a:pt x="2333" y="1335"/>
                </a:cubicBezTo>
                <a:cubicBezTo>
                  <a:pt x="2324" y="1335"/>
                  <a:pt x="2315" y="1334"/>
                  <a:pt x="2307" y="1334"/>
                </a:cubicBezTo>
                <a:cubicBezTo>
                  <a:pt x="1880" y="1334"/>
                  <a:pt x="1512" y="1605"/>
                  <a:pt x="1381" y="2003"/>
                </a:cubicBezTo>
                <a:cubicBezTo>
                  <a:pt x="1300" y="1978"/>
                  <a:pt x="1216" y="1966"/>
                  <a:pt x="1131" y="1963"/>
                </a:cubicBezTo>
                <a:cubicBezTo>
                  <a:pt x="1115" y="1926"/>
                  <a:pt x="1102" y="1888"/>
                  <a:pt x="1093" y="1847"/>
                </a:cubicBezTo>
                <a:cubicBezTo>
                  <a:pt x="1012" y="1480"/>
                  <a:pt x="1245" y="1116"/>
                  <a:pt x="1613" y="1035"/>
                </a:cubicBezTo>
                <a:close/>
                <a:moveTo>
                  <a:pt x="3567" y="3855"/>
                </a:moveTo>
                <a:cubicBezTo>
                  <a:pt x="3462" y="3855"/>
                  <a:pt x="3355" y="3840"/>
                  <a:pt x="3250" y="3810"/>
                </a:cubicBezTo>
                <a:cubicBezTo>
                  <a:pt x="3212" y="3799"/>
                  <a:pt x="3171" y="3817"/>
                  <a:pt x="3152" y="3852"/>
                </a:cubicBezTo>
                <a:cubicBezTo>
                  <a:pt x="3011" y="4113"/>
                  <a:pt x="2739" y="4276"/>
                  <a:pt x="2443" y="4276"/>
                </a:cubicBezTo>
                <a:cubicBezTo>
                  <a:pt x="2074" y="4276"/>
                  <a:pt x="1754" y="4026"/>
                  <a:pt x="1663" y="3668"/>
                </a:cubicBezTo>
                <a:cubicBezTo>
                  <a:pt x="1657" y="3642"/>
                  <a:pt x="1638" y="3620"/>
                  <a:pt x="1612" y="3610"/>
                </a:cubicBezTo>
                <a:cubicBezTo>
                  <a:pt x="1602" y="3606"/>
                  <a:pt x="1591" y="3604"/>
                  <a:pt x="1581" y="3604"/>
                </a:cubicBezTo>
                <a:cubicBezTo>
                  <a:pt x="1565" y="3604"/>
                  <a:pt x="1549" y="3608"/>
                  <a:pt x="1535" y="3617"/>
                </a:cubicBezTo>
                <a:cubicBezTo>
                  <a:pt x="1405" y="3699"/>
                  <a:pt x="1256" y="3743"/>
                  <a:pt x="1104" y="3743"/>
                </a:cubicBezTo>
                <a:cubicBezTo>
                  <a:pt x="660" y="3743"/>
                  <a:pt x="299" y="3382"/>
                  <a:pt x="299" y="2938"/>
                </a:cubicBezTo>
                <a:cubicBezTo>
                  <a:pt x="299" y="2494"/>
                  <a:pt x="660" y="2133"/>
                  <a:pt x="1104" y="2133"/>
                </a:cubicBezTo>
                <a:cubicBezTo>
                  <a:pt x="1208" y="2133"/>
                  <a:pt x="1310" y="2152"/>
                  <a:pt x="1407" y="2192"/>
                </a:cubicBezTo>
                <a:cubicBezTo>
                  <a:pt x="1430" y="2201"/>
                  <a:pt x="1456" y="2200"/>
                  <a:pt x="1478" y="2188"/>
                </a:cubicBezTo>
                <a:cubicBezTo>
                  <a:pt x="1501" y="2177"/>
                  <a:pt x="1516" y="2156"/>
                  <a:pt x="1522" y="2132"/>
                </a:cubicBezTo>
                <a:cubicBezTo>
                  <a:pt x="1605" y="1762"/>
                  <a:pt x="1928" y="1505"/>
                  <a:pt x="2307" y="1505"/>
                </a:cubicBezTo>
                <a:cubicBezTo>
                  <a:pt x="2342" y="1505"/>
                  <a:pt x="2378" y="1508"/>
                  <a:pt x="2412" y="1512"/>
                </a:cubicBezTo>
                <a:cubicBezTo>
                  <a:pt x="2476" y="1521"/>
                  <a:pt x="2538" y="1537"/>
                  <a:pt x="2598" y="1560"/>
                </a:cubicBezTo>
                <a:cubicBezTo>
                  <a:pt x="2678" y="1591"/>
                  <a:pt x="2755" y="1635"/>
                  <a:pt x="2822" y="1691"/>
                </a:cubicBezTo>
                <a:cubicBezTo>
                  <a:pt x="2851" y="1715"/>
                  <a:pt x="2892" y="1718"/>
                  <a:pt x="2923" y="1697"/>
                </a:cubicBezTo>
                <a:cubicBezTo>
                  <a:pt x="3115" y="1571"/>
                  <a:pt x="3338" y="1505"/>
                  <a:pt x="3567" y="1505"/>
                </a:cubicBezTo>
                <a:cubicBezTo>
                  <a:pt x="4215" y="1505"/>
                  <a:pt x="4742" y="2032"/>
                  <a:pt x="4742" y="2680"/>
                </a:cubicBezTo>
                <a:cubicBezTo>
                  <a:pt x="4742" y="3328"/>
                  <a:pt x="4215" y="3855"/>
                  <a:pt x="3567" y="3855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9045" tIns="19045" rIns="19045" bIns="19045" anchor="ctr"/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defTabSz="227965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28955" y="472387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优缺点：</a:t>
            </a:r>
            <a:endParaRPr lang="zh-CN" altLang="en-US" b="1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105981" y="3021013"/>
            <a:ext cx="1980029" cy="679450"/>
            <a:chOff x="4318931" y="3409950"/>
            <a:chExt cx="1980869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318931" y="3409950"/>
              <a:ext cx="198086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线程的创建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941034" y="75460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单线程：</a:t>
            </a:r>
          </a:p>
        </p:txBody>
      </p:sp>
      <p:sp>
        <p:nvSpPr>
          <p:cNvPr id="5" name="右弧形箭头 4"/>
          <p:cNvSpPr/>
          <p:nvPr/>
        </p:nvSpPr>
        <p:spPr>
          <a:xfrm>
            <a:off x="7580929" y="3220298"/>
            <a:ext cx="600075" cy="13144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11530" y="34471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运行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583" y="89321"/>
            <a:ext cx="7785267" cy="6462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1F1CB94-D972-43FF-8093-2D4FF5FFBA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41"/>
          <a:stretch/>
        </p:blipFill>
        <p:spPr>
          <a:xfrm>
            <a:off x="842621" y="1524000"/>
            <a:ext cx="6637595" cy="462283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线程的创建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多线程的创建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3" name="Rectangle 2"/>
          <p:cNvSpPr>
            <a:spLocks noGrp="1" noChangeArrowheads="1"/>
          </p:cNvSpPr>
          <p:nvPr>
            <p:ph sz="quarter" idx="16"/>
          </p:nvPr>
        </p:nvSpPr>
        <p:spPr bwMode="auto">
          <a:xfrm>
            <a:off x="6096000" y="2782669"/>
            <a:ext cx="49339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1800" b="0"/>
              <a:t>将要执行的方法作为参数传给</a:t>
            </a:r>
            <a:r>
              <a:rPr lang="zh-CN" altLang="zh-CN" sz="1800" b="0"/>
              <a:t>Thread</a:t>
            </a:r>
            <a:r>
              <a:rPr lang="zh-CN" sz="1800" b="0"/>
              <a:t>的构造方法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AB5A72-C697-4A90-A2B1-F068B1BA6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20" y="1418571"/>
            <a:ext cx="5236480" cy="27281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B663D7E-803A-46BB-AD52-1A5D9E3FF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2" y="4354215"/>
            <a:ext cx="5236480" cy="140982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线程的创建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/>
              <a:t>多线程的创建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091680" y="2090172"/>
            <a:ext cx="398059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为了让每个线程的封装性更完美，在使用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 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模块时，往往会定义一个新的子类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，只要继承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threading.Thread 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就可以了，然后重写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run </a:t>
            </a:r>
            <a:r>
              <a:rPr 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98B6402-C3AF-4442-AC04-932B1138D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58" y="1224534"/>
            <a:ext cx="6508044" cy="490008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线程的创建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  <a:sym typeface="Calibri" panose="020F0502020204030204" pitchFamily="34" charset="0"/>
              </a:rPr>
              <a:t>两种线程创建方式的对比</a:t>
            </a:r>
            <a:endParaRPr lang="zh-CN" altLang="zh-CN">
              <a:solidFill>
                <a:srgbClr val="C00000"/>
              </a:solidFill>
              <a:sym typeface="Calibri" panose="020F0502020204030204" pitchFamily="34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b="0">
                <a:solidFill>
                  <a:schemeClr val="tx1"/>
                </a:solidFill>
              </a:rPr>
              <a:t>1.</a:t>
            </a:r>
            <a:r>
              <a:rPr lang="zh-CN" altLang="zh-CN" b="0">
                <a:solidFill>
                  <a:schemeClr val="tx1"/>
                </a:solidFill>
              </a:rPr>
              <a:t>可以明显看出使用了多线程并发的操作，花费时间要短很多 </a:t>
            </a:r>
            <a:endParaRPr lang="zh-CN" altLang="zh-CN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chemeClr val="tx1"/>
                </a:solidFill>
              </a:rPr>
              <a:t>2.</a:t>
            </a:r>
            <a:r>
              <a:rPr lang="zh-CN" altLang="zh-CN" b="0">
                <a:solidFill>
                  <a:schemeClr val="tx1"/>
                </a:solidFill>
              </a:rPr>
              <a:t>创建好的线程，需要调用start()方法来启动 </a:t>
            </a:r>
            <a:endParaRPr lang="zh-CN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线程的创建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>
                <a:solidFill>
                  <a:srgbClr val="C00000"/>
                </a:solidFill>
              </a:rPr>
              <a:t>构造方法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b="0">
                <a:solidFill>
                  <a:srgbClr val="333333"/>
                </a:solidFill>
              </a:rPr>
              <a:t>Thread(group=None, target=None, name=None, args=(), kwargs={})</a:t>
            </a:r>
          </a:p>
          <a:p>
            <a:r>
              <a:rPr lang="en-US" altLang="zh-CN" b="0">
                <a:solidFill>
                  <a:srgbClr val="333333"/>
                </a:solidFill>
              </a:rPr>
              <a:t>group: </a:t>
            </a:r>
            <a:r>
              <a:rPr lang="zh-CN" altLang="en-US" b="0">
                <a:solidFill>
                  <a:srgbClr val="333333"/>
                </a:solidFill>
              </a:rPr>
              <a:t>线程组，目前还没有实现，库引用中提示必须是</a:t>
            </a:r>
            <a:r>
              <a:rPr lang="en-US" altLang="zh-CN" b="0">
                <a:solidFill>
                  <a:srgbClr val="333333"/>
                </a:solidFill>
              </a:rPr>
              <a:t>None</a:t>
            </a:r>
            <a:r>
              <a:rPr lang="zh-CN" altLang="en-US" b="0">
                <a:solidFill>
                  <a:srgbClr val="333333"/>
                </a:solidFill>
              </a:rPr>
              <a:t>；</a:t>
            </a:r>
          </a:p>
          <a:p>
            <a:r>
              <a:rPr lang="en-US" altLang="zh-CN" b="0">
                <a:solidFill>
                  <a:srgbClr val="333333"/>
                </a:solidFill>
              </a:rPr>
              <a:t>target: </a:t>
            </a:r>
            <a:r>
              <a:rPr lang="zh-CN" altLang="en-US" b="0">
                <a:solidFill>
                  <a:srgbClr val="333333"/>
                </a:solidFill>
              </a:rPr>
              <a:t>要执行的方法；</a:t>
            </a:r>
          </a:p>
          <a:p>
            <a:r>
              <a:rPr lang="en-US" altLang="zh-CN" b="0">
                <a:solidFill>
                  <a:srgbClr val="333333"/>
                </a:solidFill>
              </a:rPr>
              <a:t>name: </a:t>
            </a:r>
            <a:r>
              <a:rPr lang="zh-CN" altLang="en-US" b="0">
                <a:solidFill>
                  <a:srgbClr val="333333"/>
                </a:solidFill>
              </a:rPr>
              <a:t>线程名；</a:t>
            </a:r>
          </a:p>
          <a:p>
            <a:r>
              <a:rPr lang="en-US" altLang="zh-CN" b="0">
                <a:solidFill>
                  <a:srgbClr val="333333"/>
                </a:solidFill>
              </a:rPr>
              <a:t>args/kwargs: </a:t>
            </a:r>
            <a:r>
              <a:rPr lang="zh-CN" altLang="en-US" b="0">
                <a:solidFill>
                  <a:srgbClr val="333333"/>
                </a:solidFill>
              </a:rPr>
              <a:t>要传入方法的参数。</a:t>
            </a:r>
          </a:p>
          <a:p>
            <a:endParaRPr lang="zh-CN" altLang="en-US" b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/>
              <a:t>线程的创建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zh-CN" altLang="en-US">
                <a:solidFill>
                  <a:srgbClr val="D4273E"/>
                </a:solidFill>
                <a:sym typeface="Calibri" panose="020F0502020204030204" pitchFamily="34" charset="0"/>
              </a:rPr>
              <a:t>实例方法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altLang="zh-CN" sz="1600" b="0">
                <a:solidFill>
                  <a:srgbClr val="333333"/>
                </a:solidFill>
              </a:rPr>
              <a:t>isAlive(): </a:t>
            </a:r>
            <a:r>
              <a:rPr lang="zh-CN" altLang="en-US" sz="1600" b="0">
                <a:solidFill>
                  <a:srgbClr val="333333"/>
                </a:solidFill>
              </a:rPr>
              <a:t>返回线程是否在运行。正在运行指启动后、终止前。</a:t>
            </a:r>
          </a:p>
          <a:p>
            <a:r>
              <a:rPr lang="en-US" altLang="zh-CN" sz="1600" b="0">
                <a:solidFill>
                  <a:srgbClr val="333333"/>
                </a:solidFill>
              </a:rPr>
              <a:t>get/setName(name): </a:t>
            </a:r>
            <a:r>
              <a:rPr lang="zh-CN" altLang="en-US" sz="1600" b="0">
                <a:solidFill>
                  <a:srgbClr val="333333"/>
                </a:solidFill>
              </a:rPr>
              <a:t>获取</a:t>
            </a:r>
            <a:r>
              <a:rPr lang="en-US" altLang="zh-CN" sz="1600" b="0">
                <a:solidFill>
                  <a:srgbClr val="333333"/>
                </a:solidFill>
              </a:rPr>
              <a:t>/</a:t>
            </a:r>
            <a:r>
              <a:rPr lang="zh-CN" altLang="en-US" sz="1600" b="0">
                <a:solidFill>
                  <a:srgbClr val="333333"/>
                </a:solidFill>
              </a:rPr>
              <a:t>设置线程名。</a:t>
            </a:r>
          </a:p>
          <a:p>
            <a:r>
              <a:rPr lang="en-US" altLang="zh-CN" sz="1600" b="0">
                <a:solidFill>
                  <a:srgbClr val="333333"/>
                </a:solidFill>
              </a:rPr>
              <a:t>start(): </a:t>
            </a:r>
            <a:r>
              <a:rPr lang="zh-CN" altLang="en-US" sz="1600" b="0">
                <a:solidFill>
                  <a:srgbClr val="333333"/>
                </a:solidFill>
              </a:rPr>
              <a:t>线程准备就绪，等待</a:t>
            </a:r>
            <a:r>
              <a:rPr lang="en-US" altLang="zh-CN" sz="1600" b="0">
                <a:solidFill>
                  <a:srgbClr val="333333"/>
                </a:solidFill>
              </a:rPr>
              <a:t>CPU</a:t>
            </a:r>
            <a:r>
              <a:rPr lang="zh-CN" altLang="en-US" sz="1600" b="0">
                <a:solidFill>
                  <a:srgbClr val="333333"/>
                </a:solidFill>
              </a:rPr>
              <a:t>调度</a:t>
            </a:r>
          </a:p>
          <a:p>
            <a:r>
              <a:rPr lang="en-US" altLang="zh-CN" sz="1600" b="0">
                <a:solidFill>
                  <a:srgbClr val="333333"/>
                </a:solidFill>
              </a:rPr>
              <a:t>is/setDaemon(bool): </a:t>
            </a:r>
            <a:r>
              <a:rPr lang="zh-CN" altLang="en-US" sz="1600" b="0">
                <a:solidFill>
                  <a:srgbClr val="333333"/>
                </a:solidFill>
              </a:rPr>
              <a:t>获取</a:t>
            </a:r>
            <a:r>
              <a:rPr lang="en-US" altLang="zh-CN" sz="1600" b="0">
                <a:solidFill>
                  <a:srgbClr val="333333"/>
                </a:solidFill>
              </a:rPr>
              <a:t>/</a:t>
            </a:r>
            <a:r>
              <a:rPr lang="zh-CN" altLang="en-US" sz="1600" b="0">
                <a:solidFill>
                  <a:srgbClr val="333333"/>
                </a:solidFill>
              </a:rPr>
              <a:t>设置是后台线程（默认前台线程（</a:t>
            </a:r>
            <a:r>
              <a:rPr lang="en-US" altLang="zh-CN" sz="1600" b="0">
                <a:solidFill>
                  <a:srgbClr val="333333"/>
                </a:solidFill>
              </a:rPr>
              <a:t>False</a:t>
            </a:r>
            <a:r>
              <a:rPr lang="zh-CN" altLang="en-US" sz="1600" b="0">
                <a:solidFill>
                  <a:srgbClr val="333333"/>
                </a:solidFill>
              </a:rPr>
              <a:t>））。（在</a:t>
            </a:r>
            <a:r>
              <a:rPr lang="en-US" altLang="zh-CN" sz="1600" b="0">
                <a:solidFill>
                  <a:srgbClr val="333333"/>
                </a:solidFill>
              </a:rPr>
              <a:t>start</a:t>
            </a:r>
            <a:r>
              <a:rPr lang="zh-CN" altLang="en-US" sz="1600" b="0">
                <a:solidFill>
                  <a:srgbClr val="333333"/>
                </a:solidFill>
              </a:rPr>
              <a:t>之前设置）</a:t>
            </a:r>
          </a:p>
          <a:p>
            <a:pPr marL="742950" lvl="1" indent="-285750"/>
            <a:r>
              <a:rPr lang="zh-CN" altLang="en-US" sz="1600">
                <a:solidFill>
                  <a:srgbClr val="333333"/>
                </a:solidFill>
              </a:rPr>
              <a:t>如果是后台线程，主线程执行过程中，后台线程也在进行，主线程执行完毕后，后台线程不论成功与否，主线程和后台线程均停止</a:t>
            </a:r>
          </a:p>
          <a:p>
            <a:pPr marL="742950" lvl="1" indent="-285750"/>
            <a:r>
              <a:rPr lang="zh-CN" altLang="en-US" sz="1600">
                <a:solidFill>
                  <a:srgbClr val="333333"/>
                </a:solidFill>
              </a:rPr>
              <a:t>如果是前台线程，主线程执行过程中，前台线程也在进行，主线程执行完毕后，等待前台线程也执行完成后，程序停止</a:t>
            </a:r>
          </a:p>
          <a:p>
            <a:r>
              <a:rPr lang="en-US" altLang="zh-CN" sz="1600" b="0">
                <a:solidFill>
                  <a:srgbClr val="333333"/>
                </a:solidFill>
              </a:rPr>
              <a:t>start(): </a:t>
            </a:r>
            <a:r>
              <a:rPr lang="zh-CN" altLang="en-US" sz="1600" b="0">
                <a:solidFill>
                  <a:srgbClr val="333333"/>
                </a:solidFill>
              </a:rPr>
              <a:t>启动线程。</a:t>
            </a:r>
          </a:p>
          <a:p>
            <a:r>
              <a:rPr lang="en-US" altLang="zh-CN" sz="1600" b="0">
                <a:solidFill>
                  <a:srgbClr val="333333"/>
                </a:solidFill>
              </a:rPr>
              <a:t>join([timeout]): </a:t>
            </a:r>
            <a:r>
              <a:rPr lang="zh-CN" altLang="en-US" sz="1600" b="0">
                <a:solidFill>
                  <a:srgbClr val="333333"/>
                </a:solidFill>
              </a:rPr>
              <a:t>阻塞当前上下文环境的线程，直到调用此方法的线程终止或到达指定的</a:t>
            </a:r>
            <a:r>
              <a:rPr lang="en-US" altLang="zh-CN" sz="1600" b="0">
                <a:solidFill>
                  <a:srgbClr val="333333"/>
                </a:solidFill>
              </a:rPr>
              <a:t>timeout</a:t>
            </a:r>
            <a:r>
              <a:rPr lang="zh-CN" altLang="en-US" sz="1600" b="0">
                <a:solidFill>
                  <a:srgbClr val="333333"/>
                </a:solidFill>
              </a:rPr>
              <a:t>（可选参数）。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9e21dac0-4b14-478b-bbf9-99154b7da01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817836" y="1615945"/>
            <a:ext cx="8556328" cy="3626109"/>
            <a:chOff x="2964160" y="1215492"/>
            <a:chExt cx="8556328" cy="3626109"/>
          </a:xfrm>
        </p:grpSpPr>
        <p:grpSp>
          <p:nvGrpSpPr>
            <p:cNvPr id="4" name="ïśľiḍ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/>
            <p:nvPr/>
          </p:nvGrpSpPr>
          <p:grpSpPr>
            <a:xfrm>
              <a:off x="2964160" y="1441974"/>
              <a:ext cx="3471959" cy="3399627"/>
              <a:chOff x="3848100" y="1227932"/>
              <a:chExt cx="4495800" cy="4402137"/>
            </a:xfrm>
          </p:grpSpPr>
          <p:sp>
            <p:nvSpPr>
              <p:cNvPr id="28" name="íṧḻiḑé"/>
              <p:cNvSpPr/>
              <p:nvPr/>
            </p:nvSpPr>
            <p:spPr bwMode="auto">
              <a:xfrm>
                <a:off x="6494463" y="1478757"/>
                <a:ext cx="1257300" cy="1406525"/>
              </a:xfrm>
              <a:custGeom>
                <a:avLst/>
                <a:gdLst>
                  <a:gd name="T0" fmla="*/ 693 w 722"/>
                  <a:gd name="T1" fmla="*/ 366 h 808"/>
                  <a:gd name="T2" fmla="*/ 421 w 722"/>
                  <a:gd name="T3" fmla="*/ 781 h 808"/>
                  <a:gd name="T4" fmla="*/ 29 w 722"/>
                  <a:gd name="T5" fmla="*/ 461 h 808"/>
                  <a:gd name="T6" fmla="*/ 308 w 722"/>
                  <a:gd name="T7" fmla="*/ 45 h 808"/>
                  <a:gd name="T8" fmla="*/ 693 w 722"/>
                  <a:gd name="T9" fmla="*/ 366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2" h="808">
                    <a:moveTo>
                      <a:pt x="693" y="366"/>
                    </a:moveTo>
                    <a:cubicBezTo>
                      <a:pt x="722" y="570"/>
                      <a:pt x="605" y="755"/>
                      <a:pt x="421" y="781"/>
                    </a:cubicBezTo>
                    <a:cubicBezTo>
                      <a:pt x="238" y="808"/>
                      <a:pt x="58" y="665"/>
                      <a:pt x="29" y="461"/>
                    </a:cubicBezTo>
                    <a:cubicBezTo>
                      <a:pt x="0" y="257"/>
                      <a:pt x="125" y="71"/>
                      <a:pt x="308" y="45"/>
                    </a:cubicBezTo>
                    <a:cubicBezTo>
                      <a:pt x="626" y="0"/>
                      <a:pt x="664" y="163"/>
                      <a:pt x="693" y="366"/>
                    </a:cubicBezTo>
                    <a:close/>
                  </a:path>
                </a:pathLst>
              </a:custGeom>
              <a:solidFill>
                <a:srgbClr val="FDD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ïşḷidê"/>
              <p:cNvSpPr/>
              <p:nvPr/>
            </p:nvSpPr>
            <p:spPr bwMode="auto">
              <a:xfrm>
                <a:off x="6135688" y="1227932"/>
                <a:ext cx="1573213" cy="1457325"/>
              </a:xfrm>
              <a:custGeom>
                <a:avLst/>
                <a:gdLst>
                  <a:gd name="T0" fmla="*/ 358 w 902"/>
                  <a:gd name="T1" fmla="*/ 397 h 837"/>
                  <a:gd name="T2" fmla="*/ 902 w 902"/>
                  <a:gd name="T3" fmla="*/ 354 h 837"/>
                  <a:gd name="T4" fmla="*/ 328 w 902"/>
                  <a:gd name="T5" fmla="*/ 142 h 837"/>
                  <a:gd name="T6" fmla="*/ 340 w 902"/>
                  <a:gd name="T7" fmla="*/ 837 h 837"/>
                  <a:gd name="T8" fmla="*/ 378 w 902"/>
                  <a:gd name="T9" fmla="*/ 613 h 837"/>
                  <a:gd name="T10" fmla="*/ 311 w 902"/>
                  <a:gd name="T11" fmla="*/ 577 h 837"/>
                  <a:gd name="T12" fmla="*/ 376 w 902"/>
                  <a:gd name="T13" fmla="*/ 549 h 837"/>
                  <a:gd name="T14" fmla="*/ 358 w 902"/>
                  <a:gd name="T15" fmla="*/ 397 h 8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02" h="837">
                    <a:moveTo>
                      <a:pt x="358" y="397"/>
                    </a:moveTo>
                    <a:cubicBezTo>
                      <a:pt x="358" y="397"/>
                      <a:pt x="660" y="438"/>
                      <a:pt x="902" y="354"/>
                    </a:cubicBezTo>
                    <a:cubicBezTo>
                      <a:pt x="845" y="139"/>
                      <a:pt x="604" y="0"/>
                      <a:pt x="328" y="142"/>
                    </a:cubicBezTo>
                    <a:cubicBezTo>
                      <a:pt x="0" y="310"/>
                      <a:pt x="190" y="712"/>
                      <a:pt x="340" y="837"/>
                    </a:cubicBezTo>
                    <a:cubicBezTo>
                      <a:pt x="377" y="730"/>
                      <a:pt x="378" y="613"/>
                      <a:pt x="378" y="613"/>
                    </a:cubicBezTo>
                    <a:cubicBezTo>
                      <a:pt x="378" y="613"/>
                      <a:pt x="317" y="654"/>
                      <a:pt x="311" y="577"/>
                    </a:cubicBezTo>
                    <a:cubicBezTo>
                      <a:pt x="307" y="525"/>
                      <a:pt x="376" y="549"/>
                      <a:pt x="376" y="549"/>
                    </a:cubicBezTo>
                    <a:lnTo>
                      <a:pt x="358" y="397"/>
                    </a:lnTo>
                    <a:close/>
                  </a:path>
                </a:pathLst>
              </a:custGeom>
              <a:solidFill>
                <a:srgbClr val="594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ṧ1îďè"/>
              <p:cNvSpPr/>
              <p:nvPr/>
            </p:nvSpPr>
            <p:spPr bwMode="auto">
              <a:xfrm>
                <a:off x="5716588" y="1405732"/>
                <a:ext cx="1009650" cy="1466850"/>
              </a:xfrm>
              <a:custGeom>
                <a:avLst/>
                <a:gdLst>
                  <a:gd name="T0" fmla="*/ 579 w 579"/>
                  <a:gd name="T1" fmla="*/ 204 h 843"/>
                  <a:gd name="T2" fmla="*/ 210 w 579"/>
                  <a:gd name="T3" fmla="*/ 150 h 843"/>
                  <a:gd name="T4" fmla="*/ 98 w 579"/>
                  <a:gd name="T5" fmla="*/ 734 h 843"/>
                  <a:gd name="T6" fmla="*/ 371 w 579"/>
                  <a:gd name="T7" fmla="*/ 470 h 843"/>
                  <a:gd name="T8" fmla="*/ 579 w 579"/>
                  <a:gd name="T9" fmla="*/ 204 h 8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9" h="843">
                    <a:moveTo>
                      <a:pt x="579" y="204"/>
                    </a:moveTo>
                    <a:cubicBezTo>
                      <a:pt x="579" y="204"/>
                      <a:pt x="370" y="0"/>
                      <a:pt x="210" y="150"/>
                    </a:cubicBezTo>
                    <a:cubicBezTo>
                      <a:pt x="0" y="349"/>
                      <a:pt x="397" y="599"/>
                      <a:pt x="98" y="734"/>
                    </a:cubicBezTo>
                    <a:cubicBezTo>
                      <a:pt x="298" y="843"/>
                      <a:pt x="484" y="658"/>
                      <a:pt x="371" y="470"/>
                    </a:cubicBezTo>
                    <a:cubicBezTo>
                      <a:pt x="208" y="197"/>
                      <a:pt x="476" y="162"/>
                      <a:pt x="579" y="204"/>
                    </a:cubicBezTo>
                    <a:close/>
                  </a:path>
                </a:pathLst>
              </a:custGeom>
              <a:solidFill>
                <a:srgbClr val="594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ïŝľîḓê"/>
              <p:cNvSpPr/>
              <p:nvPr/>
            </p:nvSpPr>
            <p:spPr bwMode="auto">
              <a:xfrm>
                <a:off x="7173913" y="2467769"/>
                <a:ext cx="296863" cy="169862"/>
              </a:xfrm>
              <a:custGeom>
                <a:avLst/>
                <a:gdLst>
                  <a:gd name="T0" fmla="*/ 0 w 171"/>
                  <a:gd name="T1" fmla="*/ 20 h 98"/>
                  <a:gd name="T2" fmla="*/ 92 w 171"/>
                  <a:gd name="T3" fmla="*/ 93 h 98"/>
                  <a:gd name="T4" fmla="*/ 166 w 171"/>
                  <a:gd name="T5" fmla="*/ 0 h 98"/>
                  <a:gd name="T6" fmla="*/ 0 w 171"/>
                  <a:gd name="T7" fmla="*/ 2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98">
                    <a:moveTo>
                      <a:pt x="0" y="20"/>
                    </a:moveTo>
                    <a:cubicBezTo>
                      <a:pt x="5" y="66"/>
                      <a:pt x="47" y="98"/>
                      <a:pt x="92" y="93"/>
                    </a:cubicBezTo>
                    <a:cubicBezTo>
                      <a:pt x="138" y="88"/>
                      <a:pt x="171" y="46"/>
                      <a:pt x="166" y="0"/>
                    </a:cubicBez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EB7D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î$ľïḍè"/>
              <p:cNvSpPr/>
              <p:nvPr/>
            </p:nvSpPr>
            <p:spPr bwMode="auto">
              <a:xfrm>
                <a:off x="7080250" y="2664619"/>
                <a:ext cx="276225" cy="541337"/>
              </a:xfrm>
              <a:custGeom>
                <a:avLst/>
                <a:gdLst>
                  <a:gd name="T0" fmla="*/ 0 w 174"/>
                  <a:gd name="T1" fmla="*/ 12 h 341"/>
                  <a:gd name="T2" fmla="*/ 10 w 174"/>
                  <a:gd name="T3" fmla="*/ 163 h 341"/>
                  <a:gd name="T4" fmla="*/ 105 w 174"/>
                  <a:gd name="T5" fmla="*/ 341 h 341"/>
                  <a:gd name="T6" fmla="*/ 174 w 174"/>
                  <a:gd name="T7" fmla="*/ 152 h 341"/>
                  <a:gd name="T8" fmla="*/ 163 w 174"/>
                  <a:gd name="T9" fmla="*/ 0 h 341"/>
                  <a:gd name="T10" fmla="*/ 0 w 174"/>
                  <a:gd name="T11" fmla="*/ 12 h 3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341">
                    <a:moveTo>
                      <a:pt x="0" y="12"/>
                    </a:moveTo>
                    <a:lnTo>
                      <a:pt x="10" y="163"/>
                    </a:lnTo>
                    <a:lnTo>
                      <a:pt x="105" y="341"/>
                    </a:lnTo>
                    <a:lnTo>
                      <a:pt x="174" y="152"/>
                    </a:lnTo>
                    <a:lnTo>
                      <a:pt x="16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FDD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îṧlíḑé"/>
              <p:cNvSpPr/>
              <p:nvPr/>
            </p:nvSpPr>
            <p:spPr bwMode="auto">
              <a:xfrm>
                <a:off x="6792913" y="2905919"/>
                <a:ext cx="976313" cy="1163637"/>
              </a:xfrm>
              <a:custGeom>
                <a:avLst/>
                <a:gdLst>
                  <a:gd name="T0" fmla="*/ 191 w 615"/>
                  <a:gd name="T1" fmla="*/ 11 h 733"/>
                  <a:gd name="T2" fmla="*/ 0 w 615"/>
                  <a:gd name="T3" fmla="*/ 82 h 733"/>
                  <a:gd name="T4" fmla="*/ 66 w 615"/>
                  <a:gd name="T5" fmla="*/ 514 h 733"/>
                  <a:gd name="T6" fmla="*/ 28 w 615"/>
                  <a:gd name="T7" fmla="*/ 733 h 733"/>
                  <a:gd name="T8" fmla="*/ 615 w 615"/>
                  <a:gd name="T9" fmla="*/ 690 h 733"/>
                  <a:gd name="T10" fmla="*/ 538 w 615"/>
                  <a:gd name="T11" fmla="*/ 480 h 733"/>
                  <a:gd name="T12" fmla="*/ 540 w 615"/>
                  <a:gd name="T13" fmla="*/ 41 h 733"/>
                  <a:gd name="T14" fmla="*/ 355 w 615"/>
                  <a:gd name="T15" fmla="*/ 0 h 733"/>
                  <a:gd name="T16" fmla="*/ 286 w 615"/>
                  <a:gd name="T17" fmla="*/ 189 h 733"/>
                  <a:gd name="T18" fmla="*/ 191 w 615"/>
                  <a:gd name="T19" fmla="*/ 11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5" h="733">
                    <a:moveTo>
                      <a:pt x="191" y="11"/>
                    </a:moveTo>
                    <a:lnTo>
                      <a:pt x="0" y="82"/>
                    </a:lnTo>
                    <a:lnTo>
                      <a:pt x="66" y="514"/>
                    </a:lnTo>
                    <a:lnTo>
                      <a:pt x="28" y="733"/>
                    </a:lnTo>
                    <a:lnTo>
                      <a:pt x="615" y="690"/>
                    </a:lnTo>
                    <a:lnTo>
                      <a:pt x="538" y="480"/>
                    </a:lnTo>
                    <a:lnTo>
                      <a:pt x="540" y="41"/>
                    </a:lnTo>
                    <a:lnTo>
                      <a:pt x="355" y="0"/>
                    </a:lnTo>
                    <a:lnTo>
                      <a:pt x="286" y="189"/>
                    </a:lnTo>
                    <a:lnTo>
                      <a:pt x="191" y="11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ïṩľíďé"/>
              <p:cNvSpPr/>
              <p:nvPr/>
            </p:nvSpPr>
            <p:spPr bwMode="auto">
              <a:xfrm>
                <a:off x="6792913" y="2905919"/>
                <a:ext cx="976313" cy="1163637"/>
              </a:xfrm>
              <a:custGeom>
                <a:avLst/>
                <a:gdLst>
                  <a:gd name="T0" fmla="*/ 191 w 615"/>
                  <a:gd name="T1" fmla="*/ 11 h 733"/>
                  <a:gd name="T2" fmla="*/ 0 w 615"/>
                  <a:gd name="T3" fmla="*/ 82 h 733"/>
                  <a:gd name="T4" fmla="*/ 66 w 615"/>
                  <a:gd name="T5" fmla="*/ 514 h 733"/>
                  <a:gd name="T6" fmla="*/ 28 w 615"/>
                  <a:gd name="T7" fmla="*/ 733 h 733"/>
                  <a:gd name="T8" fmla="*/ 615 w 615"/>
                  <a:gd name="T9" fmla="*/ 690 h 733"/>
                  <a:gd name="T10" fmla="*/ 538 w 615"/>
                  <a:gd name="T11" fmla="*/ 480 h 733"/>
                  <a:gd name="T12" fmla="*/ 540 w 615"/>
                  <a:gd name="T13" fmla="*/ 41 h 733"/>
                  <a:gd name="T14" fmla="*/ 355 w 615"/>
                  <a:gd name="T15" fmla="*/ 0 h 733"/>
                  <a:gd name="T16" fmla="*/ 286 w 615"/>
                  <a:gd name="T17" fmla="*/ 189 h 733"/>
                  <a:gd name="T18" fmla="*/ 191 w 615"/>
                  <a:gd name="T19" fmla="*/ 11 h 7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15" h="733">
                    <a:moveTo>
                      <a:pt x="191" y="11"/>
                    </a:moveTo>
                    <a:lnTo>
                      <a:pt x="0" y="82"/>
                    </a:lnTo>
                    <a:lnTo>
                      <a:pt x="66" y="514"/>
                    </a:lnTo>
                    <a:lnTo>
                      <a:pt x="28" y="733"/>
                    </a:lnTo>
                    <a:lnTo>
                      <a:pt x="615" y="690"/>
                    </a:lnTo>
                    <a:lnTo>
                      <a:pt x="538" y="480"/>
                    </a:lnTo>
                    <a:lnTo>
                      <a:pt x="540" y="41"/>
                    </a:lnTo>
                    <a:lnTo>
                      <a:pt x="355" y="0"/>
                    </a:lnTo>
                    <a:lnTo>
                      <a:pt x="286" y="189"/>
                    </a:lnTo>
                    <a:lnTo>
                      <a:pt x="191" y="11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i$ľîḋê"/>
              <p:cNvSpPr/>
              <p:nvPr/>
            </p:nvSpPr>
            <p:spPr bwMode="auto">
              <a:xfrm>
                <a:off x="7040563" y="2905919"/>
                <a:ext cx="373063" cy="420687"/>
              </a:xfrm>
              <a:custGeom>
                <a:avLst/>
                <a:gdLst>
                  <a:gd name="T0" fmla="*/ 199 w 235"/>
                  <a:gd name="T1" fmla="*/ 0 h 265"/>
                  <a:gd name="T2" fmla="*/ 235 w 235"/>
                  <a:gd name="T3" fmla="*/ 8 h 265"/>
                  <a:gd name="T4" fmla="*/ 135 w 235"/>
                  <a:gd name="T5" fmla="*/ 265 h 265"/>
                  <a:gd name="T6" fmla="*/ 0 w 235"/>
                  <a:gd name="T7" fmla="*/ 25 h 265"/>
                  <a:gd name="T8" fmla="*/ 35 w 235"/>
                  <a:gd name="T9" fmla="*/ 11 h 265"/>
                  <a:gd name="T10" fmla="*/ 130 w 235"/>
                  <a:gd name="T11" fmla="*/ 189 h 265"/>
                  <a:gd name="T12" fmla="*/ 199 w 235"/>
                  <a:gd name="T1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65">
                    <a:moveTo>
                      <a:pt x="199" y="0"/>
                    </a:moveTo>
                    <a:lnTo>
                      <a:pt x="235" y="8"/>
                    </a:lnTo>
                    <a:lnTo>
                      <a:pt x="135" y="265"/>
                    </a:lnTo>
                    <a:lnTo>
                      <a:pt x="0" y="25"/>
                    </a:lnTo>
                    <a:lnTo>
                      <a:pt x="35" y="11"/>
                    </a:lnTo>
                    <a:lnTo>
                      <a:pt x="130" y="189"/>
                    </a:lnTo>
                    <a:lnTo>
                      <a:pt x="19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ís1íḑé"/>
              <p:cNvSpPr/>
              <p:nvPr/>
            </p:nvSpPr>
            <p:spPr bwMode="auto">
              <a:xfrm>
                <a:off x="7034213" y="2923382"/>
                <a:ext cx="168275" cy="236537"/>
              </a:xfrm>
              <a:custGeom>
                <a:avLst/>
                <a:gdLst>
                  <a:gd name="T0" fmla="*/ 39 w 106"/>
                  <a:gd name="T1" fmla="*/ 0 h 149"/>
                  <a:gd name="T2" fmla="*/ 4 w 106"/>
                  <a:gd name="T3" fmla="*/ 13 h 149"/>
                  <a:gd name="T4" fmla="*/ 0 w 106"/>
                  <a:gd name="T5" fmla="*/ 149 h 149"/>
                  <a:gd name="T6" fmla="*/ 48 w 106"/>
                  <a:gd name="T7" fmla="*/ 121 h 149"/>
                  <a:gd name="T8" fmla="*/ 106 w 106"/>
                  <a:gd name="T9" fmla="*/ 126 h 149"/>
                  <a:gd name="T10" fmla="*/ 39 w 106"/>
                  <a:gd name="T11" fmla="*/ 0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6" h="149">
                    <a:moveTo>
                      <a:pt x="39" y="0"/>
                    </a:moveTo>
                    <a:lnTo>
                      <a:pt x="4" y="13"/>
                    </a:lnTo>
                    <a:lnTo>
                      <a:pt x="0" y="149"/>
                    </a:lnTo>
                    <a:lnTo>
                      <a:pt x="48" y="121"/>
                    </a:lnTo>
                    <a:lnTo>
                      <a:pt x="106" y="126"/>
                    </a:lnTo>
                    <a:lnTo>
                      <a:pt x="39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îş1ïḍè"/>
              <p:cNvSpPr/>
              <p:nvPr/>
            </p:nvSpPr>
            <p:spPr bwMode="auto">
              <a:xfrm>
                <a:off x="7280275" y="2905919"/>
                <a:ext cx="171450" cy="223837"/>
              </a:xfrm>
              <a:custGeom>
                <a:avLst/>
                <a:gdLst>
                  <a:gd name="T0" fmla="*/ 48 w 108"/>
                  <a:gd name="T1" fmla="*/ 0 h 141"/>
                  <a:gd name="T2" fmla="*/ 84 w 108"/>
                  <a:gd name="T3" fmla="*/ 8 h 141"/>
                  <a:gd name="T4" fmla="*/ 108 w 108"/>
                  <a:gd name="T5" fmla="*/ 141 h 141"/>
                  <a:gd name="T6" fmla="*/ 57 w 108"/>
                  <a:gd name="T7" fmla="*/ 121 h 141"/>
                  <a:gd name="T8" fmla="*/ 0 w 108"/>
                  <a:gd name="T9" fmla="*/ 134 h 141"/>
                  <a:gd name="T10" fmla="*/ 48 w 108"/>
                  <a:gd name="T11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8" h="141">
                    <a:moveTo>
                      <a:pt x="48" y="0"/>
                    </a:moveTo>
                    <a:lnTo>
                      <a:pt x="84" y="8"/>
                    </a:lnTo>
                    <a:lnTo>
                      <a:pt x="108" y="141"/>
                    </a:lnTo>
                    <a:lnTo>
                      <a:pt x="57" y="121"/>
                    </a:lnTo>
                    <a:lnTo>
                      <a:pt x="0" y="134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íšľîḍè"/>
              <p:cNvSpPr/>
              <p:nvPr/>
            </p:nvSpPr>
            <p:spPr bwMode="auto">
              <a:xfrm>
                <a:off x="7224713" y="3396457"/>
                <a:ext cx="77788" cy="79375"/>
              </a:xfrm>
              <a:custGeom>
                <a:avLst/>
                <a:gdLst>
                  <a:gd name="T0" fmla="*/ 44 w 45"/>
                  <a:gd name="T1" fmla="*/ 21 h 45"/>
                  <a:gd name="T2" fmla="*/ 24 w 45"/>
                  <a:gd name="T3" fmla="*/ 44 h 45"/>
                  <a:gd name="T4" fmla="*/ 1 w 45"/>
                  <a:gd name="T5" fmla="*/ 24 h 45"/>
                  <a:gd name="T6" fmla="*/ 21 w 45"/>
                  <a:gd name="T7" fmla="*/ 1 h 45"/>
                  <a:gd name="T8" fmla="*/ 44 w 45"/>
                  <a:gd name="T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44" y="21"/>
                    </a:moveTo>
                    <a:cubicBezTo>
                      <a:pt x="45" y="33"/>
                      <a:pt x="36" y="43"/>
                      <a:pt x="24" y="44"/>
                    </a:cubicBezTo>
                    <a:cubicBezTo>
                      <a:pt x="12" y="45"/>
                      <a:pt x="2" y="36"/>
                      <a:pt x="1" y="24"/>
                    </a:cubicBezTo>
                    <a:cubicBezTo>
                      <a:pt x="0" y="12"/>
                      <a:pt x="9" y="2"/>
                      <a:pt x="21" y="1"/>
                    </a:cubicBezTo>
                    <a:cubicBezTo>
                      <a:pt x="33" y="0"/>
                      <a:pt x="44" y="9"/>
                      <a:pt x="44" y="2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îṡlíḑè"/>
              <p:cNvSpPr/>
              <p:nvPr/>
            </p:nvSpPr>
            <p:spPr bwMode="auto">
              <a:xfrm>
                <a:off x="7240588" y="3621882"/>
                <a:ext cx="77788" cy="77787"/>
              </a:xfrm>
              <a:custGeom>
                <a:avLst/>
                <a:gdLst>
                  <a:gd name="T0" fmla="*/ 44 w 44"/>
                  <a:gd name="T1" fmla="*/ 21 h 45"/>
                  <a:gd name="T2" fmla="*/ 24 w 44"/>
                  <a:gd name="T3" fmla="*/ 44 h 45"/>
                  <a:gd name="T4" fmla="*/ 0 w 44"/>
                  <a:gd name="T5" fmla="*/ 24 h 45"/>
                  <a:gd name="T6" fmla="*/ 20 w 44"/>
                  <a:gd name="T7" fmla="*/ 1 h 45"/>
                  <a:gd name="T8" fmla="*/ 44 w 44"/>
                  <a:gd name="T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5">
                    <a:moveTo>
                      <a:pt x="44" y="21"/>
                    </a:moveTo>
                    <a:cubicBezTo>
                      <a:pt x="44" y="33"/>
                      <a:pt x="35" y="44"/>
                      <a:pt x="24" y="44"/>
                    </a:cubicBezTo>
                    <a:cubicBezTo>
                      <a:pt x="12" y="45"/>
                      <a:pt x="1" y="36"/>
                      <a:pt x="0" y="24"/>
                    </a:cubicBezTo>
                    <a:cubicBezTo>
                      <a:pt x="0" y="12"/>
                      <a:pt x="9" y="2"/>
                      <a:pt x="20" y="1"/>
                    </a:cubicBezTo>
                    <a:cubicBezTo>
                      <a:pt x="32" y="0"/>
                      <a:pt x="43" y="9"/>
                      <a:pt x="44" y="2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ïṥḷïḍé"/>
              <p:cNvSpPr/>
              <p:nvPr/>
            </p:nvSpPr>
            <p:spPr bwMode="auto">
              <a:xfrm>
                <a:off x="7256463" y="3847307"/>
                <a:ext cx="79375" cy="79375"/>
              </a:xfrm>
              <a:custGeom>
                <a:avLst/>
                <a:gdLst>
                  <a:gd name="T0" fmla="*/ 44 w 45"/>
                  <a:gd name="T1" fmla="*/ 21 h 45"/>
                  <a:gd name="T2" fmla="*/ 24 w 45"/>
                  <a:gd name="T3" fmla="*/ 44 h 45"/>
                  <a:gd name="T4" fmla="*/ 1 w 45"/>
                  <a:gd name="T5" fmla="*/ 24 h 45"/>
                  <a:gd name="T6" fmla="*/ 21 w 45"/>
                  <a:gd name="T7" fmla="*/ 1 h 45"/>
                  <a:gd name="T8" fmla="*/ 44 w 45"/>
                  <a:gd name="T9" fmla="*/ 2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45">
                    <a:moveTo>
                      <a:pt x="44" y="21"/>
                    </a:moveTo>
                    <a:cubicBezTo>
                      <a:pt x="45" y="33"/>
                      <a:pt x="36" y="43"/>
                      <a:pt x="24" y="44"/>
                    </a:cubicBezTo>
                    <a:cubicBezTo>
                      <a:pt x="12" y="45"/>
                      <a:pt x="1" y="36"/>
                      <a:pt x="1" y="24"/>
                    </a:cubicBezTo>
                    <a:cubicBezTo>
                      <a:pt x="0" y="12"/>
                      <a:pt x="9" y="2"/>
                      <a:pt x="21" y="1"/>
                    </a:cubicBezTo>
                    <a:cubicBezTo>
                      <a:pt x="33" y="0"/>
                      <a:pt x="43" y="9"/>
                      <a:pt x="44" y="21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îSḻîḑè"/>
              <p:cNvSpPr/>
              <p:nvPr/>
            </p:nvSpPr>
            <p:spPr bwMode="auto">
              <a:xfrm>
                <a:off x="7356475" y="4064794"/>
                <a:ext cx="542925" cy="1460500"/>
              </a:xfrm>
              <a:custGeom>
                <a:avLst/>
                <a:gdLst>
                  <a:gd name="T0" fmla="*/ 0 w 312"/>
                  <a:gd name="T1" fmla="*/ 0 h 839"/>
                  <a:gd name="T2" fmla="*/ 92 w 312"/>
                  <a:gd name="T3" fmla="*/ 412 h 839"/>
                  <a:gd name="T4" fmla="*/ 106 w 312"/>
                  <a:gd name="T5" fmla="*/ 736 h 839"/>
                  <a:gd name="T6" fmla="*/ 266 w 312"/>
                  <a:gd name="T7" fmla="*/ 792 h 839"/>
                  <a:gd name="T8" fmla="*/ 167 w 312"/>
                  <a:gd name="T9" fmla="*/ 698 h 839"/>
                  <a:gd name="T10" fmla="*/ 183 w 312"/>
                  <a:gd name="T11" fmla="*/ 403 h 839"/>
                  <a:gd name="T12" fmla="*/ 165 w 312"/>
                  <a:gd name="T13" fmla="*/ 49 h 839"/>
                  <a:gd name="T14" fmla="*/ 0 w 312"/>
                  <a:gd name="T15" fmla="*/ 0 h 8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2" h="839">
                    <a:moveTo>
                      <a:pt x="0" y="0"/>
                    </a:moveTo>
                    <a:cubicBezTo>
                      <a:pt x="92" y="412"/>
                      <a:pt x="92" y="412"/>
                      <a:pt x="92" y="412"/>
                    </a:cubicBezTo>
                    <a:cubicBezTo>
                      <a:pt x="106" y="736"/>
                      <a:pt x="106" y="736"/>
                      <a:pt x="106" y="736"/>
                    </a:cubicBezTo>
                    <a:cubicBezTo>
                      <a:pt x="106" y="736"/>
                      <a:pt x="225" y="839"/>
                      <a:pt x="266" y="792"/>
                    </a:cubicBezTo>
                    <a:cubicBezTo>
                      <a:pt x="312" y="739"/>
                      <a:pt x="167" y="698"/>
                      <a:pt x="167" y="698"/>
                    </a:cubicBezTo>
                    <a:cubicBezTo>
                      <a:pt x="183" y="403"/>
                      <a:pt x="183" y="403"/>
                      <a:pt x="183" y="403"/>
                    </a:cubicBezTo>
                    <a:cubicBezTo>
                      <a:pt x="165" y="49"/>
                      <a:pt x="165" y="49"/>
                      <a:pt x="165" y="49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DD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íṩlîḓé"/>
              <p:cNvSpPr/>
              <p:nvPr/>
            </p:nvSpPr>
            <p:spPr bwMode="auto">
              <a:xfrm>
                <a:off x="6792913" y="4161632"/>
                <a:ext cx="457200" cy="1328737"/>
              </a:xfrm>
              <a:custGeom>
                <a:avLst/>
                <a:gdLst>
                  <a:gd name="T0" fmla="*/ 112 w 262"/>
                  <a:gd name="T1" fmla="*/ 16 h 764"/>
                  <a:gd name="T2" fmla="*/ 102 w 262"/>
                  <a:gd name="T3" fmla="*/ 333 h 764"/>
                  <a:gd name="T4" fmla="*/ 0 w 262"/>
                  <a:gd name="T5" fmla="*/ 623 h 764"/>
                  <a:gd name="T6" fmla="*/ 125 w 262"/>
                  <a:gd name="T7" fmla="*/ 737 h 764"/>
                  <a:gd name="T8" fmla="*/ 70 w 262"/>
                  <a:gd name="T9" fmla="*/ 615 h 764"/>
                  <a:gd name="T10" fmla="*/ 192 w 262"/>
                  <a:gd name="T11" fmla="*/ 348 h 764"/>
                  <a:gd name="T12" fmla="*/ 262 w 262"/>
                  <a:gd name="T13" fmla="*/ 0 h 764"/>
                  <a:gd name="T14" fmla="*/ 112 w 262"/>
                  <a:gd name="T15" fmla="*/ 16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2" h="764">
                    <a:moveTo>
                      <a:pt x="112" y="16"/>
                    </a:moveTo>
                    <a:cubicBezTo>
                      <a:pt x="102" y="333"/>
                      <a:pt x="102" y="333"/>
                      <a:pt x="102" y="333"/>
                    </a:cubicBezTo>
                    <a:cubicBezTo>
                      <a:pt x="0" y="623"/>
                      <a:pt x="0" y="623"/>
                      <a:pt x="0" y="623"/>
                    </a:cubicBezTo>
                    <a:cubicBezTo>
                      <a:pt x="0" y="623"/>
                      <a:pt x="70" y="764"/>
                      <a:pt x="125" y="737"/>
                    </a:cubicBezTo>
                    <a:cubicBezTo>
                      <a:pt x="188" y="706"/>
                      <a:pt x="70" y="615"/>
                      <a:pt x="70" y="615"/>
                    </a:cubicBezTo>
                    <a:cubicBezTo>
                      <a:pt x="192" y="348"/>
                      <a:pt x="192" y="348"/>
                      <a:pt x="192" y="348"/>
                    </a:cubicBezTo>
                    <a:cubicBezTo>
                      <a:pt x="262" y="0"/>
                      <a:pt x="262" y="0"/>
                      <a:pt x="262" y="0"/>
                    </a:cubicBezTo>
                    <a:cubicBezTo>
                      <a:pt x="112" y="16"/>
                      <a:pt x="112" y="16"/>
                      <a:pt x="112" y="16"/>
                    </a:cubicBezTo>
                  </a:path>
                </a:pathLst>
              </a:custGeom>
              <a:solidFill>
                <a:srgbClr val="FDD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ş1ide"/>
              <p:cNvSpPr/>
              <p:nvPr/>
            </p:nvSpPr>
            <p:spPr bwMode="auto">
              <a:xfrm>
                <a:off x="6732588" y="5231607"/>
                <a:ext cx="469900" cy="338137"/>
              </a:xfrm>
              <a:custGeom>
                <a:avLst/>
                <a:gdLst>
                  <a:gd name="T0" fmla="*/ 35 w 270"/>
                  <a:gd name="T1" fmla="*/ 8 h 194"/>
                  <a:gd name="T2" fmla="*/ 0 w 270"/>
                  <a:gd name="T3" fmla="*/ 99 h 194"/>
                  <a:gd name="T4" fmla="*/ 21 w 270"/>
                  <a:gd name="T5" fmla="*/ 110 h 194"/>
                  <a:gd name="T6" fmla="*/ 45 w 270"/>
                  <a:gd name="T7" fmla="*/ 67 h 194"/>
                  <a:gd name="T8" fmla="*/ 144 w 270"/>
                  <a:gd name="T9" fmla="*/ 154 h 194"/>
                  <a:gd name="T10" fmla="*/ 105 w 270"/>
                  <a:gd name="T11" fmla="*/ 0 h 194"/>
                  <a:gd name="T12" fmla="*/ 153 w 270"/>
                  <a:gd name="T13" fmla="*/ 85 h 194"/>
                  <a:gd name="T14" fmla="*/ 35 w 270"/>
                  <a:gd name="T15" fmla="*/ 8 h 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0" h="194">
                    <a:moveTo>
                      <a:pt x="35" y="8"/>
                    </a:moveTo>
                    <a:cubicBezTo>
                      <a:pt x="0" y="99"/>
                      <a:pt x="0" y="99"/>
                      <a:pt x="0" y="99"/>
                    </a:cubicBezTo>
                    <a:cubicBezTo>
                      <a:pt x="21" y="110"/>
                      <a:pt x="21" y="110"/>
                      <a:pt x="21" y="110"/>
                    </a:cubicBezTo>
                    <a:cubicBezTo>
                      <a:pt x="45" y="67"/>
                      <a:pt x="45" y="67"/>
                      <a:pt x="45" y="67"/>
                    </a:cubicBezTo>
                    <a:cubicBezTo>
                      <a:pt x="45" y="67"/>
                      <a:pt x="64" y="128"/>
                      <a:pt x="144" y="154"/>
                    </a:cubicBezTo>
                    <a:cubicBezTo>
                      <a:pt x="270" y="194"/>
                      <a:pt x="170" y="46"/>
                      <a:pt x="105" y="0"/>
                    </a:cubicBezTo>
                    <a:cubicBezTo>
                      <a:pt x="105" y="0"/>
                      <a:pt x="193" y="65"/>
                      <a:pt x="153" y="85"/>
                    </a:cubicBezTo>
                    <a:cubicBezTo>
                      <a:pt x="90" y="114"/>
                      <a:pt x="35" y="8"/>
                      <a:pt x="35" y="8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ṥḷiḓê"/>
              <p:cNvSpPr/>
              <p:nvPr/>
            </p:nvSpPr>
            <p:spPr bwMode="auto">
              <a:xfrm>
                <a:off x="7540625" y="5280819"/>
                <a:ext cx="504825" cy="241300"/>
              </a:xfrm>
              <a:custGeom>
                <a:avLst/>
                <a:gdLst>
                  <a:gd name="T0" fmla="*/ 0 w 289"/>
                  <a:gd name="T1" fmla="*/ 38 h 139"/>
                  <a:gd name="T2" fmla="*/ 4 w 289"/>
                  <a:gd name="T3" fmla="*/ 139 h 139"/>
                  <a:gd name="T4" fmla="*/ 22 w 289"/>
                  <a:gd name="T5" fmla="*/ 138 h 139"/>
                  <a:gd name="T6" fmla="*/ 32 w 289"/>
                  <a:gd name="T7" fmla="*/ 88 h 139"/>
                  <a:gd name="T8" fmla="*/ 157 w 289"/>
                  <a:gd name="T9" fmla="*/ 129 h 139"/>
                  <a:gd name="T10" fmla="*/ 61 w 289"/>
                  <a:gd name="T11" fmla="*/ 0 h 139"/>
                  <a:gd name="T12" fmla="*/ 138 w 289"/>
                  <a:gd name="T13" fmla="*/ 62 h 139"/>
                  <a:gd name="T14" fmla="*/ 0 w 289"/>
                  <a:gd name="T15" fmla="*/ 38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9" h="139">
                    <a:moveTo>
                      <a:pt x="0" y="38"/>
                    </a:moveTo>
                    <a:cubicBezTo>
                      <a:pt x="4" y="139"/>
                      <a:pt x="4" y="139"/>
                      <a:pt x="4" y="139"/>
                    </a:cubicBezTo>
                    <a:cubicBezTo>
                      <a:pt x="22" y="138"/>
                      <a:pt x="22" y="138"/>
                      <a:pt x="22" y="138"/>
                    </a:cubicBezTo>
                    <a:cubicBezTo>
                      <a:pt x="32" y="88"/>
                      <a:pt x="32" y="88"/>
                      <a:pt x="32" y="88"/>
                    </a:cubicBezTo>
                    <a:cubicBezTo>
                      <a:pt x="32" y="88"/>
                      <a:pt x="74" y="137"/>
                      <a:pt x="157" y="129"/>
                    </a:cubicBezTo>
                    <a:cubicBezTo>
                      <a:pt x="289" y="118"/>
                      <a:pt x="138" y="17"/>
                      <a:pt x="61" y="0"/>
                    </a:cubicBezTo>
                    <a:cubicBezTo>
                      <a:pt x="61" y="0"/>
                      <a:pt x="168" y="29"/>
                      <a:pt x="138" y="62"/>
                    </a:cubicBezTo>
                    <a:cubicBezTo>
                      <a:pt x="92" y="115"/>
                      <a:pt x="0" y="38"/>
                      <a:pt x="0" y="38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ṧļîḍê"/>
              <p:cNvSpPr/>
              <p:nvPr/>
            </p:nvSpPr>
            <p:spPr bwMode="auto">
              <a:xfrm>
                <a:off x="6892925" y="4006057"/>
                <a:ext cx="862013" cy="428625"/>
              </a:xfrm>
              <a:custGeom>
                <a:avLst/>
                <a:gdLst>
                  <a:gd name="T0" fmla="*/ 543 w 543"/>
                  <a:gd name="T1" fmla="*/ 218 h 270"/>
                  <a:gd name="T2" fmla="*/ 0 w 543"/>
                  <a:gd name="T3" fmla="*/ 270 h 270"/>
                  <a:gd name="T4" fmla="*/ 0 w 543"/>
                  <a:gd name="T5" fmla="*/ 36 h 270"/>
                  <a:gd name="T6" fmla="*/ 512 w 543"/>
                  <a:gd name="T7" fmla="*/ 0 h 270"/>
                  <a:gd name="T8" fmla="*/ 543 w 543"/>
                  <a:gd name="T9" fmla="*/ 218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3" h="270">
                    <a:moveTo>
                      <a:pt x="543" y="218"/>
                    </a:moveTo>
                    <a:lnTo>
                      <a:pt x="0" y="270"/>
                    </a:lnTo>
                    <a:lnTo>
                      <a:pt x="0" y="36"/>
                    </a:lnTo>
                    <a:lnTo>
                      <a:pt x="512" y="0"/>
                    </a:lnTo>
                    <a:lnTo>
                      <a:pt x="543" y="218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ŝľíḍè"/>
              <p:cNvSpPr/>
              <p:nvPr/>
            </p:nvSpPr>
            <p:spPr bwMode="auto">
              <a:xfrm>
                <a:off x="6892925" y="4006057"/>
                <a:ext cx="862013" cy="428625"/>
              </a:xfrm>
              <a:custGeom>
                <a:avLst/>
                <a:gdLst>
                  <a:gd name="T0" fmla="*/ 543 w 543"/>
                  <a:gd name="T1" fmla="*/ 218 h 270"/>
                  <a:gd name="T2" fmla="*/ 0 w 543"/>
                  <a:gd name="T3" fmla="*/ 270 h 270"/>
                  <a:gd name="T4" fmla="*/ 0 w 543"/>
                  <a:gd name="T5" fmla="*/ 36 h 270"/>
                  <a:gd name="T6" fmla="*/ 512 w 543"/>
                  <a:gd name="T7" fmla="*/ 0 h 270"/>
                  <a:gd name="T8" fmla="*/ 543 w 543"/>
                  <a:gd name="T9" fmla="*/ 218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43" h="270">
                    <a:moveTo>
                      <a:pt x="543" y="218"/>
                    </a:moveTo>
                    <a:lnTo>
                      <a:pt x="0" y="270"/>
                    </a:lnTo>
                    <a:lnTo>
                      <a:pt x="0" y="36"/>
                    </a:lnTo>
                    <a:lnTo>
                      <a:pt x="512" y="0"/>
                    </a:lnTo>
                    <a:lnTo>
                      <a:pt x="543" y="21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íṧliḋe"/>
              <p:cNvSpPr/>
              <p:nvPr/>
            </p:nvSpPr>
            <p:spPr bwMode="auto">
              <a:xfrm>
                <a:off x="6932613" y="4006057"/>
                <a:ext cx="777875" cy="153987"/>
              </a:xfrm>
              <a:custGeom>
                <a:avLst/>
                <a:gdLst>
                  <a:gd name="T0" fmla="*/ 487 w 490"/>
                  <a:gd name="T1" fmla="*/ 0 h 97"/>
                  <a:gd name="T2" fmla="*/ 5 w 490"/>
                  <a:gd name="T3" fmla="*/ 34 h 97"/>
                  <a:gd name="T4" fmla="*/ 0 w 490"/>
                  <a:gd name="T5" fmla="*/ 97 h 97"/>
                  <a:gd name="T6" fmla="*/ 490 w 490"/>
                  <a:gd name="T7" fmla="*/ 20 h 97"/>
                  <a:gd name="T8" fmla="*/ 487 w 490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97">
                    <a:moveTo>
                      <a:pt x="487" y="0"/>
                    </a:moveTo>
                    <a:lnTo>
                      <a:pt x="5" y="34"/>
                    </a:lnTo>
                    <a:lnTo>
                      <a:pt x="0" y="97"/>
                    </a:lnTo>
                    <a:lnTo>
                      <a:pt x="490" y="20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ï$ḷîďé"/>
              <p:cNvSpPr/>
              <p:nvPr/>
            </p:nvSpPr>
            <p:spPr bwMode="auto">
              <a:xfrm>
                <a:off x="6932613" y="4006057"/>
                <a:ext cx="777875" cy="153987"/>
              </a:xfrm>
              <a:custGeom>
                <a:avLst/>
                <a:gdLst>
                  <a:gd name="T0" fmla="*/ 487 w 490"/>
                  <a:gd name="T1" fmla="*/ 0 h 97"/>
                  <a:gd name="T2" fmla="*/ 5 w 490"/>
                  <a:gd name="T3" fmla="*/ 34 h 97"/>
                  <a:gd name="T4" fmla="*/ 0 w 490"/>
                  <a:gd name="T5" fmla="*/ 97 h 97"/>
                  <a:gd name="T6" fmla="*/ 490 w 490"/>
                  <a:gd name="T7" fmla="*/ 20 h 97"/>
                  <a:gd name="T8" fmla="*/ 487 w 490"/>
                  <a:gd name="T9" fmla="*/ 0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0" h="97">
                    <a:moveTo>
                      <a:pt x="487" y="0"/>
                    </a:moveTo>
                    <a:lnTo>
                      <a:pt x="5" y="34"/>
                    </a:lnTo>
                    <a:lnTo>
                      <a:pt x="0" y="97"/>
                    </a:lnTo>
                    <a:lnTo>
                      <a:pt x="490" y="20"/>
                    </a:lnTo>
                    <a:lnTo>
                      <a:pt x="48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ṧļïďê"/>
              <p:cNvSpPr/>
              <p:nvPr/>
            </p:nvSpPr>
            <p:spPr bwMode="auto">
              <a:xfrm>
                <a:off x="6981825" y="2126457"/>
                <a:ext cx="98425" cy="182562"/>
              </a:xfrm>
              <a:custGeom>
                <a:avLst/>
                <a:gdLst>
                  <a:gd name="T0" fmla="*/ 53 w 57"/>
                  <a:gd name="T1" fmla="*/ 49 h 105"/>
                  <a:gd name="T2" fmla="*/ 35 w 57"/>
                  <a:gd name="T3" fmla="*/ 104 h 105"/>
                  <a:gd name="T4" fmla="*/ 3 w 57"/>
                  <a:gd name="T5" fmla="*/ 56 h 105"/>
                  <a:gd name="T6" fmla="*/ 22 w 57"/>
                  <a:gd name="T7" fmla="*/ 2 h 105"/>
                  <a:gd name="T8" fmla="*/ 53 w 57"/>
                  <a:gd name="T9" fmla="*/ 49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05">
                    <a:moveTo>
                      <a:pt x="53" y="49"/>
                    </a:moveTo>
                    <a:cubicBezTo>
                      <a:pt x="57" y="77"/>
                      <a:pt x="49" y="102"/>
                      <a:pt x="35" y="104"/>
                    </a:cubicBezTo>
                    <a:cubicBezTo>
                      <a:pt x="21" y="105"/>
                      <a:pt x="7" y="84"/>
                      <a:pt x="3" y="56"/>
                    </a:cubicBezTo>
                    <a:cubicBezTo>
                      <a:pt x="0" y="28"/>
                      <a:pt x="8" y="3"/>
                      <a:pt x="22" y="2"/>
                    </a:cubicBezTo>
                    <a:cubicBezTo>
                      <a:pt x="35" y="0"/>
                      <a:pt x="49" y="21"/>
                      <a:pt x="53" y="49"/>
                    </a:cubicBezTo>
                    <a:close/>
                  </a:path>
                </a:pathLst>
              </a:custGeom>
              <a:solidFill>
                <a:srgbClr val="594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ïṡlïďê"/>
              <p:cNvSpPr/>
              <p:nvPr/>
            </p:nvSpPr>
            <p:spPr bwMode="auto">
              <a:xfrm>
                <a:off x="7462838" y="2062957"/>
                <a:ext cx="98425" cy="185737"/>
              </a:xfrm>
              <a:custGeom>
                <a:avLst/>
                <a:gdLst>
                  <a:gd name="T0" fmla="*/ 54 w 57"/>
                  <a:gd name="T1" fmla="*/ 50 h 106"/>
                  <a:gd name="T2" fmla="*/ 35 w 57"/>
                  <a:gd name="T3" fmla="*/ 104 h 106"/>
                  <a:gd name="T4" fmla="*/ 4 w 57"/>
                  <a:gd name="T5" fmla="*/ 56 h 106"/>
                  <a:gd name="T6" fmla="*/ 22 w 57"/>
                  <a:gd name="T7" fmla="*/ 2 h 106"/>
                  <a:gd name="T8" fmla="*/ 54 w 57"/>
                  <a:gd name="T9" fmla="*/ 5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106">
                    <a:moveTo>
                      <a:pt x="54" y="50"/>
                    </a:moveTo>
                    <a:cubicBezTo>
                      <a:pt x="57" y="78"/>
                      <a:pt x="49" y="102"/>
                      <a:pt x="35" y="104"/>
                    </a:cubicBezTo>
                    <a:cubicBezTo>
                      <a:pt x="21" y="106"/>
                      <a:pt x="7" y="84"/>
                      <a:pt x="4" y="56"/>
                    </a:cubicBezTo>
                    <a:cubicBezTo>
                      <a:pt x="0" y="28"/>
                      <a:pt x="8" y="4"/>
                      <a:pt x="22" y="2"/>
                    </a:cubicBezTo>
                    <a:cubicBezTo>
                      <a:pt x="36" y="0"/>
                      <a:pt x="50" y="21"/>
                      <a:pt x="54" y="50"/>
                    </a:cubicBezTo>
                    <a:close/>
                  </a:path>
                </a:pathLst>
              </a:custGeom>
              <a:solidFill>
                <a:srgbClr val="594A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ïṧḻíḑê"/>
              <p:cNvSpPr/>
              <p:nvPr/>
            </p:nvSpPr>
            <p:spPr bwMode="auto">
              <a:xfrm>
                <a:off x="8108950" y="2610644"/>
                <a:ext cx="234950" cy="212725"/>
              </a:xfrm>
              <a:custGeom>
                <a:avLst/>
                <a:gdLst>
                  <a:gd name="T0" fmla="*/ 0 w 135"/>
                  <a:gd name="T1" fmla="*/ 111 h 123"/>
                  <a:gd name="T2" fmla="*/ 112 w 135"/>
                  <a:gd name="T3" fmla="*/ 46 h 123"/>
                  <a:gd name="T4" fmla="*/ 66 w 135"/>
                  <a:gd name="T5" fmla="*/ 123 h 123"/>
                  <a:gd name="T6" fmla="*/ 0 w 135"/>
                  <a:gd name="T7" fmla="*/ 11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5" h="123">
                    <a:moveTo>
                      <a:pt x="0" y="111"/>
                    </a:moveTo>
                    <a:cubicBezTo>
                      <a:pt x="3" y="62"/>
                      <a:pt x="83" y="0"/>
                      <a:pt x="112" y="46"/>
                    </a:cubicBezTo>
                    <a:cubicBezTo>
                      <a:pt x="135" y="86"/>
                      <a:pt x="65" y="106"/>
                      <a:pt x="66" y="123"/>
                    </a:cubicBez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FDD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ļîḑè"/>
              <p:cNvSpPr/>
              <p:nvPr/>
            </p:nvSpPr>
            <p:spPr bwMode="auto">
              <a:xfrm>
                <a:off x="8094663" y="2794794"/>
                <a:ext cx="136525" cy="57150"/>
              </a:xfrm>
              <a:custGeom>
                <a:avLst/>
                <a:gdLst>
                  <a:gd name="T0" fmla="*/ 0 w 86"/>
                  <a:gd name="T1" fmla="*/ 18 h 36"/>
                  <a:gd name="T2" fmla="*/ 5 w 86"/>
                  <a:gd name="T3" fmla="*/ 0 h 36"/>
                  <a:gd name="T4" fmla="*/ 86 w 86"/>
                  <a:gd name="T5" fmla="*/ 17 h 36"/>
                  <a:gd name="T6" fmla="*/ 82 w 86"/>
                  <a:gd name="T7" fmla="*/ 36 h 36"/>
                  <a:gd name="T8" fmla="*/ 0 w 86"/>
                  <a:gd name="T9" fmla="*/ 18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36">
                    <a:moveTo>
                      <a:pt x="0" y="18"/>
                    </a:moveTo>
                    <a:lnTo>
                      <a:pt x="5" y="0"/>
                    </a:lnTo>
                    <a:lnTo>
                      <a:pt x="86" y="17"/>
                    </a:lnTo>
                    <a:lnTo>
                      <a:pt x="82" y="36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ïṧlîḋé"/>
              <p:cNvSpPr/>
              <p:nvPr/>
            </p:nvSpPr>
            <p:spPr bwMode="auto">
              <a:xfrm>
                <a:off x="7524750" y="2809082"/>
                <a:ext cx="709613" cy="969962"/>
              </a:xfrm>
              <a:custGeom>
                <a:avLst/>
                <a:gdLst>
                  <a:gd name="T0" fmla="*/ 0 w 407"/>
                  <a:gd name="T1" fmla="*/ 125 h 558"/>
                  <a:gd name="T2" fmla="*/ 407 w 407"/>
                  <a:gd name="T3" fmla="*/ 20 h 558"/>
                  <a:gd name="T4" fmla="*/ 326 w 407"/>
                  <a:gd name="T5" fmla="*/ 0 h 558"/>
                  <a:gd name="T6" fmla="*/ 72 w 407"/>
                  <a:gd name="T7" fmla="*/ 93 h 558"/>
                  <a:gd name="T8" fmla="*/ 0 w 407"/>
                  <a:gd name="T9" fmla="*/ 125 h 5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7" h="558">
                    <a:moveTo>
                      <a:pt x="0" y="125"/>
                    </a:moveTo>
                    <a:cubicBezTo>
                      <a:pt x="140" y="558"/>
                      <a:pt x="323" y="483"/>
                      <a:pt x="407" y="20"/>
                    </a:cubicBezTo>
                    <a:cubicBezTo>
                      <a:pt x="326" y="0"/>
                      <a:pt x="326" y="0"/>
                      <a:pt x="326" y="0"/>
                    </a:cubicBezTo>
                    <a:cubicBezTo>
                      <a:pt x="294" y="156"/>
                      <a:pt x="219" y="543"/>
                      <a:pt x="72" y="93"/>
                    </a:cubicBez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iSḻïdé"/>
              <p:cNvSpPr/>
              <p:nvPr/>
            </p:nvSpPr>
            <p:spPr bwMode="auto">
              <a:xfrm>
                <a:off x="8174038" y="2897982"/>
                <a:ext cx="26988" cy="26987"/>
              </a:xfrm>
              <a:custGeom>
                <a:avLst/>
                <a:gdLst>
                  <a:gd name="T0" fmla="*/ 16 w 16"/>
                  <a:gd name="T1" fmla="*/ 8 h 16"/>
                  <a:gd name="T2" fmla="*/ 9 w 16"/>
                  <a:gd name="T3" fmla="*/ 0 h 16"/>
                  <a:gd name="T4" fmla="*/ 1 w 16"/>
                  <a:gd name="T5" fmla="*/ 7 h 16"/>
                  <a:gd name="T6" fmla="*/ 8 w 16"/>
                  <a:gd name="T7" fmla="*/ 15 h 16"/>
                  <a:gd name="T8" fmla="*/ 16 w 16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6" y="8"/>
                    </a:moveTo>
                    <a:cubicBezTo>
                      <a:pt x="16" y="4"/>
                      <a:pt x="13" y="0"/>
                      <a:pt x="9" y="0"/>
                    </a:cubicBezTo>
                    <a:cubicBezTo>
                      <a:pt x="5" y="0"/>
                      <a:pt x="1" y="3"/>
                      <a:pt x="1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6"/>
                      <a:pt x="16" y="12"/>
                      <a:pt x="16" y="8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Sḻíḍe"/>
              <p:cNvSpPr/>
              <p:nvPr/>
            </p:nvSpPr>
            <p:spPr bwMode="auto">
              <a:xfrm>
                <a:off x="8186738" y="2851944"/>
                <a:ext cx="26988" cy="28575"/>
              </a:xfrm>
              <a:custGeom>
                <a:avLst/>
                <a:gdLst>
                  <a:gd name="T0" fmla="*/ 16 w 16"/>
                  <a:gd name="T1" fmla="*/ 9 h 16"/>
                  <a:gd name="T2" fmla="*/ 9 w 16"/>
                  <a:gd name="T3" fmla="*/ 0 h 16"/>
                  <a:gd name="T4" fmla="*/ 0 w 16"/>
                  <a:gd name="T5" fmla="*/ 8 h 16"/>
                  <a:gd name="T6" fmla="*/ 7 w 16"/>
                  <a:gd name="T7" fmla="*/ 16 h 16"/>
                  <a:gd name="T8" fmla="*/ 16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16" y="9"/>
                    </a:moveTo>
                    <a:cubicBezTo>
                      <a:pt x="16" y="4"/>
                      <a:pt x="13" y="1"/>
                      <a:pt x="9" y="0"/>
                    </a:cubicBezTo>
                    <a:cubicBezTo>
                      <a:pt x="4" y="0"/>
                      <a:pt x="1" y="3"/>
                      <a:pt x="0" y="8"/>
                    </a:cubicBezTo>
                    <a:cubicBezTo>
                      <a:pt x="0" y="12"/>
                      <a:pt x="3" y="16"/>
                      <a:pt x="7" y="16"/>
                    </a:cubicBezTo>
                    <a:cubicBezTo>
                      <a:pt x="12" y="16"/>
                      <a:pt x="15" y="13"/>
                      <a:pt x="16" y="9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ṥḻíḍè"/>
              <p:cNvSpPr/>
              <p:nvPr/>
            </p:nvSpPr>
            <p:spPr bwMode="auto">
              <a:xfrm>
                <a:off x="8081963" y="2675732"/>
                <a:ext cx="96838" cy="120650"/>
              </a:xfrm>
              <a:custGeom>
                <a:avLst/>
                <a:gdLst>
                  <a:gd name="T0" fmla="*/ 17 w 56"/>
                  <a:gd name="T1" fmla="*/ 69 h 69"/>
                  <a:gd name="T2" fmla="*/ 12 w 56"/>
                  <a:gd name="T3" fmla="*/ 13 h 69"/>
                  <a:gd name="T4" fmla="*/ 41 w 56"/>
                  <a:gd name="T5" fmla="*/ 23 h 69"/>
                  <a:gd name="T6" fmla="*/ 56 w 56"/>
                  <a:gd name="T7" fmla="*/ 35 h 69"/>
                  <a:gd name="T8" fmla="*/ 17 w 5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69">
                    <a:moveTo>
                      <a:pt x="17" y="69"/>
                    </a:moveTo>
                    <a:cubicBezTo>
                      <a:pt x="17" y="69"/>
                      <a:pt x="0" y="27"/>
                      <a:pt x="12" y="13"/>
                    </a:cubicBezTo>
                    <a:cubicBezTo>
                      <a:pt x="24" y="0"/>
                      <a:pt x="31" y="35"/>
                      <a:pt x="41" y="23"/>
                    </a:cubicBezTo>
                    <a:cubicBezTo>
                      <a:pt x="51" y="10"/>
                      <a:pt x="56" y="35"/>
                      <a:pt x="56" y="35"/>
                    </a:cubicBezTo>
                    <a:lnTo>
                      <a:pt x="17" y="69"/>
                    </a:lnTo>
                    <a:close/>
                  </a:path>
                </a:pathLst>
              </a:custGeom>
              <a:solidFill>
                <a:srgbClr val="FDD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ṣļîḍê"/>
              <p:cNvSpPr/>
              <p:nvPr/>
            </p:nvSpPr>
            <p:spPr bwMode="auto">
              <a:xfrm>
                <a:off x="3848100" y="5401469"/>
                <a:ext cx="4470400" cy="228600"/>
              </a:xfrm>
              <a:custGeom>
                <a:avLst/>
                <a:gdLst>
                  <a:gd name="T0" fmla="*/ 2500 w 2565"/>
                  <a:gd name="T1" fmla="*/ 0 h 131"/>
                  <a:gd name="T2" fmla="*/ 2309 w 2565"/>
                  <a:gd name="T3" fmla="*/ 0 h 131"/>
                  <a:gd name="T4" fmla="*/ 2276 w 2565"/>
                  <a:gd name="T5" fmla="*/ 59 h 131"/>
                  <a:gd name="T6" fmla="*/ 2259 w 2565"/>
                  <a:gd name="T7" fmla="*/ 60 h 131"/>
                  <a:gd name="T8" fmla="*/ 2151 w 2565"/>
                  <a:gd name="T9" fmla="*/ 18 h 131"/>
                  <a:gd name="T10" fmla="*/ 2141 w 2565"/>
                  <a:gd name="T11" fmla="*/ 68 h 131"/>
                  <a:gd name="T12" fmla="*/ 2123 w 2565"/>
                  <a:gd name="T13" fmla="*/ 69 h 131"/>
                  <a:gd name="T14" fmla="*/ 2120 w 2565"/>
                  <a:gd name="T15" fmla="*/ 0 h 131"/>
                  <a:gd name="T16" fmla="*/ 1845 w 2565"/>
                  <a:gd name="T17" fmla="*/ 0 h 131"/>
                  <a:gd name="T18" fmla="*/ 1835 w 2565"/>
                  <a:gd name="T19" fmla="*/ 63 h 131"/>
                  <a:gd name="T20" fmla="*/ 1799 w 2565"/>
                  <a:gd name="T21" fmla="*/ 56 h 131"/>
                  <a:gd name="T22" fmla="*/ 1717 w 2565"/>
                  <a:gd name="T23" fmla="*/ 0 h 131"/>
                  <a:gd name="T24" fmla="*/ 1683 w 2565"/>
                  <a:gd name="T25" fmla="*/ 0 h 131"/>
                  <a:gd name="T26" fmla="*/ 1676 w 2565"/>
                  <a:gd name="T27" fmla="*/ 12 h 131"/>
                  <a:gd name="T28" fmla="*/ 1655 w 2565"/>
                  <a:gd name="T29" fmla="*/ 1 h 131"/>
                  <a:gd name="T30" fmla="*/ 1655 w 2565"/>
                  <a:gd name="T31" fmla="*/ 0 h 131"/>
                  <a:gd name="T32" fmla="*/ 1191 w 2565"/>
                  <a:gd name="T33" fmla="*/ 0 h 131"/>
                  <a:gd name="T34" fmla="*/ 1215 w 2565"/>
                  <a:gd name="T35" fmla="*/ 70 h 131"/>
                  <a:gd name="T36" fmla="*/ 566 w 2565"/>
                  <a:gd name="T37" fmla="*/ 72 h 131"/>
                  <a:gd name="T38" fmla="*/ 566 w 2565"/>
                  <a:gd name="T39" fmla="*/ 37 h 131"/>
                  <a:gd name="T40" fmla="*/ 1167 w 2565"/>
                  <a:gd name="T41" fmla="*/ 37 h 131"/>
                  <a:gd name="T42" fmla="*/ 770 w 2565"/>
                  <a:gd name="T43" fmla="*/ 37 h 131"/>
                  <a:gd name="T44" fmla="*/ 765 w 2565"/>
                  <a:gd name="T45" fmla="*/ 0 h 131"/>
                  <a:gd name="T46" fmla="*/ 66 w 2565"/>
                  <a:gd name="T47" fmla="*/ 0 h 131"/>
                  <a:gd name="T48" fmla="*/ 0 w 2565"/>
                  <a:gd name="T49" fmla="*/ 65 h 131"/>
                  <a:gd name="T50" fmla="*/ 66 w 2565"/>
                  <a:gd name="T51" fmla="*/ 131 h 131"/>
                  <a:gd name="T52" fmla="*/ 2500 w 2565"/>
                  <a:gd name="T53" fmla="*/ 131 h 131"/>
                  <a:gd name="T54" fmla="*/ 2565 w 2565"/>
                  <a:gd name="T55" fmla="*/ 65 h 131"/>
                  <a:gd name="T56" fmla="*/ 2500 w 2565"/>
                  <a:gd name="T57" fmla="*/ 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565" h="131">
                    <a:moveTo>
                      <a:pt x="2500" y="0"/>
                    </a:moveTo>
                    <a:cubicBezTo>
                      <a:pt x="2309" y="0"/>
                      <a:pt x="2309" y="0"/>
                      <a:pt x="2309" y="0"/>
                    </a:cubicBezTo>
                    <a:cubicBezTo>
                      <a:pt x="2337" y="27"/>
                      <a:pt x="2340" y="54"/>
                      <a:pt x="2276" y="59"/>
                    </a:cubicBezTo>
                    <a:cubicBezTo>
                      <a:pt x="2270" y="60"/>
                      <a:pt x="2265" y="60"/>
                      <a:pt x="2259" y="60"/>
                    </a:cubicBezTo>
                    <a:cubicBezTo>
                      <a:pt x="2187" y="60"/>
                      <a:pt x="2151" y="18"/>
                      <a:pt x="2151" y="18"/>
                    </a:cubicBezTo>
                    <a:cubicBezTo>
                      <a:pt x="2141" y="68"/>
                      <a:pt x="2141" y="68"/>
                      <a:pt x="2141" y="68"/>
                    </a:cubicBezTo>
                    <a:cubicBezTo>
                      <a:pt x="2123" y="69"/>
                      <a:pt x="2123" y="69"/>
                      <a:pt x="2123" y="69"/>
                    </a:cubicBezTo>
                    <a:cubicBezTo>
                      <a:pt x="2120" y="0"/>
                      <a:pt x="2120" y="0"/>
                      <a:pt x="2120" y="0"/>
                    </a:cubicBezTo>
                    <a:cubicBezTo>
                      <a:pt x="1845" y="0"/>
                      <a:pt x="1845" y="0"/>
                      <a:pt x="1845" y="0"/>
                    </a:cubicBezTo>
                    <a:cubicBezTo>
                      <a:pt x="1864" y="34"/>
                      <a:pt x="1868" y="63"/>
                      <a:pt x="1835" y="63"/>
                    </a:cubicBezTo>
                    <a:cubicBezTo>
                      <a:pt x="1826" y="63"/>
                      <a:pt x="1814" y="60"/>
                      <a:pt x="1799" y="56"/>
                    </a:cubicBezTo>
                    <a:cubicBezTo>
                      <a:pt x="1757" y="42"/>
                      <a:pt x="1732" y="19"/>
                      <a:pt x="1717" y="0"/>
                    </a:cubicBezTo>
                    <a:cubicBezTo>
                      <a:pt x="1683" y="0"/>
                      <a:pt x="1683" y="0"/>
                      <a:pt x="1683" y="0"/>
                    </a:cubicBezTo>
                    <a:cubicBezTo>
                      <a:pt x="1676" y="12"/>
                      <a:pt x="1676" y="12"/>
                      <a:pt x="1676" y="12"/>
                    </a:cubicBezTo>
                    <a:cubicBezTo>
                      <a:pt x="1655" y="1"/>
                      <a:pt x="1655" y="1"/>
                      <a:pt x="1655" y="1"/>
                    </a:cubicBezTo>
                    <a:cubicBezTo>
                      <a:pt x="1655" y="0"/>
                      <a:pt x="1655" y="0"/>
                      <a:pt x="1655" y="0"/>
                    </a:cubicBezTo>
                    <a:cubicBezTo>
                      <a:pt x="1191" y="0"/>
                      <a:pt x="1191" y="0"/>
                      <a:pt x="1191" y="0"/>
                    </a:cubicBezTo>
                    <a:cubicBezTo>
                      <a:pt x="1215" y="70"/>
                      <a:pt x="1215" y="70"/>
                      <a:pt x="1215" y="70"/>
                    </a:cubicBezTo>
                    <a:cubicBezTo>
                      <a:pt x="566" y="72"/>
                      <a:pt x="566" y="72"/>
                      <a:pt x="566" y="72"/>
                    </a:cubicBezTo>
                    <a:cubicBezTo>
                      <a:pt x="566" y="37"/>
                      <a:pt x="566" y="37"/>
                      <a:pt x="566" y="37"/>
                    </a:cubicBezTo>
                    <a:cubicBezTo>
                      <a:pt x="1167" y="37"/>
                      <a:pt x="1167" y="37"/>
                      <a:pt x="1167" y="37"/>
                    </a:cubicBezTo>
                    <a:cubicBezTo>
                      <a:pt x="770" y="37"/>
                      <a:pt x="770" y="37"/>
                      <a:pt x="770" y="37"/>
                    </a:cubicBezTo>
                    <a:cubicBezTo>
                      <a:pt x="765" y="0"/>
                      <a:pt x="765" y="0"/>
                      <a:pt x="765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29" y="0"/>
                      <a:pt x="0" y="29"/>
                      <a:pt x="0" y="65"/>
                    </a:cubicBezTo>
                    <a:cubicBezTo>
                      <a:pt x="0" y="102"/>
                      <a:pt x="29" y="131"/>
                      <a:pt x="66" y="131"/>
                    </a:cubicBezTo>
                    <a:cubicBezTo>
                      <a:pt x="2500" y="131"/>
                      <a:pt x="2500" y="131"/>
                      <a:pt x="2500" y="131"/>
                    </a:cubicBezTo>
                    <a:cubicBezTo>
                      <a:pt x="2536" y="131"/>
                      <a:pt x="2565" y="102"/>
                      <a:pt x="2565" y="65"/>
                    </a:cubicBezTo>
                    <a:cubicBezTo>
                      <a:pt x="2565" y="29"/>
                      <a:pt x="2536" y="0"/>
                      <a:pt x="2500" y="0"/>
                    </a:cubicBezTo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iŝ1íde"/>
              <p:cNvSpPr/>
              <p:nvPr/>
            </p:nvSpPr>
            <p:spPr bwMode="auto">
              <a:xfrm>
                <a:off x="6732588" y="5401469"/>
                <a:ext cx="371475" cy="111125"/>
              </a:xfrm>
              <a:custGeom>
                <a:avLst/>
                <a:gdLst>
                  <a:gd name="T0" fmla="*/ 28 w 213"/>
                  <a:gd name="T1" fmla="*/ 0 h 63"/>
                  <a:gd name="T2" fmla="*/ 0 w 213"/>
                  <a:gd name="T3" fmla="*/ 0 h 63"/>
                  <a:gd name="T4" fmla="*/ 0 w 213"/>
                  <a:gd name="T5" fmla="*/ 1 h 63"/>
                  <a:gd name="T6" fmla="*/ 21 w 213"/>
                  <a:gd name="T7" fmla="*/ 12 h 63"/>
                  <a:gd name="T8" fmla="*/ 28 w 213"/>
                  <a:gd name="T9" fmla="*/ 0 h 63"/>
                  <a:gd name="T10" fmla="*/ 190 w 213"/>
                  <a:gd name="T11" fmla="*/ 0 h 63"/>
                  <a:gd name="T12" fmla="*/ 62 w 213"/>
                  <a:gd name="T13" fmla="*/ 0 h 63"/>
                  <a:gd name="T14" fmla="*/ 144 w 213"/>
                  <a:gd name="T15" fmla="*/ 56 h 63"/>
                  <a:gd name="T16" fmla="*/ 180 w 213"/>
                  <a:gd name="T17" fmla="*/ 63 h 63"/>
                  <a:gd name="T18" fmla="*/ 190 w 213"/>
                  <a:gd name="T19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13" h="63">
                    <a:moveTo>
                      <a:pt x="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21" y="12"/>
                      <a:pt x="21" y="12"/>
                      <a:pt x="21" y="12"/>
                    </a:cubicBezTo>
                    <a:cubicBezTo>
                      <a:pt x="28" y="0"/>
                      <a:pt x="28" y="0"/>
                      <a:pt x="28" y="0"/>
                    </a:cubicBezTo>
                    <a:moveTo>
                      <a:pt x="190" y="0"/>
                    </a:moveTo>
                    <a:cubicBezTo>
                      <a:pt x="62" y="0"/>
                      <a:pt x="62" y="0"/>
                      <a:pt x="62" y="0"/>
                    </a:cubicBezTo>
                    <a:cubicBezTo>
                      <a:pt x="77" y="19"/>
                      <a:pt x="102" y="42"/>
                      <a:pt x="144" y="56"/>
                    </a:cubicBezTo>
                    <a:cubicBezTo>
                      <a:pt x="159" y="60"/>
                      <a:pt x="171" y="63"/>
                      <a:pt x="180" y="63"/>
                    </a:cubicBezTo>
                    <a:cubicBezTo>
                      <a:pt x="213" y="63"/>
                      <a:pt x="209" y="34"/>
                      <a:pt x="190" y="0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îślîḓê"/>
              <p:cNvSpPr/>
              <p:nvPr/>
            </p:nvSpPr>
            <p:spPr bwMode="auto">
              <a:xfrm>
                <a:off x="7629525" y="5401469"/>
                <a:ext cx="139700" cy="20637"/>
              </a:xfrm>
              <a:custGeom>
                <a:avLst/>
                <a:gdLst>
                  <a:gd name="T0" fmla="*/ 80 w 80"/>
                  <a:gd name="T1" fmla="*/ 0 h 11"/>
                  <a:gd name="T2" fmla="*/ 0 w 80"/>
                  <a:gd name="T3" fmla="*/ 0 h 11"/>
                  <a:gd name="T4" fmla="*/ 45 w 80"/>
                  <a:gd name="T5" fmla="*/ 11 h 11"/>
                  <a:gd name="T6" fmla="*/ 80 w 80"/>
                  <a:gd name="T7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" h="11">
                    <a:moveTo>
                      <a:pt x="8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5" y="6"/>
                      <a:pt x="30" y="11"/>
                      <a:pt x="45" y="11"/>
                    </a:cubicBezTo>
                    <a:cubicBezTo>
                      <a:pt x="58" y="11"/>
                      <a:pt x="70" y="7"/>
                      <a:pt x="80" y="0"/>
                    </a:cubicBezTo>
                  </a:path>
                </a:pathLst>
              </a:custGeom>
              <a:solidFill>
                <a:srgbClr val="F0D0B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ïşļíďé"/>
              <p:cNvSpPr/>
              <p:nvPr/>
            </p:nvSpPr>
            <p:spPr bwMode="auto">
              <a:xfrm>
                <a:off x="7542213" y="5401469"/>
                <a:ext cx="384175" cy="120650"/>
              </a:xfrm>
              <a:custGeom>
                <a:avLst/>
                <a:gdLst>
                  <a:gd name="T0" fmla="*/ 189 w 220"/>
                  <a:gd name="T1" fmla="*/ 0 h 69"/>
                  <a:gd name="T2" fmla="*/ 130 w 220"/>
                  <a:gd name="T3" fmla="*/ 0 h 69"/>
                  <a:gd name="T4" fmla="*/ 95 w 220"/>
                  <a:gd name="T5" fmla="*/ 11 h 69"/>
                  <a:gd name="T6" fmla="*/ 50 w 220"/>
                  <a:gd name="T7" fmla="*/ 0 h 69"/>
                  <a:gd name="T8" fmla="*/ 0 w 220"/>
                  <a:gd name="T9" fmla="*/ 0 h 69"/>
                  <a:gd name="T10" fmla="*/ 3 w 220"/>
                  <a:gd name="T11" fmla="*/ 69 h 69"/>
                  <a:gd name="T12" fmla="*/ 21 w 220"/>
                  <a:gd name="T13" fmla="*/ 68 h 69"/>
                  <a:gd name="T14" fmla="*/ 31 w 220"/>
                  <a:gd name="T15" fmla="*/ 18 h 69"/>
                  <a:gd name="T16" fmla="*/ 139 w 220"/>
                  <a:gd name="T17" fmla="*/ 60 h 69"/>
                  <a:gd name="T18" fmla="*/ 156 w 220"/>
                  <a:gd name="T19" fmla="*/ 59 h 69"/>
                  <a:gd name="T20" fmla="*/ 189 w 220"/>
                  <a:gd name="T21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0" h="69">
                    <a:moveTo>
                      <a:pt x="189" y="0"/>
                    </a:moveTo>
                    <a:cubicBezTo>
                      <a:pt x="130" y="0"/>
                      <a:pt x="130" y="0"/>
                      <a:pt x="130" y="0"/>
                    </a:cubicBezTo>
                    <a:cubicBezTo>
                      <a:pt x="120" y="7"/>
                      <a:pt x="108" y="11"/>
                      <a:pt x="95" y="11"/>
                    </a:cubicBezTo>
                    <a:cubicBezTo>
                      <a:pt x="80" y="11"/>
                      <a:pt x="65" y="6"/>
                      <a:pt x="5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" y="69"/>
                      <a:pt x="3" y="69"/>
                      <a:pt x="3" y="69"/>
                    </a:cubicBezTo>
                    <a:cubicBezTo>
                      <a:pt x="21" y="68"/>
                      <a:pt x="21" y="68"/>
                      <a:pt x="21" y="68"/>
                    </a:cubicBezTo>
                    <a:cubicBezTo>
                      <a:pt x="31" y="18"/>
                      <a:pt x="31" y="18"/>
                      <a:pt x="31" y="18"/>
                    </a:cubicBezTo>
                    <a:cubicBezTo>
                      <a:pt x="31" y="18"/>
                      <a:pt x="67" y="60"/>
                      <a:pt x="139" y="60"/>
                    </a:cubicBezTo>
                    <a:cubicBezTo>
                      <a:pt x="145" y="60"/>
                      <a:pt x="150" y="60"/>
                      <a:pt x="156" y="59"/>
                    </a:cubicBezTo>
                    <a:cubicBezTo>
                      <a:pt x="220" y="54"/>
                      <a:pt x="217" y="27"/>
                      <a:pt x="189" y="0"/>
                    </a:cubicBezTo>
                  </a:path>
                </a:pathLst>
              </a:custGeom>
              <a:solidFill>
                <a:srgbClr val="30303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iŝḷíḑe"/>
              <p:cNvSpPr/>
              <p:nvPr/>
            </p:nvSpPr>
            <p:spPr bwMode="auto">
              <a:xfrm>
                <a:off x="4833938" y="4437857"/>
                <a:ext cx="1131888" cy="1089025"/>
              </a:xfrm>
              <a:custGeom>
                <a:avLst/>
                <a:gdLst>
                  <a:gd name="T0" fmla="*/ 660 w 713"/>
                  <a:gd name="T1" fmla="*/ 648 h 686"/>
                  <a:gd name="T2" fmla="*/ 449 w 713"/>
                  <a:gd name="T3" fmla="*/ 12 h 686"/>
                  <a:gd name="T4" fmla="*/ 486 w 713"/>
                  <a:gd name="T5" fmla="*/ 0 h 686"/>
                  <a:gd name="T6" fmla="*/ 713 w 713"/>
                  <a:gd name="T7" fmla="*/ 684 h 686"/>
                  <a:gd name="T8" fmla="*/ 0 w 713"/>
                  <a:gd name="T9" fmla="*/ 686 h 686"/>
                  <a:gd name="T10" fmla="*/ 0 w 713"/>
                  <a:gd name="T11" fmla="*/ 648 h 686"/>
                  <a:gd name="T12" fmla="*/ 660 w 713"/>
                  <a:gd name="T13" fmla="*/ 648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3" h="686">
                    <a:moveTo>
                      <a:pt x="660" y="648"/>
                    </a:moveTo>
                    <a:lnTo>
                      <a:pt x="449" y="12"/>
                    </a:lnTo>
                    <a:lnTo>
                      <a:pt x="486" y="0"/>
                    </a:lnTo>
                    <a:lnTo>
                      <a:pt x="713" y="684"/>
                    </a:lnTo>
                    <a:lnTo>
                      <a:pt x="0" y="686"/>
                    </a:lnTo>
                    <a:lnTo>
                      <a:pt x="0" y="648"/>
                    </a:lnTo>
                    <a:lnTo>
                      <a:pt x="660" y="648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íśľïḑé"/>
              <p:cNvSpPr/>
              <p:nvPr/>
            </p:nvSpPr>
            <p:spPr bwMode="auto">
              <a:xfrm>
                <a:off x="4833938" y="4437857"/>
                <a:ext cx="1131888" cy="1089025"/>
              </a:xfrm>
              <a:custGeom>
                <a:avLst/>
                <a:gdLst>
                  <a:gd name="T0" fmla="*/ 660 w 713"/>
                  <a:gd name="T1" fmla="*/ 648 h 686"/>
                  <a:gd name="T2" fmla="*/ 449 w 713"/>
                  <a:gd name="T3" fmla="*/ 12 h 686"/>
                  <a:gd name="T4" fmla="*/ 486 w 713"/>
                  <a:gd name="T5" fmla="*/ 0 h 686"/>
                  <a:gd name="T6" fmla="*/ 713 w 713"/>
                  <a:gd name="T7" fmla="*/ 684 h 686"/>
                  <a:gd name="T8" fmla="*/ 0 w 713"/>
                  <a:gd name="T9" fmla="*/ 686 h 686"/>
                  <a:gd name="T10" fmla="*/ 0 w 713"/>
                  <a:gd name="T11" fmla="*/ 648 h 686"/>
                  <a:gd name="T12" fmla="*/ 660 w 713"/>
                  <a:gd name="T13" fmla="*/ 648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3" h="686">
                    <a:moveTo>
                      <a:pt x="660" y="648"/>
                    </a:moveTo>
                    <a:lnTo>
                      <a:pt x="449" y="12"/>
                    </a:lnTo>
                    <a:lnTo>
                      <a:pt x="486" y="0"/>
                    </a:lnTo>
                    <a:lnTo>
                      <a:pt x="713" y="684"/>
                    </a:lnTo>
                    <a:lnTo>
                      <a:pt x="0" y="686"/>
                    </a:lnTo>
                    <a:lnTo>
                      <a:pt x="0" y="648"/>
                    </a:lnTo>
                    <a:lnTo>
                      <a:pt x="660" y="648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iṥļiḓè"/>
              <p:cNvSpPr/>
              <p:nvPr/>
            </p:nvSpPr>
            <p:spPr bwMode="auto">
              <a:xfrm>
                <a:off x="5081588" y="4456907"/>
                <a:ext cx="800100" cy="1009650"/>
              </a:xfrm>
              <a:custGeom>
                <a:avLst/>
                <a:gdLst>
                  <a:gd name="T0" fmla="*/ 504 w 504"/>
                  <a:gd name="T1" fmla="*/ 636 h 636"/>
                  <a:gd name="T2" fmla="*/ 68 w 504"/>
                  <a:gd name="T3" fmla="*/ 636 h 636"/>
                  <a:gd name="T4" fmla="*/ 0 w 504"/>
                  <a:gd name="T5" fmla="*/ 32 h 636"/>
                  <a:gd name="T6" fmla="*/ 293 w 504"/>
                  <a:gd name="T7" fmla="*/ 0 h 636"/>
                  <a:gd name="T8" fmla="*/ 504 w 504"/>
                  <a:gd name="T9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4" h="636">
                    <a:moveTo>
                      <a:pt x="504" y="636"/>
                    </a:moveTo>
                    <a:lnTo>
                      <a:pt x="68" y="636"/>
                    </a:lnTo>
                    <a:lnTo>
                      <a:pt x="0" y="32"/>
                    </a:lnTo>
                    <a:lnTo>
                      <a:pt x="293" y="0"/>
                    </a:lnTo>
                    <a:lnTo>
                      <a:pt x="504" y="636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$1ïďe"/>
              <p:cNvSpPr/>
              <p:nvPr/>
            </p:nvSpPr>
            <p:spPr bwMode="auto">
              <a:xfrm>
                <a:off x="5081588" y="4456907"/>
                <a:ext cx="800100" cy="1009650"/>
              </a:xfrm>
              <a:custGeom>
                <a:avLst/>
                <a:gdLst>
                  <a:gd name="T0" fmla="*/ 504 w 504"/>
                  <a:gd name="T1" fmla="*/ 636 h 636"/>
                  <a:gd name="T2" fmla="*/ 68 w 504"/>
                  <a:gd name="T3" fmla="*/ 636 h 636"/>
                  <a:gd name="T4" fmla="*/ 0 w 504"/>
                  <a:gd name="T5" fmla="*/ 32 h 636"/>
                  <a:gd name="T6" fmla="*/ 293 w 504"/>
                  <a:gd name="T7" fmla="*/ 0 h 636"/>
                  <a:gd name="T8" fmla="*/ 504 w 504"/>
                  <a:gd name="T9" fmla="*/ 636 h 6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4" h="636">
                    <a:moveTo>
                      <a:pt x="504" y="636"/>
                    </a:moveTo>
                    <a:lnTo>
                      <a:pt x="68" y="636"/>
                    </a:lnTo>
                    <a:lnTo>
                      <a:pt x="0" y="32"/>
                    </a:lnTo>
                    <a:lnTo>
                      <a:pt x="293" y="0"/>
                    </a:lnTo>
                    <a:lnTo>
                      <a:pt x="504" y="63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ṩḷiḑè"/>
              <p:cNvSpPr/>
              <p:nvPr/>
            </p:nvSpPr>
            <p:spPr bwMode="auto">
              <a:xfrm>
                <a:off x="3976688" y="3326607"/>
                <a:ext cx="2940050" cy="1798637"/>
              </a:xfrm>
              <a:custGeom>
                <a:avLst/>
                <a:gdLst>
                  <a:gd name="T0" fmla="*/ 1852 w 1852"/>
                  <a:gd name="T1" fmla="*/ 0 h 1133"/>
                  <a:gd name="T2" fmla="*/ 114 w 1852"/>
                  <a:gd name="T3" fmla="*/ 64 h 1133"/>
                  <a:gd name="T4" fmla="*/ 0 w 1852"/>
                  <a:gd name="T5" fmla="*/ 1133 h 1133"/>
                  <a:gd name="T6" fmla="*/ 1775 w 1852"/>
                  <a:gd name="T7" fmla="*/ 1133 h 1133"/>
                  <a:gd name="T8" fmla="*/ 1852 w 1852"/>
                  <a:gd name="T9" fmla="*/ 0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2" h="1133">
                    <a:moveTo>
                      <a:pt x="1852" y="0"/>
                    </a:moveTo>
                    <a:lnTo>
                      <a:pt x="114" y="64"/>
                    </a:lnTo>
                    <a:lnTo>
                      <a:pt x="0" y="1133"/>
                    </a:lnTo>
                    <a:lnTo>
                      <a:pt x="1775" y="1133"/>
                    </a:lnTo>
                    <a:lnTo>
                      <a:pt x="1852" y="0"/>
                    </a:lnTo>
                    <a:close/>
                  </a:path>
                </a:pathLst>
              </a:custGeom>
              <a:solidFill>
                <a:srgbClr val="4848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ïṧḷiḑé"/>
              <p:cNvSpPr/>
              <p:nvPr/>
            </p:nvSpPr>
            <p:spPr bwMode="auto">
              <a:xfrm>
                <a:off x="3976688" y="3326607"/>
                <a:ext cx="2940050" cy="1798637"/>
              </a:xfrm>
              <a:custGeom>
                <a:avLst/>
                <a:gdLst>
                  <a:gd name="T0" fmla="*/ 1852 w 1852"/>
                  <a:gd name="T1" fmla="*/ 0 h 1133"/>
                  <a:gd name="T2" fmla="*/ 114 w 1852"/>
                  <a:gd name="T3" fmla="*/ 64 h 1133"/>
                  <a:gd name="T4" fmla="*/ 0 w 1852"/>
                  <a:gd name="T5" fmla="*/ 1133 h 1133"/>
                  <a:gd name="T6" fmla="*/ 1775 w 1852"/>
                  <a:gd name="T7" fmla="*/ 1133 h 1133"/>
                  <a:gd name="T8" fmla="*/ 1852 w 1852"/>
                  <a:gd name="T9" fmla="*/ 0 h 1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52" h="1133">
                    <a:moveTo>
                      <a:pt x="1852" y="0"/>
                    </a:moveTo>
                    <a:lnTo>
                      <a:pt x="114" y="64"/>
                    </a:lnTo>
                    <a:lnTo>
                      <a:pt x="0" y="1133"/>
                    </a:lnTo>
                    <a:lnTo>
                      <a:pt x="1775" y="1133"/>
                    </a:lnTo>
                    <a:lnTo>
                      <a:pt x="1852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ṣ1iďé"/>
              <p:cNvSpPr/>
              <p:nvPr/>
            </p:nvSpPr>
            <p:spPr bwMode="auto">
              <a:xfrm>
                <a:off x="4062413" y="3399632"/>
                <a:ext cx="2778125" cy="1519237"/>
              </a:xfrm>
              <a:custGeom>
                <a:avLst/>
                <a:gdLst>
                  <a:gd name="T0" fmla="*/ 0 w 1750"/>
                  <a:gd name="T1" fmla="*/ 957 h 957"/>
                  <a:gd name="T2" fmla="*/ 101 w 1750"/>
                  <a:gd name="T3" fmla="*/ 62 h 957"/>
                  <a:gd name="T4" fmla="*/ 1750 w 1750"/>
                  <a:gd name="T5" fmla="*/ 0 h 957"/>
                  <a:gd name="T6" fmla="*/ 1682 w 1750"/>
                  <a:gd name="T7" fmla="*/ 957 h 957"/>
                  <a:gd name="T8" fmla="*/ 0 w 1750"/>
                  <a:gd name="T9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957">
                    <a:moveTo>
                      <a:pt x="0" y="957"/>
                    </a:moveTo>
                    <a:lnTo>
                      <a:pt x="101" y="62"/>
                    </a:lnTo>
                    <a:lnTo>
                      <a:pt x="1750" y="0"/>
                    </a:lnTo>
                    <a:lnTo>
                      <a:pt x="1682" y="957"/>
                    </a:lnTo>
                    <a:lnTo>
                      <a:pt x="0" y="957"/>
                    </a:ln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ṧḷîḑe"/>
              <p:cNvSpPr/>
              <p:nvPr/>
            </p:nvSpPr>
            <p:spPr bwMode="auto">
              <a:xfrm>
                <a:off x="4062413" y="3399632"/>
                <a:ext cx="2778125" cy="1519237"/>
              </a:xfrm>
              <a:custGeom>
                <a:avLst/>
                <a:gdLst>
                  <a:gd name="T0" fmla="*/ 0 w 1750"/>
                  <a:gd name="T1" fmla="*/ 957 h 957"/>
                  <a:gd name="T2" fmla="*/ 101 w 1750"/>
                  <a:gd name="T3" fmla="*/ 62 h 957"/>
                  <a:gd name="T4" fmla="*/ 1750 w 1750"/>
                  <a:gd name="T5" fmla="*/ 0 h 957"/>
                  <a:gd name="T6" fmla="*/ 1682 w 1750"/>
                  <a:gd name="T7" fmla="*/ 957 h 957"/>
                  <a:gd name="T8" fmla="*/ 0 w 1750"/>
                  <a:gd name="T9" fmla="*/ 957 h 9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50" h="957">
                    <a:moveTo>
                      <a:pt x="0" y="957"/>
                    </a:moveTo>
                    <a:lnTo>
                      <a:pt x="101" y="62"/>
                    </a:lnTo>
                    <a:lnTo>
                      <a:pt x="1750" y="0"/>
                    </a:lnTo>
                    <a:lnTo>
                      <a:pt x="1682" y="957"/>
                    </a:lnTo>
                    <a:lnTo>
                      <a:pt x="0" y="957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šliḓé"/>
              <p:cNvSpPr/>
              <p:nvPr/>
            </p:nvSpPr>
            <p:spPr bwMode="auto">
              <a:xfrm>
                <a:off x="3976688" y="3326607"/>
                <a:ext cx="3006725" cy="1847850"/>
              </a:xfrm>
              <a:custGeom>
                <a:avLst/>
                <a:gdLst>
                  <a:gd name="T0" fmla="*/ 0 w 1894"/>
                  <a:gd name="T1" fmla="*/ 1133 h 1164"/>
                  <a:gd name="T2" fmla="*/ 64 w 1894"/>
                  <a:gd name="T3" fmla="*/ 1164 h 1164"/>
                  <a:gd name="T4" fmla="*/ 1820 w 1894"/>
                  <a:gd name="T5" fmla="*/ 1164 h 1164"/>
                  <a:gd name="T6" fmla="*/ 1894 w 1894"/>
                  <a:gd name="T7" fmla="*/ 41 h 1164"/>
                  <a:gd name="T8" fmla="*/ 1852 w 1894"/>
                  <a:gd name="T9" fmla="*/ 0 h 1164"/>
                  <a:gd name="T10" fmla="*/ 1775 w 1894"/>
                  <a:gd name="T11" fmla="*/ 1133 h 1164"/>
                  <a:gd name="T12" fmla="*/ 0 w 1894"/>
                  <a:gd name="T13" fmla="*/ 1133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4" h="1164">
                    <a:moveTo>
                      <a:pt x="0" y="1133"/>
                    </a:moveTo>
                    <a:lnTo>
                      <a:pt x="64" y="1164"/>
                    </a:lnTo>
                    <a:lnTo>
                      <a:pt x="1820" y="1164"/>
                    </a:lnTo>
                    <a:lnTo>
                      <a:pt x="1894" y="41"/>
                    </a:lnTo>
                    <a:lnTo>
                      <a:pt x="1852" y="0"/>
                    </a:lnTo>
                    <a:lnTo>
                      <a:pt x="1775" y="1133"/>
                    </a:lnTo>
                    <a:lnTo>
                      <a:pt x="0" y="113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śḷîḑe"/>
              <p:cNvSpPr/>
              <p:nvPr/>
            </p:nvSpPr>
            <p:spPr bwMode="auto">
              <a:xfrm>
                <a:off x="3976688" y="3326607"/>
                <a:ext cx="3006725" cy="1847850"/>
              </a:xfrm>
              <a:custGeom>
                <a:avLst/>
                <a:gdLst>
                  <a:gd name="T0" fmla="*/ 0 w 1894"/>
                  <a:gd name="T1" fmla="*/ 1133 h 1164"/>
                  <a:gd name="T2" fmla="*/ 64 w 1894"/>
                  <a:gd name="T3" fmla="*/ 1164 h 1164"/>
                  <a:gd name="T4" fmla="*/ 1820 w 1894"/>
                  <a:gd name="T5" fmla="*/ 1164 h 1164"/>
                  <a:gd name="T6" fmla="*/ 1894 w 1894"/>
                  <a:gd name="T7" fmla="*/ 41 h 1164"/>
                  <a:gd name="T8" fmla="*/ 1852 w 1894"/>
                  <a:gd name="T9" fmla="*/ 0 h 1164"/>
                  <a:gd name="T10" fmla="*/ 1775 w 1894"/>
                  <a:gd name="T11" fmla="*/ 1133 h 1164"/>
                  <a:gd name="T12" fmla="*/ 0 w 1894"/>
                  <a:gd name="T13" fmla="*/ 1133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4" h="1164">
                    <a:moveTo>
                      <a:pt x="0" y="1133"/>
                    </a:moveTo>
                    <a:lnTo>
                      <a:pt x="64" y="1164"/>
                    </a:lnTo>
                    <a:lnTo>
                      <a:pt x="1820" y="1164"/>
                    </a:lnTo>
                    <a:lnTo>
                      <a:pt x="1894" y="41"/>
                    </a:lnTo>
                    <a:lnTo>
                      <a:pt x="1852" y="0"/>
                    </a:lnTo>
                    <a:lnTo>
                      <a:pt x="1775" y="1133"/>
                    </a:lnTo>
                    <a:lnTo>
                      <a:pt x="0" y="1133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sḷïdê"/>
              <p:cNvSpPr/>
              <p:nvPr/>
            </p:nvSpPr>
            <p:spPr bwMode="auto">
              <a:xfrm>
                <a:off x="5786438" y="5174457"/>
                <a:ext cx="103188" cy="123825"/>
              </a:xfrm>
              <a:custGeom>
                <a:avLst/>
                <a:gdLst>
                  <a:gd name="T0" fmla="*/ 0 w 65"/>
                  <a:gd name="T1" fmla="*/ 0 h 78"/>
                  <a:gd name="T2" fmla="*/ 25 w 65"/>
                  <a:gd name="T3" fmla="*/ 78 h 78"/>
                  <a:gd name="T4" fmla="*/ 65 w 65"/>
                  <a:gd name="T5" fmla="*/ 78 h 78"/>
                  <a:gd name="T6" fmla="*/ 39 w 65"/>
                  <a:gd name="T7" fmla="*/ 0 h 78"/>
                  <a:gd name="T8" fmla="*/ 0 w 65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8">
                    <a:moveTo>
                      <a:pt x="0" y="0"/>
                    </a:moveTo>
                    <a:lnTo>
                      <a:pt x="25" y="78"/>
                    </a:lnTo>
                    <a:lnTo>
                      <a:pt x="65" y="78"/>
                    </a:lnTo>
                    <a:lnTo>
                      <a:pt x="3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0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ïşḻïďe"/>
              <p:cNvSpPr/>
              <p:nvPr/>
            </p:nvSpPr>
            <p:spPr bwMode="auto">
              <a:xfrm>
                <a:off x="5786438" y="5174457"/>
                <a:ext cx="103188" cy="123825"/>
              </a:xfrm>
              <a:custGeom>
                <a:avLst/>
                <a:gdLst>
                  <a:gd name="T0" fmla="*/ 0 w 65"/>
                  <a:gd name="T1" fmla="*/ 0 h 78"/>
                  <a:gd name="T2" fmla="*/ 25 w 65"/>
                  <a:gd name="T3" fmla="*/ 78 h 78"/>
                  <a:gd name="T4" fmla="*/ 65 w 65"/>
                  <a:gd name="T5" fmla="*/ 78 h 78"/>
                  <a:gd name="T6" fmla="*/ 39 w 65"/>
                  <a:gd name="T7" fmla="*/ 0 h 78"/>
                  <a:gd name="T8" fmla="*/ 0 w 65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78">
                    <a:moveTo>
                      <a:pt x="0" y="0"/>
                    </a:moveTo>
                    <a:lnTo>
                      <a:pt x="25" y="78"/>
                    </a:lnTo>
                    <a:lnTo>
                      <a:pt x="65" y="78"/>
                    </a:lnTo>
                    <a:lnTo>
                      <a:pt x="39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ṩlíde"/>
              <p:cNvSpPr/>
              <p:nvPr/>
            </p:nvSpPr>
            <p:spPr bwMode="auto">
              <a:xfrm>
                <a:off x="5156200" y="5174457"/>
                <a:ext cx="669925" cy="123825"/>
              </a:xfrm>
              <a:custGeom>
                <a:avLst/>
                <a:gdLst>
                  <a:gd name="T0" fmla="*/ 7 w 422"/>
                  <a:gd name="T1" fmla="*/ 0 h 78"/>
                  <a:gd name="T2" fmla="*/ 0 w 422"/>
                  <a:gd name="T3" fmla="*/ 0 h 78"/>
                  <a:gd name="T4" fmla="*/ 9 w 422"/>
                  <a:gd name="T5" fmla="*/ 78 h 78"/>
                  <a:gd name="T6" fmla="*/ 422 w 422"/>
                  <a:gd name="T7" fmla="*/ 78 h 78"/>
                  <a:gd name="T8" fmla="*/ 397 w 422"/>
                  <a:gd name="T9" fmla="*/ 0 h 78"/>
                  <a:gd name="T10" fmla="*/ 7 w 422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78">
                    <a:moveTo>
                      <a:pt x="7" y="0"/>
                    </a:moveTo>
                    <a:lnTo>
                      <a:pt x="0" y="0"/>
                    </a:lnTo>
                    <a:lnTo>
                      <a:pt x="9" y="78"/>
                    </a:lnTo>
                    <a:lnTo>
                      <a:pt x="422" y="78"/>
                    </a:lnTo>
                    <a:lnTo>
                      <a:pt x="397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B3C3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$ḷîdé"/>
              <p:cNvSpPr/>
              <p:nvPr/>
            </p:nvSpPr>
            <p:spPr bwMode="auto">
              <a:xfrm>
                <a:off x="5156200" y="5174457"/>
                <a:ext cx="669925" cy="123825"/>
              </a:xfrm>
              <a:custGeom>
                <a:avLst/>
                <a:gdLst>
                  <a:gd name="T0" fmla="*/ 7 w 422"/>
                  <a:gd name="T1" fmla="*/ 0 h 78"/>
                  <a:gd name="T2" fmla="*/ 0 w 422"/>
                  <a:gd name="T3" fmla="*/ 0 h 78"/>
                  <a:gd name="T4" fmla="*/ 9 w 422"/>
                  <a:gd name="T5" fmla="*/ 78 h 78"/>
                  <a:gd name="T6" fmla="*/ 422 w 422"/>
                  <a:gd name="T7" fmla="*/ 78 h 78"/>
                  <a:gd name="T8" fmla="*/ 397 w 422"/>
                  <a:gd name="T9" fmla="*/ 0 h 78"/>
                  <a:gd name="T10" fmla="*/ 7 w 422"/>
                  <a:gd name="T11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78">
                    <a:moveTo>
                      <a:pt x="7" y="0"/>
                    </a:moveTo>
                    <a:lnTo>
                      <a:pt x="0" y="0"/>
                    </a:lnTo>
                    <a:lnTo>
                      <a:pt x="9" y="78"/>
                    </a:lnTo>
                    <a:lnTo>
                      <a:pt x="422" y="78"/>
                    </a:lnTo>
                    <a:lnTo>
                      <a:pt x="397" y="0"/>
                    </a:lnTo>
                    <a:lnTo>
                      <a:pt x="7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iṣḻïḍè"/>
              <p:cNvSpPr/>
              <p:nvPr/>
            </p:nvSpPr>
            <p:spPr bwMode="auto">
              <a:xfrm>
                <a:off x="5167313" y="5174457"/>
                <a:ext cx="681038" cy="0"/>
              </a:xfrm>
              <a:custGeom>
                <a:avLst/>
                <a:gdLst>
                  <a:gd name="T0" fmla="*/ 429 w 429"/>
                  <a:gd name="T1" fmla="*/ 0 w 429"/>
                  <a:gd name="T2" fmla="*/ 390 w 429"/>
                  <a:gd name="T3" fmla="*/ 429 w 429"/>
                  <a:gd name="T4" fmla="*/ 429 w 4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29">
                    <a:moveTo>
                      <a:pt x="429" y="0"/>
                    </a:moveTo>
                    <a:lnTo>
                      <a:pt x="0" y="0"/>
                    </a:lnTo>
                    <a:lnTo>
                      <a:pt x="390" y="0"/>
                    </a:lnTo>
                    <a:lnTo>
                      <a:pt x="429" y="0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rgbClr val="30313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ïṣ1ïḓê"/>
              <p:cNvSpPr/>
              <p:nvPr/>
            </p:nvSpPr>
            <p:spPr bwMode="auto">
              <a:xfrm>
                <a:off x="5167313" y="5174457"/>
                <a:ext cx="681038" cy="0"/>
              </a:xfrm>
              <a:custGeom>
                <a:avLst/>
                <a:gdLst>
                  <a:gd name="T0" fmla="*/ 429 w 429"/>
                  <a:gd name="T1" fmla="*/ 0 w 429"/>
                  <a:gd name="T2" fmla="*/ 390 w 429"/>
                  <a:gd name="T3" fmla="*/ 429 w 429"/>
                  <a:gd name="T4" fmla="*/ 429 w 4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</a:cxnLst>
                <a:rect l="0" t="0" r="r" b="b"/>
                <a:pathLst>
                  <a:path w="429">
                    <a:moveTo>
                      <a:pt x="429" y="0"/>
                    </a:moveTo>
                    <a:lnTo>
                      <a:pt x="0" y="0"/>
                    </a:lnTo>
                    <a:lnTo>
                      <a:pt x="390" y="0"/>
                    </a:lnTo>
                    <a:lnTo>
                      <a:pt x="429" y="0"/>
                    </a:lnTo>
                    <a:lnTo>
                      <a:pt x="429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ïṧḷïḓé"/>
              <p:cNvSpPr/>
              <p:nvPr/>
            </p:nvSpPr>
            <p:spPr bwMode="auto">
              <a:xfrm>
                <a:off x="4062413" y="3409157"/>
                <a:ext cx="2763838" cy="1509712"/>
              </a:xfrm>
              <a:custGeom>
                <a:avLst/>
                <a:gdLst>
                  <a:gd name="T0" fmla="*/ 1586 w 1586"/>
                  <a:gd name="T1" fmla="*/ 100 h 867"/>
                  <a:gd name="T2" fmla="*/ 0 w 1586"/>
                  <a:gd name="T3" fmla="*/ 867 h 867"/>
                  <a:gd name="T4" fmla="*/ 1532 w 1586"/>
                  <a:gd name="T5" fmla="*/ 867 h 867"/>
                  <a:gd name="T6" fmla="*/ 1586 w 1586"/>
                  <a:gd name="T7" fmla="*/ 100 h 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86" h="867">
                    <a:moveTo>
                      <a:pt x="1586" y="100"/>
                    </a:moveTo>
                    <a:cubicBezTo>
                      <a:pt x="401" y="0"/>
                      <a:pt x="0" y="867"/>
                      <a:pt x="0" y="867"/>
                    </a:cubicBezTo>
                    <a:cubicBezTo>
                      <a:pt x="1532" y="867"/>
                      <a:pt x="1532" y="867"/>
                      <a:pt x="1532" y="867"/>
                    </a:cubicBezTo>
                    <a:lnTo>
                      <a:pt x="1586" y="100"/>
                    </a:lnTo>
                    <a:close/>
                  </a:path>
                </a:pathLst>
              </a:custGeom>
              <a:solidFill>
                <a:srgbClr val="EAEBE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r>
                  <a:rPr lang="zh-CN" altLang="en-US" sz="36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总结</a:t>
                </a:r>
                <a:endParaRPr sz="3600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9" name="í$lîdè"/>
              <p:cNvSpPr/>
              <p:nvPr/>
            </p:nvSpPr>
            <p:spPr bwMode="auto">
              <a:xfrm>
                <a:off x="6824663" y="3232944"/>
                <a:ext cx="217488" cy="157162"/>
              </a:xfrm>
              <a:custGeom>
                <a:avLst/>
                <a:gdLst>
                  <a:gd name="T0" fmla="*/ 33 w 125"/>
                  <a:gd name="T1" fmla="*/ 0 h 90"/>
                  <a:gd name="T2" fmla="*/ 0 w 125"/>
                  <a:gd name="T3" fmla="*/ 2 h 90"/>
                  <a:gd name="T4" fmla="*/ 2 w 125"/>
                  <a:gd name="T5" fmla="*/ 18 h 90"/>
                  <a:gd name="T6" fmla="*/ 34 w 125"/>
                  <a:gd name="T7" fmla="*/ 16 h 90"/>
                  <a:gd name="T8" fmla="*/ 34 w 125"/>
                  <a:gd name="T9" fmla="*/ 16 h 90"/>
                  <a:gd name="T10" fmla="*/ 34 w 125"/>
                  <a:gd name="T11" fmla="*/ 16 h 90"/>
                  <a:gd name="T12" fmla="*/ 31 w 125"/>
                  <a:gd name="T13" fmla="*/ 55 h 90"/>
                  <a:gd name="T14" fmla="*/ 53 w 125"/>
                  <a:gd name="T15" fmla="*/ 54 h 90"/>
                  <a:gd name="T16" fmla="*/ 90 w 125"/>
                  <a:gd name="T17" fmla="*/ 90 h 90"/>
                  <a:gd name="T18" fmla="*/ 123 w 125"/>
                  <a:gd name="T19" fmla="*/ 52 h 90"/>
                  <a:gd name="T20" fmla="*/ 64 w 125"/>
                  <a:gd name="T21" fmla="*/ 9 h 90"/>
                  <a:gd name="T22" fmla="*/ 43 w 125"/>
                  <a:gd name="T23" fmla="*/ 10 h 90"/>
                  <a:gd name="T24" fmla="*/ 44 w 125"/>
                  <a:gd name="T25" fmla="*/ 5 h 90"/>
                  <a:gd name="T26" fmla="*/ 33 w 125"/>
                  <a:gd name="T27" fmla="*/ 6 h 90"/>
                  <a:gd name="T28" fmla="*/ 33 w 125"/>
                  <a:gd name="T2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25" h="90">
                    <a:moveTo>
                      <a:pt x="33" y="0"/>
                    </a:moveTo>
                    <a:cubicBezTo>
                      <a:pt x="29" y="0"/>
                      <a:pt x="16" y="1"/>
                      <a:pt x="0" y="2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18" y="17"/>
                      <a:pt x="31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4" y="16"/>
                      <a:pt x="34" y="16"/>
                      <a:pt x="34" y="16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53" y="54"/>
                      <a:pt x="53" y="54"/>
                      <a:pt x="53" y="54"/>
                    </a:cubicBezTo>
                    <a:cubicBezTo>
                      <a:pt x="90" y="90"/>
                      <a:pt x="90" y="90"/>
                      <a:pt x="90" y="90"/>
                    </a:cubicBezTo>
                    <a:cubicBezTo>
                      <a:pt x="107" y="88"/>
                      <a:pt x="121" y="79"/>
                      <a:pt x="123" y="52"/>
                    </a:cubicBezTo>
                    <a:cubicBezTo>
                      <a:pt x="125" y="16"/>
                      <a:pt x="90" y="9"/>
                      <a:pt x="64" y="9"/>
                    </a:cubicBezTo>
                    <a:cubicBezTo>
                      <a:pt x="56" y="9"/>
                      <a:pt x="48" y="10"/>
                      <a:pt x="43" y="10"/>
                    </a:cubicBezTo>
                    <a:cubicBezTo>
                      <a:pt x="44" y="5"/>
                      <a:pt x="44" y="5"/>
                      <a:pt x="44" y="5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33" y="0"/>
                      <a:pt x="33" y="0"/>
                      <a:pt x="33" y="0"/>
                    </a:cubicBezTo>
                  </a:path>
                </a:pathLst>
              </a:custGeom>
              <a:solidFill>
                <a:srgbClr val="292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íṧ1iḓè"/>
              <p:cNvSpPr/>
              <p:nvPr/>
            </p:nvSpPr>
            <p:spPr bwMode="auto">
              <a:xfrm>
                <a:off x="6278563" y="3355182"/>
                <a:ext cx="635000" cy="93662"/>
              </a:xfrm>
              <a:custGeom>
                <a:avLst/>
                <a:gdLst>
                  <a:gd name="T0" fmla="*/ 352 w 364"/>
                  <a:gd name="T1" fmla="*/ 10 h 54"/>
                  <a:gd name="T2" fmla="*/ 352 w 364"/>
                  <a:gd name="T3" fmla="*/ 15 h 54"/>
                  <a:gd name="T4" fmla="*/ 341 w 364"/>
                  <a:gd name="T5" fmla="*/ 14 h 54"/>
                  <a:gd name="T6" fmla="*/ 338 w 364"/>
                  <a:gd name="T7" fmla="*/ 39 h 54"/>
                  <a:gd name="T8" fmla="*/ 321 w 364"/>
                  <a:gd name="T9" fmla="*/ 40 h 54"/>
                  <a:gd name="T10" fmla="*/ 320 w 364"/>
                  <a:gd name="T11" fmla="*/ 54 h 54"/>
                  <a:gd name="T12" fmla="*/ 338 w 364"/>
                  <a:gd name="T13" fmla="*/ 53 h 54"/>
                  <a:gd name="T14" fmla="*/ 339 w 364"/>
                  <a:gd name="T15" fmla="*/ 44 h 54"/>
                  <a:gd name="T16" fmla="*/ 353 w 364"/>
                  <a:gd name="T17" fmla="*/ 46 h 54"/>
                  <a:gd name="T18" fmla="*/ 353 w 364"/>
                  <a:gd name="T19" fmla="*/ 41 h 54"/>
                  <a:gd name="T20" fmla="*/ 362 w 364"/>
                  <a:gd name="T21" fmla="*/ 44 h 54"/>
                  <a:gd name="T22" fmla="*/ 364 w 364"/>
                  <a:gd name="T23" fmla="*/ 14 h 54"/>
                  <a:gd name="T24" fmla="*/ 352 w 364"/>
                  <a:gd name="T25" fmla="*/ 10 h 54"/>
                  <a:gd name="T26" fmla="*/ 4 w 364"/>
                  <a:gd name="T27" fmla="*/ 0 h 54"/>
                  <a:gd name="T28" fmla="*/ 32 w 364"/>
                  <a:gd name="T29" fmla="*/ 37 h 54"/>
                  <a:gd name="T30" fmla="*/ 83 w 364"/>
                  <a:gd name="T31" fmla="*/ 35 h 54"/>
                  <a:gd name="T32" fmla="*/ 4 w 364"/>
                  <a:gd name="T33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64" h="54">
                    <a:moveTo>
                      <a:pt x="352" y="10"/>
                    </a:moveTo>
                    <a:cubicBezTo>
                      <a:pt x="352" y="15"/>
                      <a:pt x="352" y="15"/>
                      <a:pt x="352" y="15"/>
                    </a:cubicBezTo>
                    <a:cubicBezTo>
                      <a:pt x="341" y="14"/>
                      <a:pt x="341" y="14"/>
                      <a:pt x="341" y="14"/>
                    </a:cubicBezTo>
                    <a:cubicBezTo>
                      <a:pt x="338" y="39"/>
                      <a:pt x="338" y="39"/>
                      <a:pt x="338" y="39"/>
                    </a:cubicBezTo>
                    <a:cubicBezTo>
                      <a:pt x="332" y="40"/>
                      <a:pt x="326" y="40"/>
                      <a:pt x="321" y="40"/>
                    </a:cubicBezTo>
                    <a:cubicBezTo>
                      <a:pt x="320" y="54"/>
                      <a:pt x="320" y="54"/>
                      <a:pt x="320" y="54"/>
                    </a:cubicBezTo>
                    <a:cubicBezTo>
                      <a:pt x="326" y="54"/>
                      <a:pt x="332" y="54"/>
                      <a:pt x="338" y="53"/>
                    </a:cubicBezTo>
                    <a:cubicBezTo>
                      <a:pt x="339" y="44"/>
                      <a:pt x="339" y="44"/>
                      <a:pt x="339" y="44"/>
                    </a:cubicBezTo>
                    <a:cubicBezTo>
                      <a:pt x="353" y="46"/>
                      <a:pt x="353" y="46"/>
                      <a:pt x="353" y="46"/>
                    </a:cubicBezTo>
                    <a:cubicBezTo>
                      <a:pt x="353" y="41"/>
                      <a:pt x="353" y="41"/>
                      <a:pt x="353" y="41"/>
                    </a:cubicBezTo>
                    <a:cubicBezTo>
                      <a:pt x="355" y="41"/>
                      <a:pt x="358" y="43"/>
                      <a:pt x="362" y="44"/>
                    </a:cubicBezTo>
                    <a:cubicBezTo>
                      <a:pt x="364" y="14"/>
                      <a:pt x="364" y="14"/>
                      <a:pt x="364" y="14"/>
                    </a:cubicBezTo>
                    <a:cubicBezTo>
                      <a:pt x="359" y="13"/>
                      <a:pt x="355" y="11"/>
                      <a:pt x="352" y="10"/>
                    </a:cubicBezTo>
                    <a:moveTo>
                      <a:pt x="4" y="0"/>
                    </a:moveTo>
                    <a:cubicBezTo>
                      <a:pt x="0" y="15"/>
                      <a:pt x="8" y="27"/>
                      <a:pt x="32" y="37"/>
                    </a:cubicBezTo>
                    <a:cubicBezTo>
                      <a:pt x="83" y="35"/>
                      <a:pt x="83" y="35"/>
                      <a:pt x="83" y="35"/>
                    </a:cubicBezTo>
                    <a:cubicBezTo>
                      <a:pt x="33" y="28"/>
                      <a:pt x="9" y="15"/>
                      <a:pt x="4" y="0"/>
                    </a:cubicBezTo>
                  </a:path>
                </a:pathLst>
              </a:custGeom>
              <a:solidFill>
                <a:srgbClr val="3A3A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ïşļîdè"/>
              <p:cNvSpPr/>
              <p:nvPr/>
            </p:nvSpPr>
            <p:spPr bwMode="auto">
              <a:xfrm>
                <a:off x="6335713" y="3415507"/>
                <a:ext cx="503238" cy="38100"/>
              </a:xfrm>
              <a:custGeom>
                <a:avLst/>
                <a:gdLst>
                  <a:gd name="T0" fmla="*/ 51 w 289"/>
                  <a:gd name="T1" fmla="*/ 0 h 22"/>
                  <a:gd name="T2" fmla="*/ 0 w 289"/>
                  <a:gd name="T3" fmla="*/ 2 h 22"/>
                  <a:gd name="T4" fmla="*/ 182 w 289"/>
                  <a:gd name="T5" fmla="*/ 22 h 22"/>
                  <a:gd name="T6" fmla="*/ 288 w 289"/>
                  <a:gd name="T7" fmla="*/ 19 h 22"/>
                  <a:gd name="T8" fmla="*/ 289 w 289"/>
                  <a:gd name="T9" fmla="*/ 5 h 22"/>
                  <a:gd name="T10" fmla="*/ 182 w 289"/>
                  <a:gd name="T11" fmla="*/ 8 h 22"/>
                  <a:gd name="T12" fmla="*/ 51 w 289"/>
                  <a:gd name="T13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9" h="22">
                    <a:moveTo>
                      <a:pt x="5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31" y="15"/>
                      <a:pt x="89" y="22"/>
                      <a:pt x="182" y="22"/>
                    </a:cubicBezTo>
                    <a:cubicBezTo>
                      <a:pt x="214" y="22"/>
                      <a:pt x="248" y="21"/>
                      <a:pt x="288" y="19"/>
                    </a:cubicBezTo>
                    <a:cubicBezTo>
                      <a:pt x="289" y="5"/>
                      <a:pt x="289" y="5"/>
                      <a:pt x="289" y="5"/>
                    </a:cubicBezTo>
                    <a:cubicBezTo>
                      <a:pt x="249" y="7"/>
                      <a:pt x="214" y="8"/>
                      <a:pt x="182" y="8"/>
                    </a:cubicBezTo>
                    <a:cubicBezTo>
                      <a:pt x="126" y="8"/>
                      <a:pt x="83" y="5"/>
                      <a:pt x="51" y="0"/>
                    </a:cubicBezTo>
                  </a:path>
                </a:pathLst>
              </a:custGeom>
              <a:solidFill>
                <a:srgbClr val="C1C2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iṡḷíḍè"/>
              <p:cNvSpPr/>
              <p:nvPr/>
            </p:nvSpPr>
            <p:spPr bwMode="auto">
              <a:xfrm>
                <a:off x="6910388" y="3378994"/>
                <a:ext cx="73025" cy="65087"/>
              </a:xfrm>
              <a:custGeom>
                <a:avLst/>
                <a:gdLst>
                  <a:gd name="T0" fmla="*/ 2 w 42"/>
                  <a:gd name="T1" fmla="*/ 0 h 37"/>
                  <a:gd name="T2" fmla="*/ 0 w 42"/>
                  <a:gd name="T3" fmla="*/ 30 h 37"/>
                  <a:gd name="T4" fmla="*/ 36 w 42"/>
                  <a:gd name="T5" fmla="*/ 37 h 37"/>
                  <a:gd name="T6" fmla="*/ 40 w 42"/>
                  <a:gd name="T7" fmla="*/ 37 h 37"/>
                  <a:gd name="T8" fmla="*/ 42 w 42"/>
                  <a:gd name="T9" fmla="*/ 7 h 37"/>
                  <a:gd name="T10" fmla="*/ 41 w 42"/>
                  <a:gd name="T11" fmla="*/ 6 h 37"/>
                  <a:gd name="T12" fmla="*/ 35 w 42"/>
                  <a:gd name="T13" fmla="*/ 6 h 37"/>
                  <a:gd name="T14" fmla="*/ 2 w 42"/>
                  <a:gd name="T1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37">
                    <a:moveTo>
                      <a:pt x="2" y="0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9" y="33"/>
                      <a:pt x="22" y="37"/>
                      <a:pt x="36" y="37"/>
                    </a:cubicBezTo>
                    <a:cubicBezTo>
                      <a:pt x="37" y="37"/>
                      <a:pt x="39" y="37"/>
                      <a:pt x="40" y="37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1" y="6"/>
                      <a:pt x="41" y="6"/>
                      <a:pt x="41" y="6"/>
                    </a:cubicBezTo>
                    <a:cubicBezTo>
                      <a:pt x="39" y="6"/>
                      <a:pt x="37" y="6"/>
                      <a:pt x="35" y="6"/>
                    </a:cubicBezTo>
                    <a:cubicBezTo>
                      <a:pt x="23" y="6"/>
                      <a:pt x="11" y="3"/>
                      <a:pt x="2" y="0"/>
                    </a:cubicBezTo>
                  </a:path>
                </a:pathLst>
              </a:custGeom>
              <a:solidFill>
                <a:srgbClr val="2F2F2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ṥļiḋê"/>
              <p:cNvSpPr/>
              <p:nvPr/>
            </p:nvSpPr>
            <p:spPr bwMode="auto">
              <a:xfrm>
                <a:off x="6878638" y="3326607"/>
                <a:ext cx="103188" cy="63500"/>
              </a:xfrm>
              <a:custGeom>
                <a:avLst/>
                <a:gdLst>
                  <a:gd name="T0" fmla="*/ 24 w 65"/>
                  <a:gd name="T1" fmla="*/ 0 h 40"/>
                  <a:gd name="T2" fmla="*/ 0 w 65"/>
                  <a:gd name="T3" fmla="*/ 1 h 40"/>
                  <a:gd name="T4" fmla="*/ 0 w 65"/>
                  <a:gd name="T5" fmla="*/ 1 h 40"/>
                  <a:gd name="T6" fmla="*/ 24 w 65"/>
                  <a:gd name="T7" fmla="*/ 0 h 40"/>
                  <a:gd name="T8" fmla="*/ 65 w 65"/>
                  <a:gd name="T9" fmla="*/ 40 h 40"/>
                  <a:gd name="T10" fmla="*/ 65 w 65"/>
                  <a:gd name="T11" fmla="*/ 40 h 40"/>
                  <a:gd name="T12" fmla="*/ 24 w 65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0">
                    <a:moveTo>
                      <a:pt x="24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24" y="0"/>
                    </a:lnTo>
                    <a:lnTo>
                      <a:pt x="65" y="40"/>
                    </a:lnTo>
                    <a:lnTo>
                      <a:pt x="65" y="4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2121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ïSḷîḍè"/>
              <p:cNvSpPr/>
              <p:nvPr/>
            </p:nvSpPr>
            <p:spPr bwMode="auto">
              <a:xfrm>
                <a:off x="6878638" y="3326607"/>
                <a:ext cx="103188" cy="63500"/>
              </a:xfrm>
              <a:custGeom>
                <a:avLst/>
                <a:gdLst>
                  <a:gd name="T0" fmla="*/ 24 w 65"/>
                  <a:gd name="T1" fmla="*/ 0 h 40"/>
                  <a:gd name="T2" fmla="*/ 0 w 65"/>
                  <a:gd name="T3" fmla="*/ 1 h 40"/>
                  <a:gd name="T4" fmla="*/ 0 w 65"/>
                  <a:gd name="T5" fmla="*/ 1 h 40"/>
                  <a:gd name="T6" fmla="*/ 24 w 65"/>
                  <a:gd name="T7" fmla="*/ 0 h 40"/>
                  <a:gd name="T8" fmla="*/ 65 w 65"/>
                  <a:gd name="T9" fmla="*/ 40 h 40"/>
                  <a:gd name="T10" fmla="*/ 65 w 65"/>
                  <a:gd name="T11" fmla="*/ 40 h 40"/>
                  <a:gd name="T12" fmla="*/ 24 w 65"/>
                  <a:gd name="T1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40">
                    <a:moveTo>
                      <a:pt x="24" y="0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24" y="0"/>
                    </a:lnTo>
                    <a:lnTo>
                      <a:pt x="65" y="40"/>
                    </a:lnTo>
                    <a:lnTo>
                      <a:pt x="65" y="40"/>
                    </a:lnTo>
                    <a:lnTo>
                      <a:pt x="24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i$ļîḑê"/>
              <p:cNvSpPr/>
              <p:nvPr/>
            </p:nvSpPr>
            <p:spPr bwMode="auto">
              <a:xfrm>
                <a:off x="6873875" y="3326607"/>
                <a:ext cx="42863" cy="53975"/>
              </a:xfrm>
              <a:custGeom>
                <a:avLst/>
                <a:gdLst>
                  <a:gd name="T0" fmla="*/ 25 w 25"/>
                  <a:gd name="T1" fmla="*/ 0 h 31"/>
                  <a:gd name="T2" fmla="*/ 3 w 25"/>
                  <a:gd name="T3" fmla="*/ 1 h 31"/>
                  <a:gd name="T4" fmla="*/ 0 w 25"/>
                  <a:gd name="T5" fmla="*/ 30 h 31"/>
                  <a:gd name="T6" fmla="*/ 11 w 25"/>
                  <a:gd name="T7" fmla="*/ 31 h 31"/>
                  <a:gd name="T8" fmla="*/ 11 w 25"/>
                  <a:gd name="T9" fmla="*/ 26 h 31"/>
                  <a:gd name="T10" fmla="*/ 23 w 25"/>
                  <a:gd name="T11" fmla="*/ 30 h 31"/>
                  <a:gd name="T12" fmla="*/ 25 w 25"/>
                  <a:gd name="T13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31">
                    <a:moveTo>
                      <a:pt x="25" y="0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26"/>
                      <a:pt x="11" y="26"/>
                      <a:pt x="11" y="26"/>
                    </a:cubicBezTo>
                    <a:cubicBezTo>
                      <a:pt x="14" y="27"/>
                      <a:pt x="18" y="29"/>
                      <a:pt x="23" y="30"/>
                    </a:cubicBezTo>
                    <a:cubicBezTo>
                      <a:pt x="25" y="0"/>
                      <a:pt x="25" y="0"/>
                      <a:pt x="25" y="0"/>
                    </a:cubicBezTo>
                  </a:path>
                </a:pathLst>
              </a:custGeom>
              <a:solidFill>
                <a:srgbClr val="2E2E2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îš1ídé"/>
              <p:cNvSpPr/>
              <p:nvPr/>
            </p:nvSpPr>
            <p:spPr bwMode="auto">
              <a:xfrm>
                <a:off x="6913563" y="3326607"/>
                <a:ext cx="68263" cy="63500"/>
              </a:xfrm>
              <a:custGeom>
                <a:avLst/>
                <a:gdLst>
                  <a:gd name="T0" fmla="*/ 2 w 39"/>
                  <a:gd name="T1" fmla="*/ 0 h 36"/>
                  <a:gd name="T2" fmla="*/ 2 w 39"/>
                  <a:gd name="T3" fmla="*/ 0 h 36"/>
                  <a:gd name="T4" fmla="*/ 0 w 39"/>
                  <a:gd name="T5" fmla="*/ 30 h 36"/>
                  <a:gd name="T6" fmla="*/ 33 w 39"/>
                  <a:gd name="T7" fmla="*/ 36 h 36"/>
                  <a:gd name="T8" fmla="*/ 39 w 39"/>
                  <a:gd name="T9" fmla="*/ 36 h 36"/>
                  <a:gd name="T10" fmla="*/ 2 w 39"/>
                  <a:gd name="T11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36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9" y="33"/>
                      <a:pt x="21" y="36"/>
                      <a:pt x="33" y="36"/>
                    </a:cubicBezTo>
                    <a:cubicBezTo>
                      <a:pt x="35" y="36"/>
                      <a:pt x="37" y="36"/>
                      <a:pt x="39" y="36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26262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iṣlîḋè"/>
              <p:cNvSpPr/>
              <p:nvPr/>
            </p:nvSpPr>
            <p:spPr bwMode="auto">
              <a:xfrm>
                <a:off x="6891338" y="3253582"/>
                <a:ext cx="157163" cy="214312"/>
              </a:xfrm>
              <a:custGeom>
                <a:avLst/>
                <a:gdLst>
                  <a:gd name="T0" fmla="*/ 2 w 90"/>
                  <a:gd name="T1" fmla="*/ 16 h 123"/>
                  <a:gd name="T2" fmla="*/ 86 w 90"/>
                  <a:gd name="T3" fmla="*/ 56 h 123"/>
                  <a:gd name="T4" fmla="*/ 0 w 90"/>
                  <a:gd name="T5" fmla="*/ 83 h 123"/>
                  <a:gd name="T6" fmla="*/ 2 w 90"/>
                  <a:gd name="T7" fmla="*/ 16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23">
                    <a:moveTo>
                      <a:pt x="2" y="16"/>
                    </a:moveTo>
                    <a:cubicBezTo>
                      <a:pt x="2" y="16"/>
                      <a:pt x="90" y="0"/>
                      <a:pt x="86" y="56"/>
                    </a:cubicBezTo>
                    <a:cubicBezTo>
                      <a:pt x="81" y="123"/>
                      <a:pt x="0" y="83"/>
                      <a:pt x="0" y="83"/>
                    </a:cubicBezTo>
                    <a:lnTo>
                      <a:pt x="2" y="16"/>
                    </a:lnTo>
                    <a:close/>
                  </a:path>
                </a:pathLst>
              </a:custGeom>
              <a:solidFill>
                <a:srgbClr val="FDDBB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îşḻïḍé"/>
              <p:cNvSpPr/>
              <p:nvPr/>
            </p:nvSpPr>
            <p:spPr bwMode="auto">
              <a:xfrm>
                <a:off x="6858000" y="3269457"/>
                <a:ext cx="46038" cy="141287"/>
              </a:xfrm>
              <a:custGeom>
                <a:avLst/>
                <a:gdLst>
                  <a:gd name="T0" fmla="*/ 5 w 29"/>
                  <a:gd name="T1" fmla="*/ 3 h 89"/>
                  <a:gd name="T2" fmla="*/ 29 w 29"/>
                  <a:gd name="T3" fmla="*/ 0 h 89"/>
                  <a:gd name="T4" fmla="*/ 23 w 29"/>
                  <a:gd name="T5" fmla="*/ 89 h 89"/>
                  <a:gd name="T6" fmla="*/ 0 w 29"/>
                  <a:gd name="T7" fmla="*/ 85 h 89"/>
                  <a:gd name="T8" fmla="*/ 5 w 29"/>
                  <a:gd name="T9" fmla="*/ 3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89">
                    <a:moveTo>
                      <a:pt x="5" y="3"/>
                    </a:moveTo>
                    <a:lnTo>
                      <a:pt x="29" y="0"/>
                    </a:lnTo>
                    <a:lnTo>
                      <a:pt x="23" y="89"/>
                    </a:lnTo>
                    <a:lnTo>
                      <a:pt x="0" y="85"/>
                    </a:lnTo>
                    <a:lnTo>
                      <a:pt x="5" y="3"/>
                    </a:ln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ï$ļiḋé"/>
              <p:cNvSpPr/>
              <p:nvPr/>
            </p:nvSpPr>
            <p:spPr bwMode="auto">
              <a:xfrm>
                <a:off x="5861050" y="3036094"/>
                <a:ext cx="1022350" cy="436562"/>
              </a:xfrm>
              <a:custGeom>
                <a:avLst/>
                <a:gdLst>
                  <a:gd name="T0" fmla="*/ 456 w 587"/>
                  <a:gd name="T1" fmla="*/ 137 h 251"/>
                  <a:gd name="T2" fmla="*/ 550 w 587"/>
                  <a:gd name="T3" fmla="*/ 97 h 251"/>
                  <a:gd name="T4" fmla="*/ 535 w 587"/>
                  <a:gd name="T5" fmla="*/ 0 h 251"/>
                  <a:gd name="T6" fmla="*/ 578 w 587"/>
                  <a:gd name="T7" fmla="*/ 222 h 251"/>
                  <a:gd name="T8" fmla="*/ 587 w 587"/>
                  <a:gd name="T9" fmla="*/ 129 h 251"/>
                  <a:gd name="T10" fmla="*/ 456 w 587"/>
                  <a:gd name="T11" fmla="*/ 13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87" h="251">
                    <a:moveTo>
                      <a:pt x="456" y="137"/>
                    </a:moveTo>
                    <a:cubicBezTo>
                      <a:pt x="456" y="137"/>
                      <a:pt x="512" y="112"/>
                      <a:pt x="550" y="97"/>
                    </a:cubicBezTo>
                    <a:cubicBezTo>
                      <a:pt x="535" y="0"/>
                      <a:pt x="535" y="0"/>
                      <a:pt x="535" y="0"/>
                    </a:cubicBezTo>
                    <a:cubicBezTo>
                      <a:pt x="296" y="93"/>
                      <a:pt x="0" y="251"/>
                      <a:pt x="578" y="222"/>
                    </a:cubicBezTo>
                    <a:cubicBezTo>
                      <a:pt x="587" y="129"/>
                      <a:pt x="587" y="129"/>
                      <a:pt x="587" y="129"/>
                    </a:cubicBezTo>
                    <a:cubicBezTo>
                      <a:pt x="574" y="130"/>
                      <a:pt x="456" y="137"/>
                      <a:pt x="456" y="137"/>
                    </a:cubicBezTo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î$ľiḑê"/>
              <p:cNvSpPr/>
              <p:nvPr/>
            </p:nvSpPr>
            <p:spPr bwMode="auto">
              <a:xfrm>
                <a:off x="6759575" y="3361532"/>
                <a:ext cx="34925" cy="34925"/>
              </a:xfrm>
              <a:custGeom>
                <a:avLst/>
                <a:gdLst>
                  <a:gd name="T0" fmla="*/ 11 w 20"/>
                  <a:gd name="T1" fmla="*/ 19 h 20"/>
                  <a:gd name="T2" fmla="*/ 20 w 20"/>
                  <a:gd name="T3" fmla="*/ 9 h 20"/>
                  <a:gd name="T4" fmla="*/ 9 w 20"/>
                  <a:gd name="T5" fmla="*/ 0 h 20"/>
                  <a:gd name="T6" fmla="*/ 1 w 20"/>
                  <a:gd name="T7" fmla="*/ 11 h 20"/>
                  <a:gd name="T8" fmla="*/ 11 w 20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1" y="19"/>
                    </a:moveTo>
                    <a:cubicBezTo>
                      <a:pt x="16" y="19"/>
                      <a:pt x="20" y="14"/>
                      <a:pt x="20" y="9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1"/>
                      <a:pt x="0" y="5"/>
                      <a:pt x="1" y="11"/>
                    </a:cubicBezTo>
                    <a:cubicBezTo>
                      <a:pt x="1" y="16"/>
                      <a:pt x="6" y="20"/>
                      <a:pt x="11" y="19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1" name="ïṡḷïḓé"/>
              <p:cNvSpPr/>
              <p:nvPr/>
            </p:nvSpPr>
            <p:spPr bwMode="auto">
              <a:xfrm>
                <a:off x="6816725" y="3367882"/>
                <a:ext cx="34925" cy="34925"/>
              </a:xfrm>
              <a:custGeom>
                <a:avLst/>
                <a:gdLst>
                  <a:gd name="T0" fmla="*/ 11 w 20"/>
                  <a:gd name="T1" fmla="*/ 19 h 20"/>
                  <a:gd name="T2" fmla="*/ 20 w 20"/>
                  <a:gd name="T3" fmla="*/ 9 h 20"/>
                  <a:gd name="T4" fmla="*/ 10 w 20"/>
                  <a:gd name="T5" fmla="*/ 0 h 20"/>
                  <a:gd name="T6" fmla="*/ 1 w 20"/>
                  <a:gd name="T7" fmla="*/ 11 h 20"/>
                  <a:gd name="T8" fmla="*/ 11 w 20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1" y="19"/>
                    </a:moveTo>
                    <a:cubicBezTo>
                      <a:pt x="16" y="19"/>
                      <a:pt x="20" y="14"/>
                      <a:pt x="20" y="9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4" y="1"/>
                      <a:pt x="0" y="5"/>
                      <a:pt x="1" y="11"/>
                    </a:cubicBezTo>
                    <a:cubicBezTo>
                      <a:pt x="1" y="16"/>
                      <a:pt x="6" y="20"/>
                      <a:pt x="11" y="19"/>
                    </a:cubicBezTo>
                    <a:close/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iSļïdé"/>
              <p:cNvSpPr/>
              <p:nvPr/>
            </p:nvSpPr>
            <p:spPr bwMode="auto">
              <a:xfrm>
                <a:off x="6656388" y="3247232"/>
                <a:ext cx="63500" cy="26987"/>
              </a:xfrm>
              <a:custGeom>
                <a:avLst/>
                <a:gdLst>
                  <a:gd name="T0" fmla="*/ 37 w 37"/>
                  <a:gd name="T1" fmla="*/ 0 h 16"/>
                  <a:gd name="T2" fmla="*/ 37 w 37"/>
                  <a:gd name="T3" fmla="*/ 0 h 16"/>
                  <a:gd name="T4" fmla="*/ 0 w 37"/>
                  <a:gd name="T5" fmla="*/ 16 h 16"/>
                  <a:gd name="T6" fmla="*/ 37 w 37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16"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9"/>
                      <a:pt x="0" y="16"/>
                      <a:pt x="0" y="16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$ḷídé"/>
              <p:cNvSpPr/>
              <p:nvPr/>
            </p:nvSpPr>
            <p:spPr bwMode="auto">
              <a:xfrm>
                <a:off x="6456363" y="3247232"/>
                <a:ext cx="263525" cy="30162"/>
              </a:xfrm>
              <a:custGeom>
                <a:avLst/>
                <a:gdLst>
                  <a:gd name="T0" fmla="*/ 151 w 151"/>
                  <a:gd name="T1" fmla="*/ 0 h 17"/>
                  <a:gd name="T2" fmla="*/ 0 w 151"/>
                  <a:gd name="T3" fmla="*/ 12 h 17"/>
                  <a:gd name="T4" fmla="*/ 95 w 151"/>
                  <a:gd name="T5" fmla="*/ 17 h 17"/>
                  <a:gd name="T6" fmla="*/ 114 w 151"/>
                  <a:gd name="T7" fmla="*/ 16 h 17"/>
                  <a:gd name="T8" fmla="*/ 114 w 151"/>
                  <a:gd name="T9" fmla="*/ 16 h 17"/>
                  <a:gd name="T10" fmla="*/ 151 w 151"/>
                  <a:gd name="T11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1" h="17">
                    <a:moveTo>
                      <a:pt x="151" y="0"/>
                    </a:moveTo>
                    <a:cubicBezTo>
                      <a:pt x="151" y="0"/>
                      <a:pt x="80" y="11"/>
                      <a:pt x="0" y="12"/>
                    </a:cubicBezTo>
                    <a:cubicBezTo>
                      <a:pt x="19" y="16"/>
                      <a:pt x="68" y="17"/>
                      <a:pt x="95" y="17"/>
                    </a:cubicBezTo>
                    <a:cubicBezTo>
                      <a:pt x="107" y="17"/>
                      <a:pt x="114" y="16"/>
                      <a:pt x="114" y="16"/>
                    </a:cubicBezTo>
                    <a:cubicBezTo>
                      <a:pt x="114" y="16"/>
                      <a:pt x="114" y="16"/>
                      <a:pt x="114" y="16"/>
                    </a:cubicBezTo>
                    <a:cubicBezTo>
                      <a:pt x="114" y="16"/>
                      <a:pt x="130" y="9"/>
                      <a:pt x="151" y="0"/>
                    </a:cubicBezTo>
                  </a:path>
                </a:pathLst>
              </a:custGeom>
              <a:solidFill>
                <a:srgbClr val="29292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12" name="îś1îḍê"/>
            <p:cNvSpPr/>
            <p:nvPr/>
          </p:nvSpPr>
          <p:spPr>
            <a:xfrm>
              <a:off x="7275512" y="1215492"/>
              <a:ext cx="4244976" cy="2490858"/>
            </a:xfrm>
            <a:prstGeom prst="wedgeRectCallout">
              <a:avLst>
                <a:gd name="adj1" fmla="val -64981"/>
                <a:gd name="adj2" fmla="val 1105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iśľïḍê"/>
            <p:cNvSpPr txBox="1"/>
            <p:nvPr/>
          </p:nvSpPr>
          <p:spPr>
            <a:xfrm>
              <a:off x="7550758" y="1646629"/>
              <a:ext cx="3969729" cy="16414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 lnSpcReduction="200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多任务的概念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进程、线程的概述</a:t>
              </a:r>
              <a:endParaRPr lang="en-US" altLang="zh-CN" sz="1600" b="1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进程的创建：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Process</a:t>
              </a:r>
              <a:r>
                <a:rPr lang="zh-CN" altLang="en-US" sz="1600" b="1" dirty="0">
                  <a:solidFill>
                    <a:schemeClr val="bg1"/>
                  </a:solidFill>
                </a:rPr>
                <a:t>，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Pool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线程的创建：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threading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bg1"/>
                  </a:solidFill>
                </a:rPr>
                <a:t>进程间通信：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Queue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95be352-50c6-45f2-8a35-4f7ea793e2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008719" y="854642"/>
            <a:ext cx="6511820" cy="4992871"/>
            <a:chOff x="-960567" y="564592"/>
            <a:chExt cx="6511820" cy="4896751"/>
          </a:xfrm>
        </p:grpSpPr>
        <p:grpSp>
          <p:nvGrpSpPr>
            <p:cNvPr id="4" name="ísḻïḓé"/>
            <p:cNvGrpSpPr/>
            <p:nvPr/>
          </p:nvGrpSpPr>
          <p:grpSpPr>
            <a:xfrm>
              <a:off x="-960567" y="564592"/>
              <a:ext cx="6511820" cy="4896751"/>
              <a:chOff x="-960567" y="564592"/>
              <a:chExt cx="6511820" cy="4896751"/>
            </a:xfrm>
          </p:grpSpPr>
          <p:grpSp>
            <p:nvGrpSpPr>
              <p:cNvPr id="6" name="îṧḻiḋe"/>
              <p:cNvGrpSpPr/>
              <p:nvPr/>
            </p:nvGrpSpPr>
            <p:grpSpPr>
              <a:xfrm>
                <a:off x="-960567" y="564592"/>
                <a:ext cx="3672408" cy="923330"/>
                <a:chOff x="-308037" y="870273"/>
                <a:chExt cx="3672408" cy="923330"/>
              </a:xfrm>
            </p:grpSpPr>
            <p:sp>
              <p:nvSpPr>
                <p:cNvPr id="20" name="ïš1ïḋê"/>
                <p:cNvSpPr/>
                <p:nvPr/>
              </p:nvSpPr>
              <p:spPr>
                <a:xfrm>
                  <a:off x="-308037" y="870273"/>
                  <a:ext cx="3672408" cy="923330"/>
                </a:xfrm>
                <a:prstGeom prst="rect">
                  <a:avLst/>
                </a:prstGeom>
              </p:spPr>
              <p:txBody>
                <a:bodyPr wrap="square">
                  <a:normAutofit/>
                </a:bodyPr>
                <a:lstStyle/>
                <a:p>
                  <a:r>
                    <a:rPr lang="zh-CN" altLang="en-US" sz="5400" b="1" spc="300" dirty="0">
                      <a:solidFill>
                        <a:schemeClr val="accent1"/>
                      </a:solidFill>
                    </a:rPr>
                    <a:t>目录</a:t>
                  </a:r>
                </a:p>
              </p:txBody>
            </p:sp>
            <p:sp>
              <p:nvSpPr>
                <p:cNvPr id="21" name="ïṡḻîḍê"/>
                <p:cNvSpPr/>
                <p:nvPr/>
              </p:nvSpPr>
              <p:spPr bwMode="auto">
                <a:xfrm rot="10800000">
                  <a:off x="1379477" y="1020155"/>
                  <a:ext cx="95672" cy="672108"/>
                </a:xfrm>
                <a:prstGeom prst="rect">
                  <a:avLst/>
                </a:prstGeom>
                <a:solidFill>
                  <a:schemeClr val="accent1">
                    <a:lumMod val="100000"/>
                  </a:schemeClr>
                </a:solidFill>
                <a:ln w="19050">
                  <a:noFill/>
                  <a:round/>
                </a:ln>
              </p:spPr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</p:grpSp>
          <p:sp>
            <p:nvSpPr>
              <p:cNvPr id="8" name="íSḻîde"/>
              <p:cNvSpPr/>
              <p:nvPr/>
            </p:nvSpPr>
            <p:spPr bwMode="auto">
              <a:xfrm>
                <a:off x="3030973" y="2374111"/>
                <a:ext cx="2520280" cy="371568"/>
              </a:xfrm>
              <a:prstGeom prst="rect">
                <a:avLst/>
              </a:prstGeom>
              <a:solidFill>
                <a:schemeClr val="accent1">
                  <a:lumMod val="100000"/>
                </a:schemeClr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 lnSpcReduction="10000"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</a:rPr>
                  <a:t>进程的创建</a:t>
                </a:r>
              </a:p>
            </p:txBody>
          </p:sp>
          <p:sp>
            <p:nvSpPr>
              <p:cNvPr id="9" name="îSḷidè"/>
              <p:cNvSpPr/>
              <p:nvPr/>
            </p:nvSpPr>
            <p:spPr bwMode="auto">
              <a:xfrm>
                <a:off x="3030973" y="3064139"/>
                <a:ext cx="2520280" cy="371568"/>
              </a:xfrm>
              <a:prstGeom prst="rect">
                <a:avLst/>
              </a:prstGeom>
              <a:solidFill>
                <a:schemeClr val="accent4"/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 lnSpcReduction="10000"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</a:rPr>
                  <a:t>进程间通信：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Queue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íṣliďè"/>
              <p:cNvSpPr/>
              <p:nvPr/>
            </p:nvSpPr>
            <p:spPr bwMode="auto">
              <a:xfrm>
                <a:off x="3030973" y="3740595"/>
                <a:ext cx="2520280" cy="371568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 lnSpcReduction="10000"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</a:rPr>
                  <a:t>进程池</a:t>
                </a:r>
                <a:r>
                  <a:rPr lang="en-US" altLang="zh-CN" sz="2000" b="1" dirty="0">
                    <a:solidFill>
                      <a:schemeClr val="bg1"/>
                    </a:solidFill>
                  </a:rPr>
                  <a:t>Pool</a:t>
                </a:r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isḷiḍe"/>
              <p:cNvSpPr/>
              <p:nvPr/>
            </p:nvSpPr>
            <p:spPr bwMode="auto">
              <a:xfrm>
                <a:off x="3030973" y="1705059"/>
                <a:ext cx="2520280" cy="371568"/>
              </a:xfrm>
              <a:prstGeom prst="rect">
                <a:avLst/>
              </a:prstGeom>
              <a:solidFill>
                <a:schemeClr val="accent5"/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 lnSpcReduction="10000"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</a:rPr>
                  <a:t>进程概述</a:t>
                </a:r>
              </a:p>
            </p:txBody>
          </p:sp>
          <p:sp>
            <p:nvSpPr>
              <p:cNvPr id="12" name="ïśľíḍe"/>
              <p:cNvSpPr/>
              <p:nvPr/>
            </p:nvSpPr>
            <p:spPr bwMode="auto">
              <a:xfrm>
                <a:off x="3030973" y="4420723"/>
                <a:ext cx="2520280" cy="371568"/>
              </a:xfrm>
              <a:prstGeom prst="rect">
                <a:avLst/>
              </a:prstGeom>
              <a:solidFill>
                <a:schemeClr val="accent3"/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 lnSpcReduction="10000"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</a:rPr>
                  <a:t>线程概述</a:t>
                </a:r>
              </a:p>
            </p:txBody>
          </p:sp>
          <p:sp>
            <p:nvSpPr>
              <p:cNvPr id="13" name="íṡľíḍê"/>
              <p:cNvSpPr/>
              <p:nvPr/>
            </p:nvSpPr>
            <p:spPr bwMode="auto">
              <a:xfrm>
                <a:off x="3030973" y="5089775"/>
                <a:ext cx="2520280" cy="371568"/>
              </a:xfrm>
              <a:prstGeom prst="rect">
                <a:avLst/>
              </a:prstGeom>
              <a:solidFill>
                <a:schemeClr val="accent6"/>
              </a:solidFill>
              <a:ln w="19050">
                <a:noFill/>
                <a:round/>
              </a:ln>
            </p:spPr>
            <p:txBody>
              <a:bodyPr rot="0" spcFirstLastPara="0" vert="horz" wrap="none" lIns="91440" tIns="45720" rIns="91440" bIns="45720" anchor="ctr" anchorCtr="1" forceAA="0" compatLnSpc="1">
                <a:normAutofit lnSpcReduction="10000"/>
              </a:bodyPr>
              <a:lstStyle/>
              <a:p>
                <a:pPr algn="ctr"/>
                <a:r>
                  <a:rPr lang="zh-CN" altLang="en-US" sz="2000" b="1" dirty="0">
                    <a:solidFill>
                      <a:schemeClr val="bg1"/>
                    </a:solidFill>
                  </a:rPr>
                  <a:t>线程的创建</a:t>
                </a:r>
              </a:p>
            </p:txBody>
          </p:sp>
        </p:grpSp>
        <p:sp>
          <p:nvSpPr>
            <p:cNvPr id="5" name="îŝlîdé"/>
            <p:cNvSpPr/>
            <p:nvPr/>
          </p:nvSpPr>
          <p:spPr>
            <a:xfrm>
              <a:off x="-10047" y="1376818"/>
              <a:ext cx="1569660" cy="369332"/>
            </a:xfrm>
            <a:prstGeom prst="rect">
              <a:avLst/>
            </a:prstGeom>
          </p:spPr>
          <p:txBody>
            <a:bodyPr wrap="none">
              <a:normAutofit/>
            </a:bodyPr>
            <a:lstStyle/>
            <a:p>
              <a:r>
                <a:rPr lang="en-US" altLang="zh-CN" b="1" spc="300" dirty="0">
                  <a:solidFill>
                    <a:schemeClr val="accent1"/>
                  </a:solidFill>
                </a:rPr>
                <a:t>CONTENT</a:t>
              </a:r>
            </a:p>
          </p:txBody>
        </p:sp>
      </p:grpSp>
      <p:grpSp>
        <p:nvGrpSpPr>
          <p:cNvPr id="23" name="组合 2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2201951" y="2059393"/>
            <a:ext cx="3514576" cy="4229802"/>
            <a:chOff x="4189413" y="1138238"/>
            <a:chExt cx="3806826" cy="4581526"/>
          </a:xfrm>
        </p:grpSpPr>
        <p:sp>
          <p:nvSpPr>
            <p:cNvPr id="24" name="îş1ïdé"/>
            <p:cNvSpPr/>
            <p:nvPr/>
          </p:nvSpPr>
          <p:spPr bwMode="auto">
            <a:xfrm>
              <a:off x="5597526" y="1174751"/>
              <a:ext cx="668338" cy="963613"/>
            </a:xfrm>
            <a:custGeom>
              <a:avLst/>
              <a:gdLst>
                <a:gd name="T0" fmla="*/ 163 w 183"/>
                <a:gd name="T1" fmla="*/ 88 h 264"/>
                <a:gd name="T2" fmla="*/ 183 w 183"/>
                <a:gd name="T3" fmla="*/ 122 h 264"/>
                <a:gd name="T4" fmla="*/ 183 w 183"/>
                <a:gd name="T5" fmla="*/ 247 h 264"/>
                <a:gd name="T6" fmla="*/ 163 w 183"/>
                <a:gd name="T7" fmla="*/ 258 h 264"/>
                <a:gd name="T8" fmla="*/ 20 w 183"/>
                <a:gd name="T9" fmla="*/ 176 h 264"/>
                <a:gd name="T10" fmla="*/ 1 w 183"/>
                <a:gd name="T11" fmla="*/ 142 h 264"/>
                <a:gd name="T12" fmla="*/ 1 w 183"/>
                <a:gd name="T13" fmla="*/ 17 h 264"/>
                <a:gd name="T14" fmla="*/ 21 w 183"/>
                <a:gd name="T15" fmla="*/ 6 h 264"/>
                <a:gd name="T16" fmla="*/ 163 w 183"/>
                <a:gd name="T17" fmla="*/ 8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4">
                  <a:moveTo>
                    <a:pt x="163" y="88"/>
                  </a:moveTo>
                  <a:cubicBezTo>
                    <a:pt x="174" y="95"/>
                    <a:pt x="183" y="110"/>
                    <a:pt x="183" y="122"/>
                  </a:cubicBezTo>
                  <a:cubicBezTo>
                    <a:pt x="183" y="247"/>
                    <a:pt x="183" y="247"/>
                    <a:pt x="183" y="247"/>
                  </a:cubicBezTo>
                  <a:cubicBezTo>
                    <a:pt x="183" y="259"/>
                    <a:pt x="174" y="264"/>
                    <a:pt x="163" y="258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69"/>
                    <a:pt x="0" y="154"/>
                    <a:pt x="1" y="14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5"/>
                    <a:pt x="10" y="0"/>
                    <a:pt x="21" y="6"/>
                  </a:cubicBezTo>
                  <a:lnTo>
                    <a:pt x="163" y="88"/>
                  </a:lnTo>
                  <a:close/>
                </a:path>
              </a:pathLst>
            </a:custGeom>
            <a:solidFill>
              <a:srgbClr val="C55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5" name="ïṥľîde"/>
            <p:cNvSpPr/>
            <p:nvPr/>
          </p:nvSpPr>
          <p:spPr bwMode="auto">
            <a:xfrm>
              <a:off x="5622926" y="1138238"/>
              <a:ext cx="727075" cy="985838"/>
            </a:xfrm>
            <a:custGeom>
              <a:avLst/>
              <a:gdLst>
                <a:gd name="T0" fmla="*/ 199 w 199"/>
                <a:gd name="T1" fmla="*/ 117 h 270"/>
                <a:gd name="T2" fmla="*/ 199 w 199"/>
                <a:gd name="T3" fmla="*/ 115 h 270"/>
                <a:gd name="T4" fmla="*/ 199 w 199"/>
                <a:gd name="T5" fmla="*/ 114 h 270"/>
                <a:gd name="T6" fmla="*/ 198 w 199"/>
                <a:gd name="T7" fmla="*/ 112 h 270"/>
                <a:gd name="T8" fmla="*/ 198 w 199"/>
                <a:gd name="T9" fmla="*/ 110 h 270"/>
                <a:gd name="T10" fmla="*/ 198 w 199"/>
                <a:gd name="T11" fmla="*/ 109 h 270"/>
                <a:gd name="T12" fmla="*/ 197 w 199"/>
                <a:gd name="T13" fmla="*/ 107 h 270"/>
                <a:gd name="T14" fmla="*/ 196 w 199"/>
                <a:gd name="T15" fmla="*/ 105 h 270"/>
                <a:gd name="T16" fmla="*/ 196 w 199"/>
                <a:gd name="T17" fmla="*/ 104 h 270"/>
                <a:gd name="T18" fmla="*/ 195 w 199"/>
                <a:gd name="T19" fmla="*/ 102 h 270"/>
                <a:gd name="T20" fmla="*/ 194 w 199"/>
                <a:gd name="T21" fmla="*/ 100 h 270"/>
                <a:gd name="T22" fmla="*/ 193 w 199"/>
                <a:gd name="T23" fmla="*/ 98 h 270"/>
                <a:gd name="T24" fmla="*/ 191 w 199"/>
                <a:gd name="T25" fmla="*/ 95 h 270"/>
                <a:gd name="T26" fmla="*/ 189 w 199"/>
                <a:gd name="T27" fmla="*/ 93 h 270"/>
                <a:gd name="T28" fmla="*/ 188 w 199"/>
                <a:gd name="T29" fmla="*/ 91 h 270"/>
                <a:gd name="T30" fmla="*/ 187 w 199"/>
                <a:gd name="T31" fmla="*/ 91 h 270"/>
                <a:gd name="T32" fmla="*/ 185 w 199"/>
                <a:gd name="T33" fmla="*/ 89 h 270"/>
                <a:gd name="T34" fmla="*/ 184 w 199"/>
                <a:gd name="T35" fmla="*/ 88 h 270"/>
                <a:gd name="T36" fmla="*/ 182 w 199"/>
                <a:gd name="T37" fmla="*/ 87 h 270"/>
                <a:gd name="T38" fmla="*/ 182 w 199"/>
                <a:gd name="T39" fmla="*/ 86 h 270"/>
                <a:gd name="T40" fmla="*/ 180 w 199"/>
                <a:gd name="T41" fmla="*/ 85 h 270"/>
                <a:gd name="T42" fmla="*/ 35 w 199"/>
                <a:gd name="T43" fmla="*/ 2 h 270"/>
                <a:gd name="T44" fmla="*/ 35 w 199"/>
                <a:gd name="T45" fmla="*/ 1 h 270"/>
                <a:gd name="T46" fmla="*/ 33 w 199"/>
                <a:gd name="T47" fmla="*/ 1 h 270"/>
                <a:gd name="T48" fmla="*/ 31 w 199"/>
                <a:gd name="T49" fmla="*/ 0 h 270"/>
                <a:gd name="T50" fmla="*/ 31 w 199"/>
                <a:gd name="T51" fmla="*/ 0 h 270"/>
                <a:gd name="T52" fmla="*/ 29 w 199"/>
                <a:gd name="T53" fmla="*/ 0 h 270"/>
                <a:gd name="T54" fmla="*/ 28 w 199"/>
                <a:gd name="T55" fmla="*/ 0 h 270"/>
                <a:gd name="T56" fmla="*/ 26 w 199"/>
                <a:gd name="T57" fmla="*/ 0 h 270"/>
                <a:gd name="T58" fmla="*/ 24 w 199"/>
                <a:gd name="T59" fmla="*/ 0 h 270"/>
                <a:gd name="T60" fmla="*/ 23 w 199"/>
                <a:gd name="T61" fmla="*/ 1 h 270"/>
                <a:gd name="T62" fmla="*/ 2 w 199"/>
                <a:gd name="T63" fmla="*/ 14 h 270"/>
                <a:gd name="T64" fmla="*/ 4 w 199"/>
                <a:gd name="T65" fmla="*/ 13 h 270"/>
                <a:gd name="T66" fmla="*/ 8 w 199"/>
                <a:gd name="T67" fmla="*/ 14 h 270"/>
                <a:gd name="T68" fmla="*/ 10 w 199"/>
                <a:gd name="T69" fmla="*/ 14 h 270"/>
                <a:gd name="T70" fmla="*/ 14 w 199"/>
                <a:gd name="T71" fmla="*/ 16 h 270"/>
                <a:gd name="T72" fmla="*/ 159 w 199"/>
                <a:gd name="T73" fmla="*/ 100 h 270"/>
                <a:gd name="T74" fmla="*/ 162 w 199"/>
                <a:gd name="T75" fmla="*/ 103 h 270"/>
                <a:gd name="T76" fmla="*/ 164 w 199"/>
                <a:gd name="T77" fmla="*/ 105 h 270"/>
                <a:gd name="T78" fmla="*/ 168 w 199"/>
                <a:gd name="T79" fmla="*/ 109 h 270"/>
                <a:gd name="T80" fmla="*/ 169 w 199"/>
                <a:gd name="T81" fmla="*/ 111 h 270"/>
                <a:gd name="T82" fmla="*/ 171 w 199"/>
                <a:gd name="T83" fmla="*/ 113 h 270"/>
                <a:gd name="T84" fmla="*/ 173 w 199"/>
                <a:gd name="T85" fmla="*/ 118 h 270"/>
                <a:gd name="T86" fmla="*/ 174 w 199"/>
                <a:gd name="T87" fmla="*/ 120 h 270"/>
                <a:gd name="T88" fmla="*/ 175 w 199"/>
                <a:gd name="T89" fmla="*/ 125 h 270"/>
                <a:gd name="T90" fmla="*/ 176 w 199"/>
                <a:gd name="T91" fmla="*/ 128 h 270"/>
                <a:gd name="T92" fmla="*/ 176 w 199"/>
                <a:gd name="T93" fmla="*/ 132 h 270"/>
                <a:gd name="T94" fmla="*/ 176 w 199"/>
                <a:gd name="T95" fmla="*/ 259 h 270"/>
                <a:gd name="T96" fmla="*/ 175 w 199"/>
                <a:gd name="T97" fmla="*/ 263 h 270"/>
                <a:gd name="T98" fmla="*/ 174 w 199"/>
                <a:gd name="T99" fmla="*/ 265 h 270"/>
                <a:gd name="T100" fmla="*/ 173 w 199"/>
                <a:gd name="T101" fmla="*/ 267 h 270"/>
                <a:gd name="T102" fmla="*/ 171 w 199"/>
                <a:gd name="T103" fmla="*/ 269 h 270"/>
                <a:gd name="T104" fmla="*/ 170 w 199"/>
                <a:gd name="T105" fmla="*/ 270 h 270"/>
                <a:gd name="T106" fmla="*/ 194 w 199"/>
                <a:gd name="T107" fmla="*/ 255 h 270"/>
                <a:gd name="T108" fmla="*/ 196 w 199"/>
                <a:gd name="T109" fmla="*/ 254 h 270"/>
                <a:gd name="T110" fmla="*/ 197 w 199"/>
                <a:gd name="T111" fmla="*/ 253 h 270"/>
                <a:gd name="T112" fmla="*/ 197 w 199"/>
                <a:gd name="T113" fmla="*/ 251 h 270"/>
                <a:gd name="T114" fmla="*/ 198 w 199"/>
                <a:gd name="T115" fmla="*/ 249 h 270"/>
                <a:gd name="T116" fmla="*/ 199 w 199"/>
                <a:gd name="T117" fmla="*/ 248 h 270"/>
                <a:gd name="T118" fmla="*/ 199 w 199"/>
                <a:gd name="T119" fmla="*/ 246 h 270"/>
                <a:gd name="T120" fmla="*/ 199 w 199"/>
                <a:gd name="T121" fmla="*/ 245 h 270"/>
                <a:gd name="T122" fmla="*/ 199 w 199"/>
                <a:gd name="T123" fmla="*/ 243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9" h="270">
                  <a:moveTo>
                    <a:pt x="199" y="118"/>
                  </a:moveTo>
                  <a:cubicBezTo>
                    <a:pt x="199" y="118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199" y="116"/>
                    <a:pt x="199" y="116"/>
                    <a:pt x="199" y="115"/>
                  </a:cubicBezTo>
                  <a:cubicBezTo>
                    <a:pt x="199" y="115"/>
                    <a:pt x="199" y="115"/>
                    <a:pt x="199" y="114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9" y="114"/>
                    <a:pt x="199" y="114"/>
                    <a:pt x="199" y="113"/>
                  </a:cubicBezTo>
                  <a:cubicBezTo>
                    <a:pt x="199" y="113"/>
                    <a:pt x="199" y="113"/>
                    <a:pt x="199" y="112"/>
                  </a:cubicBezTo>
                  <a:cubicBezTo>
                    <a:pt x="199" y="112"/>
                    <a:pt x="199" y="112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8" y="111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09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198" y="109"/>
                    <a:pt x="198" y="108"/>
                    <a:pt x="197" y="108"/>
                  </a:cubicBezTo>
                  <a:cubicBezTo>
                    <a:pt x="197" y="108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7"/>
                    <a:pt x="197" y="106"/>
                    <a:pt x="197" y="106"/>
                  </a:cubicBezTo>
                  <a:cubicBezTo>
                    <a:pt x="197" y="106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4"/>
                  </a:cubicBezTo>
                  <a:cubicBezTo>
                    <a:pt x="196" y="104"/>
                    <a:pt x="196" y="104"/>
                    <a:pt x="196" y="104"/>
                  </a:cubicBezTo>
                  <a:cubicBezTo>
                    <a:pt x="196" y="104"/>
                    <a:pt x="196" y="104"/>
                    <a:pt x="196" y="104"/>
                  </a:cubicBezTo>
                  <a:cubicBezTo>
                    <a:pt x="196" y="104"/>
                    <a:pt x="196" y="104"/>
                    <a:pt x="195" y="103"/>
                  </a:cubicBezTo>
                  <a:cubicBezTo>
                    <a:pt x="195" y="103"/>
                    <a:pt x="195" y="103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1"/>
                    <a:pt x="194" y="101"/>
                  </a:cubicBezTo>
                  <a:cubicBezTo>
                    <a:pt x="194" y="101"/>
                    <a:pt x="194" y="100"/>
                    <a:pt x="194" y="100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3" y="99"/>
                    <a:pt x="193" y="99"/>
                    <a:pt x="193" y="98"/>
                  </a:cubicBezTo>
                  <a:cubicBezTo>
                    <a:pt x="193" y="98"/>
                    <a:pt x="192" y="98"/>
                    <a:pt x="192" y="97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2" y="96"/>
                    <a:pt x="191" y="96"/>
                    <a:pt x="191" y="95"/>
                  </a:cubicBezTo>
                  <a:cubicBezTo>
                    <a:pt x="190" y="95"/>
                    <a:pt x="190" y="94"/>
                    <a:pt x="190" y="94"/>
                  </a:cubicBezTo>
                  <a:cubicBezTo>
                    <a:pt x="190" y="94"/>
                    <a:pt x="189" y="93"/>
                    <a:pt x="189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3"/>
                    <a:pt x="189" y="92"/>
                    <a:pt x="188" y="92"/>
                  </a:cubicBezTo>
                  <a:cubicBezTo>
                    <a:pt x="188" y="92"/>
                    <a:pt x="188" y="92"/>
                    <a:pt x="188" y="91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6" y="90"/>
                    <a:pt x="186" y="90"/>
                    <a:pt x="186" y="90"/>
                  </a:cubicBezTo>
                  <a:cubicBezTo>
                    <a:pt x="186" y="90"/>
                    <a:pt x="186" y="90"/>
                    <a:pt x="186" y="89"/>
                  </a:cubicBezTo>
                  <a:cubicBezTo>
                    <a:pt x="186" y="89"/>
                    <a:pt x="185" y="89"/>
                    <a:pt x="185" y="89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5" y="89"/>
                    <a:pt x="184" y="88"/>
                    <a:pt x="184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3" y="88"/>
                    <a:pt x="183" y="87"/>
                    <a:pt x="183" y="87"/>
                  </a:cubicBezTo>
                  <a:cubicBezTo>
                    <a:pt x="183" y="87"/>
                    <a:pt x="183" y="87"/>
                    <a:pt x="182" y="87"/>
                  </a:cubicBezTo>
                  <a:cubicBezTo>
                    <a:pt x="182" y="87"/>
                    <a:pt x="182" y="86"/>
                    <a:pt x="182" y="86"/>
                  </a:cubicBezTo>
                  <a:cubicBezTo>
                    <a:pt x="182" y="86"/>
                    <a:pt x="182" y="86"/>
                    <a:pt x="182" y="86"/>
                  </a:cubicBezTo>
                  <a:cubicBezTo>
                    <a:pt x="182" y="86"/>
                    <a:pt x="182" y="86"/>
                    <a:pt x="182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6" y="2"/>
                    <a:pt x="36" y="2"/>
                    <a:pt x="35" y="2"/>
                  </a:cubicBezTo>
                  <a:cubicBezTo>
                    <a:pt x="35" y="2"/>
                    <a:pt x="35" y="2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2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3"/>
                    <a:pt x="3" y="13"/>
                  </a:cubicBezTo>
                  <a:cubicBezTo>
                    <a:pt x="3" y="13"/>
                    <a:pt x="4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6"/>
                    <a:pt x="14" y="16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9"/>
                    <a:pt x="158" y="99"/>
                    <a:pt x="158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59" y="100"/>
                    <a:pt x="160" y="101"/>
                    <a:pt x="160" y="101"/>
                  </a:cubicBezTo>
                  <a:cubicBezTo>
                    <a:pt x="160" y="101"/>
                    <a:pt x="161" y="101"/>
                    <a:pt x="161" y="101"/>
                  </a:cubicBezTo>
                  <a:cubicBezTo>
                    <a:pt x="161" y="102"/>
                    <a:pt x="162" y="102"/>
                    <a:pt x="162" y="103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3" y="103"/>
                    <a:pt x="164" y="104"/>
                    <a:pt x="164" y="105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5"/>
                    <a:pt x="165" y="106"/>
                    <a:pt x="166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6" y="107"/>
                    <a:pt x="167" y="108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10"/>
                    <a:pt x="169" y="111"/>
                  </a:cubicBezTo>
                  <a:cubicBezTo>
                    <a:pt x="169" y="111"/>
                    <a:pt x="169" y="111"/>
                    <a:pt x="170" y="112"/>
                  </a:cubicBezTo>
                  <a:cubicBezTo>
                    <a:pt x="170" y="112"/>
                    <a:pt x="170" y="113"/>
                    <a:pt x="170" y="113"/>
                  </a:cubicBezTo>
                  <a:cubicBezTo>
                    <a:pt x="170" y="113"/>
                    <a:pt x="171" y="113"/>
                    <a:pt x="171" y="113"/>
                  </a:cubicBezTo>
                  <a:cubicBezTo>
                    <a:pt x="171" y="114"/>
                    <a:pt x="171" y="115"/>
                    <a:pt x="172" y="115"/>
                  </a:cubicBezTo>
                  <a:cubicBezTo>
                    <a:pt x="172" y="115"/>
                    <a:pt x="172" y="115"/>
                    <a:pt x="172" y="116"/>
                  </a:cubicBezTo>
                  <a:cubicBezTo>
                    <a:pt x="172" y="116"/>
                    <a:pt x="172" y="117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9"/>
                    <a:pt x="173" y="119"/>
                    <a:pt x="174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1"/>
                    <a:pt x="174" y="122"/>
                    <a:pt x="175" y="123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5"/>
                  </a:cubicBezTo>
                  <a:cubicBezTo>
                    <a:pt x="175" y="125"/>
                    <a:pt x="175" y="125"/>
                    <a:pt x="175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6" y="129"/>
                    <a:pt x="176" y="130"/>
                  </a:cubicBezTo>
                  <a:cubicBezTo>
                    <a:pt x="176" y="130"/>
                    <a:pt x="176" y="130"/>
                    <a:pt x="176" y="130"/>
                  </a:cubicBezTo>
                  <a:cubicBezTo>
                    <a:pt x="176" y="131"/>
                    <a:pt x="176" y="132"/>
                    <a:pt x="176" y="132"/>
                  </a:cubicBezTo>
                  <a:cubicBezTo>
                    <a:pt x="176" y="257"/>
                    <a:pt x="176" y="257"/>
                    <a:pt x="176" y="257"/>
                  </a:cubicBezTo>
                  <a:cubicBezTo>
                    <a:pt x="176" y="258"/>
                    <a:pt x="176" y="258"/>
                    <a:pt x="176" y="259"/>
                  </a:cubicBezTo>
                  <a:cubicBezTo>
                    <a:pt x="176" y="259"/>
                    <a:pt x="176" y="259"/>
                    <a:pt x="176" y="259"/>
                  </a:cubicBezTo>
                  <a:cubicBezTo>
                    <a:pt x="176" y="260"/>
                    <a:pt x="176" y="260"/>
                    <a:pt x="175" y="261"/>
                  </a:cubicBezTo>
                  <a:cubicBezTo>
                    <a:pt x="175" y="261"/>
                    <a:pt x="175" y="261"/>
                    <a:pt x="175" y="261"/>
                  </a:cubicBezTo>
                  <a:cubicBezTo>
                    <a:pt x="175" y="262"/>
                    <a:pt x="175" y="262"/>
                    <a:pt x="175" y="263"/>
                  </a:cubicBezTo>
                  <a:cubicBezTo>
                    <a:pt x="175" y="263"/>
                    <a:pt x="175" y="263"/>
                    <a:pt x="175" y="263"/>
                  </a:cubicBezTo>
                  <a:cubicBezTo>
                    <a:pt x="175" y="264"/>
                    <a:pt x="175" y="264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5"/>
                    <a:pt x="174" y="266"/>
                    <a:pt x="173" y="266"/>
                  </a:cubicBezTo>
                  <a:cubicBezTo>
                    <a:pt x="173" y="266"/>
                    <a:pt x="173" y="266"/>
                    <a:pt x="173" y="266"/>
                  </a:cubicBezTo>
                  <a:cubicBezTo>
                    <a:pt x="173" y="267"/>
                    <a:pt x="173" y="267"/>
                    <a:pt x="173" y="267"/>
                  </a:cubicBezTo>
                  <a:cubicBezTo>
                    <a:pt x="172" y="268"/>
                    <a:pt x="172" y="268"/>
                    <a:pt x="172" y="268"/>
                  </a:cubicBezTo>
                  <a:cubicBezTo>
                    <a:pt x="172" y="268"/>
                    <a:pt x="172" y="268"/>
                    <a:pt x="172" y="268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1" y="269"/>
                    <a:pt x="170" y="269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93" y="256"/>
                    <a:pt x="193" y="256"/>
                    <a:pt x="193" y="256"/>
                  </a:cubicBezTo>
                  <a:cubicBezTo>
                    <a:pt x="194" y="256"/>
                    <a:pt x="194" y="256"/>
                    <a:pt x="194" y="255"/>
                  </a:cubicBezTo>
                  <a:cubicBezTo>
                    <a:pt x="194" y="255"/>
                    <a:pt x="195" y="255"/>
                    <a:pt x="195" y="255"/>
                  </a:cubicBezTo>
                  <a:cubicBezTo>
                    <a:pt x="195" y="255"/>
                    <a:pt x="195" y="255"/>
                    <a:pt x="195" y="254"/>
                  </a:cubicBezTo>
                  <a:cubicBezTo>
                    <a:pt x="196" y="254"/>
                    <a:pt x="196" y="254"/>
                    <a:pt x="196" y="254"/>
                  </a:cubicBezTo>
                  <a:cubicBezTo>
                    <a:pt x="196" y="254"/>
                    <a:pt x="196" y="253"/>
                    <a:pt x="197" y="253"/>
                  </a:cubicBezTo>
                  <a:cubicBezTo>
                    <a:pt x="197" y="253"/>
                    <a:pt x="197" y="253"/>
                    <a:pt x="197" y="253"/>
                  </a:cubicBezTo>
                  <a:cubicBezTo>
                    <a:pt x="197" y="253"/>
                    <a:pt x="197" y="253"/>
                    <a:pt x="197" y="253"/>
                  </a:cubicBezTo>
                  <a:cubicBezTo>
                    <a:pt x="197" y="252"/>
                    <a:pt x="197" y="252"/>
                    <a:pt x="197" y="251"/>
                  </a:cubicBezTo>
                  <a:cubicBezTo>
                    <a:pt x="197" y="251"/>
                    <a:pt x="197" y="251"/>
                    <a:pt x="197" y="251"/>
                  </a:cubicBezTo>
                  <a:cubicBezTo>
                    <a:pt x="197" y="251"/>
                    <a:pt x="197" y="251"/>
                    <a:pt x="197" y="251"/>
                  </a:cubicBezTo>
                  <a:cubicBezTo>
                    <a:pt x="198" y="251"/>
                    <a:pt x="198" y="251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0"/>
                    <a:pt x="198" y="250"/>
                    <a:pt x="198" y="249"/>
                  </a:cubicBezTo>
                  <a:cubicBezTo>
                    <a:pt x="198" y="249"/>
                    <a:pt x="198" y="249"/>
                    <a:pt x="198" y="249"/>
                  </a:cubicBezTo>
                  <a:cubicBezTo>
                    <a:pt x="198" y="249"/>
                    <a:pt x="198" y="249"/>
                    <a:pt x="198" y="248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7"/>
                    <a:pt x="199" y="247"/>
                    <a:pt x="199" y="247"/>
                  </a:cubicBezTo>
                  <a:cubicBezTo>
                    <a:pt x="199" y="247"/>
                    <a:pt x="199" y="247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9" y="245"/>
                    <a:pt x="199" y="245"/>
                    <a:pt x="199" y="244"/>
                  </a:cubicBezTo>
                  <a:cubicBezTo>
                    <a:pt x="199" y="244"/>
                    <a:pt x="199" y="244"/>
                    <a:pt x="199" y="243"/>
                  </a:cubicBezTo>
                  <a:cubicBezTo>
                    <a:pt x="199" y="243"/>
                    <a:pt x="199" y="243"/>
                    <a:pt x="199" y="243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199" y="119"/>
                    <a:pt x="199" y="118"/>
                    <a:pt x="199" y="118"/>
                  </a:cubicBezTo>
                  <a:close/>
                </a:path>
              </a:pathLst>
            </a:custGeom>
            <a:solidFill>
              <a:srgbClr val="FB9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6" name="î$ḷïḑê"/>
            <p:cNvSpPr/>
            <p:nvPr/>
          </p:nvSpPr>
          <p:spPr bwMode="auto">
            <a:xfrm>
              <a:off x="5764213" y="1379538"/>
              <a:ext cx="392113" cy="438150"/>
            </a:xfrm>
            <a:custGeom>
              <a:avLst/>
              <a:gdLst>
                <a:gd name="T0" fmla="*/ 0 w 247"/>
                <a:gd name="T1" fmla="*/ 0 h 276"/>
                <a:gd name="T2" fmla="*/ 247 w 247"/>
                <a:gd name="T3" fmla="*/ 276 h 276"/>
                <a:gd name="T4" fmla="*/ 0 w 247"/>
                <a:gd name="T5" fmla="*/ 269 h 276"/>
                <a:gd name="T6" fmla="*/ 0 w 247"/>
                <a:gd name="T7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" h="276">
                  <a:moveTo>
                    <a:pt x="0" y="0"/>
                  </a:moveTo>
                  <a:lnTo>
                    <a:pt x="247" y="276"/>
                  </a:lnTo>
                  <a:lnTo>
                    <a:pt x="0" y="2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7" name="íṡľiḋé"/>
            <p:cNvSpPr/>
            <p:nvPr/>
          </p:nvSpPr>
          <p:spPr bwMode="auto">
            <a:xfrm>
              <a:off x="6419851" y="1660526"/>
              <a:ext cx="668338" cy="963613"/>
            </a:xfrm>
            <a:custGeom>
              <a:avLst/>
              <a:gdLst>
                <a:gd name="T0" fmla="*/ 163 w 183"/>
                <a:gd name="T1" fmla="*/ 88 h 264"/>
                <a:gd name="T2" fmla="*/ 183 w 183"/>
                <a:gd name="T3" fmla="*/ 122 h 264"/>
                <a:gd name="T4" fmla="*/ 183 w 183"/>
                <a:gd name="T5" fmla="*/ 247 h 264"/>
                <a:gd name="T6" fmla="*/ 163 w 183"/>
                <a:gd name="T7" fmla="*/ 258 h 264"/>
                <a:gd name="T8" fmla="*/ 20 w 183"/>
                <a:gd name="T9" fmla="*/ 176 h 264"/>
                <a:gd name="T10" fmla="*/ 0 w 183"/>
                <a:gd name="T11" fmla="*/ 142 h 264"/>
                <a:gd name="T12" fmla="*/ 1 w 183"/>
                <a:gd name="T13" fmla="*/ 17 h 264"/>
                <a:gd name="T14" fmla="*/ 21 w 183"/>
                <a:gd name="T15" fmla="*/ 6 h 264"/>
                <a:gd name="T16" fmla="*/ 163 w 183"/>
                <a:gd name="T17" fmla="*/ 8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4">
                  <a:moveTo>
                    <a:pt x="163" y="88"/>
                  </a:moveTo>
                  <a:cubicBezTo>
                    <a:pt x="174" y="95"/>
                    <a:pt x="183" y="110"/>
                    <a:pt x="183" y="122"/>
                  </a:cubicBezTo>
                  <a:cubicBezTo>
                    <a:pt x="183" y="247"/>
                    <a:pt x="183" y="247"/>
                    <a:pt x="183" y="247"/>
                  </a:cubicBezTo>
                  <a:cubicBezTo>
                    <a:pt x="183" y="259"/>
                    <a:pt x="174" y="264"/>
                    <a:pt x="163" y="258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69"/>
                    <a:pt x="0" y="154"/>
                    <a:pt x="0" y="14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5"/>
                    <a:pt x="10" y="0"/>
                    <a:pt x="21" y="6"/>
                  </a:cubicBezTo>
                  <a:lnTo>
                    <a:pt x="163" y="88"/>
                  </a:lnTo>
                  <a:close/>
                </a:path>
              </a:pathLst>
            </a:custGeom>
            <a:solidFill>
              <a:srgbClr val="497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8" name="iślïḋê"/>
            <p:cNvSpPr/>
            <p:nvPr/>
          </p:nvSpPr>
          <p:spPr bwMode="auto">
            <a:xfrm>
              <a:off x="6445251" y="1624013"/>
              <a:ext cx="727075" cy="982663"/>
            </a:xfrm>
            <a:custGeom>
              <a:avLst/>
              <a:gdLst>
                <a:gd name="T0" fmla="*/ 199 w 199"/>
                <a:gd name="T1" fmla="*/ 117 h 269"/>
                <a:gd name="T2" fmla="*/ 199 w 199"/>
                <a:gd name="T3" fmla="*/ 115 h 269"/>
                <a:gd name="T4" fmla="*/ 199 w 199"/>
                <a:gd name="T5" fmla="*/ 114 h 269"/>
                <a:gd name="T6" fmla="*/ 198 w 199"/>
                <a:gd name="T7" fmla="*/ 112 h 269"/>
                <a:gd name="T8" fmla="*/ 198 w 199"/>
                <a:gd name="T9" fmla="*/ 110 h 269"/>
                <a:gd name="T10" fmla="*/ 198 w 199"/>
                <a:gd name="T11" fmla="*/ 109 h 269"/>
                <a:gd name="T12" fmla="*/ 197 w 199"/>
                <a:gd name="T13" fmla="*/ 107 h 269"/>
                <a:gd name="T14" fmla="*/ 196 w 199"/>
                <a:gd name="T15" fmla="*/ 105 h 269"/>
                <a:gd name="T16" fmla="*/ 196 w 199"/>
                <a:gd name="T17" fmla="*/ 104 h 269"/>
                <a:gd name="T18" fmla="*/ 195 w 199"/>
                <a:gd name="T19" fmla="*/ 102 h 269"/>
                <a:gd name="T20" fmla="*/ 194 w 199"/>
                <a:gd name="T21" fmla="*/ 100 h 269"/>
                <a:gd name="T22" fmla="*/ 193 w 199"/>
                <a:gd name="T23" fmla="*/ 98 h 269"/>
                <a:gd name="T24" fmla="*/ 191 w 199"/>
                <a:gd name="T25" fmla="*/ 95 h 269"/>
                <a:gd name="T26" fmla="*/ 189 w 199"/>
                <a:gd name="T27" fmla="*/ 93 h 269"/>
                <a:gd name="T28" fmla="*/ 187 w 199"/>
                <a:gd name="T29" fmla="*/ 91 h 269"/>
                <a:gd name="T30" fmla="*/ 187 w 199"/>
                <a:gd name="T31" fmla="*/ 90 h 269"/>
                <a:gd name="T32" fmla="*/ 185 w 199"/>
                <a:gd name="T33" fmla="*/ 89 h 269"/>
                <a:gd name="T34" fmla="*/ 184 w 199"/>
                <a:gd name="T35" fmla="*/ 88 h 269"/>
                <a:gd name="T36" fmla="*/ 182 w 199"/>
                <a:gd name="T37" fmla="*/ 87 h 269"/>
                <a:gd name="T38" fmla="*/ 181 w 199"/>
                <a:gd name="T39" fmla="*/ 86 h 269"/>
                <a:gd name="T40" fmla="*/ 180 w 199"/>
                <a:gd name="T41" fmla="*/ 85 h 269"/>
                <a:gd name="T42" fmla="*/ 35 w 199"/>
                <a:gd name="T43" fmla="*/ 2 h 269"/>
                <a:gd name="T44" fmla="*/ 35 w 199"/>
                <a:gd name="T45" fmla="*/ 1 h 269"/>
                <a:gd name="T46" fmla="*/ 33 w 199"/>
                <a:gd name="T47" fmla="*/ 1 h 269"/>
                <a:gd name="T48" fmla="*/ 31 w 199"/>
                <a:gd name="T49" fmla="*/ 0 h 269"/>
                <a:gd name="T50" fmla="*/ 31 w 199"/>
                <a:gd name="T51" fmla="*/ 0 h 269"/>
                <a:gd name="T52" fmla="*/ 29 w 199"/>
                <a:gd name="T53" fmla="*/ 0 h 269"/>
                <a:gd name="T54" fmla="*/ 27 w 199"/>
                <a:gd name="T55" fmla="*/ 0 h 269"/>
                <a:gd name="T56" fmla="*/ 26 w 199"/>
                <a:gd name="T57" fmla="*/ 0 h 269"/>
                <a:gd name="T58" fmla="*/ 24 w 199"/>
                <a:gd name="T59" fmla="*/ 0 h 269"/>
                <a:gd name="T60" fmla="*/ 23 w 199"/>
                <a:gd name="T61" fmla="*/ 1 h 269"/>
                <a:gd name="T62" fmla="*/ 2 w 199"/>
                <a:gd name="T63" fmla="*/ 13 h 269"/>
                <a:gd name="T64" fmla="*/ 4 w 199"/>
                <a:gd name="T65" fmla="*/ 13 h 269"/>
                <a:gd name="T66" fmla="*/ 8 w 199"/>
                <a:gd name="T67" fmla="*/ 14 h 269"/>
                <a:gd name="T68" fmla="*/ 10 w 199"/>
                <a:gd name="T69" fmla="*/ 14 h 269"/>
                <a:gd name="T70" fmla="*/ 14 w 199"/>
                <a:gd name="T71" fmla="*/ 16 h 269"/>
                <a:gd name="T72" fmla="*/ 159 w 199"/>
                <a:gd name="T73" fmla="*/ 100 h 269"/>
                <a:gd name="T74" fmla="*/ 162 w 199"/>
                <a:gd name="T75" fmla="*/ 103 h 269"/>
                <a:gd name="T76" fmla="*/ 164 w 199"/>
                <a:gd name="T77" fmla="*/ 105 h 269"/>
                <a:gd name="T78" fmla="*/ 167 w 199"/>
                <a:gd name="T79" fmla="*/ 109 h 269"/>
                <a:gd name="T80" fmla="*/ 169 w 199"/>
                <a:gd name="T81" fmla="*/ 111 h 269"/>
                <a:gd name="T82" fmla="*/ 171 w 199"/>
                <a:gd name="T83" fmla="*/ 113 h 269"/>
                <a:gd name="T84" fmla="*/ 173 w 199"/>
                <a:gd name="T85" fmla="*/ 118 h 269"/>
                <a:gd name="T86" fmla="*/ 174 w 199"/>
                <a:gd name="T87" fmla="*/ 120 h 269"/>
                <a:gd name="T88" fmla="*/ 175 w 199"/>
                <a:gd name="T89" fmla="*/ 125 h 269"/>
                <a:gd name="T90" fmla="*/ 176 w 199"/>
                <a:gd name="T91" fmla="*/ 128 h 269"/>
                <a:gd name="T92" fmla="*/ 176 w 199"/>
                <a:gd name="T93" fmla="*/ 132 h 269"/>
                <a:gd name="T94" fmla="*/ 176 w 199"/>
                <a:gd name="T95" fmla="*/ 259 h 269"/>
                <a:gd name="T96" fmla="*/ 175 w 199"/>
                <a:gd name="T97" fmla="*/ 263 h 269"/>
                <a:gd name="T98" fmla="*/ 174 w 199"/>
                <a:gd name="T99" fmla="*/ 265 h 269"/>
                <a:gd name="T100" fmla="*/ 173 w 199"/>
                <a:gd name="T101" fmla="*/ 267 h 269"/>
                <a:gd name="T102" fmla="*/ 171 w 199"/>
                <a:gd name="T103" fmla="*/ 269 h 269"/>
                <a:gd name="T104" fmla="*/ 170 w 199"/>
                <a:gd name="T105" fmla="*/ 269 h 269"/>
                <a:gd name="T106" fmla="*/ 194 w 199"/>
                <a:gd name="T107" fmla="*/ 255 h 269"/>
                <a:gd name="T108" fmla="*/ 196 w 199"/>
                <a:gd name="T109" fmla="*/ 254 h 269"/>
                <a:gd name="T110" fmla="*/ 197 w 199"/>
                <a:gd name="T111" fmla="*/ 253 h 269"/>
                <a:gd name="T112" fmla="*/ 197 w 199"/>
                <a:gd name="T113" fmla="*/ 251 h 269"/>
                <a:gd name="T114" fmla="*/ 198 w 199"/>
                <a:gd name="T115" fmla="*/ 249 h 269"/>
                <a:gd name="T116" fmla="*/ 199 w 199"/>
                <a:gd name="T117" fmla="*/ 248 h 269"/>
                <a:gd name="T118" fmla="*/ 199 w 199"/>
                <a:gd name="T119" fmla="*/ 246 h 269"/>
                <a:gd name="T120" fmla="*/ 199 w 199"/>
                <a:gd name="T121" fmla="*/ 245 h 269"/>
                <a:gd name="T122" fmla="*/ 199 w 199"/>
                <a:gd name="T123" fmla="*/ 243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9" h="269">
                  <a:moveTo>
                    <a:pt x="199" y="118"/>
                  </a:moveTo>
                  <a:cubicBezTo>
                    <a:pt x="199" y="118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6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199" y="116"/>
                    <a:pt x="199" y="116"/>
                    <a:pt x="199" y="115"/>
                  </a:cubicBezTo>
                  <a:cubicBezTo>
                    <a:pt x="199" y="115"/>
                    <a:pt x="199" y="115"/>
                    <a:pt x="199" y="114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9" y="114"/>
                    <a:pt x="199" y="114"/>
                    <a:pt x="199" y="113"/>
                  </a:cubicBezTo>
                  <a:cubicBezTo>
                    <a:pt x="199" y="113"/>
                    <a:pt x="199" y="113"/>
                    <a:pt x="199" y="112"/>
                  </a:cubicBezTo>
                  <a:cubicBezTo>
                    <a:pt x="199" y="112"/>
                    <a:pt x="198" y="112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8" y="111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09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198" y="109"/>
                    <a:pt x="198" y="108"/>
                    <a:pt x="197" y="108"/>
                  </a:cubicBezTo>
                  <a:cubicBezTo>
                    <a:pt x="197" y="108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6"/>
                    <a:pt x="197" y="106"/>
                    <a:pt x="197" y="106"/>
                  </a:cubicBezTo>
                  <a:cubicBezTo>
                    <a:pt x="197" y="106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4"/>
                  </a:cubicBezTo>
                  <a:cubicBezTo>
                    <a:pt x="196" y="104"/>
                    <a:pt x="196" y="104"/>
                    <a:pt x="196" y="104"/>
                  </a:cubicBezTo>
                  <a:cubicBezTo>
                    <a:pt x="196" y="104"/>
                    <a:pt x="196" y="104"/>
                    <a:pt x="196" y="104"/>
                  </a:cubicBezTo>
                  <a:cubicBezTo>
                    <a:pt x="196" y="104"/>
                    <a:pt x="196" y="104"/>
                    <a:pt x="195" y="103"/>
                  </a:cubicBezTo>
                  <a:cubicBezTo>
                    <a:pt x="195" y="103"/>
                    <a:pt x="195" y="103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4" y="101"/>
                    <a:pt x="194" y="101"/>
                  </a:cubicBezTo>
                  <a:cubicBezTo>
                    <a:pt x="194" y="101"/>
                    <a:pt x="194" y="100"/>
                    <a:pt x="194" y="100"/>
                  </a:cubicBezTo>
                  <a:cubicBezTo>
                    <a:pt x="194" y="100"/>
                    <a:pt x="194" y="100"/>
                    <a:pt x="193" y="99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3" y="99"/>
                    <a:pt x="193" y="99"/>
                    <a:pt x="193" y="98"/>
                  </a:cubicBezTo>
                  <a:cubicBezTo>
                    <a:pt x="193" y="98"/>
                    <a:pt x="192" y="98"/>
                    <a:pt x="192" y="97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1" y="96"/>
                    <a:pt x="191" y="96"/>
                    <a:pt x="191" y="95"/>
                  </a:cubicBezTo>
                  <a:cubicBezTo>
                    <a:pt x="190" y="95"/>
                    <a:pt x="190" y="94"/>
                    <a:pt x="190" y="94"/>
                  </a:cubicBezTo>
                  <a:cubicBezTo>
                    <a:pt x="190" y="94"/>
                    <a:pt x="189" y="93"/>
                    <a:pt x="189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3"/>
                    <a:pt x="189" y="92"/>
                    <a:pt x="188" y="92"/>
                  </a:cubicBezTo>
                  <a:cubicBezTo>
                    <a:pt x="188" y="92"/>
                    <a:pt x="188" y="92"/>
                    <a:pt x="187" y="91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7" y="91"/>
                    <a:pt x="187" y="91"/>
                    <a:pt x="187" y="90"/>
                  </a:cubicBezTo>
                  <a:cubicBezTo>
                    <a:pt x="186" y="90"/>
                    <a:pt x="186" y="90"/>
                    <a:pt x="186" y="90"/>
                  </a:cubicBezTo>
                  <a:cubicBezTo>
                    <a:pt x="186" y="90"/>
                    <a:pt x="186" y="89"/>
                    <a:pt x="186" y="89"/>
                  </a:cubicBezTo>
                  <a:cubicBezTo>
                    <a:pt x="186" y="89"/>
                    <a:pt x="185" y="89"/>
                    <a:pt x="185" y="89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5" y="89"/>
                    <a:pt x="184" y="88"/>
                    <a:pt x="184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3" y="88"/>
                    <a:pt x="183" y="87"/>
                    <a:pt x="183" y="87"/>
                  </a:cubicBezTo>
                  <a:cubicBezTo>
                    <a:pt x="183" y="87"/>
                    <a:pt x="183" y="87"/>
                    <a:pt x="182" y="87"/>
                  </a:cubicBezTo>
                  <a:cubicBezTo>
                    <a:pt x="182" y="87"/>
                    <a:pt x="182" y="86"/>
                    <a:pt x="182" y="86"/>
                  </a:cubicBezTo>
                  <a:cubicBezTo>
                    <a:pt x="182" y="86"/>
                    <a:pt x="182" y="86"/>
                    <a:pt x="182" y="86"/>
                  </a:cubicBezTo>
                  <a:cubicBezTo>
                    <a:pt x="182" y="86"/>
                    <a:pt x="182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6" y="2"/>
                    <a:pt x="36" y="2"/>
                    <a:pt x="35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4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2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" y="14"/>
                    <a:pt x="2" y="14"/>
                    <a:pt x="2" y="13"/>
                  </a:cubicBezTo>
                  <a:cubicBezTo>
                    <a:pt x="2" y="13"/>
                    <a:pt x="2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7" y="13"/>
                    <a:pt x="7" y="13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6"/>
                    <a:pt x="14" y="16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9"/>
                    <a:pt x="158" y="99"/>
                    <a:pt x="158" y="100"/>
                  </a:cubicBezTo>
                  <a:cubicBezTo>
                    <a:pt x="158" y="100"/>
                    <a:pt x="159" y="100"/>
                    <a:pt x="159" y="100"/>
                  </a:cubicBezTo>
                  <a:cubicBezTo>
                    <a:pt x="159" y="100"/>
                    <a:pt x="160" y="101"/>
                    <a:pt x="160" y="101"/>
                  </a:cubicBezTo>
                  <a:cubicBezTo>
                    <a:pt x="160" y="101"/>
                    <a:pt x="160" y="101"/>
                    <a:pt x="161" y="101"/>
                  </a:cubicBezTo>
                  <a:cubicBezTo>
                    <a:pt x="161" y="102"/>
                    <a:pt x="162" y="102"/>
                    <a:pt x="162" y="103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3" y="103"/>
                    <a:pt x="164" y="104"/>
                    <a:pt x="164" y="104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5"/>
                    <a:pt x="165" y="106"/>
                    <a:pt x="166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6" y="107"/>
                    <a:pt x="167" y="108"/>
                    <a:pt x="167" y="109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8" y="109"/>
                    <a:pt x="168" y="110"/>
                    <a:pt x="169" y="111"/>
                  </a:cubicBezTo>
                  <a:cubicBezTo>
                    <a:pt x="169" y="111"/>
                    <a:pt x="169" y="111"/>
                    <a:pt x="170" y="112"/>
                  </a:cubicBezTo>
                  <a:cubicBezTo>
                    <a:pt x="170" y="112"/>
                    <a:pt x="170" y="113"/>
                    <a:pt x="170" y="113"/>
                  </a:cubicBezTo>
                  <a:cubicBezTo>
                    <a:pt x="170" y="113"/>
                    <a:pt x="170" y="113"/>
                    <a:pt x="171" y="113"/>
                  </a:cubicBezTo>
                  <a:cubicBezTo>
                    <a:pt x="171" y="114"/>
                    <a:pt x="171" y="115"/>
                    <a:pt x="172" y="115"/>
                  </a:cubicBezTo>
                  <a:cubicBezTo>
                    <a:pt x="172" y="115"/>
                    <a:pt x="172" y="115"/>
                    <a:pt x="172" y="115"/>
                  </a:cubicBezTo>
                  <a:cubicBezTo>
                    <a:pt x="172" y="116"/>
                    <a:pt x="172" y="117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9"/>
                    <a:pt x="173" y="119"/>
                    <a:pt x="174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1"/>
                    <a:pt x="174" y="122"/>
                    <a:pt x="175" y="123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5"/>
                  </a:cubicBezTo>
                  <a:cubicBezTo>
                    <a:pt x="175" y="125"/>
                    <a:pt x="175" y="125"/>
                    <a:pt x="175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6" y="129"/>
                    <a:pt x="176" y="130"/>
                  </a:cubicBezTo>
                  <a:cubicBezTo>
                    <a:pt x="176" y="130"/>
                    <a:pt x="176" y="130"/>
                    <a:pt x="176" y="130"/>
                  </a:cubicBezTo>
                  <a:cubicBezTo>
                    <a:pt x="176" y="131"/>
                    <a:pt x="176" y="132"/>
                    <a:pt x="176" y="132"/>
                  </a:cubicBezTo>
                  <a:cubicBezTo>
                    <a:pt x="176" y="257"/>
                    <a:pt x="176" y="257"/>
                    <a:pt x="176" y="257"/>
                  </a:cubicBezTo>
                  <a:cubicBezTo>
                    <a:pt x="176" y="258"/>
                    <a:pt x="176" y="258"/>
                    <a:pt x="176" y="259"/>
                  </a:cubicBezTo>
                  <a:cubicBezTo>
                    <a:pt x="176" y="259"/>
                    <a:pt x="176" y="259"/>
                    <a:pt x="176" y="259"/>
                  </a:cubicBezTo>
                  <a:cubicBezTo>
                    <a:pt x="176" y="260"/>
                    <a:pt x="175" y="260"/>
                    <a:pt x="175" y="261"/>
                  </a:cubicBezTo>
                  <a:cubicBezTo>
                    <a:pt x="175" y="261"/>
                    <a:pt x="175" y="261"/>
                    <a:pt x="175" y="261"/>
                  </a:cubicBezTo>
                  <a:cubicBezTo>
                    <a:pt x="175" y="262"/>
                    <a:pt x="175" y="262"/>
                    <a:pt x="175" y="263"/>
                  </a:cubicBezTo>
                  <a:cubicBezTo>
                    <a:pt x="175" y="263"/>
                    <a:pt x="175" y="263"/>
                    <a:pt x="175" y="263"/>
                  </a:cubicBezTo>
                  <a:cubicBezTo>
                    <a:pt x="175" y="264"/>
                    <a:pt x="174" y="264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5"/>
                    <a:pt x="174" y="266"/>
                    <a:pt x="173" y="266"/>
                  </a:cubicBezTo>
                  <a:cubicBezTo>
                    <a:pt x="173" y="266"/>
                    <a:pt x="173" y="266"/>
                    <a:pt x="173" y="266"/>
                  </a:cubicBezTo>
                  <a:cubicBezTo>
                    <a:pt x="173" y="267"/>
                    <a:pt x="173" y="267"/>
                    <a:pt x="173" y="267"/>
                  </a:cubicBezTo>
                  <a:cubicBezTo>
                    <a:pt x="172" y="267"/>
                    <a:pt x="172" y="268"/>
                    <a:pt x="172" y="268"/>
                  </a:cubicBezTo>
                  <a:cubicBezTo>
                    <a:pt x="172" y="268"/>
                    <a:pt x="172" y="268"/>
                    <a:pt x="171" y="268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1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93" y="256"/>
                    <a:pt x="193" y="256"/>
                    <a:pt x="193" y="256"/>
                  </a:cubicBezTo>
                  <a:cubicBezTo>
                    <a:pt x="194" y="256"/>
                    <a:pt x="194" y="256"/>
                    <a:pt x="194" y="255"/>
                  </a:cubicBezTo>
                  <a:cubicBezTo>
                    <a:pt x="194" y="255"/>
                    <a:pt x="195" y="255"/>
                    <a:pt x="195" y="255"/>
                  </a:cubicBezTo>
                  <a:cubicBezTo>
                    <a:pt x="195" y="255"/>
                    <a:pt x="195" y="254"/>
                    <a:pt x="195" y="254"/>
                  </a:cubicBezTo>
                  <a:cubicBezTo>
                    <a:pt x="195" y="254"/>
                    <a:pt x="196" y="254"/>
                    <a:pt x="196" y="254"/>
                  </a:cubicBezTo>
                  <a:cubicBezTo>
                    <a:pt x="196" y="254"/>
                    <a:pt x="196" y="253"/>
                    <a:pt x="196" y="253"/>
                  </a:cubicBezTo>
                  <a:cubicBezTo>
                    <a:pt x="196" y="253"/>
                    <a:pt x="197" y="253"/>
                    <a:pt x="197" y="253"/>
                  </a:cubicBezTo>
                  <a:cubicBezTo>
                    <a:pt x="197" y="253"/>
                    <a:pt x="197" y="253"/>
                    <a:pt x="197" y="253"/>
                  </a:cubicBezTo>
                  <a:cubicBezTo>
                    <a:pt x="197" y="252"/>
                    <a:pt x="197" y="252"/>
                    <a:pt x="197" y="251"/>
                  </a:cubicBezTo>
                  <a:cubicBezTo>
                    <a:pt x="197" y="251"/>
                    <a:pt x="197" y="251"/>
                    <a:pt x="197" y="251"/>
                  </a:cubicBezTo>
                  <a:cubicBezTo>
                    <a:pt x="197" y="251"/>
                    <a:pt x="197" y="251"/>
                    <a:pt x="197" y="251"/>
                  </a:cubicBezTo>
                  <a:cubicBezTo>
                    <a:pt x="198" y="251"/>
                    <a:pt x="198" y="251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0"/>
                    <a:pt x="198" y="250"/>
                    <a:pt x="198" y="249"/>
                  </a:cubicBezTo>
                  <a:cubicBezTo>
                    <a:pt x="198" y="249"/>
                    <a:pt x="198" y="249"/>
                    <a:pt x="198" y="249"/>
                  </a:cubicBezTo>
                  <a:cubicBezTo>
                    <a:pt x="198" y="249"/>
                    <a:pt x="198" y="248"/>
                    <a:pt x="198" y="248"/>
                  </a:cubicBezTo>
                  <a:cubicBezTo>
                    <a:pt x="198" y="248"/>
                    <a:pt x="198" y="248"/>
                    <a:pt x="199" y="248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7"/>
                    <a:pt x="199" y="247"/>
                    <a:pt x="199" y="247"/>
                  </a:cubicBezTo>
                  <a:cubicBezTo>
                    <a:pt x="199" y="247"/>
                    <a:pt x="199" y="247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9" y="245"/>
                    <a:pt x="199" y="245"/>
                    <a:pt x="199" y="244"/>
                  </a:cubicBezTo>
                  <a:cubicBezTo>
                    <a:pt x="199" y="244"/>
                    <a:pt x="199" y="244"/>
                    <a:pt x="199" y="243"/>
                  </a:cubicBezTo>
                  <a:cubicBezTo>
                    <a:pt x="199" y="243"/>
                    <a:pt x="199" y="243"/>
                    <a:pt x="199" y="243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199" y="119"/>
                    <a:pt x="199" y="118"/>
                    <a:pt x="199" y="118"/>
                  </a:cubicBezTo>
                  <a:close/>
                </a:path>
              </a:pathLst>
            </a:custGeom>
            <a:solidFill>
              <a:srgbClr val="6F9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9" name="iṧḷïďé"/>
            <p:cNvSpPr/>
            <p:nvPr/>
          </p:nvSpPr>
          <p:spPr bwMode="auto">
            <a:xfrm>
              <a:off x="7242176" y="2146301"/>
              <a:ext cx="669925" cy="963613"/>
            </a:xfrm>
            <a:custGeom>
              <a:avLst/>
              <a:gdLst>
                <a:gd name="T0" fmla="*/ 163 w 183"/>
                <a:gd name="T1" fmla="*/ 88 h 264"/>
                <a:gd name="T2" fmla="*/ 183 w 183"/>
                <a:gd name="T3" fmla="*/ 122 h 264"/>
                <a:gd name="T4" fmla="*/ 183 w 183"/>
                <a:gd name="T5" fmla="*/ 247 h 264"/>
                <a:gd name="T6" fmla="*/ 163 w 183"/>
                <a:gd name="T7" fmla="*/ 258 h 264"/>
                <a:gd name="T8" fmla="*/ 20 w 183"/>
                <a:gd name="T9" fmla="*/ 176 h 264"/>
                <a:gd name="T10" fmla="*/ 0 w 183"/>
                <a:gd name="T11" fmla="*/ 142 h 264"/>
                <a:gd name="T12" fmla="*/ 1 w 183"/>
                <a:gd name="T13" fmla="*/ 17 h 264"/>
                <a:gd name="T14" fmla="*/ 21 w 183"/>
                <a:gd name="T15" fmla="*/ 6 h 264"/>
                <a:gd name="T16" fmla="*/ 163 w 183"/>
                <a:gd name="T17" fmla="*/ 88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4">
                  <a:moveTo>
                    <a:pt x="163" y="88"/>
                  </a:moveTo>
                  <a:cubicBezTo>
                    <a:pt x="174" y="95"/>
                    <a:pt x="183" y="110"/>
                    <a:pt x="183" y="122"/>
                  </a:cubicBezTo>
                  <a:cubicBezTo>
                    <a:pt x="183" y="247"/>
                    <a:pt x="183" y="247"/>
                    <a:pt x="183" y="247"/>
                  </a:cubicBezTo>
                  <a:cubicBezTo>
                    <a:pt x="183" y="259"/>
                    <a:pt x="174" y="264"/>
                    <a:pt x="163" y="258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69"/>
                    <a:pt x="0" y="154"/>
                    <a:pt x="0" y="142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5"/>
                    <a:pt x="10" y="0"/>
                    <a:pt x="21" y="6"/>
                  </a:cubicBezTo>
                  <a:lnTo>
                    <a:pt x="163" y="88"/>
                  </a:lnTo>
                  <a:close/>
                </a:path>
              </a:pathLst>
            </a:custGeom>
            <a:solidFill>
              <a:srgbClr val="3D8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0" name="ïŝľïḑe"/>
            <p:cNvSpPr/>
            <p:nvPr/>
          </p:nvSpPr>
          <p:spPr bwMode="auto">
            <a:xfrm>
              <a:off x="7267576" y="2109788"/>
              <a:ext cx="728663" cy="981075"/>
            </a:xfrm>
            <a:custGeom>
              <a:avLst/>
              <a:gdLst>
                <a:gd name="T0" fmla="*/ 199 w 199"/>
                <a:gd name="T1" fmla="*/ 117 h 269"/>
                <a:gd name="T2" fmla="*/ 199 w 199"/>
                <a:gd name="T3" fmla="*/ 115 h 269"/>
                <a:gd name="T4" fmla="*/ 199 w 199"/>
                <a:gd name="T5" fmla="*/ 114 h 269"/>
                <a:gd name="T6" fmla="*/ 198 w 199"/>
                <a:gd name="T7" fmla="*/ 112 h 269"/>
                <a:gd name="T8" fmla="*/ 198 w 199"/>
                <a:gd name="T9" fmla="*/ 110 h 269"/>
                <a:gd name="T10" fmla="*/ 198 w 199"/>
                <a:gd name="T11" fmla="*/ 109 h 269"/>
                <a:gd name="T12" fmla="*/ 197 w 199"/>
                <a:gd name="T13" fmla="*/ 107 h 269"/>
                <a:gd name="T14" fmla="*/ 196 w 199"/>
                <a:gd name="T15" fmla="*/ 105 h 269"/>
                <a:gd name="T16" fmla="*/ 196 w 199"/>
                <a:gd name="T17" fmla="*/ 104 h 269"/>
                <a:gd name="T18" fmla="*/ 195 w 199"/>
                <a:gd name="T19" fmla="*/ 102 h 269"/>
                <a:gd name="T20" fmla="*/ 194 w 199"/>
                <a:gd name="T21" fmla="*/ 100 h 269"/>
                <a:gd name="T22" fmla="*/ 193 w 199"/>
                <a:gd name="T23" fmla="*/ 98 h 269"/>
                <a:gd name="T24" fmla="*/ 191 w 199"/>
                <a:gd name="T25" fmla="*/ 95 h 269"/>
                <a:gd name="T26" fmla="*/ 189 w 199"/>
                <a:gd name="T27" fmla="*/ 93 h 269"/>
                <a:gd name="T28" fmla="*/ 187 w 199"/>
                <a:gd name="T29" fmla="*/ 91 h 269"/>
                <a:gd name="T30" fmla="*/ 187 w 199"/>
                <a:gd name="T31" fmla="*/ 90 h 269"/>
                <a:gd name="T32" fmla="*/ 185 w 199"/>
                <a:gd name="T33" fmla="*/ 89 h 269"/>
                <a:gd name="T34" fmla="*/ 184 w 199"/>
                <a:gd name="T35" fmla="*/ 88 h 269"/>
                <a:gd name="T36" fmla="*/ 182 w 199"/>
                <a:gd name="T37" fmla="*/ 87 h 269"/>
                <a:gd name="T38" fmla="*/ 181 w 199"/>
                <a:gd name="T39" fmla="*/ 86 h 269"/>
                <a:gd name="T40" fmla="*/ 180 w 199"/>
                <a:gd name="T41" fmla="*/ 85 h 269"/>
                <a:gd name="T42" fmla="*/ 35 w 199"/>
                <a:gd name="T43" fmla="*/ 2 h 269"/>
                <a:gd name="T44" fmla="*/ 35 w 199"/>
                <a:gd name="T45" fmla="*/ 1 h 269"/>
                <a:gd name="T46" fmla="*/ 33 w 199"/>
                <a:gd name="T47" fmla="*/ 1 h 269"/>
                <a:gd name="T48" fmla="*/ 31 w 199"/>
                <a:gd name="T49" fmla="*/ 0 h 269"/>
                <a:gd name="T50" fmla="*/ 31 w 199"/>
                <a:gd name="T51" fmla="*/ 0 h 269"/>
                <a:gd name="T52" fmla="*/ 29 w 199"/>
                <a:gd name="T53" fmla="*/ 0 h 269"/>
                <a:gd name="T54" fmla="*/ 27 w 199"/>
                <a:gd name="T55" fmla="*/ 0 h 269"/>
                <a:gd name="T56" fmla="*/ 26 w 199"/>
                <a:gd name="T57" fmla="*/ 0 h 269"/>
                <a:gd name="T58" fmla="*/ 24 w 199"/>
                <a:gd name="T59" fmla="*/ 0 h 269"/>
                <a:gd name="T60" fmla="*/ 23 w 199"/>
                <a:gd name="T61" fmla="*/ 1 h 269"/>
                <a:gd name="T62" fmla="*/ 2 w 199"/>
                <a:gd name="T63" fmla="*/ 13 h 269"/>
                <a:gd name="T64" fmla="*/ 4 w 199"/>
                <a:gd name="T65" fmla="*/ 13 h 269"/>
                <a:gd name="T66" fmla="*/ 8 w 199"/>
                <a:gd name="T67" fmla="*/ 13 h 269"/>
                <a:gd name="T68" fmla="*/ 10 w 199"/>
                <a:gd name="T69" fmla="*/ 14 h 269"/>
                <a:gd name="T70" fmla="*/ 14 w 199"/>
                <a:gd name="T71" fmla="*/ 16 h 269"/>
                <a:gd name="T72" fmla="*/ 158 w 199"/>
                <a:gd name="T73" fmla="*/ 100 h 269"/>
                <a:gd name="T74" fmla="*/ 162 w 199"/>
                <a:gd name="T75" fmla="*/ 103 h 269"/>
                <a:gd name="T76" fmla="*/ 164 w 199"/>
                <a:gd name="T77" fmla="*/ 105 h 269"/>
                <a:gd name="T78" fmla="*/ 167 w 199"/>
                <a:gd name="T79" fmla="*/ 109 h 269"/>
                <a:gd name="T80" fmla="*/ 169 w 199"/>
                <a:gd name="T81" fmla="*/ 111 h 269"/>
                <a:gd name="T82" fmla="*/ 171 w 199"/>
                <a:gd name="T83" fmla="*/ 113 h 269"/>
                <a:gd name="T84" fmla="*/ 173 w 199"/>
                <a:gd name="T85" fmla="*/ 118 h 269"/>
                <a:gd name="T86" fmla="*/ 174 w 199"/>
                <a:gd name="T87" fmla="*/ 120 h 269"/>
                <a:gd name="T88" fmla="*/ 175 w 199"/>
                <a:gd name="T89" fmla="*/ 125 h 269"/>
                <a:gd name="T90" fmla="*/ 176 w 199"/>
                <a:gd name="T91" fmla="*/ 128 h 269"/>
                <a:gd name="T92" fmla="*/ 176 w 199"/>
                <a:gd name="T93" fmla="*/ 132 h 269"/>
                <a:gd name="T94" fmla="*/ 176 w 199"/>
                <a:gd name="T95" fmla="*/ 259 h 269"/>
                <a:gd name="T96" fmla="*/ 175 w 199"/>
                <a:gd name="T97" fmla="*/ 263 h 269"/>
                <a:gd name="T98" fmla="*/ 174 w 199"/>
                <a:gd name="T99" fmla="*/ 265 h 269"/>
                <a:gd name="T100" fmla="*/ 172 w 199"/>
                <a:gd name="T101" fmla="*/ 267 h 269"/>
                <a:gd name="T102" fmla="*/ 171 w 199"/>
                <a:gd name="T103" fmla="*/ 269 h 269"/>
                <a:gd name="T104" fmla="*/ 170 w 199"/>
                <a:gd name="T105" fmla="*/ 269 h 269"/>
                <a:gd name="T106" fmla="*/ 194 w 199"/>
                <a:gd name="T107" fmla="*/ 255 h 269"/>
                <a:gd name="T108" fmla="*/ 196 w 199"/>
                <a:gd name="T109" fmla="*/ 254 h 269"/>
                <a:gd name="T110" fmla="*/ 197 w 199"/>
                <a:gd name="T111" fmla="*/ 253 h 269"/>
                <a:gd name="T112" fmla="*/ 197 w 199"/>
                <a:gd name="T113" fmla="*/ 251 h 269"/>
                <a:gd name="T114" fmla="*/ 198 w 199"/>
                <a:gd name="T115" fmla="*/ 249 h 269"/>
                <a:gd name="T116" fmla="*/ 198 w 199"/>
                <a:gd name="T117" fmla="*/ 248 h 269"/>
                <a:gd name="T118" fmla="*/ 199 w 199"/>
                <a:gd name="T119" fmla="*/ 246 h 269"/>
                <a:gd name="T120" fmla="*/ 199 w 199"/>
                <a:gd name="T121" fmla="*/ 245 h 269"/>
                <a:gd name="T122" fmla="*/ 199 w 199"/>
                <a:gd name="T123" fmla="*/ 243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9" h="269">
                  <a:moveTo>
                    <a:pt x="199" y="118"/>
                  </a:moveTo>
                  <a:cubicBezTo>
                    <a:pt x="199" y="118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6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199" y="116"/>
                    <a:pt x="199" y="115"/>
                    <a:pt x="199" y="115"/>
                  </a:cubicBezTo>
                  <a:cubicBezTo>
                    <a:pt x="199" y="115"/>
                    <a:pt x="199" y="114"/>
                    <a:pt x="199" y="114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9" y="114"/>
                    <a:pt x="199" y="113"/>
                    <a:pt x="199" y="113"/>
                  </a:cubicBezTo>
                  <a:cubicBezTo>
                    <a:pt x="199" y="113"/>
                    <a:pt x="199" y="112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8" y="111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09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198" y="109"/>
                    <a:pt x="198" y="109"/>
                    <a:pt x="198" y="109"/>
                  </a:cubicBezTo>
                  <a:cubicBezTo>
                    <a:pt x="198" y="109"/>
                    <a:pt x="197" y="108"/>
                    <a:pt x="197" y="108"/>
                  </a:cubicBezTo>
                  <a:cubicBezTo>
                    <a:pt x="197" y="108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6"/>
                    <a:pt x="197" y="106"/>
                    <a:pt x="197" y="106"/>
                  </a:cubicBezTo>
                  <a:cubicBezTo>
                    <a:pt x="197" y="106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4"/>
                  </a:cubicBezTo>
                  <a:cubicBezTo>
                    <a:pt x="196" y="104"/>
                    <a:pt x="196" y="104"/>
                    <a:pt x="196" y="104"/>
                  </a:cubicBezTo>
                  <a:cubicBezTo>
                    <a:pt x="196" y="104"/>
                    <a:pt x="196" y="104"/>
                    <a:pt x="196" y="104"/>
                  </a:cubicBezTo>
                  <a:cubicBezTo>
                    <a:pt x="196" y="104"/>
                    <a:pt x="196" y="103"/>
                    <a:pt x="195" y="103"/>
                  </a:cubicBezTo>
                  <a:cubicBezTo>
                    <a:pt x="195" y="103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1"/>
                    <a:pt x="194" y="101"/>
                    <a:pt x="194" y="101"/>
                  </a:cubicBezTo>
                  <a:cubicBezTo>
                    <a:pt x="194" y="101"/>
                    <a:pt x="194" y="100"/>
                    <a:pt x="194" y="100"/>
                  </a:cubicBezTo>
                  <a:cubicBezTo>
                    <a:pt x="194" y="100"/>
                    <a:pt x="194" y="100"/>
                    <a:pt x="193" y="99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3" y="99"/>
                    <a:pt x="193" y="99"/>
                    <a:pt x="193" y="98"/>
                  </a:cubicBezTo>
                  <a:cubicBezTo>
                    <a:pt x="193" y="98"/>
                    <a:pt x="192" y="97"/>
                    <a:pt x="192" y="97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1" y="96"/>
                    <a:pt x="191" y="96"/>
                    <a:pt x="191" y="95"/>
                  </a:cubicBezTo>
                  <a:cubicBezTo>
                    <a:pt x="190" y="95"/>
                    <a:pt x="190" y="94"/>
                    <a:pt x="190" y="94"/>
                  </a:cubicBezTo>
                  <a:cubicBezTo>
                    <a:pt x="189" y="94"/>
                    <a:pt x="189" y="93"/>
                    <a:pt x="189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3"/>
                    <a:pt x="188" y="92"/>
                    <a:pt x="188" y="92"/>
                  </a:cubicBezTo>
                  <a:cubicBezTo>
                    <a:pt x="188" y="92"/>
                    <a:pt x="188" y="92"/>
                    <a:pt x="187" y="91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7" y="91"/>
                    <a:pt x="187" y="91"/>
                    <a:pt x="187" y="90"/>
                  </a:cubicBezTo>
                  <a:cubicBezTo>
                    <a:pt x="186" y="90"/>
                    <a:pt x="186" y="90"/>
                    <a:pt x="186" y="90"/>
                  </a:cubicBezTo>
                  <a:cubicBezTo>
                    <a:pt x="186" y="90"/>
                    <a:pt x="186" y="89"/>
                    <a:pt x="186" y="89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5" y="89"/>
                    <a:pt x="184" y="88"/>
                    <a:pt x="184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8"/>
                    <a:pt x="184" y="88"/>
                    <a:pt x="183" y="88"/>
                  </a:cubicBezTo>
                  <a:cubicBezTo>
                    <a:pt x="183" y="87"/>
                    <a:pt x="183" y="87"/>
                    <a:pt x="183" y="87"/>
                  </a:cubicBezTo>
                  <a:cubicBezTo>
                    <a:pt x="183" y="87"/>
                    <a:pt x="183" y="87"/>
                    <a:pt x="182" y="87"/>
                  </a:cubicBezTo>
                  <a:cubicBezTo>
                    <a:pt x="182" y="86"/>
                    <a:pt x="182" y="86"/>
                    <a:pt x="182" y="86"/>
                  </a:cubicBezTo>
                  <a:cubicBezTo>
                    <a:pt x="182" y="86"/>
                    <a:pt x="182" y="86"/>
                    <a:pt x="182" y="86"/>
                  </a:cubicBezTo>
                  <a:cubicBezTo>
                    <a:pt x="182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5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6" y="2"/>
                    <a:pt x="36" y="2"/>
                  </a:cubicBezTo>
                  <a:cubicBezTo>
                    <a:pt x="36" y="2"/>
                    <a:pt x="36" y="2"/>
                    <a:pt x="35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4" y="1"/>
                    <a:pt x="34" y="1"/>
                    <a:pt x="34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0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" y="14"/>
                    <a:pt x="1" y="14"/>
                  </a:cubicBezTo>
                  <a:cubicBezTo>
                    <a:pt x="1" y="14"/>
                    <a:pt x="2" y="14"/>
                    <a:pt x="2" y="13"/>
                  </a:cubicBezTo>
                  <a:cubicBezTo>
                    <a:pt x="2" y="13"/>
                    <a:pt x="2" y="13"/>
                    <a:pt x="2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7" y="13"/>
                    <a:pt x="8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4"/>
                    <a:pt x="11" y="14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3" y="15"/>
                    <a:pt x="14" y="16"/>
                  </a:cubicBezTo>
                  <a:cubicBezTo>
                    <a:pt x="156" y="98"/>
                    <a:pt x="156" y="98"/>
                    <a:pt x="156" y="98"/>
                  </a:cubicBezTo>
                  <a:cubicBezTo>
                    <a:pt x="157" y="99"/>
                    <a:pt x="158" y="99"/>
                    <a:pt x="158" y="100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9" y="100"/>
                    <a:pt x="160" y="101"/>
                    <a:pt x="160" y="101"/>
                  </a:cubicBezTo>
                  <a:cubicBezTo>
                    <a:pt x="160" y="101"/>
                    <a:pt x="160" y="101"/>
                    <a:pt x="160" y="101"/>
                  </a:cubicBezTo>
                  <a:cubicBezTo>
                    <a:pt x="161" y="102"/>
                    <a:pt x="162" y="102"/>
                    <a:pt x="162" y="103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3" y="103"/>
                    <a:pt x="163" y="104"/>
                    <a:pt x="164" y="104"/>
                  </a:cubicBezTo>
                  <a:cubicBezTo>
                    <a:pt x="164" y="104"/>
                    <a:pt x="164" y="105"/>
                    <a:pt x="164" y="105"/>
                  </a:cubicBezTo>
                  <a:cubicBezTo>
                    <a:pt x="165" y="105"/>
                    <a:pt x="165" y="106"/>
                    <a:pt x="166" y="106"/>
                  </a:cubicBezTo>
                  <a:cubicBezTo>
                    <a:pt x="166" y="106"/>
                    <a:pt x="166" y="106"/>
                    <a:pt x="166" y="106"/>
                  </a:cubicBezTo>
                  <a:cubicBezTo>
                    <a:pt x="166" y="107"/>
                    <a:pt x="167" y="108"/>
                    <a:pt x="167" y="109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8" y="109"/>
                    <a:pt x="168" y="110"/>
                    <a:pt x="169" y="111"/>
                  </a:cubicBezTo>
                  <a:cubicBezTo>
                    <a:pt x="169" y="111"/>
                    <a:pt x="169" y="111"/>
                    <a:pt x="170" y="112"/>
                  </a:cubicBezTo>
                  <a:cubicBezTo>
                    <a:pt x="170" y="112"/>
                    <a:pt x="170" y="113"/>
                    <a:pt x="170" y="113"/>
                  </a:cubicBezTo>
                  <a:cubicBezTo>
                    <a:pt x="170" y="113"/>
                    <a:pt x="170" y="113"/>
                    <a:pt x="171" y="113"/>
                  </a:cubicBezTo>
                  <a:cubicBezTo>
                    <a:pt x="171" y="114"/>
                    <a:pt x="171" y="115"/>
                    <a:pt x="172" y="115"/>
                  </a:cubicBezTo>
                  <a:cubicBezTo>
                    <a:pt x="172" y="115"/>
                    <a:pt x="172" y="115"/>
                    <a:pt x="172" y="115"/>
                  </a:cubicBezTo>
                  <a:cubicBezTo>
                    <a:pt x="172" y="116"/>
                    <a:pt x="172" y="117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9"/>
                    <a:pt x="173" y="119"/>
                    <a:pt x="174" y="120"/>
                  </a:cubicBezTo>
                  <a:cubicBezTo>
                    <a:pt x="174" y="120"/>
                    <a:pt x="174" y="120"/>
                    <a:pt x="174" y="120"/>
                  </a:cubicBezTo>
                  <a:cubicBezTo>
                    <a:pt x="174" y="121"/>
                    <a:pt x="174" y="122"/>
                    <a:pt x="175" y="123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4"/>
                    <a:pt x="175" y="125"/>
                  </a:cubicBezTo>
                  <a:cubicBezTo>
                    <a:pt x="175" y="125"/>
                    <a:pt x="175" y="125"/>
                    <a:pt x="175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8"/>
                    <a:pt x="176" y="129"/>
                    <a:pt x="176" y="130"/>
                  </a:cubicBezTo>
                  <a:cubicBezTo>
                    <a:pt x="176" y="130"/>
                    <a:pt x="176" y="130"/>
                    <a:pt x="176" y="130"/>
                  </a:cubicBezTo>
                  <a:cubicBezTo>
                    <a:pt x="176" y="131"/>
                    <a:pt x="176" y="132"/>
                    <a:pt x="176" y="132"/>
                  </a:cubicBezTo>
                  <a:cubicBezTo>
                    <a:pt x="176" y="257"/>
                    <a:pt x="176" y="257"/>
                    <a:pt x="176" y="257"/>
                  </a:cubicBezTo>
                  <a:cubicBezTo>
                    <a:pt x="176" y="258"/>
                    <a:pt x="176" y="258"/>
                    <a:pt x="176" y="259"/>
                  </a:cubicBezTo>
                  <a:cubicBezTo>
                    <a:pt x="176" y="259"/>
                    <a:pt x="176" y="259"/>
                    <a:pt x="176" y="259"/>
                  </a:cubicBezTo>
                  <a:cubicBezTo>
                    <a:pt x="176" y="260"/>
                    <a:pt x="175" y="260"/>
                    <a:pt x="175" y="261"/>
                  </a:cubicBezTo>
                  <a:cubicBezTo>
                    <a:pt x="175" y="261"/>
                    <a:pt x="175" y="261"/>
                    <a:pt x="175" y="261"/>
                  </a:cubicBezTo>
                  <a:cubicBezTo>
                    <a:pt x="175" y="262"/>
                    <a:pt x="175" y="262"/>
                    <a:pt x="175" y="263"/>
                  </a:cubicBezTo>
                  <a:cubicBezTo>
                    <a:pt x="175" y="263"/>
                    <a:pt x="175" y="263"/>
                    <a:pt x="175" y="263"/>
                  </a:cubicBezTo>
                  <a:cubicBezTo>
                    <a:pt x="175" y="264"/>
                    <a:pt x="174" y="264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5"/>
                    <a:pt x="174" y="266"/>
                    <a:pt x="173" y="266"/>
                  </a:cubicBezTo>
                  <a:cubicBezTo>
                    <a:pt x="173" y="266"/>
                    <a:pt x="173" y="266"/>
                    <a:pt x="173" y="266"/>
                  </a:cubicBezTo>
                  <a:cubicBezTo>
                    <a:pt x="173" y="267"/>
                    <a:pt x="173" y="267"/>
                    <a:pt x="172" y="267"/>
                  </a:cubicBezTo>
                  <a:cubicBezTo>
                    <a:pt x="172" y="267"/>
                    <a:pt x="172" y="268"/>
                    <a:pt x="172" y="268"/>
                  </a:cubicBezTo>
                  <a:cubicBezTo>
                    <a:pt x="172" y="268"/>
                    <a:pt x="172" y="268"/>
                    <a:pt x="171" y="268"/>
                  </a:cubicBezTo>
                  <a:cubicBezTo>
                    <a:pt x="171" y="268"/>
                    <a:pt x="171" y="269"/>
                    <a:pt x="171" y="269"/>
                  </a:cubicBezTo>
                  <a:cubicBezTo>
                    <a:pt x="171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70" y="269"/>
                    <a:pt x="170" y="269"/>
                    <a:pt x="170" y="269"/>
                  </a:cubicBezTo>
                  <a:cubicBezTo>
                    <a:pt x="193" y="256"/>
                    <a:pt x="193" y="256"/>
                    <a:pt x="193" y="256"/>
                  </a:cubicBezTo>
                  <a:cubicBezTo>
                    <a:pt x="194" y="256"/>
                    <a:pt x="194" y="255"/>
                    <a:pt x="194" y="255"/>
                  </a:cubicBezTo>
                  <a:cubicBezTo>
                    <a:pt x="194" y="255"/>
                    <a:pt x="195" y="255"/>
                    <a:pt x="195" y="255"/>
                  </a:cubicBezTo>
                  <a:cubicBezTo>
                    <a:pt x="195" y="255"/>
                    <a:pt x="195" y="254"/>
                    <a:pt x="195" y="254"/>
                  </a:cubicBezTo>
                  <a:cubicBezTo>
                    <a:pt x="195" y="254"/>
                    <a:pt x="196" y="254"/>
                    <a:pt x="196" y="254"/>
                  </a:cubicBezTo>
                  <a:cubicBezTo>
                    <a:pt x="196" y="254"/>
                    <a:pt x="196" y="253"/>
                    <a:pt x="196" y="253"/>
                  </a:cubicBezTo>
                  <a:cubicBezTo>
                    <a:pt x="196" y="253"/>
                    <a:pt x="197" y="253"/>
                    <a:pt x="197" y="253"/>
                  </a:cubicBezTo>
                  <a:cubicBezTo>
                    <a:pt x="197" y="253"/>
                    <a:pt x="197" y="253"/>
                    <a:pt x="197" y="253"/>
                  </a:cubicBezTo>
                  <a:cubicBezTo>
                    <a:pt x="197" y="252"/>
                    <a:pt x="197" y="252"/>
                    <a:pt x="197" y="251"/>
                  </a:cubicBezTo>
                  <a:cubicBezTo>
                    <a:pt x="197" y="251"/>
                    <a:pt x="197" y="251"/>
                    <a:pt x="197" y="251"/>
                  </a:cubicBezTo>
                  <a:cubicBezTo>
                    <a:pt x="197" y="251"/>
                    <a:pt x="197" y="251"/>
                    <a:pt x="197" y="251"/>
                  </a:cubicBezTo>
                  <a:cubicBezTo>
                    <a:pt x="198" y="251"/>
                    <a:pt x="198" y="250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0"/>
                    <a:pt x="198" y="249"/>
                    <a:pt x="198" y="249"/>
                  </a:cubicBezTo>
                  <a:cubicBezTo>
                    <a:pt x="198" y="249"/>
                    <a:pt x="198" y="249"/>
                    <a:pt x="198" y="249"/>
                  </a:cubicBezTo>
                  <a:cubicBezTo>
                    <a:pt x="198" y="249"/>
                    <a:pt x="198" y="248"/>
                    <a:pt x="198" y="248"/>
                  </a:cubicBezTo>
                  <a:cubicBezTo>
                    <a:pt x="198" y="248"/>
                    <a:pt x="198" y="248"/>
                    <a:pt x="198" y="248"/>
                  </a:cubicBezTo>
                  <a:cubicBezTo>
                    <a:pt x="198" y="248"/>
                    <a:pt x="198" y="248"/>
                    <a:pt x="199" y="247"/>
                  </a:cubicBezTo>
                  <a:cubicBezTo>
                    <a:pt x="199" y="247"/>
                    <a:pt x="199" y="247"/>
                    <a:pt x="199" y="247"/>
                  </a:cubicBezTo>
                  <a:cubicBezTo>
                    <a:pt x="199" y="247"/>
                    <a:pt x="199" y="247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6"/>
                    <a:pt x="199" y="245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9" y="245"/>
                    <a:pt x="199" y="245"/>
                    <a:pt x="199" y="244"/>
                  </a:cubicBezTo>
                  <a:cubicBezTo>
                    <a:pt x="199" y="244"/>
                    <a:pt x="199" y="244"/>
                    <a:pt x="199" y="243"/>
                  </a:cubicBezTo>
                  <a:cubicBezTo>
                    <a:pt x="199" y="243"/>
                    <a:pt x="199" y="243"/>
                    <a:pt x="199" y="243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199" y="119"/>
                    <a:pt x="199" y="118"/>
                    <a:pt x="199" y="118"/>
                  </a:cubicBezTo>
                  <a:close/>
                </a:path>
              </a:pathLst>
            </a:custGeom>
            <a:solidFill>
              <a:srgbClr val="60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1" name="iŝļíḍê"/>
            <p:cNvSpPr/>
            <p:nvPr/>
          </p:nvSpPr>
          <p:spPr bwMode="auto">
            <a:xfrm>
              <a:off x="5597526" y="1960563"/>
              <a:ext cx="668338" cy="966788"/>
            </a:xfrm>
            <a:custGeom>
              <a:avLst/>
              <a:gdLst>
                <a:gd name="T0" fmla="*/ 163 w 183"/>
                <a:gd name="T1" fmla="*/ 89 h 265"/>
                <a:gd name="T2" fmla="*/ 183 w 183"/>
                <a:gd name="T3" fmla="*/ 123 h 265"/>
                <a:gd name="T4" fmla="*/ 183 w 183"/>
                <a:gd name="T5" fmla="*/ 248 h 265"/>
                <a:gd name="T6" fmla="*/ 163 w 183"/>
                <a:gd name="T7" fmla="*/ 259 h 265"/>
                <a:gd name="T8" fmla="*/ 20 w 183"/>
                <a:gd name="T9" fmla="*/ 176 h 265"/>
                <a:gd name="T10" fmla="*/ 1 w 183"/>
                <a:gd name="T11" fmla="*/ 142 h 265"/>
                <a:gd name="T12" fmla="*/ 1 w 183"/>
                <a:gd name="T13" fmla="*/ 18 h 265"/>
                <a:gd name="T14" fmla="*/ 21 w 183"/>
                <a:gd name="T15" fmla="*/ 7 h 265"/>
                <a:gd name="T16" fmla="*/ 163 w 183"/>
                <a:gd name="T17" fmla="*/ 8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5">
                  <a:moveTo>
                    <a:pt x="163" y="89"/>
                  </a:moveTo>
                  <a:cubicBezTo>
                    <a:pt x="174" y="95"/>
                    <a:pt x="183" y="111"/>
                    <a:pt x="183" y="123"/>
                  </a:cubicBezTo>
                  <a:cubicBezTo>
                    <a:pt x="183" y="248"/>
                    <a:pt x="183" y="248"/>
                    <a:pt x="183" y="248"/>
                  </a:cubicBezTo>
                  <a:cubicBezTo>
                    <a:pt x="183" y="260"/>
                    <a:pt x="174" y="265"/>
                    <a:pt x="163" y="259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0"/>
                    <a:pt x="0" y="155"/>
                    <a:pt x="1" y="14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5"/>
                    <a:pt x="10" y="0"/>
                    <a:pt x="21" y="7"/>
                  </a:cubicBezTo>
                  <a:lnTo>
                    <a:pt x="163" y="89"/>
                  </a:lnTo>
                  <a:close/>
                </a:path>
              </a:pathLst>
            </a:custGeom>
            <a:solidFill>
              <a:srgbClr val="7070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2" name="î$ḻîḍê"/>
            <p:cNvSpPr/>
            <p:nvPr/>
          </p:nvSpPr>
          <p:spPr bwMode="auto">
            <a:xfrm>
              <a:off x="5622926" y="1924051"/>
              <a:ext cx="727075" cy="984250"/>
            </a:xfrm>
            <a:custGeom>
              <a:avLst/>
              <a:gdLst>
                <a:gd name="T0" fmla="*/ 199 w 199"/>
                <a:gd name="T1" fmla="*/ 117 h 270"/>
                <a:gd name="T2" fmla="*/ 199 w 199"/>
                <a:gd name="T3" fmla="*/ 116 h 270"/>
                <a:gd name="T4" fmla="*/ 199 w 199"/>
                <a:gd name="T5" fmla="*/ 115 h 270"/>
                <a:gd name="T6" fmla="*/ 198 w 199"/>
                <a:gd name="T7" fmla="*/ 113 h 270"/>
                <a:gd name="T8" fmla="*/ 198 w 199"/>
                <a:gd name="T9" fmla="*/ 111 h 270"/>
                <a:gd name="T10" fmla="*/ 198 w 199"/>
                <a:gd name="T11" fmla="*/ 110 h 270"/>
                <a:gd name="T12" fmla="*/ 197 w 199"/>
                <a:gd name="T13" fmla="*/ 108 h 270"/>
                <a:gd name="T14" fmla="*/ 196 w 199"/>
                <a:gd name="T15" fmla="*/ 106 h 270"/>
                <a:gd name="T16" fmla="*/ 196 w 199"/>
                <a:gd name="T17" fmla="*/ 105 h 270"/>
                <a:gd name="T18" fmla="*/ 195 w 199"/>
                <a:gd name="T19" fmla="*/ 103 h 270"/>
                <a:gd name="T20" fmla="*/ 194 w 199"/>
                <a:gd name="T21" fmla="*/ 101 h 270"/>
                <a:gd name="T22" fmla="*/ 193 w 199"/>
                <a:gd name="T23" fmla="*/ 99 h 270"/>
                <a:gd name="T24" fmla="*/ 191 w 199"/>
                <a:gd name="T25" fmla="*/ 96 h 270"/>
                <a:gd name="T26" fmla="*/ 189 w 199"/>
                <a:gd name="T27" fmla="*/ 94 h 270"/>
                <a:gd name="T28" fmla="*/ 188 w 199"/>
                <a:gd name="T29" fmla="*/ 92 h 270"/>
                <a:gd name="T30" fmla="*/ 187 w 199"/>
                <a:gd name="T31" fmla="*/ 91 h 270"/>
                <a:gd name="T32" fmla="*/ 185 w 199"/>
                <a:gd name="T33" fmla="*/ 90 h 270"/>
                <a:gd name="T34" fmla="*/ 184 w 199"/>
                <a:gd name="T35" fmla="*/ 89 h 270"/>
                <a:gd name="T36" fmla="*/ 182 w 199"/>
                <a:gd name="T37" fmla="*/ 87 h 270"/>
                <a:gd name="T38" fmla="*/ 182 w 199"/>
                <a:gd name="T39" fmla="*/ 87 h 270"/>
                <a:gd name="T40" fmla="*/ 180 w 199"/>
                <a:gd name="T41" fmla="*/ 86 h 270"/>
                <a:gd name="T42" fmla="*/ 35 w 199"/>
                <a:gd name="T43" fmla="*/ 2 h 270"/>
                <a:gd name="T44" fmla="*/ 35 w 199"/>
                <a:gd name="T45" fmla="*/ 2 h 270"/>
                <a:gd name="T46" fmla="*/ 33 w 199"/>
                <a:gd name="T47" fmla="*/ 1 h 270"/>
                <a:gd name="T48" fmla="*/ 31 w 199"/>
                <a:gd name="T49" fmla="*/ 1 h 270"/>
                <a:gd name="T50" fmla="*/ 31 w 199"/>
                <a:gd name="T51" fmla="*/ 1 h 270"/>
                <a:gd name="T52" fmla="*/ 29 w 199"/>
                <a:gd name="T53" fmla="*/ 1 h 270"/>
                <a:gd name="T54" fmla="*/ 28 w 199"/>
                <a:gd name="T55" fmla="*/ 0 h 270"/>
                <a:gd name="T56" fmla="*/ 26 w 199"/>
                <a:gd name="T57" fmla="*/ 1 h 270"/>
                <a:gd name="T58" fmla="*/ 24 w 199"/>
                <a:gd name="T59" fmla="*/ 1 h 270"/>
                <a:gd name="T60" fmla="*/ 23 w 199"/>
                <a:gd name="T61" fmla="*/ 2 h 270"/>
                <a:gd name="T62" fmla="*/ 2 w 199"/>
                <a:gd name="T63" fmla="*/ 14 h 270"/>
                <a:gd name="T64" fmla="*/ 4 w 199"/>
                <a:gd name="T65" fmla="*/ 14 h 270"/>
                <a:gd name="T66" fmla="*/ 8 w 199"/>
                <a:gd name="T67" fmla="*/ 14 h 270"/>
                <a:gd name="T68" fmla="*/ 10 w 199"/>
                <a:gd name="T69" fmla="*/ 15 h 270"/>
                <a:gd name="T70" fmla="*/ 14 w 199"/>
                <a:gd name="T71" fmla="*/ 17 h 270"/>
                <a:gd name="T72" fmla="*/ 159 w 199"/>
                <a:gd name="T73" fmla="*/ 100 h 270"/>
                <a:gd name="T74" fmla="*/ 162 w 199"/>
                <a:gd name="T75" fmla="*/ 103 h 270"/>
                <a:gd name="T76" fmla="*/ 164 w 199"/>
                <a:gd name="T77" fmla="*/ 105 h 270"/>
                <a:gd name="T78" fmla="*/ 168 w 199"/>
                <a:gd name="T79" fmla="*/ 109 h 270"/>
                <a:gd name="T80" fmla="*/ 169 w 199"/>
                <a:gd name="T81" fmla="*/ 111 h 270"/>
                <a:gd name="T82" fmla="*/ 171 w 199"/>
                <a:gd name="T83" fmla="*/ 114 h 270"/>
                <a:gd name="T84" fmla="*/ 173 w 199"/>
                <a:gd name="T85" fmla="*/ 119 h 270"/>
                <a:gd name="T86" fmla="*/ 174 w 199"/>
                <a:gd name="T87" fmla="*/ 121 h 270"/>
                <a:gd name="T88" fmla="*/ 175 w 199"/>
                <a:gd name="T89" fmla="*/ 126 h 270"/>
                <a:gd name="T90" fmla="*/ 176 w 199"/>
                <a:gd name="T91" fmla="*/ 128 h 270"/>
                <a:gd name="T92" fmla="*/ 176 w 199"/>
                <a:gd name="T93" fmla="*/ 133 h 270"/>
                <a:gd name="T94" fmla="*/ 176 w 199"/>
                <a:gd name="T95" fmla="*/ 260 h 270"/>
                <a:gd name="T96" fmla="*/ 175 w 199"/>
                <a:gd name="T97" fmla="*/ 264 h 270"/>
                <a:gd name="T98" fmla="*/ 174 w 199"/>
                <a:gd name="T99" fmla="*/ 266 h 270"/>
                <a:gd name="T100" fmla="*/ 173 w 199"/>
                <a:gd name="T101" fmla="*/ 268 h 270"/>
                <a:gd name="T102" fmla="*/ 171 w 199"/>
                <a:gd name="T103" fmla="*/ 269 h 270"/>
                <a:gd name="T104" fmla="*/ 170 w 199"/>
                <a:gd name="T105" fmla="*/ 270 h 270"/>
                <a:gd name="T106" fmla="*/ 194 w 199"/>
                <a:gd name="T107" fmla="*/ 256 h 270"/>
                <a:gd name="T108" fmla="*/ 196 w 199"/>
                <a:gd name="T109" fmla="*/ 255 h 270"/>
                <a:gd name="T110" fmla="*/ 197 w 199"/>
                <a:gd name="T111" fmla="*/ 253 h 270"/>
                <a:gd name="T112" fmla="*/ 197 w 199"/>
                <a:gd name="T113" fmla="*/ 252 h 270"/>
                <a:gd name="T114" fmla="*/ 198 w 199"/>
                <a:gd name="T115" fmla="*/ 250 h 270"/>
                <a:gd name="T116" fmla="*/ 199 w 199"/>
                <a:gd name="T117" fmla="*/ 249 h 270"/>
                <a:gd name="T118" fmla="*/ 199 w 199"/>
                <a:gd name="T119" fmla="*/ 247 h 270"/>
                <a:gd name="T120" fmla="*/ 199 w 199"/>
                <a:gd name="T121" fmla="*/ 246 h 270"/>
                <a:gd name="T122" fmla="*/ 199 w 199"/>
                <a:gd name="T123" fmla="*/ 24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9" h="270">
                  <a:moveTo>
                    <a:pt x="199" y="119"/>
                  </a:moveTo>
                  <a:cubicBezTo>
                    <a:pt x="199" y="119"/>
                    <a:pt x="199" y="118"/>
                    <a:pt x="199" y="118"/>
                  </a:cubicBezTo>
                  <a:cubicBezTo>
                    <a:pt x="199" y="118"/>
                    <a:pt x="199" y="118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6"/>
                    <a:pt x="199" y="116"/>
                  </a:cubicBezTo>
                  <a:cubicBezTo>
                    <a:pt x="199" y="116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5"/>
                    <a:pt x="199" y="114"/>
                    <a:pt x="199" y="114"/>
                  </a:cubicBezTo>
                  <a:cubicBezTo>
                    <a:pt x="199" y="114"/>
                    <a:pt x="199" y="113"/>
                    <a:pt x="199" y="113"/>
                  </a:cubicBezTo>
                  <a:cubicBezTo>
                    <a:pt x="199" y="113"/>
                    <a:pt x="199" y="113"/>
                    <a:pt x="198" y="113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2"/>
                    <a:pt x="198" y="111"/>
                    <a:pt x="198" y="111"/>
                  </a:cubicBezTo>
                  <a:cubicBezTo>
                    <a:pt x="198" y="111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09"/>
                    <a:pt x="198" y="109"/>
                    <a:pt x="197" y="109"/>
                  </a:cubicBezTo>
                  <a:cubicBezTo>
                    <a:pt x="197" y="108"/>
                    <a:pt x="197" y="108"/>
                    <a:pt x="197" y="108"/>
                  </a:cubicBezTo>
                  <a:cubicBezTo>
                    <a:pt x="197" y="108"/>
                    <a:pt x="197" y="108"/>
                    <a:pt x="197" y="108"/>
                  </a:cubicBezTo>
                  <a:cubicBezTo>
                    <a:pt x="197" y="108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7"/>
                    <a:pt x="196" y="106"/>
                    <a:pt x="196" y="106"/>
                  </a:cubicBezTo>
                  <a:cubicBezTo>
                    <a:pt x="196" y="106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5"/>
                    <a:pt x="196" y="104"/>
                    <a:pt x="195" y="104"/>
                  </a:cubicBezTo>
                  <a:cubicBezTo>
                    <a:pt x="195" y="104"/>
                    <a:pt x="195" y="103"/>
                    <a:pt x="195" y="103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02"/>
                    <a:pt x="195" y="102"/>
                    <a:pt x="194" y="102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101"/>
                    <a:pt x="194" y="100"/>
                    <a:pt x="194" y="100"/>
                  </a:cubicBezTo>
                  <a:cubicBezTo>
                    <a:pt x="193" y="100"/>
                    <a:pt x="193" y="100"/>
                    <a:pt x="193" y="100"/>
                  </a:cubicBezTo>
                  <a:cubicBezTo>
                    <a:pt x="193" y="100"/>
                    <a:pt x="193" y="99"/>
                    <a:pt x="193" y="99"/>
                  </a:cubicBezTo>
                  <a:cubicBezTo>
                    <a:pt x="193" y="99"/>
                    <a:pt x="192" y="98"/>
                    <a:pt x="192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92" y="97"/>
                    <a:pt x="191" y="96"/>
                    <a:pt x="191" y="96"/>
                  </a:cubicBezTo>
                  <a:cubicBezTo>
                    <a:pt x="190" y="96"/>
                    <a:pt x="190" y="95"/>
                    <a:pt x="190" y="95"/>
                  </a:cubicBezTo>
                  <a:cubicBezTo>
                    <a:pt x="190" y="94"/>
                    <a:pt x="189" y="94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4"/>
                    <a:pt x="189" y="93"/>
                    <a:pt x="188" y="93"/>
                  </a:cubicBezTo>
                  <a:cubicBezTo>
                    <a:pt x="188" y="93"/>
                    <a:pt x="188" y="92"/>
                    <a:pt x="188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2"/>
                    <a:pt x="187" y="91"/>
                    <a:pt x="187" y="91"/>
                  </a:cubicBezTo>
                  <a:cubicBezTo>
                    <a:pt x="186" y="91"/>
                    <a:pt x="186" y="91"/>
                    <a:pt x="186" y="90"/>
                  </a:cubicBezTo>
                  <a:cubicBezTo>
                    <a:pt x="186" y="90"/>
                    <a:pt x="186" y="90"/>
                    <a:pt x="186" y="90"/>
                  </a:cubicBezTo>
                  <a:cubicBezTo>
                    <a:pt x="186" y="90"/>
                    <a:pt x="185" y="90"/>
                    <a:pt x="185" y="9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89"/>
                    <a:pt x="184" y="89"/>
                    <a:pt x="184" y="89"/>
                  </a:cubicBezTo>
                  <a:cubicBezTo>
                    <a:pt x="184" y="89"/>
                    <a:pt x="184" y="89"/>
                    <a:pt x="184" y="89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1" y="87"/>
                    <a:pt x="181" y="86"/>
                    <a:pt x="181" y="86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3"/>
                    <a:pt x="36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2" y="1"/>
                    <a:pt x="32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7" y="1"/>
                    <a:pt x="27" y="1"/>
                  </a:cubicBezTo>
                  <a:cubicBezTo>
                    <a:pt x="27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2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3" y="14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5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6"/>
                    <a:pt x="14" y="17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7" y="100"/>
                    <a:pt x="158" y="100"/>
                    <a:pt x="158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59" y="101"/>
                    <a:pt x="160" y="101"/>
                    <a:pt x="160" y="102"/>
                  </a:cubicBezTo>
                  <a:cubicBezTo>
                    <a:pt x="160" y="102"/>
                    <a:pt x="161" y="102"/>
                    <a:pt x="161" y="102"/>
                  </a:cubicBezTo>
                  <a:cubicBezTo>
                    <a:pt x="161" y="102"/>
                    <a:pt x="162" y="103"/>
                    <a:pt x="162" y="103"/>
                  </a:cubicBezTo>
                  <a:cubicBezTo>
                    <a:pt x="162" y="103"/>
                    <a:pt x="162" y="104"/>
                    <a:pt x="162" y="104"/>
                  </a:cubicBezTo>
                  <a:cubicBezTo>
                    <a:pt x="163" y="104"/>
                    <a:pt x="164" y="105"/>
                    <a:pt x="164" y="105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6"/>
                    <a:pt x="165" y="107"/>
                    <a:pt x="166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6" y="108"/>
                    <a:pt x="167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10"/>
                    <a:pt x="168" y="111"/>
                    <a:pt x="169" y="111"/>
                  </a:cubicBezTo>
                  <a:cubicBezTo>
                    <a:pt x="169" y="112"/>
                    <a:pt x="169" y="112"/>
                    <a:pt x="170" y="113"/>
                  </a:cubicBezTo>
                  <a:cubicBezTo>
                    <a:pt x="170" y="113"/>
                    <a:pt x="170" y="113"/>
                    <a:pt x="170" y="114"/>
                  </a:cubicBezTo>
                  <a:cubicBezTo>
                    <a:pt x="170" y="114"/>
                    <a:pt x="171" y="114"/>
                    <a:pt x="171" y="114"/>
                  </a:cubicBezTo>
                  <a:cubicBezTo>
                    <a:pt x="171" y="115"/>
                    <a:pt x="171" y="115"/>
                    <a:pt x="172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117"/>
                    <a:pt x="172" y="118"/>
                    <a:pt x="173" y="119"/>
                  </a:cubicBezTo>
                  <a:cubicBezTo>
                    <a:pt x="173" y="119"/>
                    <a:pt x="173" y="119"/>
                    <a:pt x="173" y="119"/>
                  </a:cubicBezTo>
                  <a:cubicBezTo>
                    <a:pt x="173" y="119"/>
                    <a:pt x="173" y="120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4" y="122"/>
                    <a:pt x="174" y="123"/>
                    <a:pt x="175" y="123"/>
                  </a:cubicBezTo>
                  <a:cubicBezTo>
                    <a:pt x="175" y="123"/>
                    <a:pt x="175" y="124"/>
                    <a:pt x="175" y="124"/>
                  </a:cubicBezTo>
                  <a:cubicBezTo>
                    <a:pt x="175" y="124"/>
                    <a:pt x="175" y="125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ubicBezTo>
                    <a:pt x="175" y="127"/>
                    <a:pt x="176" y="128"/>
                    <a:pt x="176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9"/>
                    <a:pt x="176" y="130"/>
                    <a:pt x="176" y="131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6" y="132"/>
                    <a:pt x="176" y="132"/>
                    <a:pt x="176" y="133"/>
                  </a:cubicBezTo>
                  <a:cubicBezTo>
                    <a:pt x="176" y="258"/>
                    <a:pt x="176" y="258"/>
                    <a:pt x="176" y="258"/>
                  </a:cubicBezTo>
                  <a:cubicBezTo>
                    <a:pt x="176" y="258"/>
                    <a:pt x="176" y="259"/>
                    <a:pt x="176" y="260"/>
                  </a:cubicBezTo>
                  <a:cubicBezTo>
                    <a:pt x="176" y="260"/>
                    <a:pt x="176" y="260"/>
                    <a:pt x="176" y="260"/>
                  </a:cubicBezTo>
                  <a:cubicBezTo>
                    <a:pt x="176" y="261"/>
                    <a:pt x="176" y="261"/>
                    <a:pt x="175" y="262"/>
                  </a:cubicBezTo>
                  <a:cubicBezTo>
                    <a:pt x="175" y="262"/>
                    <a:pt x="175" y="262"/>
                    <a:pt x="175" y="262"/>
                  </a:cubicBezTo>
                  <a:cubicBezTo>
                    <a:pt x="175" y="263"/>
                    <a:pt x="175" y="263"/>
                    <a:pt x="175" y="264"/>
                  </a:cubicBezTo>
                  <a:cubicBezTo>
                    <a:pt x="175" y="264"/>
                    <a:pt x="175" y="264"/>
                    <a:pt x="175" y="264"/>
                  </a:cubicBezTo>
                  <a:cubicBezTo>
                    <a:pt x="175" y="264"/>
                    <a:pt x="175" y="265"/>
                    <a:pt x="174" y="265"/>
                  </a:cubicBezTo>
                  <a:cubicBezTo>
                    <a:pt x="174" y="265"/>
                    <a:pt x="174" y="265"/>
                    <a:pt x="174" y="266"/>
                  </a:cubicBezTo>
                  <a:cubicBezTo>
                    <a:pt x="174" y="266"/>
                    <a:pt x="174" y="266"/>
                    <a:pt x="173" y="267"/>
                  </a:cubicBezTo>
                  <a:cubicBezTo>
                    <a:pt x="173" y="267"/>
                    <a:pt x="173" y="267"/>
                    <a:pt x="173" y="267"/>
                  </a:cubicBezTo>
                  <a:cubicBezTo>
                    <a:pt x="173" y="267"/>
                    <a:pt x="173" y="268"/>
                    <a:pt x="173" y="268"/>
                  </a:cubicBezTo>
                  <a:cubicBezTo>
                    <a:pt x="172" y="268"/>
                    <a:pt x="172" y="268"/>
                    <a:pt x="172" y="268"/>
                  </a:cubicBezTo>
                  <a:cubicBezTo>
                    <a:pt x="172" y="269"/>
                    <a:pt x="172" y="269"/>
                    <a:pt x="172" y="269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1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93" y="257"/>
                    <a:pt x="193" y="257"/>
                    <a:pt x="193" y="257"/>
                  </a:cubicBezTo>
                  <a:cubicBezTo>
                    <a:pt x="194" y="257"/>
                    <a:pt x="194" y="256"/>
                    <a:pt x="194" y="256"/>
                  </a:cubicBezTo>
                  <a:cubicBezTo>
                    <a:pt x="194" y="256"/>
                    <a:pt x="195" y="256"/>
                    <a:pt x="195" y="256"/>
                  </a:cubicBezTo>
                  <a:cubicBezTo>
                    <a:pt x="195" y="255"/>
                    <a:pt x="195" y="255"/>
                    <a:pt x="195" y="255"/>
                  </a:cubicBezTo>
                  <a:cubicBezTo>
                    <a:pt x="196" y="255"/>
                    <a:pt x="196" y="255"/>
                    <a:pt x="196" y="255"/>
                  </a:cubicBezTo>
                  <a:cubicBezTo>
                    <a:pt x="196" y="254"/>
                    <a:pt x="196" y="254"/>
                    <a:pt x="197" y="254"/>
                  </a:cubicBezTo>
                  <a:cubicBezTo>
                    <a:pt x="197" y="254"/>
                    <a:pt x="197" y="254"/>
                    <a:pt x="197" y="253"/>
                  </a:cubicBezTo>
                  <a:cubicBezTo>
                    <a:pt x="197" y="253"/>
                    <a:pt x="197" y="253"/>
                    <a:pt x="197" y="253"/>
                  </a:cubicBezTo>
                  <a:cubicBezTo>
                    <a:pt x="197" y="253"/>
                    <a:pt x="197" y="253"/>
                    <a:pt x="197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98" y="252"/>
                    <a:pt x="198" y="251"/>
                    <a:pt x="198" y="251"/>
                  </a:cubicBezTo>
                  <a:cubicBezTo>
                    <a:pt x="198" y="251"/>
                    <a:pt x="198" y="251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0"/>
                    <a:pt x="198" y="249"/>
                    <a:pt x="198" y="249"/>
                  </a:cubicBezTo>
                  <a:cubicBezTo>
                    <a:pt x="199" y="249"/>
                    <a:pt x="199" y="249"/>
                    <a:pt x="199" y="249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8"/>
                    <a:pt x="199" y="247"/>
                    <a:pt x="199" y="247"/>
                  </a:cubicBezTo>
                  <a:cubicBezTo>
                    <a:pt x="199" y="247"/>
                    <a:pt x="199" y="247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5"/>
                    <a:pt x="199" y="245"/>
                  </a:cubicBezTo>
                  <a:cubicBezTo>
                    <a:pt x="199" y="245"/>
                    <a:pt x="199" y="244"/>
                    <a:pt x="199" y="244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120"/>
                    <a:pt x="199" y="120"/>
                    <a:pt x="199" y="120"/>
                  </a:cubicBezTo>
                  <a:cubicBezTo>
                    <a:pt x="199" y="119"/>
                    <a:pt x="199" y="119"/>
                    <a:pt x="199" y="119"/>
                  </a:cubicBezTo>
                  <a:close/>
                </a:path>
              </a:pathLst>
            </a:custGeom>
            <a:solidFill>
              <a:srgbClr val="9795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3" name="íṩļíḓé"/>
            <p:cNvSpPr/>
            <p:nvPr/>
          </p:nvSpPr>
          <p:spPr bwMode="auto">
            <a:xfrm>
              <a:off x="6419851" y="2444751"/>
              <a:ext cx="668338" cy="968375"/>
            </a:xfrm>
            <a:custGeom>
              <a:avLst/>
              <a:gdLst>
                <a:gd name="T0" fmla="*/ 163 w 183"/>
                <a:gd name="T1" fmla="*/ 89 h 265"/>
                <a:gd name="T2" fmla="*/ 183 w 183"/>
                <a:gd name="T3" fmla="*/ 123 h 265"/>
                <a:gd name="T4" fmla="*/ 183 w 183"/>
                <a:gd name="T5" fmla="*/ 248 h 265"/>
                <a:gd name="T6" fmla="*/ 163 w 183"/>
                <a:gd name="T7" fmla="*/ 259 h 265"/>
                <a:gd name="T8" fmla="*/ 20 w 183"/>
                <a:gd name="T9" fmla="*/ 176 h 265"/>
                <a:gd name="T10" fmla="*/ 0 w 183"/>
                <a:gd name="T11" fmla="*/ 142 h 265"/>
                <a:gd name="T12" fmla="*/ 1 w 183"/>
                <a:gd name="T13" fmla="*/ 18 h 265"/>
                <a:gd name="T14" fmla="*/ 21 w 183"/>
                <a:gd name="T15" fmla="*/ 7 h 265"/>
                <a:gd name="T16" fmla="*/ 163 w 183"/>
                <a:gd name="T17" fmla="*/ 8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5">
                  <a:moveTo>
                    <a:pt x="163" y="89"/>
                  </a:moveTo>
                  <a:cubicBezTo>
                    <a:pt x="174" y="95"/>
                    <a:pt x="183" y="111"/>
                    <a:pt x="183" y="123"/>
                  </a:cubicBezTo>
                  <a:cubicBezTo>
                    <a:pt x="183" y="248"/>
                    <a:pt x="183" y="248"/>
                    <a:pt x="183" y="248"/>
                  </a:cubicBezTo>
                  <a:cubicBezTo>
                    <a:pt x="183" y="260"/>
                    <a:pt x="174" y="265"/>
                    <a:pt x="163" y="259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0"/>
                    <a:pt x="0" y="155"/>
                    <a:pt x="0" y="14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5"/>
                    <a:pt x="10" y="0"/>
                    <a:pt x="21" y="7"/>
                  </a:cubicBezTo>
                  <a:lnTo>
                    <a:pt x="163" y="89"/>
                  </a:lnTo>
                  <a:close/>
                </a:path>
              </a:pathLst>
            </a:custGeom>
            <a:solidFill>
              <a:srgbClr val="BF9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4" name="íSlíḑè"/>
            <p:cNvSpPr/>
            <p:nvPr/>
          </p:nvSpPr>
          <p:spPr bwMode="auto">
            <a:xfrm>
              <a:off x="6445251" y="2408238"/>
              <a:ext cx="727075" cy="985838"/>
            </a:xfrm>
            <a:custGeom>
              <a:avLst/>
              <a:gdLst>
                <a:gd name="T0" fmla="*/ 199 w 199"/>
                <a:gd name="T1" fmla="*/ 117 h 270"/>
                <a:gd name="T2" fmla="*/ 199 w 199"/>
                <a:gd name="T3" fmla="*/ 116 h 270"/>
                <a:gd name="T4" fmla="*/ 199 w 199"/>
                <a:gd name="T5" fmla="*/ 115 h 270"/>
                <a:gd name="T6" fmla="*/ 198 w 199"/>
                <a:gd name="T7" fmla="*/ 113 h 270"/>
                <a:gd name="T8" fmla="*/ 198 w 199"/>
                <a:gd name="T9" fmla="*/ 111 h 270"/>
                <a:gd name="T10" fmla="*/ 198 w 199"/>
                <a:gd name="T11" fmla="*/ 110 h 270"/>
                <a:gd name="T12" fmla="*/ 197 w 199"/>
                <a:gd name="T13" fmla="*/ 108 h 270"/>
                <a:gd name="T14" fmla="*/ 196 w 199"/>
                <a:gd name="T15" fmla="*/ 106 h 270"/>
                <a:gd name="T16" fmla="*/ 196 w 199"/>
                <a:gd name="T17" fmla="*/ 105 h 270"/>
                <a:gd name="T18" fmla="*/ 195 w 199"/>
                <a:gd name="T19" fmla="*/ 103 h 270"/>
                <a:gd name="T20" fmla="*/ 194 w 199"/>
                <a:gd name="T21" fmla="*/ 101 h 270"/>
                <a:gd name="T22" fmla="*/ 193 w 199"/>
                <a:gd name="T23" fmla="*/ 99 h 270"/>
                <a:gd name="T24" fmla="*/ 191 w 199"/>
                <a:gd name="T25" fmla="*/ 96 h 270"/>
                <a:gd name="T26" fmla="*/ 189 w 199"/>
                <a:gd name="T27" fmla="*/ 94 h 270"/>
                <a:gd name="T28" fmla="*/ 187 w 199"/>
                <a:gd name="T29" fmla="*/ 92 h 270"/>
                <a:gd name="T30" fmla="*/ 187 w 199"/>
                <a:gd name="T31" fmla="*/ 91 h 270"/>
                <a:gd name="T32" fmla="*/ 185 w 199"/>
                <a:gd name="T33" fmla="*/ 90 h 270"/>
                <a:gd name="T34" fmla="*/ 184 w 199"/>
                <a:gd name="T35" fmla="*/ 88 h 270"/>
                <a:gd name="T36" fmla="*/ 182 w 199"/>
                <a:gd name="T37" fmla="*/ 87 h 270"/>
                <a:gd name="T38" fmla="*/ 181 w 199"/>
                <a:gd name="T39" fmla="*/ 87 h 270"/>
                <a:gd name="T40" fmla="*/ 180 w 199"/>
                <a:gd name="T41" fmla="*/ 86 h 270"/>
                <a:gd name="T42" fmla="*/ 35 w 199"/>
                <a:gd name="T43" fmla="*/ 2 h 270"/>
                <a:gd name="T44" fmla="*/ 35 w 199"/>
                <a:gd name="T45" fmla="*/ 2 h 270"/>
                <a:gd name="T46" fmla="*/ 33 w 199"/>
                <a:gd name="T47" fmla="*/ 1 h 270"/>
                <a:gd name="T48" fmla="*/ 31 w 199"/>
                <a:gd name="T49" fmla="*/ 1 h 270"/>
                <a:gd name="T50" fmla="*/ 31 w 199"/>
                <a:gd name="T51" fmla="*/ 1 h 270"/>
                <a:gd name="T52" fmla="*/ 29 w 199"/>
                <a:gd name="T53" fmla="*/ 0 h 270"/>
                <a:gd name="T54" fmla="*/ 27 w 199"/>
                <a:gd name="T55" fmla="*/ 0 h 270"/>
                <a:gd name="T56" fmla="*/ 26 w 199"/>
                <a:gd name="T57" fmla="*/ 1 h 270"/>
                <a:gd name="T58" fmla="*/ 24 w 199"/>
                <a:gd name="T59" fmla="*/ 1 h 270"/>
                <a:gd name="T60" fmla="*/ 23 w 199"/>
                <a:gd name="T61" fmla="*/ 2 h 270"/>
                <a:gd name="T62" fmla="*/ 2 w 199"/>
                <a:gd name="T63" fmla="*/ 14 h 270"/>
                <a:gd name="T64" fmla="*/ 4 w 199"/>
                <a:gd name="T65" fmla="*/ 14 h 270"/>
                <a:gd name="T66" fmla="*/ 8 w 199"/>
                <a:gd name="T67" fmla="*/ 14 h 270"/>
                <a:gd name="T68" fmla="*/ 10 w 199"/>
                <a:gd name="T69" fmla="*/ 15 h 270"/>
                <a:gd name="T70" fmla="*/ 14 w 199"/>
                <a:gd name="T71" fmla="*/ 17 h 270"/>
                <a:gd name="T72" fmla="*/ 159 w 199"/>
                <a:gd name="T73" fmla="*/ 100 h 270"/>
                <a:gd name="T74" fmla="*/ 162 w 199"/>
                <a:gd name="T75" fmla="*/ 103 h 270"/>
                <a:gd name="T76" fmla="*/ 164 w 199"/>
                <a:gd name="T77" fmla="*/ 105 h 270"/>
                <a:gd name="T78" fmla="*/ 167 w 199"/>
                <a:gd name="T79" fmla="*/ 109 h 270"/>
                <a:gd name="T80" fmla="*/ 169 w 199"/>
                <a:gd name="T81" fmla="*/ 111 h 270"/>
                <a:gd name="T82" fmla="*/ 171 w 199"/>
                <a:gd name="T83" fmla="*/ 114 h 270"/>
                <a:gd name="T84" fmla="*/ 173 w 199"/>
                <a:gd name="T85" fmla="*/ 118 h 270"/>
                <a:gd name="T86" fmla="*/ 174 w 199"/>
                <a:gd name="T87" fmla="*/ 121 h 270"/>
                <a:gd name="T88" fmla="*/ 175 w 199"/>
                <a:gd name="T89" fmla="*/ 126 h 270"/>
                <a:gd name="T90" fmla="*/ 176 w 199"/>
                <a:gd name="T91" fmla="*/ 128 h 270"/>
                <a:gd name="T92" fmla="*/ 176 w 199"/>
                <a:gd name="T93" fmla="*/ 133 h 270"/>
                <a:gd name="T94" fmla="*/ 176 w 199"/>
                <a:gd name="T95" fmla="*/ 260 h 270"/>
                <a:gd name="T96" fmla="*/ 175 w 199"/>
                <a:gd name="T97" fmla="*/ 264 h 270"/>
                <a:gd name="T98" fmla="*/ 174 w 199"/>
                <a:gd name="T99" fmla="*/ 265 h 270"/>
                <a:gd name="T100" fmla="*/ 173 w 199"/>
                <a:gd name="T101" fmla="*/ 268 h 270"/>
                <a:gd name="T102" fmla="*/ 171 w 199"/>
                <a:gd name="T103" fmla="*/ 269 h 270"/>
                <a:gd name="T104" fmla="*/ 170 w 199"/>
                <a:gd name="T105" fmla="*/ 270 h 270"/>
                <a:gd name="T106" fmla="*/ 194 w 199"/>
                <a:gd name="T107" fmla="*/ 256 h 270"/>
                <a:gd name="T108" fmla="*/ 196 w 199"/>
                <a:gd name="T109" fmla="*/ 255 h 270"/>
                <a:gd name="T110" fmla="*/ 197 w 199"/>
                <a:gd name="T111" fmla="*/ 253 h 270"/>
                <a:gd name="T112" fmla="*/ 197 w 199"/>
                <a:gd name="T113" fmla="*/ 252 h 270"/>
                <a:gd name="T114" fmla="*/ 198 w 199"/>
                <a:gd name="T115" fmla="*/ 250 h 270"/>
                <a:gd name="T116" fmla="*/ 199 w 199"/>
                <a:gd name="T117" fmla="*/ 248 h 270"/>
                <a:gd name="T118" fmla="*/ 199 w 199"/>
                <a:gd name="T119" fmla="*/ 247 h 270"/>
                <a:gd name="T120" fmla="*/ 199 w 199"/>
                <a:gd name="T121" fmla="*/ 246 h 270"/>
                <a:gd name="T122" fmla="*/ 199 w 199"/>
                <a:gd name="T123" fmla="*/ 24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9" h="270">
                  <a:moveTo>
                    <a:pt x="199" y="119"/>
                  </a:moveTo>
                  <a:cubicBezTo>
                    <a:pt x="199" y="118"/>
                    <a:pt x="199" y="118"/>
                    <a:pt x="199" y="118"/>
                  </a:cubicBezTo>
                  <a:cubicBezTo>
                    <a:pt x="199" y="118"/>
                    <a:pt x="199" y="118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6"/>
                    <a:pt x="199" y="116"/>
                  </a:cubicBezTo>
                  <a:cubicBezTo>
                    <a:pt x="199" y="116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5"/>
                    <a:pt x="199" y="114"/>
                    <a:pt x="199" y="114"/>
                  </a:cubicBezTo>
                  <a:cubicBezTo>
                    <a:pt x="199" y="114"/>
                    <a:pt x="199" y="113"/>
                    <a:pt x="199" y="113"/>
                  </a:cubicBezTo>
                  <a:cubicBezTo>
                    <a:pt x="199" y="113"/>
                    <a:pt x="198" y="113"/>
                    <a:pt x="198" y="113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2"/>
                    <a:pt x="198" y="111"/>
                    <a:pt x="198" y="111"/>
                  </a:cubicBezTo>
                  <a:cubicBezTo>
                    <a:pt x="198" y="111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09"/>
                    <a:pt x="198" y="109"/>
                    <a:pt x="197" y="109"/>
                  </a:cubicBezTo>
                  <a:cubicBezTo>
                    <a:pt x="197" y="108"/>
                    <a:pt x="197" y="108"/>
                    <a:pt x="197" y="108"/>
                  </a:cubicBezTo>
                  <a:cubicBezTo>
                    <a:pt x="197" y="108"/>
                    <a:pt x="197" y="108"/>
                    <a:pt x="197" y="108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6"/>
                    <a:pt x="196" y="106"/>
                    <a:pt x="196" y="106"/>
                  </a:cubicBezTo>
                  <a:cubicBezTo>
                    <a:pt x="196" y="106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5"/>
                    <a:pt x="196" y="104"/>
                    <a:pt x="195" y="104"/>
                  </a:cubicBezTo>
                  <a:cubicBezTo>
                    <a:pt x="195" y="104"/>
                    <a:pt x="195" y="103"/>
                    <a:pt x="195" y="103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02"/>
                    <a:pt x="194" y="102"/>
                    <a:pt x="194" y="102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101"/>
                    <a:pt x="194" y="100"/>
                    <a:pt x="193" y="100"/>
                  </a:cubicBezTo>
                  <a:cubicBezTo>
                    <a:pt x="193" y="100"/>
                    <a:pt x="193" y="100"/>
                    <a:pt x="193" y="100"/>
                  </a:cubicBezTo>
                  <a:cubicBezTo>
                    <a:pt x="193" y="100"/>
                    <a:pt x="193" y="99"/>
                    <a:pt x="193" y="99"/>
                  </a:cubicBezTo>
                  <a:cubicBezTo>
                    <a:pt x="193" y="99"/>
                    <a:pt x="192" y="98"/>
                    <a:pt x="192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91" y="97"/>
                    <a:pt x="191" y="96"/>
                    <a:pt x="191" y="96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90" y="94"/>
                    <a:pt x="189" y="94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3"/>
                    <a:pt x="189" y="93"/>
                    <a:pt x="188" y="93"/>
                  </a:cubicBezTo>
                  <a:cubicBezTo>
                    <a:pt x="188" y="93"/>
                    <a:pt x="188" y="92"/>
                    <a:pt x="187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2"/>
                    <a:pt x="187" y="91"/>
                    <a:pt x="187" y="91"/>
                  </a:cubicBezTo>
                  <a:cubicBezTo>
                    <a:pt x="186" y="91"/>
                    <a:pt x="186" y="91"/>
                    <a:pt x="186" y="90"/>
                  </a:cubicBezTo>
                  <a:cubicBezTo>
                    <a:pt x="186" y="90"/>
                    <a:pt x="186" y="90"/>
                    <a:pt x="186" y="90"/>
                  </a:cubicBezTo>
                  <a:cubicBezTo>
                    <a:pt x="186" y="90"/>
                    <a:pt x="185" y="90"/>
                    <a:pt x="185" y="9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89"/>
                    <a:pt x="184" y="89"/>
                    <a:pt x="184" y="89"/>
                  </a:cubicBezTo>
                  <a:cubicBezTo>
                    <a:pt x="184" y="89"/>
                    <a:pt x="184" y="89"/>
                    <a:pt x="184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87"/>
                    <a:pt x="182" y="87"/>
                    <a:pt x="181" y="87"/>
                  </a:cubicBezTo>
                  <a:cubicBezTo>
                    <a:pt x="181" y="87"/>
                    <a:pt x="181" y="86"/>
                    <a:pt x="181" y="86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3"/>
                    <a:pt x="36" y="3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4" y="2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2" y="1"/>
                    <a:pt x="32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0" y="1"/>
                    <a:pt x="29" y="1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5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5"/>
                    <a:pt x="1" y="15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2" y="14"/>
                    <a:pt x="2" y="14"/>
                    <a:pt x="3" y="14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5"/>
                    <a:pt x="12" y="16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6"/>
                    <a:pt x="14" y="17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7" y="99"/>
                    <a:pt x="158" y="100"/>
                    <a:pt x="158" y="100"/>
                  </a:cubicBezTo>
                  <a:cubicBezTo>
                    <a:pt x="158" y="100"/>
                    <a:pt x="159" y="100"/>
                    <a:pt x="159" y="100"/>
                  </a:cubicBezTo>
                  <a:cubicBezTo>
                    <a:pt x="159" y="101"/>
                    <a:pt x="160" y="101"/>
                    <a:pt x="160" y="102"/>
                  </a:cubicBezTo>
                  <a:cubicBezTo>
                    <a:pt x="160" y="102"/>
                    <a:pt x="160" y="102"/>
                    <a:pt x="161" y="102"/>
                  </a:cubicBezTo>
                  <a:cubicBezTo>
                    <a:pt x="161" y="102"/>
                    <a:pt x="162" y="103"/>
                    <a:pt x="162" y="103"/>
                  </a:cubicBezTo>
                  <a:cubicBezTo>
                    <a:pt x="162" y="103"/>
                    <a:pt x="162" y="104"/>
                    <a:pt x="162" y="104"/>
                  </a:cubicBezTo>
                  <a:cubicBezTo>
                    <a:pt x="163" y="104"/>
                    <a:pt x="164" y="105"/>
                    <a:pt x="164" y="105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6"/>
                    <a:pt x="165" y="107"/>
                    <a:pt x="166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6" y="108"/>
                    <a:pt x="167" y="109"/>
                    <a:pt x="167" y="109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8" y="110"/>
                    <a:pt x="168" y="111"/>
                    <a:pt x="169" y="111"/>
                  </a:cubicBezTo>
                  <a:cubicBezTo>
                    <a:pt x="169" y="112"/>
                    <a:pt x="169" y="112"/>
                    <a:pt x="170" y="113"/>
                  </a:cubicBezTo>
                  <a:cubicBezTo>
                    <a:pt x="170" y="113"/>
                    <a:pt x="170" y="113"/>
                    <a:pt x="170" y="114"/>
                  </a:cubicBezTo>
                  <a:cubicBezTo>
                    <a:pt x="170" y="114"/>
                    <a:pt x="170" y="114"/>
                    <a:pt x="171" y="114"/>
                  </a:cubicBezTo>
                  <a:cubicBezTo>
                    <a:pt x="171" y="115"/>
                    <a:pt x="171" y="115"/>
                    <a:pt x="172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117"/>
                    <a:pt x="172" y="118"/>
                    <a:pt x="173" y="118"/>
                  </a:cubicBezTo>
                  <a:cubicBezTo>
                    <a:pt x="173" y="119"/>
                    <a:pt x="173" y="119"/>
                    <a:pt x="173" y="119"/>
                  </a:cubicBezTo>
                  <a:cubicBezTo>
                    <a:pt x="173" y="119"/>
                    <a:pt x="173" y="120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4" y="122"/>
                    <a:pt x="174" y="123"/>
                    <a:pt x="175" y="123"/>
                  </a:cubicBezTo>
                  <a:cubicBezTo>
                    <a:pt x="175" y="123"/>
                    <a:pt x="175" y="123"/>
                    <a:pt x="175" y="124"/>
                  </a:cubicBezTo>
                  <a:cubicBezTo>
                    <a:pt x="175" y="124"/>
                    <a:pt x="175" y="125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ubicBezTo>
                    <a:pt x="175" y="127"/>
                    <a:pt x="176" y="128"/>
                    <a:pt x="176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9"/>
                    <a:pt x="176" y="130"/>
                    <a:pt x="176" y="131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6" y="132"/>
                    <a:pt x="176" y="132"/>
                    <a:pt x="176" y="133"/>
                  </a:cubicBezTo>
                  <a:cubicBezTo>
                    <a:pt x="176" y="258"/>
                    <a:pt x="176" y="258"/>
                    <a:pt x="176" y="258"/>
                  </a:cubicBezTo>
                  <a:cubicBezTo>
                    <a:pt x="176" y="258"/>
                    <a:pt x="176" y="259"/>
                    <a:pt x="176" y="260"/>
                  </a:cubicBezTo>
                  <a:cubicBezTo>
                    <a:pt x="176" y="260"/>
                    <a:pt x="176" y="260"/>
                    <a:pt x="176" y="260"/>
                  </a:cubicBezTo>
                  <a:cubicBezTo>
                    <a:pt x="176" y="261"/>
                    <a:pt x="175" y="261"/>
                    <a:pt x="175" y="262"/>
                  </a:cubicBezTo>
                  <a:cubicBezTo>
                    <a:pt x="175" y="262"/>
                    <a:pt x="175" y="262"/>
                    <a:pt x="175" y="262"/>
                  </a:cubicBezTo>
                  <a:cubicBezTo>
                    <a:pt x="175" y="263"/>
                    <a:pt x="175" y="263"/>
                    <a:pt x="175" y="264"/>
                  </a:cubicBezTo>
                  <a:cubicBezTo>
                    <a:pt x="175" y="264"/>
                    <a:pt x="175" y="264"/>
                    <a:pt x="175" y="264"/>
                  </a:cubicBezTo>
                  <a:cubicBezTo>
                    <a:pt x="175" y="264"/>
                    <a:pt x="174" y="265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6"/>
                    <a:pt x="174" y="266"/>
                    <a:pt x="173" y="267"/>
                  </a:cubicBezTo>
                  <a:cubicBezTo>
                    <a:pt x="173" y="267"/>
                    <a:pt x="173" y="267"/>
                    <a:pt x="173" y="267"/>
                  </a:cubicBezTo>
                  <a:cubicBezTo>
                    <a:pt x="173" y="267"/>
                    <a:pt x="173" y="268"/>
                    <a:pt x="173" y="268"/>
                  </a:cubicBezTo>
                  <a:cubicBezTo>
                    <a:pt x="172" y="268"/>
                    <a:pt x="172" y="268"/>
                    <a:pt x="172" y="268"/>
                  </a:cubicBezTo>
                  <a:cubicBezTo>
                    <a:pt x="172" y="269"/>
                    <a:pt x="172" y="269"/>
                    <a:pt x="171" y="269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1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93" y="257"/>
                    <a:pt x="193" y="257"/>
                    <a:pt x="193" y="257"/>
                  </a:cubicBezTo>
                  <a:cubicBezTo>
                    <a:pt x="194" y="256"/>
                    <a:pt x="194" y="256"/>
                    <a:pt x="194" y="256"/>
                  </a:cubicBezTo>
                  <a:cubicBezTo>
                    <a:pt x="194" y="256"/>
                    <a:pt x="195" y="256"/>
                    <a:pt x="195" y="256"/>
                  </a:cubicBezTo>
                  <a:cubicBezTo>
                    <a:pt x="195" y="255"/>
                    <a:pt x="195" y="255"/>
                    <a:pt x="195" y="255"/>
                  </a:cubicBezTo>
                  <a:cubicBezTo>
                    <a:pt x="195" y="255"/>
                    <a:pt x="196" y="255"/>
                    <a:pt x="196" y="255"/>
                  </a:cubicBezTo>
                  <a:cubicBezTo>
                    <a:pt x="196" y="254"/>
                    <a:pt x="196" y="254"/>
                    <a:pt x="196" y="254"/>
                  </a:cubicBezTo>
                  <a:cubicBezTo>
                    <a:pt x="196" y="254"/>
                    <a:pt x="197" y="253"/>
                    <a:pt x="197" y="253"/>
                  </a:cubicBezTo>
                  <a:cubicBezTo>
                    <a:pt x="197" y="253"/>
                    <a:pt x="197" y="253"/>
                    <a:pt x="197" y="253"/>
                  </a:cubicBezTo>
                  <a:cubicBezTo>
                    <a:pt x="197" y="253"/>
                    <a:pt x="197" y="253"/>
                    <a:pt x="197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98" y="252"/>
                    <a:pt x="198" y="251"/>
                    <a:pt x="198" y="251"/>
                  </a:cubicBezTo>
                  <a:cubicBezTo>
                    <a:pt x="198" y="251"/>
                    <a:pt x="198" y="251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0"/>
                    <a:pt x="198" y="249"/>
                    <a:pt x="198" y="249"/>
                  </a:cubicBezTo>
                  <a:cubicBezTo>
                    <a:pt x="198" y="249"/>
                    <a:pt x="198" y="249"/>
                    <a:pt x="199" y="248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8"/>
                    <a:pt x="199" y="247"/>
                    <a:pt x="199" y="247"/>
                  </a:cubicBezTo>
                  <a:cubicBezTo>
                    <a:pt x="199" y="247"/>
                    <a:pt x="199" y="247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5"/>
                    <a:pt x="199" y="245"/>
                  </a:cubicBezTo>
                  <a:cubicBezTo>
                    <a:pt x="199" y="245"/>
                    <a:pt x="199" y="244"/>
                    <a:pt x="199" y="244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120"/>
                    <a:pt x="199" y="120"/>
                    <a:pt x="199" y="120"/>
                  </a:cubicBezTo>
                  <a:cubicBezTo>
                    <a:pt x="199" y="119"/>
                    <a:pt x="199" y="119"/>
                    <a:pt x="199" y="119"/>
                  </a:cubicBezTo>
                  <a:close/>
                </a:path>
              </a:pathLst>
            </a:custGeom>
            <a:solidFill>
              <a:srgbClr val="F8D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5" name="íşlidê"/>
            <p:cNvSpPr/>
            <p:nvPr/>
          </p:nvSpPr>
          <p:spPr bwMode="auto">
            <a:xfrm>
              <a:off x="7242176" y="2930526"/>
              <a:ext cx="669925" cy="966788"/>
            </a:xfrm>
            <a:custGeom>
              <a:avLst/>
              <a:gdLst>
                <a:gd name="T0" fmla="*/ 163 w 183"/>
                <a:gd name="T1" fmla="*/ 89 h 265"/>
                <a:gd name="T2" fmla="*/ 183 w 183"/>
                <a:gd name="T3" fmla="*/ 123 h 265"/>
                <a:gd name="T4" fmla="*/ 183 w 183"/>
                <a:gd name="T5" fmla="*/ 247 h 265"/>
                <a:gd name="T6" fmla="*/ 163 w 183"/>
                <a:gd name="T7" fmla="*/ 259 h 265"/>
                <a:gd name="T8" fmla="*/ 20 w 183"/>
                <a:gd name="T9" fmla="*/ 176 h 265"/>
                <a:gd name="T10" fmla="*/ 0 w 183"/>
                <a:gd name="T11" fmla="*/ 142 h 265"/>
                <a:gd name="T12" fmla="*/ 1 w 183"/>
                <a:gd name="T13" fmla="*/ 18 h 265"/>
                <a:gd name="T14" fmla="*/ 21 w 183"/>
                <a:gd name="T15" fmla="*/ 7 h 265"/>
                <a:gd name="T16" fmla="*/ 163 w 183"/>
                <a:gd name="T17" fmla="*/ 8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5">
                  <a:moveTo>
                    <a:pt x="163" y="89"/>
                  </a:moveTo>
                  <a:cubicBezTo>
                    <a:pt x="174" y="95"/>
                    <a:pt x="183" y="111"/>
                    <a:pt x="183" y="123"/>
                  </a:cubicBezTo>
                  <a:cubicBezTo>
                    <a:pt x="183" y="247"/>
                    <a:pt x="183" y="247"/>
                    <a:pt x="183" y="247"/>
                  </a:cubicBezTo>
                  <a:cubicBezTo>
                    <a:pt x="183" y="260"/>
                    <a:pt x="174" y="265"/>
                    <a:pt x="163" y="259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0"/>
                    <a:pt x="0" y="155"/>
                    <a:pt x="0" y="14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5"/>
                    <a:pt x="10" y="0"/>
                    <a:pt x="21" y="7"/>
                  </a:cubicBezTo>
                  <a:lnTo>
                    <a:pt x="163" y="89"/>
                  </a:lnTo>
                  <a:close/>
                </a:path>
              </a:pathLst>
            </a:custGeom>
            <a:solidFill>
              <a:srgbClr val="497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6" name="íṩḷiďé"/>
            <p:cNvSpPr/>
            <p:nvPr/>
          </p:nvSpPr>
          <p:spPr bwMode="auto">
            <a:xfrm>
              <a:off x="7267576" y="2894013"/>
              <a:ext cx="728663" cy="985838"/>
            </a:xfrm>
            <a:custGeom>
              <a:avLst/>
              <a:gdLst>
                <a:gd name="T0" fmla="*/ 199 w 199"/>
                <a:gd name="T1" fmla="*/ 117 h 270"/>
                <a:gd name="T2" fmla="*/ 199 w 199"/>
                <a:gd name="T3" fmla="*/ 116 h 270"/>
                <a:gd name="T4" fmla="*/ 199 w 199"/>
                <a:gd name="T5" fmla="*/ 115 h 270"/>
                <a:gd name="T6" fmla="*/ 198 w 199"/>
                <a:gd name="T7" fmla="*/ 112 h 270"/>
                <a:gd name="T8" fmla="*/ 198 w 199"/>
                <a:gd name="T9" fmla="*/ 111 h 270"/>
                <a:gd name="T10" fmla="*/ 198 w 199"/>
                <a:gd name="T11" fmla="*/ 110 h 270"/>
                <a:gd name="T12" fmla="*/ 197 w 199"/>
                <a:gd name="T13" fmla="*/ 107 h 270"/>
                <a:gd name="T14" fmla="*/ 196 w 199"/>
                <a:gd name="T15" fmla="*/ 106 h 270"/>
                <a:gd name="T16" fmla="*/ 196 w 199"/>
                <a:gd name="T17" fmla="*/ 105 h 270"/>
                <a:gd name="T18" fmla="*/ 195 w 199"/>
                <a:gd name="T19" fmla="*/ 103 h 270"/>
                <a:gd name="T20" fmla="*/ 194 w 199"/>
                <a:gd name="T21" fmla="*/ 101 h 270"/>
                <a:gd name="T22" fmla="*/ 193 w 199"/>
                <a:gd name="T23" fmla="*/ 99 h 270"/>
                <a:gd name="T24" fmla="*/ 191 w 199"/>
                <a:gd name="T25" fmla="*/ 96 h 270"/>
                <a:gd name="T26" fmla="*/ 189 w 199"/>
                <a:gd name="T27" fmla="*/ 94 h 270"/>
                <a:gd name="T28" fmla="*/ 187 w 199"/>
                <a:gd name="T29" fmla="*/ 92 h 270"/>
                <a:gd name="T30" fmla="*/ 187 w 199"/>
                <a:gd name="T31" fmla="*/ 91 h 270"/>
                <a:gd name="T32" fmla="*/ 185 w 199"/>
                <a:gd name="T33" fmla="*/ 90 h 270"/>
                <a:gd name="T34" fmla="*/ 184 w 199"/>
                <a:gd name="T35" fmla="*/ 88 h 270"/>
                <a:gd name="T36" fmla="*/ 182 w 199"/>
                <a:gd name="T37" fmla="*/ 87 h 270"/>
                <a:gd name="T38" fmla="*/ 181 w 199"/>
                <a:gd name="T39" fmla="*/ 87 h 270"/>
                <a:gd name="T40" fmla="*/ 180 w 199"/>
                <a:gd name="T41" fmla="*/ 86 h 270"/>
                <a:gd name="T42" fmla="*/ 35 w 199"/>
                <a:gd name="T43" fmla="*/ 2 h 270"/>
                <a:gd name="T44" fmla="*/ 35 w 199"/>
                <a:gd name="T45" fmla="*/ 2 h 270"/>
                <a:gd name="T46" fmla="*/ 33 w 199"/>
                <a:gd name="T47" fmla="*/ 1 h 270"/>
                <a:gd name="T48" fmla="*/ 31 w 199"/>
                <a:gd name="T49" fmla="*/ 1 h 270"/>
                <a:gd name="T50" fmla="*/ 31 w 199"/>
                <a:gd name="T51" fmla="*/ 1 h 270"/>
                <a:gd name="T52" fmla="*/ 29 w 199"/>
                <a:gd name="T53" fmla="*/ 0 h 270"/>
                <a:gd name="T54" fmla="*/ 27 w 199"/>
                <a:gd name="T55" fmla="*/ 0 h 270"/>
                <a:gd name="T56" fmla="*/ 26 w 199"/>
                <a:gd name="T57" fmla="*/ 1 h 270"/>
                <a:gd name="T58" fmla="*/ 24 w 199"/>
                <a:gd name="T59" fmla="*/ 1 h 270"/>
                <a:gd name="T60" fmla="*/ 23 w 199"/>
                <a:gd name="T61" fmla="*/ 2 h 270"/>
                <a:gd name="T62" fmla="*/ 2 w 199"/>
                <a:gd name="T63" fmla="*/ 14 h 270"/>
                <a:gd name="T64" fmla="*/ 4 w 199"/>
                <a:gd name="T65" fmla="*/ 14 h 270"/>
                <a:gd name="T66" fmla="*/ 8 w 199"/>
                <a:gd name="T67" fmla="*/ 14 h 270"/>
                <a:gd name="T68" fmla="*/ 10 w 199"/>
                <a:gd name="T69" fmla="*/ 15 h 270"/>
                <a:gd name="T70" fmla="*/ 14 w 199"/>
                <a:gd name="T71" fmla="*/ 17 h 270"/>
                <a:gd name="T72" fmla="*/ 158 w 199"/>
                <a:gd name="T73" fmla="*/ 100 h 270"/>
                <a:gd name="T74" fmla="*/ 162 w 199"/>
                <a:gd name="T75" fmla="*/ 103 h 270"/>
                <a:gd name="T76" fmla="*/ 164 w 199"/>
                <a:gd name="T77" fmla="*/ 105 h 270"/>
                <a:gd name="T78" fmla="*/ 167 w 199"/>
                <a:gd name="T79" fmla="*/ 109 h 270"/>
                <a:gd name="T80" fmla="*/ 169 w 199"/>
                <a:gd name="T81" fmla="*/ 111 h 270"/>
                <a:gd name="T82" fmla="*/ 171 w 199"/>
                <a:gd name="T83" fmla="*/ 114 h 270"/>
                <a:gd name="T84" fmla="*/ 173 w 199"/>
                <a:gd name="T85" fmla="*/ 118 h 270"/>
                <a:gd name="T86" fmla="*/ 174 w 199"/>
                <a:gd name="T87" fmla="*/ 121 h 270"/>
                <a:gd name="T88" fmla="*/ 175 w 199"/>
                <a:gd name="T89" fmla="*/ 126 h 270"/>
                <a:gd name="T90" fmla="*/ 176 w 199"/>
                <a:gd name="T91" fmla="*/ 128 h 270"/>
                <a:gd name="T92" fmla="*/ 176 w 199"/>
                <a:gd name="T93" fmla="*/ 133 h 270"/>
                <a:gd name="T94" fmla="*/ 176 w 199"/>
                <a:gd name="T95" fmla="*/ 260 h 270"/>
                <a:gd name="T96" fmla="*/ 175 w 199"/>
                <a:gd name="T97" fmla="*/ 264 h 270"/>
                <a:gd name="T98" fmla="*/ 174 w 199"/>
                <a:gd name="T99" fmla="*/ 265 h 270"/>
                <a:gd name="T100" fmla="*/ 172 w 199"/>
                <a:gd name="T101" fmla="*/ 268 h 270"/>
                <a:gd name="T102" fmla="*/ 171 w 199"/>
                <a:gd name="T103" fmla="*/ 269 h 270"/>
                <a:gd name="T104" fmla="*/ 170 w 199"/>
                <a:gd name="T105" fmla="*/ 270 h 270"/>
                <a:gd name="T106" fmla="*/ 194 w 199"/>
                <a:gd name="T107" fmla="*/ 256 h 270"/>
                <a:gd name="T108" fmla="*/ 196 w 199"/>
                <a:gd name="T109" fmla="*/ 255 h 270"/>
                <a:gd name="T110" fmla="*/ 197 w 199"/>
                <a:gd name="T111" fmla="*/ 253 h 270"/>
                <a:gd name="T112" fmla="*/ 197 w 199"/>
                <a:gd name="T113" fmla="*/ 252 h 270"/>
                <a:gd name="T114" fmla="*/ 198 w 199"/>
                <a:gd name="T115" fmla="*/ 250 h 270"/>
                <a:gd name="T116" fmla="*/ 198 w 199"/>
                <a:gd name="T117" fmla="*/ 248 h 270"/>
                <a:gd name="T118" fmla="*/ 199 w 199"/>
                <a:gd name="T119" fmla="*/ 247 h 270"/>
                <a:gd name="T120" fmla="*/ 199 w 199"/>
                <a:gd name="T121" fmla="*/ 246 h 270"/>
                <a:gd name="T122" fmla="*/ 199 w 199"/>
                <a:gd name="T123" fmla="*/ 24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9" h="270">
                  <a:moveTo>
                    <a:pt x="199" y="119"/>
                  </a:moveTo>
                  <a:cubicBezTo>
                    <a:pt x="199" y="118"/>
                    <a:pt x="199" y="118"/>
                    <a:pt x="199" y="118"/>
                  </a:cubicBezTo>
                  <a:cubicBezTo>
                    <a:pt x="199" y="118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6"/>
                    <a:pt x="199" y="116"/>
                  </a:cubicBezTo>
                  <a:cubicBezTo>
                    <a:pt x="199" y="116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9" y="114"/>
                    <a:pt x="199" y="113"/>
                    <a:pt x="198" y="113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8" y="111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09"/>
                    <a:pt x="197" y="109"/>
                    <a:pt x="197" y="109"/>
                  </a:cubicBezTo>
                  <a:cubicBezTo>
                    <a:pt x="197" y="108"/>
                    <a:pt x="197" y="108"/>
                    <a:pt x="197" y="108"/>
                  </a:cubicBezTo>
                  <a:cubicBezTo>
                    <a:pt x="197" y="108"/>
                    <a:pt x="197" y="108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6"/>
                    <a:pt x="196" y="106"/>
                    <a:pt x="196" y="106"/>
                  </a:cubicBezTo>
                  <a:cubicBezTo>
                    <a:pt x="196" y="106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5"/>
                    <a:pt x="196" y="104"/>
                    <a:pt x="195" y="104"/>
                  </a:cubicBezTo>
                  <a:cubicBezTo>
                    <a:pt x="195" y="104"/>
                    <a:pt x="195" y="103"/>
                    <a:pt x="195" y="103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03"/>
                    <a:pt x="195" y="103"/>
                    <a:pt x="195" y="102"/>
                  </a:cubicBezTo>
                  <a:cubicBezTo>
                    <a:pt x="195" y="102"/>
                    <a:pt x="194" y="102"/>
                    <a:pt x="194" y="102"/>
                  </a:cubicBezTo>
                  <a:cubicBezTo>
                    <a:pt x="194" y="101"/>
                    <a:pt x="194" y="101"/>
                    <a:pt x="194" y="101"/>
                  </a:cubicBezTo>
                  <a:cubicBezTo>
                    <a:pt x="194" y="100"/>
                    <a:pt x="194" y="100"/>
                    <a:pt x="193" y="100"/>
                  </a:cubicBezTo>
                  <a:cubicBezTo>
                    <a:pt x="193" y="100"/>
                    <a:pt x="193" y="100"/>
                    <a:pt x="193" y="100"/>
                  </a:cubicBezTo>
                  <a:cubicBezTo>
                    <a:pt x="193" y="100"/>
                    <a:pt x="193" y="99"/>
                    <a:pt x="193" y="99"/>
                  </a:cubicBezTo>
                  <a:cubicBezTo>
                    <a:pt x="193" y="99"/>
                    <a:pt x="192" y="98"/>
                    <a:pt x="192" y="98"/>
                  </a:cubicBezTo>
                  <a:cubicBezTo>
                    <a:pt x="192" y="98"/>
                    <a:pt x="192" y="98"/>
                    <a:pt x="192" y="98"/>
                  </a:cubicBezTo>
                  <a:cubicBezTo>
                    <a:pt x="191" y="97"/>
                    <a:pt x="191" y="96"/>
                    <a:pt x="191" y="96"/>
                  </a:cubicBezTo>
                  <a:cubicBezTo>
                    <a:pt x="190" y="95"/>
                    <a:pt x="190" y="95"/>
                    <a:pt x="190" y="95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3"/>
                    <a:pt x="188" y="93"/>
                    <a:pt x="188" y="93"/>
                  </a:cubicBezTo>
                  <a:cubicBezTo>
                    <a:pt x="188" y="93"/>
                    <a:pt x="188" y="92"/>
                    <a:pt x="187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6" y="91"/>
                    <a:pt x="186" y="91"/>
                    <a:pt x="186" y="90"/>
                  </a:cubicBezTo>
                  <a:cubicBezTo>
                    <a:pt x="186" y="90"/>
                    <a:pt x="186" y="90"/>
                    <a:pt x="186" y="9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0"/>
                    <a:pt x="185" y="89"/>
                  </a:cubicBezTo>
                  <a:cubicBezTo>
                    <a:pt x="185" y="89"/>
                    <a:pt x="184" y="89"/>
                    <a:pt x="184" y="89"/>
                  </a:cubicBezTo>
                  <a:cubicBezTo>
                    <a:pt x="184" y="89"/>
                    <a:pt x="184" y="89"/>
                    <a:pt x="184" y="88"/>
                  </a:cubicBezTo>
                  <a:cubicBezTo>
                    <a:pt x="184" y="88"/>
                    <a:pt x="184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3" y="88"/>
                    <a:pt x="183" y="88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87"/>
                    <a:pt x="181" y="87"/>
                    <a:pt x="181" y="87"/>
                  </a:cubicBezTo>
                  <a:cubicBezTo>
                    <a:pt x="181" y="87"/>
                    <a:pt x="181" y="86"/>
                    <a:pt x="181" y="86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180" y="86"/>
                    <a:pt x="180" y="86"/>
                    <a:pt x="180" y="86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3"/>
                    <a:pt x="36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4" y="2"/>
                    <a:pt x="34" y="2"/>
                  </a:cubicBezTo>
                  <a:cubicBezTo>
                    <a:pt x="33" y="2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1"/>
                    <a:pt x="26" y="1"/>
                    <a:pt x="25" y="1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5"/>
                    <a:pt x="1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7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9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2" y="16"/>
                    <a:pt x="12" y="16"/>
                    <a:pt x="12" y="16"/>
                  </a:cubicBezTo>
                  <a:cubicBezTo>
                    <a:pt x="12" y="16"/>
                    <a:pt x="13" y="16"/>
                    <a:pt x="14" y="17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7" y="99"/>
                    <a:pt x="158" y="100"/>
                    <a:pt x="158" y="100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9" y="101"/>
                    <a:pt x="160" y="101"/>
                    <a:pt x="160" y="102"/>
                  </a:cubicBezTo>
                  <a:cubicBezTo>
                    <a:pt x="160" y="102"/>
                    <a:pt x="160" y="102"/>
                    <a:pt x="160" y="102"/>
                  </a:cubicBezTo>
                  <a:cubicBezTo>
                    <a:pt x="161" y="102"/>
                    <a:pt x="162" y="103"/>
                    <a:pt x="162" y="103"/>
                  </a:cubicBezTo>
                  <a:cubicBezTo>
                    <a:pt x="162" y="103"/>
                    <a:pt x="162" y="103"/>
                    <a:pt x="162" y="104"/>
                  </a:cubicBezTo>
                  <a:cubicBezTo>
                    <a:pt x="163" y="104"/>
                    <a:pt x="163" y="105"/>
                    <a:pt x="164" y="105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6"/>
                    <a:pt x="165" y="107"/>
                    <a:pt x="166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6" y="108"/>
                    <a:pt x="167" y="109"/>
                    <a:pt x="167" y="109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8" y="110"/>
                    <a:pt x="168" y="111"/>
                    <a:pt x="169" y="111"/>
                  </a:cubicBezTo>
                  <a:cubicBezTo>
                    <a:pt x="169" y="112"/>
                    <a:pt x="169" y="112"/>
                    <a:pt x="170" y="113"/>
                  </a:cubicBezTo>
                  <a:cubicBezTo>
                    <a:pt x="170" y="113"/>
                    <a:pt x="170" y="113"/>
                    <a:pt x="170" y="114"/>
                  </a:cubicBezTo>
                  <a:cubicBezTo>
                    <a:pt x="170" y="114"/>
                    <a:pt x="170" y="114"/>
                    <a:pt x="171" y="114"/>
                  </a:cubicBezTo>
                  <a:cubicBezTo>
                    <a:pt x="171" y="115"/>
                    <a:pt x="171" y="115"/>
                    <a:pt x="172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117"/>
                    <a:pt x="172" y="118"/>
                    <a:pt x="173" y="118"/>
                  </a:cubicBezTo>
                  <a:cubicBezTo>
                    <a:pt x="173" y="118"/>
                    <a:pt x="173" y="119"/>
                    <a:pt x="173" y="119"/>
                  </a:cubicBezTo>
                  <a:cubicBezTo>
                    <a:pt x="173" y="119"/>
                    <a:pt x="173" y="120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4" y="122"/>
                    <a:pt x="174" y="123"/>
                    <a:pt x="175" y="123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5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ubicBezTo>
                    <a:pt x="175" y="127"/>
                    <a:pt x="176" y="127"/>
                    <a:pt x="176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9"/>
                    <a:pt x="176" y="130"/>
                    <a:pt x="176" y="131"/>
                  </a:cubicBezTo>
                  <a:cubicBezTo>
                    <a:pt x="176" y="131"/>
                    <a:pt x="176" y="131"/>
                    <a:pt x="176" y="131"/>
                  </a:cubicBezTo>
                  <a:cubicBezTo>
                    <a:pt x="176" y="132"/>
                    <a:pt x="176" y="132"/>
                    <a:pt x="176" y="133"/>
                  </a:cubicBezTo>
                  <a:cubicBezTo>
                    <a:pt x="176" y="257"/>
                    <a:pt x="176" y="257"/>
                    <a:pt x="176" y="257"/>
                  </a:cubicBezTo>
                  <a:cubicBezTo>
                    <a:pt x="176" y="258"/>
                    <a:pt x="176" y="259"/>
                    <a:pt x="176" y="260"/>
                  </a:cubicBezTo>
                  <a:cubicBezTo>
                    <a:pt x="176" y="260"/>
                    <a:pt x="176" y="260"/>
                    <a:pt x="176" y="260"/>
                  </a:cubicBezTo>
                  <a:cubicBezTo>
                    <a:pt x="176" y="260"/>
                    <a:pt x="175" y="261"/>
                    <a:pt x="175" y="262"/>
                  </a:cubicBezTo>
                  <a:cubicBezTo>
                    <a:pt x="175" y="262"/>
                    <a:pt x="175" y="262"/>
                    <a:pt x="175" y="262"/>
                  </a:cubicBezTo>
                  <a:cubicBezTo>
                    <a:pt x="175" y="262"/>
                    <a:pt x="175" y="263"/>
                    <a:pt x="175" y="264"/>
                  </a:cubicBezTo>
                  <a:cubicBezTo>
                    <a:pt x="175" y="264"/>
                    <a:pt x="175" y="264"/>
                    <a:pt x="175" y="264"/>
                  </a:cubicBezTo>
                  <a:cubicBezTo>
                    <a:pt x="175" y="264"/>
                    <a:pt x="174" y="265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6"/>
                    <a:pt x="174" y="266"/>
                    <a:pt x="173" y="267"/>
                  </a:cubicBezTo>
                  <a:cubicBezTo>
                    <a:pt x="173" y="267"/>
                    <a:pt x="173" y="267"/>
                    <a:pt x="173" y="267"/>
                  </a:cubicBezTo>
                  <a:cubicBezTo>
                    <a:pt x="173" y="267"/>
                    <a:pt x="173" y="268"/>
                    <a:pt x="172" y="268"/>
                  </a:cubicBezTo>
                  <a:cubicBezTo>
                    <a:pt x="172" y="268"/>
                    <a:pt x="172" y="268"/>
                    <a:pt x="172" y="268"/>
                  </a:cubicBezTo>
                  <a:cubicBezTo>
                    <a:pt x="172" y="269"/>
                    <a:pt x="172" y="269"/>
                    <a:pt x="171" y="269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1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93" y="257"/>
                    <a:pt x="193" y="257"/>
                    <a:pt x="193" y="257"/>
                  </a:cubicBezTo>
                  <a:cubicBezTo>
                    <a:pt x="194" y="256"/>
                    <a:pt x="194" y="256"/>
                    <a:pt x="194" y="256"/>
                  </a:cubicBezTo>
                  <a:cubicBezTo>
                    <a:pt x="194" y="256"/>
                    <a:pt x="195" y="256"/>
                    <a:pt x="195" y="256"/>
                  </a:cubicBezTo>
                  <a:cubicBezTo>
                    <a:pt x="195" y="255"/>
                    <a:pt x="195" y="255"/>
                    <a:pt x="195" y="255"/>
                  </a:cubicBezTo>
                  <a:cubicBezTo>
                    <a:pt x="195" y="255"/>
                    <a:pt x="196" y="255"/>
                    <a:pt x="196" y="255"/>
                  </a:cubicBezTo>
                  <a:cubicBezTo>
                    <a:pt x="196" y="254"/>
                    <a:pt x="196" y="254"/>
                    <a:pt x="196" y="254"/>
                  </a:cubicBezTo>
                  <a:cubicBezTo>
                    <a:pt x="196" y="253"/>
                    <a:pt x="197" y="253"/>
                    <a:pt x="197" y="253"/>
                  </a:cubicBezTo>
                  <a:cubicBezTo>
                    <a:pt x="197" y="253"/>
                    <a:pt x="197" y="253"/>
                    <a:pt x="197" y="253"/>
                  </a:cubicBezTo>
                  <a:cubicBezTo>
                    <a:pt x="197" y="253"/>
                    <a:pt x="197" y="252"/>
                    <a:pt x="197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98" y="251"/>
                    <a:pt x="198" y="251"/>
                    <a:pt x="198" y="251"/>
                  </a:cubicBezTo>
                  <a:cubicBezTo>
                    <a:pt x="198" y="251"/>
                    <a:pt x="198" y="251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49"/>
                    <a:pt x="198" y="249"/>
                    <a:pt x="198" y="249"/>
                  </a:cubicBezTo>
                  <a:cubicBezTo>
                    <a:pt x="198" y="249"/>
                    <a:pt x="198" y="249"/>
                    <a:pt x="198" y="248"/>
                  </a:cubicBezTo>
                  <a:cubicBezTo>
                    <a:pt x="198" y="248"/>
                    <a:pt x="198" y="248"/>
                    <a:pt x="199" y="248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8"/>
                    <a:pt x="199" y="247"/>
                    <a:pt x="199" y="247"/>
                  </a:cubicBezTo>
                  <a:cubicBezTo>
                    <a:pt x="199" y="247"/>
                    <a:pt x="199" y="247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5"/>
                    <a:pt x="199" y="245"/>
                  </a:cubicBezTo>
                  <a:cubicBezTo>
                    <a:pt x="199" y="245"/>
                    <a:pt x="199" y="244"/>
                    <a:pt x="199" y="244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120"/>
                    <a:pt x="199" y="120"/>
                    <a:pt x="199" y="120"/>
                  </a:cubicBezTo>
                  <a:cubicBezTo>
                    <a:pt x="199" y="119"/>
                    <a:pt x="199" y="119"/>
                    <a:pt x="199" y="119"/>
                  </a:cubicBezTo>
                  <a:close/>
                </a:path>
              </a:pathLst>
            </a:custGeom>
            <a:solidFill>
              <a:srgbClr val="6F9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7" name="iṥḻíḋe"/>
            <p:cNvSpPr/>
            <p:nvPr/>
          </p:nvSpPr>
          <p:spPr bwMode="auto">
            <a:xfrm>
              <a:off x="5597526" y="2747963"/>
              <a:ext cx="668338" cy="966788"/>
            </a:xfrm>
            <a:custGeom>
              <a:avLst/>
              <a:gdLst>
                <a:gd name="T0" fmla="*/ 163 w 183"/>
                <a:gd name="T1" fmla="*/ 89 h 265"/>
                <a:gd name="T2" fmla="*/ 183 w 183"/>
                <a:gd name="T3" fmla="*/ 123 h 265"/>
                <a:gd name="T4" fmla="*/ 183 w 183"/>
                <a:gd name="T5" fmla="*/ 247 h 265"/>
                <a:gd name="T6" fmla="*/ 163 w 183"/>
                <a:gd name="T7" fmla="*/ 259 h 265"/>
                <a:gd name="T8" fmla="*/ 20 w 183"/>
                <a:gd name="T9" fmla="*/ 176 h 265"/>
                <a:gd name="T10" fmla="*/ 1 w 183"/>
                <a:gd name="T11" fmla="*/ 142 h 265"/>
                <a:gd name="T12" fmla="*/ 1 w 183"/>
                <a:gd name="T13" fmla="*/ 18 h 265"/>
                <a:gd name="T14" fmla="*/ 21 w 183"/>
                <a:gd name="T15" fmla="*/ 6 h 265"/>
                <a:gd name="T16" fmla="*/ 163 w 183"/>
                <a:gd name="T17" fmla="*/ 8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5">
                  <a:moveTo>
                    <a:pt x="163" y="89"/>
                  </a:moveTo>
                  <a:cubicBezTo>
                    <a:pt x="174" y="95"/>
                    <a:pt x="183" y="110"/>
                    <a:pt x="183" y="123"/>
                  </a:cubicBezTo>
                  <a:cubicBezTo>
                    <a:pt x="183" y="247"/>
                    <a:pt x="183" y="247"/>
                    <a:pt x="183" y="247"/>
                  </a:cubicBezTo>
                  <a:cubicBezTo>
                    <a:pt x="183" y="260"/>
                    <a:pt x="174" y="265"/>
                    <a:pt x="163" y="259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0"/>
                    <a:pt x="0" y="155"/>
                    <a:pt x="1" y="14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5"/>
                    <a:pt x="10" y="0"/>
                    <a:pt x="21" y="6"/>
                  </a:cubicBezTo>
                  <a:lnTo>
                    <a:pt x="163" y="89"/>
                  </a:lnTo>
                  <a:close/>
                </a:path>
              </a:pathLst>
            </a:custGeom>
            <a:solidFill>
              <a:srgbClr val="3D8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8" name="iṣľïḍè"/>
            <p:cNvSpPr/>
            <p:nvPr/>
          </p:nvSpPr>
          <p:spPr bwMode="auto">
            <a:xfrm>
              <a:off x="5622926" y="2711451"/>
              <a:ext cx="727075" cy="985838"/>
            </a:xfrm>
            <a:custGeom>
              <a:avLst/>
              <a:gdLst>
                <a:gd name="T0" fmla="*/ 199 w 199"/>
                <a:gd name="T1" fmla="*/ 117 h 270"/>
                <a:gd name="T2" fmla="*/ 199 w 199"/>
                <a:gd name="T3" fmla="*/ 116 h 270"/>
                <a:gd name="T4" fmla="*/ 199 w 199"/>
                <a:gd name="T5" fmla="*/ 115 h 270"/>
                <a:gd name="T6" fmla="*/ 198 w 199"/>
                <a:gd name="T7" fmla="*/ 112 h 270"/>
                <a:gd name="T8" fmla="*/ 198 w 199"/>
                <a:gd name="T9" fmla="*/ 111 h 270"/>
                <a:gd name="T10" fmla="*/ 198 w 199"/>
                <a:gd name="T11" fmla="*/ 110 h 270"/>
                <a:gd name="T12" fmla="*/ 197 w 199"/>
                <a:gd name="T13" fmla="*/ 107 h 270"/>
                <a:gd name="T14" fmla="*/ 196 w 199"/>
                <a:gd name="T15" fmla="*/ 106 h 270"/>
                <a:gd name="T16" fmla="*/ 196 w 199"/>
                <a:gd name="T17" fmla="*/ 105 h 270"/>
                <a:gd name="T18" fmla="*/ 195 w 199"/>
                <a:gd name="T19" fmla="*/ 102 h 270"/>
                <a:gd name="T20" fmla="*/ 194 w 199"/>
                <a:gd name="T21" fmla="*/ 100 h 270"/>
                <a:gd name="T22" fmla="*/ 193 w 199"/>
                <a:gd name="T23" fmla="*/ 99 h 270"/>
                <a:gd name="T24" fmla="*/ 191 w 199"/>
                <a:gd name="T25" fmla="*/ 96 h 270"/>
                <a:gd name="T26" fmla="*/ 189 w 199"/>
                <a:gd name="T27" fmla="*/ 94 h 270"/>
                <a:gd name="T28" fmla="*/ 188 w 199"/>
                <a:gd name="T29" fmla="*/ 92 h 270"/>
                <a:gd name="T30" fmla="*/ 187 w 199"/>
                <a:gd name="T31" fmla="*/ 91 h 270"/>
                <a:gd name="T32" fmla="*/ 185 w 199"/>
                <a:gd name="T33" fmla="*/ 90 h 270"/>
                <a:gd name="T34" fmla="*/ 184 w 199"/>
                <a:gd name="T35" fmla="*/ 88 h 270"/>
                <a:gd name="T36" fmla="*/ 182 w 199"/>
                <a:gd name="T37" fmla="*/ 87 h 270"/>
                <a:gd name="T38" fmla="*/ 182 w 199"/>
                <a:gd name="T39" fmla="*/ 87 h 270"/>
                <a:gd name="T40" fmla="*/ 180 w 199"/>
                <a:gd name="T41" fmla="*/ 85 h 270"/>
                <a:gd name="T42" fmla="*/ 35 w 199"/>
                <a:gd name="T43" fmla="*/ 2 h 270"/>
                <a:gd name="T44" fmla="*/ 35 w 199"/>
                <a:gd name="T45" fmla="*/ 2 h 270"/>
                <a:gd name="T46" fmla="*/ 33 w 199"/>
                <a:gd name="T47" fmla="*/ 1 h 270"/>
                <a:gd name="T48" fmla="*/ 31 w 199"/>
                <a:gd name="T49" fmla="*/ 1 h 270"/>
                <a:gd name="T50" fmla="*/ 31 w 199"/>
                <a:gd name="T51" fmla="*/ 0 h 270"/>
                <a:gd name="T52" fmla="*/ 29 w 199"/>
                <a:gd name="T53" fmla="*/ 0 h 270"/>
                <a:gd name="T54" fmla="*/ 28 w 199"/>
                <a:gd name="T55" fmla="*/ 0 h 270"/>
                <a:gd name="T56" fmla="*/ 26 w 199"/>
                <a:gd name="T57" fmla="*/ 0 h 270"/>
                <a:gd name="T58" fmla="*/ 24 w 199"/>
                <a:gd name="T59" fmla="*/ 1 h 270"/>
                <a:gd name="T60" fmla="*/ 23 w 199"/>
                <a:gd name="T61" fmla="*/ 2 h 270"/>
                <a:gd name="T62" fmla="*/ 2 w 199"/>
                <a:gd name="T63" fmla="*/ 14 h 270"/>
                <a:gd name="T64" fmla="*/ 4 w 199"/>
                <a:gd name="T65" fmla="*/ 14 h 270"/>
                <a:gd name="T66" fmla="*/ 8 w 199"/>
                <a:gd name="T67" fmla="*/ 14 h 270"/>
                <a:gd name="T68" fmla="*/ 10 w 199"/>
                <a:gd name="T69" fmla="*/ 15 h 270"/>
                <a:gd name="T70" fmla="*/ 14 w 199"/>
                <a:gd name="T71" fmla="*/ 16 h 270"/>
                <a:gd name="T72" fmla="*/ 159 w 199"/>
                <a:gd name="T73" fmla="*/ 100 h 270"/>
                <a:gd name="T74" fmla="*/ 162 w 199"/>
                <a:gd name="T75" fmla="*/ 103 h 270"/>
                <a:gd name="T76" fmla="*/ 164 w 199"/>
                <a:gd name="T77" fmla="*/ 105 h 270"/>
                <a:gd name="T78" fmla="*/ 168 w 199"/>
                <a:gd name="T79" fmla="*/ 109 h 270"/>
                <a:gd name="T80" fmla="*/ 169 w 199"/>
                <a:gd name="T81" fmla="*/ 111 h 270"/>
                <a:gd name="T82" fmla="*/ 171 w 199"/>
                <a:gd name="T83" fmla="*/ 114 h 270"/>
                <a:gd name="T84" fmla="*/ 173 w 199"/>
                <a:gd name="T85" fmla="*/ 118 h 270"/>
                <a:gd name="T86" fmla="*/ 174 w 199"/>
                <a:gd name="T87" fmla="*/ 121 h 270"/>
                <a:gd name="T88" fmla="*/ 175 w 199"/>
                <a:gd name="T89" fmla="*/ 126 h 270"/>
                <a:gd name="T90" fmla="*/ 176 w 199"/>
                <a:gd name="T91" fmla="*/ 128 h 270"/>
                <a:gd name="T92" fmla="*/ 176 w 199"/>
                <a:gd name="T93" fmla="*/ 133 h 270"/>
                <a:gd name="T94" fmla="*/ 176 w 199"/>
                <a:gd name="T95" fmla="*/ 260 h 270"/>
                <a:gd name="T96" fmla="*/ 175 w 199"/>
                <a:gd name="T97" fmla="*/ 263 h 270"/>
                <a:gd name="T98" fmla="*/ 174 w 199"/>
                <a:gd name="T99" fmla="*/ 265 h 270"/>
                <a:gd name="T100" fmla="*/ 173 w 199"/>
                <a:gd name="T101" fmla="*/ 268 h 270"/>
                <a:gd name="T102" fmla="*/ 171 w 199"/>
                <a:gd name="T103" fmla="*/ 269 h 270"/>
                <a:gd name="T104" fmla="*/ 170 w 199"/>
                <a:gd name="T105" fmla="*/ 270 h 270"/>
                <a:gd name="T106" fmla="*/ 194 w 199"/>
                <a:gd name="T107" fmla="*/ 256 h 270"/>
                <a:gd name="T108" fmla="*/ 196 w 199"/>
                <a:gd name="T109" fmla="*/ 254 h 270"/>
                <a:gd name="T110" fmla="*/ 197 w 199"/>
                <a:gd name="T111" fmla="*/ 253 h 270"/>
                <a:gd name="T112" fmla="*/ 197 w 199"/>
                <a:gd name="T113" fmla="*/ 252 h 270"/>
                <a:gd name="T114" fmla="*/ 198 w 199"/>
                <a:gd name="T115" fmla="*/ 250 h 270"/>
                <a:gd name="T116" fmla="*/ 199 w 199"/>
                <a:gd name="T117" fmla="*/ 248 h 270"/>
                <a:gd name="T118" fmla="*/ 199 w 199"/>
                <a:gd name="T119" fmla="*/ 247 h 270"/>
                <a:gd name="T120" fmla="*/ 199 w 199"/>
                <a:gd name="T121" fmla="*/ 246 h 270"/>
                <a:gd name="T122" fmla="*/ 199 w 199"/>
                <a:gd name="T123" fmla="*/ 24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9" h="270">
                  <a:moveTo>
                    <a:pt x="199" y="119"/>
                  </a:moveTo>
                  <a:cubicBezTo>
                    <a:pt x="199" y="118"/>
                    <a:pt x="199" y="118"/>
                    <a:pt x="199" y="118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9" y="113"/>
                    <a:pt x="199" y="113"/>
                    <a:pt x="199" y="113"/>
                  </a:cubicBezTo>
                  <a:cubicBezTo>
                    <a:pt x="199" y="113"/>
                    <a:pt x="199" y="112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09"/>
                    <a:pt x="198" y="109"/>
                    <a:pt x="197" y="109"/>
                  </a:cubicBezTo>
                  <a:cubicBezTo>
                    <a:pt x="197" y="108"/>
                    <a:pt x="197" y="108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6"/>
                    <a:pt x="196" y="106"/>
                    <a:pt x="196" y="106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4"/>
                    <a:pt x="196" y="104"/>
                    <a:pt x="195" y="104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03"/>
                    <a:pt x="195" y="103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4" y="101"/>
                  </a:cubicBezTo>
                  <a:cubicBezTo>
                    <a:pt x="194" y="101"/>
                    <a:pt x="194" y="101"/>
                    <a:pt x="194" y="100"/>
                  </a:cubicBezTo>
                  <a:cubicBezTo>
                    <a:pt x="194" y="100"/>
                    <a:pt x="194" y="100"/>
                    <a:pt x="194" y="100"/>
                  </a:cubicBezTo>
                  <a:cubicBezTo>
                    <a:pt x="193" y="100"/>
                    <a:pt x="193" y="100"/>
                    <a:pt x="193" y="100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3" y="98"/>
                    <a:pt x="192" y="98"/>
                    <a:pt x="192" y="98"/>
                  </a:cubicBezTo>
                  <a:cubicBezTo>
                    <a:pt x="192" y="98"/>
                    <a:pt x="192" y="97"/>
                    <a:pt x="192" y="97"/>
                  </a:cubicBezTo>
                  <a:cubicBezTo>
                    <a:pt x="192" y="97"/>
                    <a:pt x="191" y="96"/>
                    <a:pt x="191" y="96"/>
                  </a:cubicBezTo>
                  <a:cubicBezTo>
                    <a:pt x="190" y="95"/>
                    <a:pt x="190" y="95"/>
                    <a:pt x="190" y="94"/>
                  </a:cubicBezTo>
                  <a:cubicBezTo>
                    <a:pt x="190" y="94"/>
                    <a:pt x="189" y="94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4"/>
                    <a:pt x="189" y="94"/>
                    <a:pt x="189" y="94"/>
                  </a:cubicBezTo>
                  <a:cubicBezTo>
                    <a:pt x="189" y="93"/>
                    <a:pt x="189" y="93"/>
                    <a:pt x="188" y="93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2"/>
                    <a:pt x="187" y="92"/>
                    <a:pt x="187" y="91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6" y="91"/>
                    <a:pt x="186" y="90"/>
                    <a:pt x="186" y="90"/>
                  </a:cubicBezTo>
                  <a:cubicBezTo>
                    <a:pt x="186" y="90"/>
                    <a:pt x="186" y="90"/>
                    <a:pt x="186" y="90"/>
                  </a:cubicBezTo>
                  <a:cubicBezTo>
                    <a:pt x="186" y="90"/>
                    <a:pt x="185" y="90"/>
                    <a:pt x="185" y="90"/>
                  </a:cubicBezTo>
                  <a:cubicBezTo>
                    <a:pt x="185" y="90"/>
                    <a:pt x="185" y="89"/>
                    <a:pt x="185" y="89"/>
                  </a:cubicBezTo>
                  <a:cubicBezTo>
                    <a:pt x="185" y="89"/>
                    <a:pt x="184" y="89"/>
                    <a:pt x="184" y="89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3" y="88"/>
                    <a:pt x="183" y="87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0" y="86"/>
                    <a:pt x="180" y="86"/>
                    <a:pt x="180" y="85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6" y="3"/>
                    <a:pt x="36" y="3"/>
                  </a:cubicBezTo>
                  <a:cubicBezTo>
                    <a:pt x="36" y="2"/>
                    <a:pt x="36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4" y="2"/>
                    <a:pt x="34" y="1"/>
                  </a:cubicBezTo>
                  <a:cubicBezTo>
                    <a:pt x="34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2" y="1"/>
                    <a:pt x="32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4"/>
                    <a:pt x="2" y="14"/>
                    <a:pt x="3" y="14"/>
                  </a:cubicBezTo>
                  <a:cubicBezTo>
                    <a:pt x="3" y="14"/>
                    <a:pt x="4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3" y="16"/>
                    <a:pt x="14" y="16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7" y="99"/>
                    <a:pt x="158" y="100"/>
                    <a:pt x="158" y="100"/>
                  </a:cubicBezTo>
                  <a:cubicBezTo>
                    <a:pt x="159" y="100"/>
                    <a:pt x="159" y="100"/>
                    <a:pt x="159" y="100"/>
                  </a:cubicBezTo>
                  <a:cubicBezTo>
                    <a:pt x="159" y="101"/>
                    <a:pt x="160" y="101"/>
                    <a:pt x="160" y="102"/>
                  </a:cubicBezTo>
                  <a:cubicBezTo>
                    <a:pt x="160" y="102"/>
                    <a:pt x="161" y="102"/>
                    <a:pt x="161" y="102"/>
                  </a:cubicBezTo>
                  <a:cubicBezTo>
                    <a:pt x="161" y="102"/>
                    <a:pt x="162" y="103"/>
                    <a:pt x="162" y="103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3" y="104"/>
                    <a:pt x="164" y="104"/>
                    <a:pt x="164" y="105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6"/>
                    <a:pt x="165" y="106"/>
                    <a:pt x="166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6" y="108"/>
                    <a:pt x="167" y="108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8" y="110"/>
                    <a:pt x="168" y="110"/>
                    <a:pt x="169" y="111"/>
                  </a:cubicBezTo>
                  <a:cubicBezTo>
                    <a:pt x="169" y="111"/>
                    <a:pt x="169" y="112"/>
                    <a:pt x="170" y="112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1" y="114"/>
                    <a:pt x="171" y="114"/>
                  </a:cubicBezTo>
                  <a:cubicBezTo>
                    <a:pt x="171" y="115"/>
                    <a:pt x="171" y="115"/>
                    <a:pt x="172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117"/>
                    <a:pt x="172" y="117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9"/>
                    <a:pt x="173" y="120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4" y="122"/>
                    <a:pt x="174" y="122"/>
                    <a:pt x="175" y="123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5"/>
                    <a:pt x="175" y="126"/>
                  </a:cubicBezTo>
                  <a:cubicBezTo>
                    <a:pt x="175" y="126"/>
                    <a:pt x="175" y="126"/>
                    <a:pt x="175" y="126"/>
                  </a:cubicBezTo>
                  <a:cubicBezTo>
                    <a:pt x="175" y="127"/>
                    <a:pt x="176" y="127"/>
                    <a:pt x="176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9"/>
                    <a:pt x="176" y="130"/>
                    <a:pt x="176" y="130"/>
                  </a:cubicBezTo>
                  <a:cubicBezTo>
                    <a:pt x="176" y="130"/>
                    <a:pt x="176" y="131"/>
                    <a:pt x="176" y="131"/>
                  </a:cubicBezTo>
                  <a:cubicBezTo>
                    <a:pt x="176" y="131"/>
                    <a:pt x="176" y="132"/>
                    <a:pt x="176" y="133"/>
                  </a:cubicBezTo>
                  <a:cubicBezTo>
                    <a:pt x="176" y="257"/>
                    <a:pt x="176" y="257"/>
                    <a:pt x="176" y="257"/>
                  </a:cubicBezTo>
                  <a:cubicBezTo>
                    <a:pt x="176" y="258"/>
                    <a:pt x="176" y="259"/>
                    <a:pt x="176" y="259"/>
                  </a:cubicBezTo>
                  <a:cubicBezTo>
                    <a:pt x="176" y="260"/>
                    <a:pt x="176" y="260"/>
                    <a:pt x="176" y="260"/>
                  </a:cubicBezTo>
                  <a:cubicBezTo>
                    <a:pt x="176" y="260"/>
                    <a:pt x="176" y="261"/>
                    <a:pt x="175" y="261"/>
                  </a:cubicBezTo>
                  <a:cubicBezTo>
                    <a:pt x="175" y="262"/>
                    <a:pt x="175" y="262"/>
                    <a:pt x="175" y="262"/>
                  </a:cubicBezTo>
                  <a:cubicBezTo>
                    <a:pt x="175" y="262"/>
                    <a:pt x="175" y="263"/>
                    <a:pt x="175" y="263"/>
                  </a:cubicBezTo>
                  <a:cubicBezTo>
                    <a:pt x="175" y="263"/>
                    <a:pt x="175" y="264"/>
                    <a:pt x="175" y="264"/>
                  </a:cubicBezTo>
                  <a:cubicBezTo>
                    <a:pt x="175" y="264"/>
                    <a:pt x="175" y="265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6"/>
                    <a:pt x="174" y="266"/>
                    <a:pt x="173" y="267"/>
                  </a:cubicBezTo>
                  <a:cubicBezTo>
                    <a:pt x="173" y="267"/>
                    <a:pt x="173" y="267"/>
                    <a:pt x="173" y="267"/>
                  </a:cubicBezTo>
                  <a:cubicBezTo>
                    <a:pt x="173" y="267"/>
                    <a:pt x="173" y="268"/>
                    <a:pt x="173" y="268"/>
                  </a:cubicBezTo>
                  <a:cubicBezTo>
                    <a:pt x="172" y="268"/>
                    <a:pt x="172" y="268"/>
                    <a:pt x="172" y="268"/>
                  </a:cubicBezTo>
                  <a:cubicBezTo>
                    <a:pt x="172" y="268"/>
                    <a:pt x="172" y="269"/>
                    <a:pt x="172" y="269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1" y="269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93" y="256"/>
                    <a:pt x="193" y="256"/>
                    <a:pt x="193" y="256"/>
                  </a:cubicBezTo>
                  <a:cubicBezTo>
                    <a:pt x="194" y="256"/>
                    <a:pt x="194" y="256"/>
                    <a:pt x="194" y="256"/>
                  </a:cubicBezTo>
                  <a:cubicBezTo>
                    <a:pt x="194" y="256"/>
                    <a:pt x="195" y="256"/>
                    <a:pt x="195" y="255"/>
                  </a:cubicBezTo>
                  <a:cubicBezTo>
                    <a:pt x="195" y="255"/>
                    <a:pt x="195" y="255"/>
                    <a:pt x="195" y="255"/>
                  </a:cubicBezTo>
                  <a:cubicBezTo>
                    <a:pt x="196" y="255"/>
                    <a:pt x="196" y="254"/>
                    <a:pt x="196" y="254"/>
                  </a:cubicBezTo>
                  <a:cubicBezTo>
                    <a:pt x="196" y="254"/>
                    <a:pt x="196" y="254"/>
                    <a:pt x="197" y="253"/>
                  </a:cubicBezTo>
                  <a:cubicBezTo>
                    <a:pt x="197" y="253"/>
                    <a:pt x="197" y="253"/>
                    <a:pt x="197" y="253"/>
                  </a:cubicBezTo>
                  <a:cubicBezTo>
                    <a:pt x="197" y="253"/>
                    <a:pt x="197" y="253"/>
                    <a:pt x="197" y="253"/>
                  </a:cubicBezTo>
                  <a:cubicBezTo>
                    <a:pt x="197" y="253"/>
                    <a:pt x="197" y="252"/>
                    <a:pt x="197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98" y="251"/>
                    <a:pt x="198" y="251"/>
                    <a:pt x="198" y="251"/>
                  </a:cubicBezTo>
                  <a:cubicBezTo>
                    <a:pt x="198" y="251"/>
                    <a:pt x="198" y="250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49"/>
                    <a:pt x="198" y="249"/>
                    <a:pt x="198" y="249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7"/>
                    <a:pt x="199" y="247"/>
                    <a:pt x="199" y="247"/>
                  </a:cubicBezTo>
                  <a:cubicBezTo>
                    <a:pt x="199" y="247"/>
                    <a:pt x="199" y="246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9" y="245"/>
                    <a:pt x="199" y="244"/>
                    <a:pt x="199" y="244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199" y="119"/>
                    <a:pt x="199" y="119"/>
                    <a:pt x="199" y="119"/>
                  </a:cubicBezTo>
                  <a:close/>
                </a:path>
              </a:pathLst>
            </a:custGeom>
            <a:solidFill>
              <a:srgbClr val="60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39" name="iṩḻîḍè"/>
            <p:cNvSpPr/>
            <p:nvPr/>
          </p:nvSpPr>
          <p:spPr bwMode="auto">
            <a:xfrm>
              <a:off x="6419851" y="3233738"/>
              <a:ext cx="668338" cy="966788"/>
            </a:xfrm>
            <a:custGeom>
              <a:avLst/>
              <a:gdLst>
                <a:gd name="T0" fmla="*/ 163 w 183"/>
                <a:gd name="T1" fmla="*/ 89 h 265"/>
                <a:gd name="T2" fmla="*/ 183 w 183"/>
                <a:gd name="T3" fmla="*/ 123 h 265"/>
                <a:gd name="T4" fmla="*/ 183 w 183"/>
                <a:gd name="T5" fmla="*/ 247 h 265"/>
                <a:gd name="T6" fmla="*/ 163 w 183"/>
                <a:gd name="T7" fmla="*/ 259 h 265"/>
                <a:gd name="T8" fmla="*/ 20 w 183"/>
                <a:gd name="T9" fmla="*/ 176 h 265"/>
                <a:gd name="T10" fmla="*/ 0 w 183"/>
                <a:gd name="T11" fmla="*/ 142 h 265"/>
                <a:gd name="T12" fmla="*/ 1 w 183"/>
                <a:gd name="T13" fmla="*/ 18 h 265"/>
                <a:gd name="T14" fmla="*/ 21 w 183"/>
                <a:gd name="T15" fmla="*/ 6 h 265"/>
                <a:gd name="T16" fmla="*/ 163 w 183"/>
                <a:gd name="T17" fmla="*/ 8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5">
                  <a:moveTo>
                    <a:pt x="163" y="89"/>
                  </a:moveTo>
                  <a:cubicBezTo>
                    <a:pt x="174" y="95"/>
                    <a:pt x="183" y="110"/>
                    <a:pt x="183" y="123"/>
                  </a:cubicBezTo>
                  <a:cubicBezTo>
                    <a:pt x="183" y="247"/>
                    <a:pt x="183" y="247"/>
                    <a:pt x="183" y="247"/>
                  </a:cubicBezTo>
                  <a:cubicBezTo>
                    <a:pt x="183" y="260"/>
                    <a:pt x="174" y="265"/>
                    <a:pt x="163" y="259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0"/>
                    <a:pt x="0" y="155"/>
                    <a:pt x="0" y="14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5"/>
                    <a:pt x="10" y="0"/>
                    <a:pt x="21" y="6"/>
                  </a:cubicBezTo>
                  <a:lnTo>
                    <a:pt x="163" y="89"/>
                  </a:lnTo>
                  <a:close/>
                </a:path>
              </a:pathLst>
            </a:custGeom>
            <a:solidFill>
              <a:srgbClr val="C55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0" name="ïṧlidè"/>
            <p:cNvSpPr/>
            <p:nvPr/>
          </p:nvSpPr>
          <p:spPr bwMode="auto">
            <a:xfrm>
              <a:off x="6445251" y="3197226"/>
              <a:ext cx="727075" cy="985838"/>
            </a:xfrm>
            <a:custGeom>
              <a:avLst/>
              <a:gdLst>
                <a:gd name="T0" fmla="*/ 199 w 199"/>
                <a:gd name="T1" fmla="*/ 117 h 270"/>
                <a:gd name="T2" fmla="*/ 199 w 199"/>
                <a:gd name="T3" fmla="*/ 116 h 270"/>
                <a:gd name="T4" fmla="*/ 199 w 199"/>
                <a:gd name="T5" fmla="*/ 115 h 270"/>
                <a:gd name="T6" fmla="*/ 198 w 199"/>
                <a:gd name="T7" fmla="*/ 112 h 270"/>
                <a:gd name="T8" fmla="*/ 198 w 199"/>
                <a:gd name="T9" fmla="*/ 111 h 270"/>
                <a:gd name="T10" fmla="*/ 198 w 199"/>
                <a:gd name="T11" fmla="*/ 109 h 270"/>
                <a:gd name="T12" fmla="*/ 197 w 199"/>
                <a:gd name="T13" fmla="*/ 107 h 270"/>
                <a:gd name="T14" fmla="*/ 196 w 199"/>
                <a:gd name="T15" fmla="*/ 106 h 270"/>
                <a:gd name="T16" fmla="*/ 196 w 199"/>
                <a:gd name="T17" fmla="*/ 105 h 270"/>
                <a:gd name="T18" fmla="*/ 195 w 199"/>
                <a:gd name="T19" fmla="*/ 102 h 270"/>
                <a:gd name="T20" fmla="*/ 194 w 199"/>
                <a:gd name="T21" fmla="*/ 100 h 270"/>
                <a:gd name="T22" fmla="*/ 193 w 199"/>
                <a:gd name="T23" fmla="*/ 99 h 270"/>
                <a:gd name="T24" fmla="*/ 191 w 199"/>
                <a:gd name="T25" fmla="*/ 96 h 270"/>
                <a:gd name="T26" fmla="*/ 189 w 199"/>
                <a:gd name="T27" fmla="*/ 93 h 270"/>
                <a:gd name="T28" fmla="*/ 187 w 199"/>
                <a:gd name="T29" fmla="*/ 92 h 270"/>
                <a:gd name="T30" fmla="*/ 187 w 199"/>
                <a:gd name="T31" fmla="*/ 91 h 270"/>
                <a:gd name="T32" fmla="*/ 185 w 199"/>
                <a:gd name="T33" fmla="*/ 90 h 270"/>
                <a:gd name="T34" fmla="*/ 184 w 199"/>
                <a:gd name="T35" fmla="*/ 88 h 270"/>
                <a:gd name="T36" fmla="*/ 182 w 199"/>
                <a:gd name="T37" fmla="*/ 87 h 270"/>
                <a:gd name="T38" fmla="*/ 181 w 199"/>
                <a:gd name="T39" fmla="*/ 86 h 270"/>
                <a:gd name="T40" fmla="*/ 180 w 199"/>
                <a:gd name="T41" fmla="*/ 85 h 270"/>
                <a:gd name="T42" fmla="*/ 35 w 199"/>
                <a:gd name="T43" fmla="*/ 2 h 270"/>
                <a:gd name="T44" fmla="*/ 35 w 199"/>
                <a:gd name="T45" fmla="*/ 2 h 270"/>
                <a:gd name="T46" fmla="*/ 33 w 199"/>
                <a:gd name="T47" fmla="*/ 1 h 270"/>
                <a:gd name="T48" fmla="*/ 31 w 199"/>
                <a:gd name="T49" fmla="*/ 1 h 270"/>
                <a:gd name="T50" fmla="*/ 31 w 199"/>
                <a:gd name="T51" fmla="*/ 0 h 270"/>
                <a:gd name="T52" fmla="*/ 29 w 199"/>
                <a:gd name="T53" fmla="*/ 0 h 270"/>
                <a:gd name="T54" fmla="*/ 27 w 199"/>
                <a:gd name="T55" fmla="*/ 0 h 270"/>
                <a:gd name="T56" fmla="*/ 26 w 199"/>
                <a:gd name="T57" fmla="*/ 0 h 270"/>
                <a:gd name="T58" fmla="*/ 24 w 199"/>
                <a:gd name="T59" fmla="*/ 1 h 270"/>
                <a:gd name="T60" fmla="*/ 23 w 199"/>
                <a:gd name="T61" fmla="*/ 1 h 270"/>
                <a:gd name="T62" fmla="*/ 2 w 199"/>
                <a:gd name="T63" fmla="*/ 14 h 270"/>
                <a:gd name="T64" fmla="*/ 4 w 199"/>
                <a:gd name="T65" fmla="*/ 14 h 270"/>
                <a:gd name="T66" fmla="*/ 8 w 199"/>
                <a:gd name="T67" fmla="*/ 14 h 270"/>
                <a:gd name="T68" fmla="*/ 10 w 199"/>
                <a:gd name="T69" fmla="*/ 14 h 270"/>
                <a:gd name="T70" fmla="*/ 14 w 199"/>
                <a:gd name="T71" fmla="*/ 16 h 270"/>
                <a:gd name="T72" fmla="*/ 159 w 199"/>
                <a:gd name="T73" fmla="*/ 100 h 270"/>
                <a:gd name="T74" fmla="*/ 162 w 199"/>
                <a:gd name="T75" fmla="*/ 103 h 270"/>
                <a:gd name="T76" fmla="*/ 164 w 199"/>
                <a:gd name="T77" fmla="*/ 105 h 270"/>
                <a:gd name="T78" fmla="*/ 167 w 199"/>
                <a:gd name="T79" fmla="*/ 109 h 270"/>
                <a:gd name="T80" fmla="*/ 169 w 199"/>
                <a:gd name="T81" fmla="*/ 111 h 270"/>
                <a:gd name="T82" fmla="*/ 171 w 199"/>
                <a:gd name="T83" fmla="*/ 114 h 270"/>
                <a:gd name="T84" fmla="*/ 173 w 199"/>
                <a:gd name="T85" fmla="*/ 118 h 270"/>
                <a:gd name="T86" fmla="*/ 174 w 199"/>
                <a:gd name="T87" fmla="*/ 121 h 270"/>
                <a:gd name="T88" fmla="*/ 175 w 199"/>
                <a:gd name="T89" fmla="*/ 125 h 270"/>
                <a:gd name="T90" fmla="*/ 176 w 199"/>
                <a:gd name="T91" fmla="*/ 128 h 270"/>
                <a:gd name="T92" fmla="*/ 176 w 199"/>
                <a:gd name="T93" fmla="*/ 133 h 270"/>
                <a:gd name="T94" fmla="*/ 176 w 199"/>
                <a:gd name="T95" fmla="*/ 260 h 270"/>
                <a:gd name="T96" fmla="*/ 175 w 199"/>
                <a:gd name="T97" fmla="*/ 263 h 270"/>
                <a:gd name="T98" fmla="*/ 174 w 199"/>
                <a:gd name="T99" fmla="*/ 265 h 270"/>
                <a:gd name="T100" fmla="*/ 173 w 199"/>
                <a:gd name="T101" fmla="*/ 268 h 270"/>
                <a:gd name="T102" fmla="*/ 171 w 199"/>
                <a:gd name="T103" fmla="*/ 269 h 270"/>
                <a:gd name="T104" fmla="*/ 170 w 199"/>
                <a:gd name="T105" fmla="*/ 270 h 270"/>
                <a:gd name="T106" fmla="*/ 194 w 199"/>
                <a:gd name="T107" fmla="*/ 256 h 270"/>
                <a:gd name="T108" fmla="*/ 196 w 199"/>
                <a:gd name="T109" fmla="*/ 254 h 270"/>
                <a:gd name="T110" fmla="*/ 197 w 199"/>
                <a:gd name="T111" fmla="*/ 253 h 270"/>
                <a:gd name="T112" fmla="*/ 197 w 199"/>
                <a:gd name="T113" fmla="*/ 252 h 270"/>
                <a:gd name="T114" fmla="*/ 198 w 199"/>
                <a:gd name="T115" fmla="*/ 250 h 270"/>
                <a:gd name="T116" fmla="*/ 199 w 199"/>
                <a:gd name="T117" fmla="*/ 248 h 270"/>
                <a:gd name="T118" fmla="*/ 199 w 199"/>
                <a:gd name="T119" fmla="*/ 247 h 270"/>
                <a:gd name="T120" fmla="*/ 199 w 199"/>
                <a:gd name="T121" fmla="*/ 246 h 270"/>
                <a:gd name="T122" fmla="*/ 199 w 199"/>
                <a:gd name="T123" fmla="*/ 24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9" h="270">
                  <a:moveTo>
                    <a:pt x="199" y="118"/>
                  </a:moveTo>
                  <a:cubicBezTo>
                    <a:pt x="199" y="118"/>
                    <a:pt x="199" y="118"/>
                    <a:pt x="199" y="118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9" y="113"/>
                    <a:pt x="199" y="113"/>
                    <a:pt x="199" y="113"/>
                  </a:cubicBezTo>
                  <a:cubicBezTo>
                    <a:pt x="199" y="112"/>
                    <a:pt x="198" y="112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1"/>
                    <a:pt x="198" y="111"/>
                    <a:pt x="198" y="111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09"/>
                  </a:cubicBezTo>
                  <a:cubicBezTo>
                    <a:pt x="198" y="109"/>
                    <a:pt x="198" y="109"/>
                    <a:pt x="197" y="108"/>
                  </a:cubicBezTo>
                  <a:cubicBezTo>
                    <a:pt x="197" y="108"/>
                    <a:pt x="197" y="108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6"/>
                  </a:cubicBezTo>
                  <a:cubicBezTo>
                    <a:pt x="197" y="106"/>
                    <a:pt x="196" y="106"/>
                    <a:pt x="196" y="106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4"/>
                    <a:pt x="196" y="104"/>
                    <a:pt x="195" y="104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03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4" y="102"/>
                    <a:pt x="194" y="101"/>
                  </a:cubicBezTo>
                  <a:cubicBezTo>
                    <a:pt x="194" y="101"/>
                    <a:pt x="194" y="101"/>
                    <a:pt x="194" y="100"/>
                  </a:cubicBezTo>
                  <a:cubicBezTo>
                    <a:pt x="194" y="100"/>
                    <a:pt x="194" y="100"/>
                    <a:pt x="193" y="100"/>
                  </a:cubicBezTo>
                  <a:cubicBezTo>
                    <a:pt x="193" y="100"/>
                    <a:pt x="193" y="100"/>
                    <a:pt x="193" y="100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3" y="98"/>
                    <a:pt x="192" y="98"/>
                    <a:pt x="192" y="98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1" y="97"/>
                    <a:pt x="191" y="96"/>
                    <a:pt x="191" y="96"/>
                  </a:cubicBezTo>
                  <a:cubicBezTo>
                    <a:pt x="190" y="95"/>
                    <a:pt x="190" y="95"/>
                    <a:pt x="190" y="94"/>
                  </a:cubicBezTo>
                  <a:cubicBezTo>
                    <a:pt x="190" y="94"/>
                    <a:pt x="189" y="94"/>
                    <a:pt x="189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3"/>
                    <a:pt x="189" y="93"/>
                    <a:pt x="188" y="93"/>
                  </a:cubicBezTo>
                  <a:cubicBezTo>
                    <a:pt x="188" y="92"/>
                    <a:pt x="188" y="92"/>
                    <a:pt x="187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2"/>
                    <a:pt x="187" y="91"/>
                    <a:pt x="187" y="91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6" y="91"/>
                    <a:pt x="186" y="90"/>
                    <a:pt x="186" y="90"/>
                  </a:cubicBezTo>
                  <a:cubicBezTo>
                    <a:pt x="186" y="90"/>
                    <a:pt x="186" y="90"/>
                    <a:pt x="186" y="90"/>
                  </a:cubicBezTo>
                  <a:cubicBezTo>
                    <a:pt x="186" y="90"/>
                    <a:pt x="185" y="90"/>
                    <a:pt x="185" y="90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5" y="89"/>
                    <a:pt x="184" y="89"/>
                    <a:pt x="184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3" y="88"/>
                    <a:pt x="183" y="87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87"/>
                    <a:pt x="182" y="87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0" y="86"/>
                    <a:pt x="180" y="86"/>
                    <a:pt x="180" y="85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6" y="3"/>
                    <a:pt x="36" y="2"/>
                  </a:cubicBezTo>
                  <a:cubicBezTo>
                    <a:pt x="36" y="2"/>
                    <a:pt x="36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4" y="1"/>
                    <a:pt x="34" y="1"/>
                  </a:cubicBezTo>
                  <a:cubicBezTo>
                    <a:pt x="34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2" y="1"/>
                    <a:pt x="32" y="1"/>
                  </a:cubicBezTo>
                  <a:cubicBezTo>
                    <a:pt x="32" y="1"/>
                    <a:pt x="32" y="1"/>
                    <a:pt x="31" y="1"/>
                  </a:cubicBezTo>
                  <a:cubicBezTo>
                    <a:pt x="31" y="1"/>
                    <a:pt x="31" y="1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0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8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25" y="1"/>
                    <a:pt x="25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4"/>
                    <a:pt x="1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2" y="14"/>
                    <a:pt x="2" y="14"/>
                    <a:pt x="3" y="14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7" y="14"/>
                    <a:pt x="7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1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3" y="16"/>
                    <a:pt x="14" y="16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7" y="99"/>
                    <a:pt x="158" y="100"/>
                    <a:pt x="158" y="100"/>
                  </a:cubicBezTo>
                  <a:cubicBezTo>
                    <a:pt x="158" y="100"/>
                    <a:pt x="159" y="100"/>
                    <a:pt x="159" y="100"/>
                  </a:cubicBezTo>
                  <a:cubicBezTo>
                    <a:pt x="159" y="101"/>
                    <a:pt x="160" y="101"/>
                    <a:pt x="160" y="101"/>
                  </a:cubicBezTo>
                  <a:cubicBezTo>
                    <a:pt x="160" y="102"/>
                    <a:pt x="160" y="102"/>
                    <a:pt x="161" y="102"/>
                  </a:cubicBezTo>
                  <a:cubicBezTo>
                    <a:pt x="161" y="102"/>
                    <a:pt x="162" y="103"/>
                    <a:pt x="162" y="103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3" y="104"/>
                    <a:pt x="164" y="104"/>
                    <a:pt x="164" y="105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6"/>
                    <a:pt x="165" y="106"/>
                    <a:pt x="166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6" y="108"/>
                    <a:pt x="167" y="108"/>
                    <a:pt x="167" y="109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8" y="110"/>
                    <a:pt x="168" y="110"/>
                    <a:pt x="169" y="111"/>
                  </a:cubicBezTo>
                  <a:cubicBezTo>
                    <a:pt x="169" y="111"/>
                    <a:pt x="169" y="112"/>
                    <a:pt x="170" y="112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4"/>
                    <a:pt x="170" y="114"/>
                    <a:pt x="171" y="114"/>
                  </a:cubicBezTo>
                  <a:cubicBezTo>
                    <a:pt x="171" y="114"/>
                    <a:pt x="171" y="115"/>
                    <a:pt x="172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117"/>
                    <a:pt x="172" y="117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9"/>
                    <a:pt x="173" y="120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4" y="122"/>
                    <a:pt x="174" y="122"/>
                    <a:pt x="175" y="123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5"/>
                    <a:pt x="175" y="125"/>
                  </a:cubicBezTo>
                  <a:cubicBezTo>
                    <a:pt x="175" y="126"/>
                    <a:pt x="175" y="126"/>
                    <a:pt x="175" y="126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9"/>
                    <a:pt x="176" y="130"/>
                    <a:pt x="176" y="130"/>
                  </a:cubicBezTo>
                  <a:cubicBezTo>
                    <a:pt x="176" y="130"/>
                    <a:pt x="176" y="131"/>
                    <a:pt x="176" y="131"/>
                  </a:cubicBezTo>
                  <a:cubicBezTo>
                    <a:pt x="176" y="131"/>
                    <a:pt x="176" y="132"/>
                    <a:pt x="176" y="133"/>
                  </a:cubicBezTo>
                  <a:cubicBezTo>
                    <a:pt x="176" y="257"/>
                    <a:pt x="176" y="257"/>
                    <a:pt x="176" y="257"/>
                  </a:cubicBezTo>
                  <a:cubicBezTo>
                    <a:pt x="176" y="258"/>
                    <a:pt x="176" y="259"/>
                    <a:pt x="176" y="259"/>
                  </a:cubicBezTo>
                  <a:cubicBezTo>
                    <a:pt x="176" y="259"/>
                    <a:pt x="176" y="260"/>
                    <a:pt x="176" y="260"/>
                  </a:cubicBezTo>
                  <a:cubicBezTo>
                    <a:pt x="176" y="260"/>
                    <a:pt x="175" y="261"/>
                    <a:pt x="175" y="261"/>
                  </a:cubicBezTo>
                  <a:cubicBezTo>
                    <a:pt x="175" y="262"/>
                    <a:pt x="175" y="262"/>
                    <a:pt x="175" y="262"/>
                  </a:cubicBezTo>
                  <a:cubicBezTo>
                    <a:pt x="175" y="262"/>
                    <a:pt x="175" y="263"/>
                    <a:pt x="175" y="263"/>
                  </a:cubicBezTo>
                  <a:cubicBezTo>
                    <a:pt x="175" y="263"/>
                    <a:pt x="175" y="264"/>
                    <a:pt x="175" y="264"/>
                  </a:cubicBezTo>
                  <a:cubicBezTo>
                    <a:pt x="175" y="264"/>
                    <a:pt x="174" y="265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6"/>
                    <a:pt x="174" y="266"/>
                    <a:pt x="173" y="267"/>
                  </a:cubicBezTo>
                  <a:cubicBezTo>
                    <a:pt x="173" y="267"/>
                    <a:pt x="173" y="267"/>
                    <a:pt x="173" y="267"/>
                  </a:cubicBezTo>
                  <a:cubicBezTo>
                    <a:pt x="173" y="267"/>
                    <a:pt x="173" y="267"/>
                    <a:pt x="173" y="268"/>
                  </a:cubicBezTo>
                  <a:cubicBezTo>
                    <a:pt x="172" y="268"/>
                    <a:pt x="172" y="268"/>
                    <a:pt x="172" y="268"/>
                  </a:cubicBezTo>
                  <a:cubicBezTo>
                    <a:pt x="172" y="268"/>
                    <a:pt x="172" y="269"/>
                    <a:pt x="171" y="269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1" y="269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93" y="256"/>
                    <a:pt x="193" y="256"/>
                    <a:pt x="193" y="256"/>
                  </a:cubicBezTo>
                  <a:cubicBezTo>
                    <a:pt x="194" y="256"/>
                    <a:pt x="194" y="256"/>
                    <a:pt x="194" y="256"/>
                  </a:cubicBezTo>
                  <a:cubicBezTo>
                    <a:pt x="194" y="256"/>
                    <a:pt x="195" y="255"/>
                    <a:pt x="195" y="255"/>
                  </a:cubicBezTo>
                  <a:cubicBezTo>
                    <a:pt x="195" y="255"/>
                    <a:pt x="195" y="255"/>
                    <a:pt x="195" y="255"/>
                  </a:cubicBezTo>
                  <a:cubicBezTo>
                    <a:pt x="195" y="255"/>
                    <a:pt x="196" y="254"/>
                    <a:pt x="196" y="254"/>
                  </a:cubicBezTo>
                  <a:cubicBezTo>
                    <a:pt x="196" y="254"/>
                    <a:pt x="196" y="254"/>
                    <a:pt x="196" y="253"/>
                  </a:cubicBezTo>
                  <a:cubicBezTo>
                    <a:pt x="196" y="253"/>
                    <a:pt x="197" y="253"/>
                    <a:pt x="197" y="253"/>
                  </a:cubicBezTo>
                  <a:cubicBezTo>
                    <a:pt x="197" y="253"/>
                    <a:pt x="197" y="253"/>
                    <a:pt x="197" y="253"/>
                  </a:cubicBezTo>
                  <a:cubicBezTo>
                    <a:pt x="197" y="253"/>
                    <a:pt x="197" y="252"/>
                    <a:pt x="197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98" y="251"/>
                    <a:pt x="198" y="251"/>
                    <a:pt x="198" y="251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49"/>
                    <a:pt x="198" y="249"/>
                    <a:pt x="198" y="249"/>
                  </a:cubicBezTo>
                  <a:cubicBezTo>
                    <a:pt x="198" y="248"/>
                    <a:pt x="198" y="248"/>
                    <a:pt x="199" y="248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7"/>
                    <a:pt x="199" y="247"/>
                    <a:pt x="199" y="247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199" y="119"/>
                    <a:pt x="199" y="119"/>
                    <a:pt x="199" y="118"/>
                  </a:cubicBezTo>
                  <a:close/>
                </a:path>
              </a:pathLst>
            </a:custGeom>
            <a:solidFill>
              <a:srgbClr val="FB9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1" name="îṩ1idê"/>
            <p:cNvSpPr/>
            <p:nvPr/>
          </p:nvSpPr>
          <p:spPr bwMode="auto">
            <a:xfrm>
              <a:off x="7242176" y="3719513"/>
              <a:ext cx="669925" cy="966788"/>
            </a:xfrm>
            <a:custGeom>
              <a:avLst/>
              <a:gdLst>
                <a:gd name="T0" fmla="*/ 163 w 183"/>
                <a:gd name="T1" fmla="*/ 89 h 265"/>
                <a:gd name="T2" fmla="*/ 183 w 183"/>
                <a:gd name="T3" fmla="*/ 123 h 265"/>
                <a:gd name="T4" fmla="*/ 183 w 183"/>
                <a:gd name="T5" fmla="*/ 247 h 265"/>
                <a:gd name="T6" fmla="*/ 163 w 183"/>
                <a:gd name="T7" fmla="*/ 258 h 265"/>
                <a:gd name="T8" fmla="*/ 20 w 183"/>
                <a:gd name="T9" fmla="*/ 176 h 265"/>
                <a:gd name="T10" fmla="*/ 0 w 183"/>
                <a:gd name="T11" fmla="*/ 142 h 265"/>
                <a:gd name="T12" fmla="*/ 1 w 183"/>
                <a:gd name="T13" fmla="*/ 18 h 265"/>
                <a:gd name="T14" fmla="*/ 21 w 183"/>
                <a:gd name="T15" fmla="*/ 6 h 265"/>
                <a:gd name="T16" fmla="*/ 163 w 183"/>
                <a:gd name="T17" fmla="*/ 89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5">
                  <a:moveTo>
                    <a:pt x="163" y="89"/>
                  </a:moveTo>
                  <a:cubicBezTo>
                    <a:pt x="174" y="95"/>
                    <a:pt x="183" y="110"/>
                    <a:pt x="183" y="123"/>
                  </a:cubicBezTo>
                  <a:cubicBezTo>
                    <a:pt x="183" y="247"/>
                    <a:pt x="183" y="247"/>
                    <a:pt x="183" y="247"/>
                  </a:cubicBezTo>
                  <a:cubicBezTo>
                    <a:pt x="183" y="260"/>
                    <a:pt x="174" y="265"/>
                    <a:pt x="163" y="258"/>
                  </a:cubicBezTo>
                  <a:cubicBezTo>
                    <a:pt x="20" y="176"/>
                    <a:pt x="20" y="176"/>
                    <a:pt x="20" y="176"/>
                  </a:cubicBezTo>
                  <a:cubicBezTo>
                    <a:pt x="9" y="170"/>
                    <a:pt x="0" y="154"/>
                    <a:pt x="0" y="142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1" y="5"/>
                    <a:pt x="10" y="0"/>
                    <a:pt x="21" y="6"/>
                  </a:cubicBezTo>
                  <a:lnTo>
                    <a:pt x="163" y="89"/>
                  </a:lnTo>
                  <a:close/>
                </a:path>
              </a:pathLst>
            </a:custGeom>
            <a:solidFill>
              <a:srgbClr val="BF9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2" name="iSļiḋe"/>
            <p:cNvSpPr/>
            <p:nvPr/>
          </p:nvSpPr>
          <p:spPr bwMode="auto">
            <a:xfrm>
              <a:off x="7267576" y="3683001"/>
              <a:ext cx="728663" cy="984250"/>
            </a:xfrm>
            <a:custGeom>
              <a:avLst/>
              <a:gdLst>
                <a:gd name="T0" fmla="*/ 199 w 199"/>
                <a:gd name="T1" fmla="*/ 117 h 270"/>
                <a:gd name="T2" fmla="*/ 199 w 199"/>
                <a:gd name="T3" fmla="*/ 116 h 270"/>
                <a:gd name="T4" fmla="*/ 199 w 199"/>
                <a:gd name="T5" fmla="*/ 115 h 270"/>
                <a:gd name="T6" fmla="*/ 198 w 199"/>
                <a:gd name="T7" fmla="*/ 112 h 270"/>
                <a:gd name="T8" fmla="*/ 198 w 199"/>
                <a:gd name="T9" fmla="*/ 110 h 270"/>
                <a:gd name="T10" fmla="*/ 198 w 199"/>
                <a:gd name="T11" fmla="*/ 109 h 270"/>
                <a:gd name="T12" fmla="*/ 197 w 199"/>
                <a:gd name="T13" fmla="*/ 107 h 270"/>
                <a:gd name="T14" fmla="*/ 196 w 199"/>
                <a:gd name="T15" fmla="*/ 105 h 270"/>
                <a:gd name="T16" fmla="*/ 196 w 199"/>
                <a:gd name="T17" fmla="*/ 105 h 270"/>
                <a:gd name="T18" fmla="*/ 195 w 199"/>
                <a:gd name="T19" fmla="*/ 102 h 270"/>
                <a:gd name="T20" fmla="*/ 194 w 199"/>
                <a:gd name="T21" fmla="*/ 100 h 270"/>
                <a:gd name="T22" fmla="*/ 193 w 199"/>
                <a:gd name="T23" fmla="*/ 99 h 270"/>
                <a:gd name="T24" fmla="*/ 191 w 199"/>
                <a:gd name="T25" fmla="*/ 96 h 270"/>
                <a:gd name="T26" fmla="*/ 189 w 199"/>
                <a:gd name="T27" fmla="*/ 93 h 270"/>
                <a:gd name="T28" fmla="*/ 187 w 199"/>
                <a:gd name="T29" fmla="*/ 92 h 270"/>
                <a:gd name="T30" fmla="*/ 187 w 199"/>
                <a:gd name="T31" fmla="*/ 91 h 270"/>
                <a:gd name="T32" fmla="*/ 185 w 199"/>
                <a:gd name="T33" fmla="*/ 90 h 270"/>
                <a:gd name="T34" fmla="*/ 184 w 199"/>
                <a:gd name="T35" fmla="*/ 88 h 270"/>
                <a:gd name="T36" fmla="*/ 182 w 199"/>
                <a:gd name="T37" fmla="*/ 87 h 270"/>
                <a:gd name="T38" fmla="*/ 181 w 199"/>
                <a:gd name="T39" fmla="*/ 86 h 270"/>
                <a:gd name="T40" fmla="*/ 180 w 199"/>
                <a:gd name="T41" fmla="*/ 85 h 270"/>
                <a:gd name="T42" fmla="*/ 35 w 199"/>
                <a:gd name="T43" fmla="*/ 2 h 270"/>
                <a:gd name="T44" fmla="*/ 35 w 199"/>
                <a:gd name="T45" fmla="*/ 2 h 270"/>
                <a:gd name="T46" fmla="*/ 33 w 199"/>
                <a:gd name="T47" fmla="*/ 1 h 270"/>
                <a:gd name="T48" fmla="*/ 31 w 199"/>
                <a:gd name="T49" fmla="*/ 1 h 270"/>
                <a:gd name="T50" fmla="*/ 31 w 199"/>
                <a:gd name="T51" fmla="*/ 0 h 270"/>
                <a:gd name="T52" fmla="*/ 29 w 199"/>
                <a:gd name="T53" fmla="*/ 0 h 270"/>
                <a:gd name="T54" fmla="*/ 27 w 199"/>
                <a:gd name="T55" fmla="*/ 0 h 270"/>
                <a:gd name="T56" fmla="*/ 26 w 199"/>
                <a:gd name="T57" fmla="*/ 0 h 270"/>
                <a:gd name="T58" fmla="*/ 24 w 199"/>
                <a:gd name="T59" fmla="*/ 1 h 270"/>
                <a:gd name="T60" fmla="*/ 23 w 199"/>
                <a:gd name="T61" fmla="*/ 1 h 270"/>
                <a:gd name="T62" fmla="*/ 2 w 199"/>
                <a:gd name="T63" fmla="*/ 14 h 270"/>
                <a:gd name="T64" fmla="*/ 4 w 199"/>
                <a:gd name="T65" fmla="*/ 14 h 270"/>
                <a:gd name="T66" fmla="*/ 8 w 199"/>
                <a:gd name="T67" fmla="*/ 14 h 270"/>
                <a:gd name="T68" fmla="*/ 10 w 199"/>
                <a:gd name="T69" fmla="*/ 14 h 270"/>
                <a:gd name="T70" fmla="*/ 14 w 199"/>
                <a:gd name="T71" fmla="*/ 16 h 270"/>
                <a:gd name="T72" fmla="*/ 158 w 199"/>
                <a:gd name="T73" fmla="*/ 100 h 270"/>
                <a:gd name="T74" fmla="*/ 162 w 199"/>
                <a:gd name="T75" fmla="*/ 103 h 270"/>
                <a:gd name="T76" fmla="*/ 164 w 199"/>
                <a:gd name="T77" fmla="*/ 105 h 270"/>
                <a:gd name="T78" fmla="*/ 167 w 199"/>
                <a:gd name="T79" fmla="*/ 109 h 270"/>
                <a:gd name="T80" fmla="*/ 169 w 199"/>
                <a:gd name="T81" fmla="*/ 111 h 270"/>
                <a:gd name="T82" fmla="*/ 171 w 199"/>
                <a:gd name="T83" fmla="*/ 114 h 270"/>
                <a:gd name="T84" fmla="*/ 173 w 199"/>
                <a:gd name="T85" fmla="*/ 118 h 270"/>
                <a:gd name="T86" fmla="*/ 174 w 199"/>
                <a:gd name="T87" fmla="*/ 121 h 270"/>
                <a:gd name="T88" fmla="*/ 175 w 199"/>
                <a:gd name="T89" fmla="*/ 125 h 270"/>
                <a:gd name="T90" fmla="*/ 176 w 199"/>
                <a:gd name="T91" fmla="*/ 128 h 270"/>
                <a:gd name="T92" fmla="*/ 176 w 199"/>
                <a:gd name="T93" fmla="*/ 133 h 270"/>
                <a:gd name="T94" fmla="*/ 176 w 199"/>
                <a:gd name="T95" fmla="*/ 260 h 270"/>
                <a:gd name="T96" fmla="*/ 175 w 199"/>
                <a:gd name="T97" fmla="*/ 263 h 270"/>
                <a:gd name="T98" fmla="*/ 174 w 199"/>
                <a:gd name="T99" fmla="*/ 265 h 270"/>
                <a:gd name="T100" fmla="*/ 172 w 199"/>
                <a:gd name="T101" fmla="*/ 268 h 270"/>
                <a:gd name="T102" fmla="*/ 171 w 199"/>
                <a:gd name="T103" fmla="*/ 269 h 270"/>
                <a:gd name="T104" fmla="*/ 170 w 199"/>
                <a:gd name="T105" fmla="*/ 270 h 270"/>
                <a:gd name="T106" fmla="*/ 194 w 199"/>
                <a:gd name="T107" fmla="*/ 256 h 270"/>
                <a:gd name="T108" fmla="*/ 196 w 199"/>
                <a:gd name="T109" fmla="*/ 254 h 270"/>
                <a:gd name="T110" fmla="*/ 197 w 199"/>
                <a:gd name="T111" fmla="*/ 253 h 270"/>
                <a:gd name="T112" fmla="*/ 197 w 199"/>
                <a:gd name="T113" fmla="*/ 251 h 270"/>
                <a:gd name="T114" fmla="*/ 198 w 199"/>
                <a:gd name="T115" fmla="*/ 250 h 270"/>
                <a:gd name="T116" fmla="*/ 198 w 199"/>
                <a:gd name="T117" fmla="*/ 248 h 270"/>
                <a:gd name="T118" fmla="*/ 199 w 199"/>
                <a:gd name="T119" fmla="*/ 247 h 270"/>
                <a:gd name="T120" fmla="*/ 199 w 199"/>
                <a:gd name="T121" fmla="*/ 246 h 270"/>
                <a:gd name="T122" fmla="*/ 199 w 199"/>
                <a:gd name="T123" fmla="*/ 24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99" h="270">
                  <a:moveTo>
                    <a:pt x="199" y="118"/>
                  </a:moveTo>
                  <a:cubicBezTo>
                    <a:pt x="199" y="118"/>
                    <a:pt x="199" y="118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7"/>
                    <a:pt x="199" y="117"/>
                    <a:pt x="199" y="117"/>
                  </a:cubicBezTo>
                  <a:cubicBezTo>
                    <a:pt x="199" y="116"/>
                    <a:pt x="199" y="116"/>
                    <a:pt x="199" y="116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5"/>
                    <a:pt x="199" y="115"/>
                    <a:pt x="199" y="115"/>
                  </a:cubicBezTo>
                  <a:cubicBezTo>
                    <a:pt x="199" y="114"/>
                    <a:pt x="199" y="114"/>
                    <a:pt x="199" y="114"/>
                  </a:cubicBezTo>
                  <a:cubicBezTo>
                    <a:pt x="199" y="113"/>
                    <a:pt x="199" y="113"/>
                    <a:pt x="198" y="113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2"/>
                    <a:pt x="198" y="112"/>
                    <a:pt x="198" y="112"/>
                  </a:cubicBezTo>
                  <a:cubicBezTo>
                    <a:pt x="198" y="111"/>
                    <a:pt x="198" y="111"/>
                    <a:pt x="198" y="110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10"/>
                    <a:pt x="198" y="110"/>
                    <a:pt x="198" y="110"/>
                  </a:cubicBezTo>
                  <a:cubicBezTo>
                    <a:pt x="198" y="110"/>
                    <a:pt x="198" y="109"/>
                    <a:pt x="198" y="109"/>
                  </a:cubicBezTo>
                  <a:cubicBezTo>
                    <a:pt x="198" y="109"/>
                    <a:pt x="197" y="109"/>
                    <a:pt x="197" y="108"/>
                  </a:cubicBezTo>
                  <a:cubicBezTo>
                    <a:pt x="197" y="108"/>
                    <a:pt x="197" y="108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7"/>
                  </a:cubicBezTo>
                  <a:cubicBezTo>
                    <a:pt x="197" y="107"/>
                    <a:pt x="197" y="107"/>
                    <a:pt x="197" y="106"/>
                  </a:cubicBezTo>
                  <a:cubicBezTo>
                    <a:pt x="197" y="106"/>
                    <a:pt x="196" y="106"/>
                    <a:pt x="196" y="105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5"/>
                    <a:pt x="196" y="105"/>
                    <a:pt x="196" y="105"/>
                  </a:cubicBezTo>
                  <a:cubicBezTo>
                    <a:pt x="196" y="104"/>
                    <a:pt x="196" y="104"/>
                    <a:pt x="195" y="104"/>
                  </a:cubicBezTo>
                  <a:cubicBezTo>
                    <a:pt x="195" y="103"/>
                    <a:pt x="195" y="103"/>
                    <a:pt x="195" y="103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5" y="102"/>
                    <a:pt x="195" y="102"/>
                  </a:cubicBezTo>
                  <a:cubicBezTo>
                    <a:pt x="195" y="102"/>
                    <a:pt x="194" y="102"/>
                    <a:pt x="194" y="101"/>
                  </a:cubicBezTo>
                  <a:cubicBezTo>
                    <a:pt x="194" y="101"/>
                    <a:pt x="194" y="101"/>
                    <a:pt x="194" y="100"/>
                  </a:cubicBezTo>
                  <a:cubicBezTo>
                    <a:pt x="194" y="100"/>
                    <a:pt x="194" y="100"/>
                    <a:pt x="193" y="100"/>
                  </a:cubicBezTo>
                  <a:cubicBezTo>
                    <a:pt x="193" y="100"/>
                    <a:pt x="193" y="100"/>
                    <a:pt x="193" y="100"/>
                  </a:cubicBezTo>
                  <a:cubicBezTo>
                    <a:pt x="193" y="99"/>
                    <a:pt x="193" y="99"/>
                    <a:pt x="193" y="99"/>
                  </a:cubicBezTo>
                  <a:cubicBezTo>
                    <a:pt x="193" y="98"/>
                    <a:pt x="192" y="98"/>
                    <a:pt x="192" y="97"/>
                  </a:cubicBezTo>
                  <a:cubicBezTo>
                    <a:pt x="192" y="97"/>
                    <a:pt x="192" y="97"/>
                    <a:pt x="192" y="97"/>
                  </a:cubicBezTo>
                  <a:cubicBezTo>
                    <a:pt x="191" y="97"/>
                    <a:pt x="191" y="96"/>
                    <a:pt x="191" y="96"/>
                  </a:cubicBezTo>
                  <a:cubicBezTo>
                    <a:pt x="190" y="95"/>
                    <a:pt x="190" y="95"/>
                    <a:pt x="190" y="94"/>
                  </a:cubicBezTo>
                  <a:cubicBezTo>
                    <a:pt x="189" y="94"/>
                    <a:pt x="189" y="94"/>
                    <a:pt x="189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3"/>
                    <a:pt x="189" y="93"/>
                    <a:pt x="189" y="93"/>
                  </a:cubicBezTo>
                  <a:cubicBezTo>
                    <a:pt x="189" y="93"/>
                    <a:pt x="188" y="93"/>
                    <a:pt x="188" y="93"/>
                  </a:cubicBezTo>
                  <a:cubicBezTo>
                    <a:pt x="188" y="92"/>
                    <a:pt x="188" y="92"/>
                    <a:pt x="187" y="92"/>
                  </a:cubicBezTo>
                  <a:cubicBezTo>
                    <a:pt x="187" y="92"/>
                    <a:pt x="187" y="92"/>
                    <a:pt x="187" y="92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7" y="91"/>
                    <a:pt x="187" y="91"/>
                    <a:pt x="187" y="91"/>
                  </a:cubicBezTo>
                  <a:cubicBezTo>
                    <a:pt x="186" y="91"/>
                    <a:pt x="186" y="90"/>
                    <a:pt x="186" y="90"/>
                  </a:cubicBezTo>
                  <a:cubicBezTo>
                    <a:pt x="186" y="90"/>
                    <a:pt x="186" y="90"/>
                    <a:pt x="186" y="90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89"/>
                    <a:pt x="185" y="89"/>
                    <a:pt x="185" y="89"/>
                  </a:cubicBezTo>
                  <a:cubicBezTo>
                    <a:pt x="185" y="89"/>
                    <a:pt x="184" y="89"/>
                    <a:pt x="184" y="88"/>
                  </a:cubicBezTo>
                  <a:cubicBezTo>
                    <a:pt x="184" y="88"/>
                    <a:pt x="184" y="88"/>
                    <a:pt x="184" y="88"/>
                  </a:cubicBezTo>
                  <a:cubicBezTo>
                    <a:pt x="184" y="88"/>
                    <a:pt x="184" y="88"/>
                    <a:pt x="183" y="88"/>
                  </a:cubicBezTo>
                  <a:cubicBezTo>
                    <a:pt x="183" y="88"/>
                    <a:pt x="183" y="88"/>
                    <a:pt x="183" y="88"/>
                  </a:cubicBezTo>
                  <a:cubicBezTo>
                    <a:pt x="183" y="87"/>
                    <a:pt x="183" y="87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87"/>
                    <a:pt x="182" y="87"/>
                    <a:pt x="182" y="87"/>
                  </a:cubicBezTo>
                  <a:cubicBezTo>
                    <a:pt x="182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0" y="86"/>
                    <a:pt x="180" y="86"/>
                    <a:pt x="180" y="85"/>
                  </a:cubicBezTo>
                  <a:cubicBezTo>
                    <a:pt x="180" y="85"/>
                    <a:pt x="180" y="85"/>
                    <a:pt x="180" y="85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7" y="3"/>
                    <a:pt x="36" y="3"/>
                    <a:pt x="36" y="2"/>
                  </a:cubicBezTo>
                  <a:cubicBezTo>
                    <a:pt x="36" y="2"/>
                    <a:pt x="36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5" y="2"/>
                    <a:pt x="35" y="2"/>
                    <a:pt x="35" y="2"/>
                  </a:cubicBezTo>
                  <a:cubicBezTo>
                    <a:pt x="34" y="2"/>
                    <a:pt x="34" y="1"/>
                    <a:pt x="34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"/>
                    <a:pt x="32" y="1"/>
                    <a:pt x="31" y="1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26" y="0"/>
                    <a:pt x="25" y="0"/>
                  </a:cubicBezTo>
                  <a:cubicBezTo>
                    <a:pt x="25" y="0"/>
                    <a:pt x="25" y="1"/>
                    <a:pt x="24" y="1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1"/>
                    <a:pt x="23" y="1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4"/>
                    <a:pt x="1" y="14"/>
                  </a:cubicBezTo>
                  <a:cubicBezTo>
                    <a:pt x="1" y="14"/>
                    <a:pt x="2" y="14"/>
                    <a:pt x="2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3" y="14"/>
                    <a:pt x="3" y="14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5" y="14"/>
                    <a:pt x="5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7" y="14"/>
                    <a:pt x="8" y="14"/>
                  </a:cubicBezTo>
                  <a:cubicBezTo>
                    <a:pt x="8" y="14"/>
                    <a:pt x="8" y="14"/>
                    <a:pt x="8" y="14"/>
                  </a:cubicBezTo>
                  <a:cubicBezTo>
                    <a:pt x="8" y="14"/>
                    <a:pt x="9" y="14"/>
                    <a:pt x="9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6"/>
                    <a:pt x="13" y="16"/>
                    <a:pt x="14" y="16"/>
                  </a:cubicBezTo>
                  <a:cubicBezTo>
                    <a:pt x="156" y="99"/>
                    <a:pt x="156" y="99"/>
                    <a:pt x="156" y="99"/>
                  </a:cubicBezTo>
                  <a:cubicBezTo>
                    <a:pt x="157" y="99"/>
                    <a:pt x="158" y="100"/>
                    <a:pt x="158" y="100"/>
                  </a:cubicBezTo>
                  <a:cubicBezTo>
                    <a:pt x="158" y="100"/>
                    <a:pt x="158" y="100"/>
                    <a:pt x="158" y="100"/>
                  </a:cubicBezTo>
                  <a:cubicBezTo>
                    <a:pt x="159" y="100"/>
                    <a:pt x="160" y="101"/>
                    <a:pt x="160" y="101"/>
                  </a:cubicBezTo>
                  <a:cubicBezTo>
                    <a:pt x="160" y="101"/>
                    <a:pt x="160" y="102"/>
                    <a:pt x="160" y="102"/>
                  </a:cubicBezTo>
                  <a:cubicBezTo>
                    <a:pt x="161" y="102"/>
                    <a:pt x="162" y="103"/>
                    <a:pt x="162" y="103"/>
                  </a:cubicBezTo>
                  <a:cubicBezTo>
                    <a:pt x="162" y="103"/>
                    <a:pt x="162" y="103"/>
                    <a:pt x="162" y="103"/>
                  </a:cubicBezTo>
                  <a:cubicBezTo>
                    <a:pt x="163" y="104"/>
                    <a:pt x="163" y="104"/>
                    <a:pt x="164" y="105"/>
                  </a:cubicBezTo>
                  <a:cubicBezTo>
                    <a:pt x="164" y="105"/>
                    <a:pt x="164" y="105"/>
                    <a:pt x="164" y="105"/>
                  </a:cubicBezTo>
                  <a:cubicBezTo>
                    <a:pt x="165" y="106"/>
                    <a:pt x="165" y="106"/>
                    <a:pt x="166" y="107"/>
                  </a:cubicBezTo>
                  <a:cubicBezTo>
                    <a:pt x="166" y="107"/>
                    <a:pt x="166" y="107"/>
                    <a:pt x="166" y="107"/>
                  </a:cubicBezTo>
                  <a:cubicBezTo>
                    <a:pt x="166" y="108"/>
                    <a:pt x="167" y="108"/>
                    <a:pt x="167" y="109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7" y="109"/>
                    <a:pt x="167" y="109"/>
                    <a:pt x="167" y="109"/>
                  </a:cubicBezTo>
                  <a:cubicBezTo>
                    <a:pt x="168" y="110"/>
                    <a:pt x="168" y="110"/>
                    <a:pt x="169" y="111"/>
                  </a:cubicBezTo>
                  <a:cubicBezTo>
                    <a:pt x="169" y="111"/>
                    <a:pt x="169" y="112"/>
                    <a:pt x="170" y="112"/>
                  </a:cubicBezTo>
                  <a:cubicBezTo>
                    <a:pt x="170" y="113"/>
                    <a:pt x="170" y="113"/>
                    <a:pt x="170" y="113"/>
                  </a:cubicBezTo>
                  <a:cubicBezTo>
                    <a:pt x="170" y="113"/>
                    <a:pt x="170" y="114"/>
                    <a:pt x="171" y="114"/>
                  </a:cubicBezTo>
                  <a:cubicBezTo>
                    <a:pt x="171" y="114"/>
                    <a:pt x="171" y="115"/>
                    <a:pt x="172" y="116"/>
                  </a:cubicBezTo>
                  <a:cubicBezTo>
                    <a:pt x="172" y="116"/>
                    <a:pt x="172" y="116"/>
                    <a:pt x="172" y="116"/>
                  </a:cubicBezTo>
                  <a:cubicBezTo>
                    <a:pt x="172" y="117"/>
                    <a:pt x="172" y="117"/>
                    <a:pt x="173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3" y="119"/>
                    <a:pt x="173" y="120"/>
                    <a:pt x="174" y="121"/>
                  </a:cubicBezTo>
                  <a:cubicBezTo>
                    <a:pt x="174" y="121"/>
                    <a:pt x="174" y="121"/>
                    <a:pt x="174" y="121"/>
                  </a:cubicBezTo>
                  <a:cubicBezTo>
                    <a:pt x="174" y="121"/>
                    <a:pt x="174" y="122"/>
                    <a:pt x="175" y="123"/>
                  </a:cubicBezTo>
                  <a:cubicBezTo>
                    <a:pt x="175" y="123"/>
                    <a:pt x="175" y="123"/>
                    <a:pt x="175" y="123"/>
                  </a:cubicBezTo>
                  <a:cubicBezTo>
                    <a:pt x="175" y="124"/>
                    <a:pt x="175" y="125"/>
                    <a:pt x="175" y="125"/>
                  </a:cubicBezTo>
                  <a:cubicBezTo>
                    <a:pt x="175" y="126"/>
                    <a:pt x="175" y="126"/>
                    <a:pt x="175" y="126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6" y="128"/>
                    <a:pt x="176" y="128"/>
                    <a:pt x="176" y="128"/>
                  </a:cubicBezTo>
                  <a:cubicBezTo>
                    <a:pt x="176" y="129"/>
                    <a:pt x="176" y="130"/>
                    <a:pt x="176" y="130"/>
                  </a:cubicBezTo>
                  <a:cubicBezTo>
                    <a:pt x="176" y="130"/>
                    <a:pt x="176" y="130"/>
                    <a:pt x="176" y="131"/>
                  </a:cubicBezTo>
                  <a:cubicBezTo>
                    <a:pt x="176" y="131"/>
                    <a:pt x="176" y="132"/>
                    <a:pt x="176" y="133"/>
                  </a:cubicBezTo>
                  <a:cubicBezTo>
                    <a:pt x="176" y="257"/>
                    <a:pt x="176" y="257"/>
                    <a:pt x="176" y="257"/>
                  </a:cubicBezTo>
                  <a:cubicBezTo>
                    <a:pt x="176" y="258"/>
                    <a:pt x="176" y="259"/>
                    <a:pt x="176" y="259"/>
                  </a:cubicBezTo>
                  <a:cubicBezTo>
                    <a:pt x="176" y="259"/>
                    <a:pt x="176" y="259"/>
                    <a:pt x="176" y="260"/>
                  </a:cubicBezTo>
                  <a:cubicBezTo>
                    <a:pt x="176" y="260"/>
                    <a:pt x="175" y="261"/>
                    <a:pt x="175" y="261"/>
                  </a:cubicBezTo>
                  <a:cubicBezTo>
                    <a:pt x="175" y="261"/>
                    <a:pt x="175" y="262"/>
                    <a:pt x="175" y="262"/>
                  </a:cubicBezTo>
                  <a:cubicBezTo>
                    <a:pt x="175" y="262"/>
                    <a:pt x="175" y="263"/>
                    <a:pt x="175" y="263"/>
                  </a:cubicBezTo>
                  <a:cubicBezTo>
                    <a:pt x="175" y="263"/>
                    <a:pt x="175" y="263"/>
                    <a:pt x="175" y="264"/>
                  </a:cubicBezTo>
                  <a:cubicBezTo>
                    <a:pt x="175" y="264"/>
                    <a:pt x="174" y="265"/>
                    <a:pt x="174" y="265"/>
                  </a:cubicBezTo>
                  <a:cubicBezTo>
                    <a:pt x="174" y="265"/>
                    <a:pt x="174" y="265"/>
                    <a:pt x="174" y="265"/>
                  </a:cubicBezTo>
                  <a:cubicBezTo>
                    <a:pt x="174" y="266"/>
                    <a:pt x="174" y="266"/>
                    <a:pt x="173" y="267"/>
                  </a:cubicBezTo>
                  <a:cubicBezTo>
                    <a:pt x="173" y="267"/>
                    <a:pt x="173" y="267"/>
                    <a:pt x="173" y="267"/>
                  </a:cubicBezTo>
                  <a:cubicBezTo>
                    <a:pt x="173" y="267"/>
                    <a:pt x="173" y="267"/>
                    <a:pt x="172" y="268"/>
                  </a:cubicBezTo>
                  <a:cubicBezTo>
                    <a:pt x="172" y="268"/>
                    <a:pt x="172" y="268"/>
                    <a:pt x="172" y="268"/>
                  </a:cubicBezTo>
                  <a:cubicBezTo>
                    <a:pt x="172" y="268"/>
                    <a:pt x="172" y="269"/>
                    <a:pt x="171" y="269"/>
                  </a:cubicBezTo>
                  <a:cubicBezTo>
                    <a:pt x="171" y="269"/>
                    <a:pt x="171" y="269"/>
                    <a:pt x="171" y="269"/>
                  </a:cubicBezTo>
                  <a:cubicBezTo>
                    <a:pt x="171" y="269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70" y="270"/>
                    <a:pt x="170" y="270"/>
                    <a:pt x="170" y="270"/>
                  </a:cubicBezTo>
                  <a:cubicBezTo>
                    <a:pt x="193" y="256"/>
                    <a:pt x="193" y="256"/>
                    <a:pt x="193" y="256"/>
                  </a:cubicBezTo>
                  <a:cubicBezTo>
                    <a:pt x="194" y="256"/>
                    <a:pt x="194" y="256"/>
                    <a:pt x="194" y="256"/>
                  </a:cubicBezTo>
                  <a:cubicBezTo>
                    <a:pt x="194" y="255"/>
                    <a:pt x="195" y="255"/>
                    <a:pt x="195" y="255"/>
                  </a:cubicBezTo>
                  <a:cubicBezTo>
                    <a:pt x="195" y="255"/>
                    <a:pt x="195" y="255"/>
                    <a:pt x="195" y="255"/>
                  </a:cubicBezTo>
                  <a:cubicBezTo>
                    <a:pt x="195" y="254"/>
                    <a:pt x="196" y="254"/>
                    <a:pt x="196" y="254"/>
                  </a:cubicBezTo>
                  <a:cubicBezTo>
                    <a:pt x="196" y="254"/>
                    <a:pt x="196" y="254"/>
                    <a:pt x="196" y="253"/>
                  </a:cubicBezTo>
                  <a:cubicBezTo>
                    <a:pt x="196" y="253"/>
                    <a:pt x="197" y="253"/>
                    <a:pt x="197" y="253"/>
                  </a:cubicBezTo>
                  <a:cubicBezTo>
                    <a:pt x="197" y="253"/>
                    <a:pt x="197" y="253"/>
                    <a:pt x="197" y="253"/>
                  </a:cubicBezTo>
                  <a:cubicBezTo>
                    <a:pt x="197" y="253"/>
                    <a:pt x="197" y="252"/>
                    <a:pt x="197" y="252"/>
                  </a:cubicBezTo>
                  <a:cubicBezTo>
                    <a:pt x="197" y="252"/>
                    <a:pt x="197" y="252"/>
                    <a:pt x="197" y="252"/>
                  </a:cubicBezTo>
                  <a:cubicBezTo>
                    <a:pt x="197" y="252"/>
                    <a:pt x="197" y="252"/>
                    <a:pt x="197" y="251"/>
                  </a:cubicBezTo>
                  <a:cubicBezTo>
                    <a:pt x="198" y="251"/>
                    <a:pt x="198" y="251"/>
                    <a:pt x="198" y="251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50"/>
                    <a:pt x="198" y="250"/>
                    <a:pt x="198" y="250"/>
                  </a:cubicBezTo>
                  <a:cubicBezTo>
                    <a:pt x="198" y="249"/>
                    <a:pt x="198" y="249"/>
                    <a:pt x="198" y="249"/>
                  </a:cubicBezTo>
                  <a:cubicBezTo>
                    <a:pt x="198" y="248"/>
                    <a:pt x="198" y="248"/>
                    <a:pt x="198" y="248"/>
                  </a:cubicBezTo>
                  <a:cubicBezTo>
                    <a:pt x="198" y="248"/>
                    <a:pt x="198" y="248"/>
                    <a:pt x="199" y="248"/>
                  </a:cubicBezTo>
                  <a:cubicBezTo>
                    <a:pt x="199" y="248"/>
                    <a:pt x="199" y="248"/>
                    <a:pt x="199" y="248"/>
                  </a:cubicBezTo>
                  <a:cubicBezTo>
                    <a:pt x="199" y="247"/>
                    <a:pt x="199" y="247"/>
                    <a:pt x="199" y="247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6"/>
                    <a:pt x="199" y="246"/>
                    <a:pt x="199" y="246"/>
                  </a:cubicBezTo>
                  <a:cubicBezTo>
                    <a:pt x="199" y="245"/>
                    <a:pt x="199" y="245"/>
                    <a:pt x="199" y="245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244"/>
                    <a:pt x="199" y="244"/>
                    <a:pt x="199" y="244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199" y="119"/>
                    <a:pt x="199" y="119"/>
                    <a:pt x="199" y="118"/>
                  </a:cubicBezTo>
                  <a:close/>
                </a:path>
              </a:pathLst>
            </a:custGeom>
            <a:solidFill>
              <a:srgbClr val="F8D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3" name="ïsḻíḍê"/>
            <p:cNvSpPr/>
            <p:nvPr/>
          </p:nvSpPr>
          <p:spPr bwMode="auto">
            <a:xfrm>
              <a:off x="6532563" y="1916113"/>
              <a:ext cx="387350" cy="492125"/>
            </a:xfrm>
            <a:custGeom>
              <a:avLst/>
              <a:gdLst>
                <a:gd name="T0" fmla="*/ 106 w 106"/>
                <a:gd name="T1" fmla="*/ 27 h 135"/>
                <a:gd name="T2" fmla="*/ 106 w 106"/>
                <a:gd name="T3" fmla="*/ 54 h 135"/>
                <a:gd name="T4" fmla="*/ 106 w 106"/>
                <a:gd name="T5" fmla="*/ 57 h 135"/>
                <a:gd name="T6" fmla="*/ 106 w 106"/>
                <a:gd name="T7" fmla="*/ 122 h 135"/>
                <a:gd name="T8" fmla="*/ 83 w 106"/>
                <a:gd name="T9" fmla="*/ 131 h 135"/>
                <a:gd name="T10" fmla="*/ 77 w 106"/>
                <a:gd name="T11" fmla="*/ 128 h 135"/>
                <a:gd name="T12" fmla="*/ 61 w 106"/>
                <a:gd name="T13" fmla="*/ 106 h 135"/>
                <a:gd name="T14" fmla="*/ 83 w 106"/>
                <a:gd name="T15" fmla="*/ 97 h 135"/>
                <a:gd name="T16" fmla="*/ 89 w 106"/>
                <a:gd name="T17" fmla="*/ 100 h 135"/>
                <a:gd name="T18" fmla="*/ 93 w 106"/>
                <a:gd name="T19" fmla="*/ 102 h 135"/>
                <a:gd name="T20" fmla="*/ 93 w 106"/>
                <a:gd name="T21" fmla="*/ 52 h 135"/>
                <a:gd name="T22" fmla="*/ 45 w 106"/>
                <a:gd name="T23" fmla="*/ 34 h 135"/>
                <a:gd name="T24" fmla="*/ 44 w 106"/>
                <a:gd name="T25" fmla="*/ 100 h 135"/>
                <a:gd name="T26" fmla="*/ 22 w 106"/>
                <a:gd name="T27" fmla="*/ 108 h 135"/>
                <a:gd name="T28" fmla="*/ 16 w 106"/>
                <a:gd name="T29" fmla="*/ 105 h 135"/>
                <a:gd name="T30" fmla="*/ 0 w 106"/>
                <a:gd name="T31" fmla="*/ 83 h 135"/>
                <a:gd name="T32" fmla="*/ 22 w 106"/>
                <a:gd name="T33" fmla="*/ 75 h 135"/>
                <a:gd name="T34" fmla="*/ 28 w 106"/>
                <a:gd name="T35" fmla="*/ 77 h 135"/>
                <a:gd name="T36" fmla="*/ 31 w 106"/>
                <a:gd name="T37" fmla="*/ 80 h 135"/>
                <a:gd name="T38" fmla="*/ 32 w 106"/>
                <a:gd name="T39" fmla="*/ 29 h 135"/>
                <a:gd name="T40" fmla="*/ 32 w 106"/>
                <a:gd name="T41" fmla="*/ 26 h 135"/>
                <a:gd name="T42" fmla="*/ 32 w 106"/>
                <a:gd name="T43" fmla="*/ 0 h 135"/>
                <a:gd name="T44" fmla="*/ 106 w 106"/>
                <a:gd name="T45" fmla="*/ 2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6" h="135">
                  <a:moveTo>
                    <a:pt x="106" y="27"/>
                  </a:moveTo>
                  <a:cubicBezTo>
                    <a:pt x="106" y="54"/>
                    <a:pt x="106" y="54"/>
                    <a:pt x="106" y="54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6" y="122"/>
                    <a:pt x="106" y="122"/>
                    <a:pt x="106" y="122"/>
                  </a:cubicBezTo>
                  <a:cubicBezTo>
                    <a:pt x="106" y="131"/>
                    <a:pt x="96" y="135"/>
                    <a:pt x="83" y="131"/>
                  </a:cubicBezTo>
                  <a:cubicBezTo>
                    <a:pt x="81" y="130"/>
                    <a:pt x="79" y="129"/>
                    <a:pt x="77" y="128"/>
                  </a:cubicBezTo>
                  <a:cubicBezTo>
                    <a:pt x="68" y="122"/>
                    <a:pt x="61" y="113"/>
                    <a:pt x="61" y="106"/>
                  </a:cubicBezTo>
                  <a:cubicBezTo>
                    <a:pt x="61" y="96"/>
                    <a:pt x="71" y="93"/>
                    <a:pt x="83" y="97"/>
                  </a:cubicBezTo>
                  <a:cubicBezTo>
                    <a:pt x="85" y="98"/>
                    <a:pt x="87" y="99"/>
                    <a:pt x="89" y="100"/>
                  </a:cubicBezTo>
                  <a:cubicBezTo>
                    <a:pt x="90" y="101"/>
                    <a:pt x="92" y="101"/>
                    <a:pt x="93" y="102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45" y="34"/>
                    <a:pt x="45" y="34"/>
                    <a:pt x="45" y="34"/>
                  </a:cubicBezTo>
                  <a:cubicBezTo>
                    <a:pt x="44" y="100"/>
                    <a:pt x="44" y="100"/>
                    <a:pt x="44" y="100"/>
                  </a:cubicBezTo>
                  <a:cubicBezTo>
                    <a:pt x="44" y="109"/>
                    <a:pt x="34" y="113"/>
                    <a:pt x="22" y="108"/>
                  </a:cubicBezTo>
                  <a:cubicBezTo>
                    <a:pt x="20" y="107"/>
                    <a:pt x="18" y="106"/>
                    <a:pt x="16" y="105"/>
                  </a:cubicBezTo>
                  <a:cubicBezTo>
                    <a:pt x="7" y="100"/>
                    <a:pt x="0" y="91"/>
                    <a:pt x="0" y="83"/>
                  </a:cubicBezTo>
                  <a:cubicBezTo>
                    <a:pt x="0" y="74"/>
                    <a:pt x="10" y="70"/>
                    <a:pt x="22" y="75"/>
                  </a:cubicBezTo>
                  <a:cubicBezTo>
                    <a:pt x="24" y="75"/>
                    <a:pt x="26" y="76"/>
                    <a:pt x="28" y="77"/>
                  </a:cubicBezTo>
                  <a:cubicBezTo>
                    <a:pt x="29" y="78"/>
                    <a:pt x="30" y="79"/>
                    <a:pt x="31" y="80"/>
                  </a:cubicBezTo>
                  <a:cubicBezTo>
                    <a:pt x="32" y="29"/>
                    <a:pt x="32" y="29"/>
                    <a:pt x="32" y="29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2" y="0"/>
                    <a:pt x="32" y="0"/>
                    <a:pt x="32" y="0"/>
                  </a:cubicBezTo>
                  <a:lnTo>
                    <a:pt x="106" y="27"/>
                  </a:ln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4" name="ïṣļïdé"/>
            <p:cNvSpPr/>
            <p:nvPr/>
          </p:nvSpPr>
          <p:spPr bwMode="auto">
            <a:xfrm>
              <a:off x="5721351" y="2981326"/>
              <a:ext cx="401638" cy="533400"/>
            </a:xfrm>
            <a:custGeom>
              <a:avLst/>
              <a:gdLst>
                <a:gd name="T0" fmla="*/ 96 w 110"/>
                <a:gd name="T1" fmla="*/ 72 h 146"/>
                <a:gd name="T2" fmla="*/ 104 w 110"/>
                <a:gd name="T3" fmla="*/ 67 h 146"/>
                <a:gd name="T4" fmla="*/ 84 w 110"/>
                <a:gd name="T5" fmla="*/ 33 h 146"/>
                <a:gd name="T6" fmla="*/ 77 w 110"/>
                <a:gd name="T7" fmla="*/ 38 h 146"/>
                <a:gd name="T8" fmla="*/ 69 w 110"/>
                <a:gd name="T9" fmla="*/ 30 h 146"/>
                <a:gd name="T10" fmla="*/ 69 w 110"/>
                <a:gd name="T11" fmla="*/ 17 h 146"/>
                <a:gd name="T12" fmla="*/ 41 w 110"/>
                <a:gd name="T13" fmla="*/ 1 h 146"/>
                <a:gd name="T14" fmla="*/ 41 w 110"/>
                <a:gd name="T15" fmla="*/ 14 h 146"/>
                <a:gd name="T16" fmla="*/ 34 w 110"/>
                <a:gd name="T17" fmla="*/ 13 h 146"/>
                <a:gd name="T18" fmla="*/ 26 w 110"/>
                <a:gd name="T19" fmla="*/ 0 h 146"/>
                <a:gd name="T20" fmla="*/ 6 w 110"/>
                <a:gd name="T21" fmla="*/ 11 h 146"/>
                <a:gd name="T22" fmla="*/ 14 w 110"/>
                <a:gd name="T23" fmla="*/ 24 h 146"/>
                <a:gd name="T24" fmla="*/ 11 w 110"/>
                <a:gd name="T25" fmla="*/ 31 h 146"/>
                <a:gd name="T26" fmla="*/ 0 w 110"/>
                <a:gd name="T27" fmla="*/ 25 h 146"/>
                <a:gd name="T28" fmla="*/ 0 w 110"/>
                <a:gd name="T29" fmla="*/ 57 h 146"/>
                <a:gd name="T30" fmla="*/ 11 w 110"/>
                <a:gd name="T31" fmla="*/ 63 h 146"/>
                <a:gd name="T32" fmla="*/ 14 w 110"/>
                <a:gd name="T33" fmla="*/ 74 h 146"/>
                <a:gd name="T34" fmla="*/ 6 w 110"/>
                <a:gd name="T35" fmla="*/ 78 h 146"/>
                <a:gd name="T36" fmla="*/ 26 w 110"/>
                <a:gd name="T37" fmla="*/ 112 h 146"/>
                <a:gd name="T38" fmla="*/ 33 w 110"/>
                <a:gd name="T39" fmla="*/ 108 h 146"/>
                <a:gd name="T40" fmla="*/ 41 w 110"/>
                <a:gd name="T41" fmla="*/ 116 h 146"/>
                <a:gd name="T42" fmla="*/ 41 w 110"/>
                <a:gd name="T43" fmla="*/ 128 h 146"/>
                <a:gd name="T44" fmla="*/ 69 w 110"/>
                <a:gd name="T45" fmla="*/ 144 h 146"/>
                <a:gd name="T46" fmla="*/ 69 w 110"/>
                <a:gd name="T47" fmla="*/ 132 h 146"/>
                <a:gd name="T48" fmla="*/ 76 w 110"/>
                <a:gd name="T49" fmla="*/ 132 h 146"/>
                <a:gd name="T50" fmla="*/ 84 w 110"/>
                <a:gd name="T51" fmla="*/ 146 h 146"/>
                <a:gd name="T52" fmla="*/ 104 w 110"/>
                <a:gd name="T53" fmla="*/ 134 h 146"/>
                <a:gd name="T54" fmla="*/ 96 w 110"/>
                <a:gd name="T55" fmla="*/ 121 h 146"/>
                <a:gd name="T56" fmla="*/ 99 w 110"/>
                <a:gd name="T57" fmla="*/ 114 h 146"/>
                <a:gd name="T58" fmla="*/ 110 w 110"/>
                <a:gd name="T59" fmla="*/ 121 h 146"/>
                <a:gd name="T60" fmla="*/ 110 w 110"/>
                <a:gd name="T61" fmla="*/ 89 h 146"/>
                <a:gd name="T62" fmla="*/ 99 w 110"/>
                <a:gd name="T63" fmla="*/ 82 h 146"/>
                <a:gd name="T64" fmla="*/ 96 w 110"/>
                <a:gd name="T65" fmla="*/ 72 h 146"/>
                <a:gd name="T66" fmla="*/ 55 w 110"/>
                <a:gd name="T67" fmla="*/ 99 h 146"/>
                <a:gd name="T68" fmla="*/ 32 w 110"/>
                <a:gd name="T69" fmla="*/ 60 h 146"/>
                <a:gd name="T70" fmla="*/ 55 w 110"/>
                <a:gd name="T71" fmla="*/ 47 h 146"/>
                <a:gd name="T72" fmla="*/ 78 w 110"/>
                <a:gd name="T73" fmla="*/ 86 h 146"/>
                <a:gd name="T74" fmla="*/ 55 w 110"/>
                <a:gd name="T75" fmla="*/ 99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0" h="146">
                  <a:moveTo>
                    <a:pt x="96" y="72"/>
                  </a:moveTo>
                  <a:cubicBezTo>
                    <a:pt x="104" y="67"/>
                    <a:pt x="104" y="67"/>
                    <a:pt x="104" y="67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77" y="38"/>
                    <a:pt x="77" y="38"/>
                    <a:pt x="77" y="38"/>
                  </a:cubicBezTo>
                  <a:cubicBezTo>
                    <a:pt x="74" y="35"/>
                    <a:pt x="72" y="32"/>
                    <a:pt x="69" y="30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41" y="1"/>
                    <a:pt x="41" y="1"/>
                    <a:pt x="41" y="1"/>
                  </a:cubicBezTo>
                  <a:cubicBezTo>
                    <a:pt x="41" y="14"/>
                    <a:pt x="41" y="14"/>
                    <a:pt x="41" y="14"/>
                  </a:cubicBezTo>
                  <a:cubicBezTo>
                    <a:pt x="39" y="13"/>
                    <a:pt x="36" y="13"/>
                    <a:pt x="34" y="13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3" y="26"/>
                    <a:pt x="11" y="28"/>
                    <a:pt x="11" y="3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7"/>
                    <a:pt x="12" y="70"/>
                    <a:pt x="14" y="74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33" y="108"/>
                    <a:pt x="33" y="108"/>
                    <a:pt x="33" y="108"/>
                  </a:cubicBezTo>
                  <a:cubicBezTo>
                    <a:pt x="36" y="110"/>
                    <a:pt x="38" y="113"/>
                    <a:pt x="41" y="116"/>
                  </a:cubicBezTo>
                  <a:cubicBezTo>
                    <a:pt x="41" y="128"/>
                    <a:pt x="41" y="128"/>
                    <a:pt x="41" y="128"/>
                  </a:cubicBezTo>
                  <a:cubicBezTo>
                    <a:pt x="69" y="144"/>
                    <a:pt x="69" y="144"/>
                    <a:pt x="69" y="144"/>
                  </a:cubicBezTo>
                  <a:cubicBezTo>
                    <a:pt x="69" y="132"/>
                    <a:pt x="69" y="132"/>
                    <a:pt x="69" y="132"/>
                  </a:cubicBezTo>
                  <a:cubicBezTo>
                    <a:pt x="71" y="132"/>
                    <a:pt x="74" y="132"/>
                    <a:pt x="76" y="132"/>
                  </a:cubicBezTo>
                  <a:cubicBezTo>
                    <a:pt x="84" y="146"/>
                    <a:pt x="84" y="146"/>
                    <a:pt x="84" y="146"/>
                  </a:cubicBezTo>
                  <a:cubicBezTo>
                    <a:pt x="104" y="134"/>
                    <a:pt x="104" y="134"/>
                    <a:pt x="104" y="134"/>
                  </a:cubicBezTo>
                  <a:cubicBezTo>
                    <a:pt x="96" y="121"/>
                    <a:pt x="96" y="121"/>
                    <a:pt x="96" y="121"/>
                  </a:cubicBezTo>
                  <a:cubicBezTo>
                    <a:pt x="97" y="119"/>
                    <a:pt x="98" y="117"/>
                    <a:pt x="99" y="114"/>
                  </a:cubicBezTo>
                  <a:cubicBezTo>
                    <a:pt x="110" y="121"/>
                    <a:pt x="110" y="121"/>
                    <a:pt x="110" y="121"/>
                  </a:cubicBezTo>
                  <a:cubicBezTo>
                    <a:pt x="110" y="89"/>
                    <a:pt x="110" y="89"/>
                    <a:pt x="110" y="89"/>
                  </a:cubicBezTo>
                  <a:cubicBezTo>
                    <a:pt x="99" y="82"/>
                    <a:pt x="99" y="82"/>
                    <a:pt x="99" y="82"/>
                  </a:cubicBezTo>
                  <a:cubicBezTo>
                    <a:pt x="99" y="79"/>
                    <a:pt x="97" y="75"/>
                    <a:pt x="96" y="72"/>
                  </a:cubicBezTo>
                  <a:close/>
                  <a:moveTo>
                    <a:pt x="55" y="99"/>
                  </a:moveTo>
                  <a:cubicBezTo>
                    <a:pt x="42" y="91"/>
                    <a:pt x="32" y="74"/>
                    <a:pt x="32" y="60"/>
                  </a:cubicBezTo>
                  <a:cubicBezTo>
                    <a:pt x="32" y="45"/>
                    <a:pt x="43" y="39"/>
                    <a:pt x="55" y="47"/>
                  </a:cubicBezTo>
                  <a:cubicBezTo>
                    <a:pt x="68" y="54"/>
                    <a:pt x="78" y="71"/>
                    <a:pt x="78" y="86"/>
                  </a:cubicBezTo>
                  <a:cubicBezTo>
                    <a:pt x="78" y="100"/>
                    <a:pt x="67" y="106"/>
                    <a:pt x="55" y="99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5" name="ïŝḻíḍe"/>
            <p:cNvSpPr/>
            <p:nvPr/>
          </p:nvSpPr>
          <p:spPr bwMode="auto">
            <a:xfrm>
              <a:off x="6551613" y="2657476"/>
              <a:ext cx="409575" cy="514350"/>
            </a:xfrm>
            <a:custGeom>
              <a:avLst/>
              <a:gdLst>
                <a:gd name="T0" fmla="*/ 90 w 112"/>
                <a:gd name="T1" fmla="*/ 47 h 141"/>
                <a:gd name="T2" fmla="*/ 21 w 112"/>
                <a:gd name="T3" fmla="*/ 7 h 141"/>
                <a:gd name="T4" fmla="*/ 0 w 112"/>
                <a:gd name="T5" fmla="*/ 19 h 141"/>
                <a:gd name="T6" fmla="*/ 0 w 112"/>
                <a:gd name="T7" fmla="*/ 57 h 141"/>
                <a:gd name="T8" fmla="*/ 21 w 112"/>
                <a:gd name="T9" fmla="*/ 94 h 141"/>
                <a:gd name="T10" fmla="*/ 24 w 112"/>
                <a:gd name="T11" fmla="*/ 96 h 141"/>
                <a:gd name="T12" fmla="*/ 24 w 112"/>
                <a:gd name="T13" fmla="*/ 121 h 141"/>
                <a:gd name="T14" fmla="*/ 45 w 112"/>
                <a:gd name="T15" fmla="*/ 108 h 141"/>
                <a:gd name="T16" fmla="*/ 90 w 112"/>
                <a:gd name="T17" fmla="*/ 134 h 141"/>
                <a:gd name="T18" fmla="*/ 112 w 112"/>
                <a:gd name="T19" fmla="*/ 122 h 141"/>
                <a:gd name="T20" fmla="*/ 112 w 112"/>
                <a:gd name="T21" fmla="*/ 84 h 141"/>
                <a:gd name="T22" fmla="*/ 90 w 112"/>
                <a:gd name="T23" fmla="*/ 4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2" h="141">
                  <a:moveTo>
                    <a:pt x="90" y="47"/>
                  </a:moveTo>
                  <a:cubicBezTo>
                    <a:pt x="21" y="7"/>
                    <a:pt x="21" y="7"/>
                    <a:pt x="21" y="7"/>
                  </a:cubicBezTo>
                  <a:cubicBezTo>
                    <a:pt x="10" y="0"/>
                    <a:pt x="0" y="6"/>
                    <a:pt x="0" y="19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71"/>
                    <a:pt x="9" y="87"/>
                    <a:pt x="21" y="94"/>
                  </a:cubicBezTo>
                  <a:cubicBezTo>
                    <a:pt x="24" y="96"/>
                    <a:pt x="24" y="96"/>
                    <a:pt x="24" y="96"/>
                  </a:cubicBezTo>
                  <a:cubicBezTo>
                    <a:pt x="24" y="121"/>
                    <a:pt x="24" y="121"/>
                    <a:pt x="24" y="121"/>
                  </a:cubicBezTo>
                  <a:cubicBezTo>
                    <a:pt x="45" y="108"/>
                    <a:pt x="45" y="108"/>
                    <a:pt x="45" y="108"/>
                  </a:cubicBezTo>
                  <a:cubicBezTo>
                    <a:pt x="90" y="134"/>
                    <a:pt x="90" y="134"/>
                    <a:pt x="90" y="134"/>
                  </a:cubicBezTo>
                  <a:cubicBezTo>
                    <a:pt x="102" y="141"/>
                    <a:pt x="112" y="135"/>
                    <a:pt x="112" y="122"/>
                  </a:cubicBezTo>
                  <a:cubicBezTo>
                    <a:pt x="112" y="84"/>
                    <a:pt x="112" y="84"/>
                    <a:pt x="112" y="84"/>
                  </a:cubicBezTo>
                  <a:cubicBezTo>
                    <a:pt x="112" y="70"/>
                    <a:pt x="102" y="54"/>
                    <a:pt x="90" y="47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" name="íšľíḓé"/>
            <p:cNvSpPr/>
            <p:nvPr/>
          </p:nvSpPr>
          <p:spPr bwMode="auto">
            <a:xfrm>
              <a:off x="6694488" y="3678238"/>
              <a:ext cx="123825" cy="187325"/>
            </a:xfrm>
            <a:custGeom>
              <a:avLst/>
              <a:gdLst>
                <a:gd name="T0" fmla="*/ 17 w 34"/>
                <a:gd name="T1" fmla="*/ 6 h 51"/>
                <a:gd name="T2" fmla="*/ 0 w 34"/>
                <a:gd name="T3" fmla="*/ 16 h 51"/>
                <a:gd name="T4" fmla="*/ 17 w 34"/>
                <a:gd name="T5" fmla="*/ 45 h 51"/>
                <a:gd name="T6" fmla="*/ 34 w 34"/>
                <a:gd name="T7" fmla="*/ 36 h 51"/>
                <a:gd name="T8" fmla="*/ 17 w 34"/>
                <a:gd name="T9" fmla="*/ 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51">
                  <a:moveTo>
                    <a:pt x="17" y="6"/>
                  </a:moveTo>
                  <a:cubicBezTo>
                    <a:pt x="7" y="0"/>
                    <a:pt x="0" y="5"/>
                    <a:pt x="0" y="16"/>
                  </a:cubicBezTo>
                  <a:cubicBezTo>
                    <a:pt x="0" y="27"/>
                    <a:pt x="7" y="40"/>
                    <a:pt x="17" y="45"/>
                  </a:cubicBezTo>
                  <a:cubicBezTo>
                    <a:pt x="26" y="51"/>
                    <a:pt x="34" y="47"/>
                    <a:pt x="34" y="36"/>
                  </a:cubicBezTo>
                  <a:cubicBezTo>
                    <a:pt x="34" y="25"/>
                    <a:pt x="26" y="11"/>
                    <a:pt x="17" y="6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7" name="ïşļíḓè"/>
            <p:cNvSpPr/>
            <p:nvPr/>
          </p:nvSpPr>
          <p:spPr bwMode="auto">
            <a:xfrm>
              <a:off x="6642101" y="3459163"/>
              <a:ext cx="223838" cy="193675"/>
            </a:xfrm>
            <a:custGeom>
              <a:avLst/>
              <a:gdLst>
                <a:gd name="T0" fmla="*/ 0 w 141"/>
                <a:gd name="T1" fmla="*/ 40 h 122"/>
                <a:gd name="T2" fmla="*/ 141 w 141"/>
                <a:gd name="T3" fmla="*/ 122 h 122"/>
                <a:gd name="T4" fmla="*/ 122 w 141"/>
                <a:gd name="T5" fmla="*/ 58 h 122"/>
                <a:gd name="T6" fmla="*/ 21 w 141"/>
                <a:gd name="T7" fmla="*/ 0 h 122"/>
                <a:gd name="T8" fmla="*/ 0 w 141"/>
                <a:gd name="T9" fmla="*/ 40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22">
                  <a:moveTo>
                    <a:pt x="0" y="40"/>
                  </a:moveTo>
                  <a:lnTo>
                    <a:pt x="141" y="122"/>
                  </a:lnTo>
                  <a:lnTo>
                    <a:pt x="122" y="58"/>
                  </a:lnTo>
                  <a:lnTo>
                    <a:pt x="21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8" name="ïş1îďè"/>
            <p:cNvSpPr/>
            <p:nvPr/>
          </p:nvSpPr>
          <p:spPr bwMode="auto">
            <a:xfrm>
              <a:off x="6529388" y="3489326"/>
              <a:ext cx="449263" cy="579438"/>
            </a:xfrm>
            <a:custGeom>
              <a:avLst/>
              <a:gdLst>
                <a:gd name="T0" fmla="*/ 113 w 123"/>
                <a:gd name="T1" fmla="*/ 62 h 159"/>
                <a:gd name="T2" fmla="*/ 103 w 123"/>
                <a:gd name="T3" fmla="*/ 56 h 159"/>
                <a:gd name="T4" fmla="*/ 20 w 123"/>
                <a:gd name="T5" fmla="*/ 8 h 159"/>
                <a:gd name="T6" fmla="*/ 11 w 123"/>
                <a:gd name="T7" fmla="*/ 3 h 159"/>
                <a:gd name="T8" fmla="*/ 0 w 123"/>
                <a:gd name="T9" fmla="*/ 9 h 159"/>
                <a:gd name="T10" fmla="*/ 0 w 123"/>
                <a:gd name="T11" fmla="*/ 78 h 159"/>
                <a:gd name="T12" fmla="*/ 11 w 123"/>
                <a:gd name="T13" fmla="*/ 96 h 159"/>
                <a:gd name="T14" fmla="*/ 112 w 123"/>
                <a:gd name="T15" fmla="*/ 155 h 159"/>
                <a:gd name="T16" fmla="*/ 123 w 123"/>
                <a:gd name="T17" fmla="*/ 149 h 159"/>
                <a:gd name="T18" fmla="*/ 123 w 123"/>
                <a:gd name="T19" fmla="*/ 80 h 159"/>
                <a:gd name="T20" fmla="*/ 113 w 123"/>
                <a:gd name="T21" fmla="*/ 62 h 159"/>
                <a:gd name="T22" fmla="*/ 62 w 123"/>
                <a:gd name="T23" fmla="*/ 111 h 159"/>
                <a:gd name="T24" fmla="*/ 33 w 123"/>
                <a:gd name="T25" fmla="*/ 61 h 159"/>
                <a:gd name="T26" fmla="*/ 62 w 123"/>
                <a:gd name="T27" fmla="*/ 44 h 159"/>
                <a:gd name="T28" fmla="*/ 91 w 123"/>
                <a:gd name="T29" fmla="*/ 95 h 159"/>
                <a:gd name="T30" fmla="*/ 62 w 123"/>
                <a:gd name="T31" fmla="*/ 111 h 159"/>
                <a:gd name="T32" fmla="*/ 109 w 123"/>
                <a:gd name="T33" fmla="*/ 80 h 159"/>
                <a:gd name="T34" fmla="*/ 93 w 123"/>
                <a:gd name="T35" fmla="*/ 71 h 159"/>
                <a:gd name="T36" fmla="*/ 87 w 123"/>
                <a:gd name="T37" fmla="*/ 61 h 159"/>
                <a:gd name="T38" fmla="*/ 93 w 123"/>
                <a:gd name="T39" fmla="*/ 58 h 159"/>
                <a:gd name="T40" fmla="*/ 109 w 123"/>
                <a:gd name="T41" fmla="*/ 67 h 159"/>
                <a:gd name="T42" fmla="*/ 115 w 123"/>
                <a:gd name="T43" fmla="*/ 77 h 159"/>
                <a:gd name="T44" fmla="*/ 109 w 123"/>
                <a:gd name="T45" fmla="*/ 8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3" h="159">
                  <a:moveTo>
                    <a:pt x="113" y="62"/>
                  </a:moveTo>
                  <a:cubicBezTo>
                    <a:pt x="103" y="56"/>
                    <a:pt x="103" y="56"/>
                    <a:pt x="103" y="56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5" y="0"/>
                    <a:pt x="0" y="2"/>
                    <a:pt x="0" y="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5"/>
                    <a:pt x="5" y="93"/>
                    <a:pt x="11" y="96"/>
                  </a:cubicBezTo>
                  <a:cubicBezTo>
                    <a:pt x="112" y="155"/>
                    <a:pt x="112" y="155"/>
                    <a:pt x="112" y="155"/>
                  </a:cubicBezTo>
                  <a:cubicBezTo>
                    <a:pt x="118" y="159"/>
                    <a:pt x="123" y="156"/>
                    <a:pt x="123" y="149"/>
                  </a:cubicBezTo>
                  <a:cubicBezTo>
                    <a:pt x="123" y="80"/>
                    <a:pt x="123" y="80"/>
                    <a:pt x="123" y="80"/>
                  </a:cubicBezTo>
                  <a:cubicBezTo>
                    <a:pt x="123" y="73"/>
                    <a:pt x="119" y="65"/>
                    <a:pt x="113" y="62"/>
                  </a:cubicBezTo>
                  <a:close/>
                  <a:moveTo>
                    <a:pt x="62" y="111"/>
                  </a:moveTo>
                  <a:cubicBezTo>
                    <a:pt x="46" y="102"/>
                    <a:pt x="32" y="79"/>
                    <a:pt x="33" y="61"/>
                  </a:cubicBezTo>
                  <a:cubicBezTo>
                    <a:pt x="33" y="42"/>
                    <a:pt x="46" y="35"/>
                    <a:pt x="62" y="44"/>
                  </a:cubicBezTo>
                  <a:cubicBezTo>
                    <a:pt x="78" y="53"/>
                    <a:pt x="91" y="76"/>
                    <a:pt x="91" y="95"/>
                  </a:cubicBezTo>
                  <a:cubicBezTo>
                    <a:pt x="91" y="113"/>
                    <a:pt x="78" y="121"/>
                    <a:pt x="62" y="111"/>
                  </a:cubicBezTo>
                  <a:close/>
                  <a:moveTo>
                    <a:pt x="109" y="80"/>
                  </a:moveTo>
                  <a:cubicBezTo>
                    <a:pt x="93" y="71"/>
                    <a:pt x="93" y="71"/>
                    <a:pt x="93" y="71"/>
                  </a:cubicBezTo>
                  <a:cubicBezTo>
                    <a:pt x="90" y="69"/>
                    <a:pt x="87" y="65"/>
                    <a:pt x="87" y="61"/>
                  </a:cubicBezTo>
                  <a:cubicBezTo>
                    <a:pt x="87" y="58"/>
                    <a:pt x="90" y="56"/>
                    <a:pt x="93" y="58"/>
                  </a:cubicBezTo>
                  <a:cubicBezTo>
                    <a:pt x="109" y="67"/>
                    <a:pt x="109" y="67"/>
                    <a:pt x="109" y="67"/>
                  </a:cubicBezTo>
                  <a:cubicBezTo>
                    <a:pt x="112" y="69"/>
                    <a:pt x="115" y="73"/>
                    <a:pt x="115" y="77"/>
                  </a:cubicBezTo>
                  <a:cubicBezTo>
                    <a:pt x="115" y="81"/>
                    <a:pt x="112" y="82"/>
                    <a:pt x="109" y="80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9" name="îṥľíḋè"/>
            <p:cNvSpPr/>
            <p:nvPr/>
          </p:nvSpPr>
          <p:spPr bwMode="auto">
            <a:xfrm>
              <a:off x="5764213" y="2197101"/>
              <a:ext cx="333375" cy="590550"/>
            </a:xfrm>
            <a:custGeom>
              <a:avLst/>
              <a:gdLst>
                <a:gd name="T0" fmla="*/ 49 w 91"/>
                <a:gd name="T1" fmla="*/ 138 h 162"/>
                <a:gd name="T2" fmla="*/ 91 w 91"/>
                <a:gd name="T3" fmla="*/ 162 h 162"/>
                <a:gd name="T4" fmla="*/ 87 w 91"/>
                <a:gd name="T5" fmla="*/ 138 h 162"/>
                <a:gd name="T6" fmla="*/ 70 w 91"/>
                <a:gd name="T7" fmla="*/ 106 h 162"/>
                <a:gd name="T8" fmla="*/ 60 w 91"/>
                <a:gd name="T9" fmla="*/ 97 h 162"/>
                <a:gd name="T10" fmla="*/ 55 w 91"/>
                <a:gd name="T11" fmla="*/ 84 h 162"/>
                <a:gd name="T12" fmla="*/ 70 w 91"/>
                <a:gd name="T13" fmla="*/ 80 h 162"/>
                <a:gd name="T14" fmla="*/ 70 w 91"/>
                <a:gd name="T15" fmla="*/ 77 h 162"/>
                <a:gd name="T16" fmla="*/ 69 w 91"/>
                <a:gd name="T17" fmla="*/ 75 h 162"/>
                <a:gd name="T18" fmla="*/ 71 w 91"/>
                <a:gd name="T19" fmla="*/ 75 h 162"/>
                <a:gd name="T20" fmla="*/ 77 w 91"/>
                <a:gd name="T21" fmla="*/ 72 h 162"/>
                <a:gd name="T22" fmla="*/ 73 w 91"/>
                <a:gd name="T23" fmla="*/ 62 h 162"/>
                <a:gd name="T24" fmla="*/ 75 w 91"/>
                <a:gd name="T25" fmla="*/ 38 h 162"/>
                <a:gd name="T26" fmla="*/ 67 w 91"/>
                <a:gd name="T27" fmla="*/ 28 h 162"/>
                <a:gd name="T28" fmla="*/ 63 w 91"/>
                <a:gd name="T29" fmla="*/ 27 h 162"/>
                <a:gd name="T30" fmla="*/ 43 w 91"/>
                <a:gd name="T31" fmla="*/ 5 h 162"/>
                <a:gd name="T32" fmla="*/ 26 w 91"/>
                <a:gd name="T33" fmla="*/ 1 h 162"/>
                <a:gd name="T34" fmla="*/ 18 w 91"/>
                <a:gd name="T35" fmla="*/ 32 h 162"/>
                <a:gd name="T36" fmla="*/ 15 w 91"/>
                <a:gd name="T37" fmla="*/ 37 h 162"/>
                <a:gd name="T38" fmla="*/ 21 w 91"/>
                <a:gd name="T39" fmla="*/ 47 h 162"/>
                <a:gd name="T40" fmla="*/ 23 w 91"/>
                <a:gd name="T41" fmla="*/ 48 h 162"/>
                <a:gd name="T42" fmla="*/ 22 w 91"/>
                <a:gd name="T43" fmla="*/ 50 h 162"/>
                <a:gd name="T44" fmla="*/ 22 w 91"/>
                <a:gd name="T45" fmla="*/ 52 h 162"/>
                <a:gd name="T46" fmla="*/ 37 w 91"/>
                <a:gd name="T47" fmla="*/ 74 h 162"/>
                <a:gd name="T48" fmla="*/ 32 w 91"/>
                <a:gd name="T49" fmla="*/ 81 h 162"/>
                <a:gd name="T50" fmla="*/ 22 w 91"/>
                <a:gd name="T51" fmla="*/ 78 h 162"/>
                <a:gd name="T52" fmla="*/ 4 w 91"/>
                <a:gd name="T53" fmla="*/ 90 h 162"/>
                <a:gd name="T54" fmla="*/ 0 w 91"/>
                <a:gd name="T55" fmla="*/ 109 h 162"/>
                <a:gd name="T56" fmla="*/ 42 w 91"/>
                <a:gd name="T57" fmla="*/ 134 h 162"/>
                <a:gd name="T58" fmla="*/ 49 w 91"/>
                <a:gd name="T59" fmla="*/ 13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1" h="162">
                  <a:moveTo>
                    <a:pt x="49" y="138"/>
                  </a:moveTo>
                  <a:cubicBezTo>
                    <a:pt x="91" y="162"/>
                    <a:pt x="91" y="162"/>
                    <a:pt x="91" y="162"/>
                  </a:cubicBezTo>
                  <a:cubicBezTo>
                    <a:pt x="87" y="138"/>
                    <a:pt x="87" y="138"/>
                    <a:pt x="87" y="138"/>
                  </a:cubicBezTo>
                  <a:cubicBezTo>
                    <a:pt x="86" y="127"/>
                    <a:pt x="79" y="115"/>
                    <a:pt x="70" y="106"/>
                  </a:cubicBezTo>
                  <a:cubicBezTo>
                    <a:pt x="60" y="97"/>
                    <a:pt x="60" y="97"/>
                    <a:pt x="60" y="97"/>
                  </a:cubicBezTo>
                  <a:cubicBezTo>
                    <a:pt x="58" y="93"/>
                    <a:pt x="56" y="88"/>
                    <a:pt x="55" y="84"/>
                  </a:cubicBezTo>
                  <a:cubicBezTo>
                    <a:pt x="64" y="87"/>
                    <a:pt x="70" y="86"/>
                    <a:pt x="70" y="80"/>
                  </a:cubicBezTo>
                  <a:cubicBezTo>
                    <a:pt x="70" y="79"/>
                    <a:pt x="70" y="78"/>
                    <a:pt x="70" y="77"/>
                  </a:cubicBezTo>
                  <a:cubicBezTo>
                    <a:pt x="70" y="76"/>
                    <a:pt x="70" y="75"/>
                    <a:pt x="69" y="75"/>
                  </a:cubicBezTo>
                  <a:cubicBezTo>
                    <a:pt x="70" y="75"/>
                    <a:pt x="70" y="75"/>
                    <a:pt x="71" y="75"/>
                  </a:cubicBezTo>
                  <a:cubicBezTo>
                    <a:pt x="74" y="77"/>
                    <a:pt x="77" y="77"/>
                    <a:pt x="77" y="72"/>
                  </a:cubicBezTo>
                  <a:cubicBezTo>
                    <a:pt x="77" y="69"/>
                    <a:pt x="75" y="65"/>
                    <a:pt x="73" y="62"/>
                  </a:cubicBezTo>
                  <a:cubicBezTo>
                    <a:pt x="76" y="55"/>
                    <a:pt x="79" y="45"/>
                    <a:pt x="75" y="38"/>
                  </a:cubicBezTo>
                  <a:cubicBezTo>
                    <a:pt x="72" y="32"/>
                    <a:pt x="69" y="29"/>
                    <a:pt x="67" y="28"/>
                  </a:cubicBezTo>
                  <a:cubicBezTo>
                    <a:pt x="65" y="27"/>
                    <a:pt x="63" y="27"/>
                    <a:pt x="63" y="27"/>
                  </a:cubicBezTo>
                  <a:cubicBezTo>
                    <a:pt x="63" y="27"/>
                    <a:pt x="55" y="12"/>
                    <a:pt x="43" y="5"/>
                  </a:cubicBezTo>
                  <a:cubicBezTo>
                    <a:pt x="38" y="2"/>
                    <a:pt x="32" y="0"/>
                    <a:pt x="26" y="1"/>
                  </a:cubicBezTo>
                  <a:cubicBezTo>
                    <a:pt x="13" y="4"/>
                    <a:pt x="15" y="20"/>
                    <a:pt x="18" y="32"/>
                  </a:cubicBezTo>
                  <a:cubicBezTo>
                    <a:pt x="16" y="32"/>
                    <a:pt x="15" y="34"/>
                    <a:pt x="15" y="37"/>
                  </a:cubicBezTo>
                  <a:cubicBezTo>
                    <a:pt x="15" y="41"/>
                    <a:pt x="18" y="45"/>
                    <a:pt x="21" y="47"/>
                  </a:cubicBezTo>
                  <a:cubicBezTo>
                    <a:pt x="22" y="47"/>
                    <a:pt x="22" y="47"/>
                    <a:pt x="23" y="48"/>
                  </a:cubicBezTo>
                  <a:cubicBezTo>
                    <a:pt x="23" y="48"/>
                    <a:pt x="23" y="49"/>
                    <a:pt x="22" y="50"/>
                  </a:cubicBezTo>
                  <a:cubicBezTo>
                    <a:pt x="22" y="50"/>
                    <a:pt x="22" y="51"/>
                    <a:pt x="22" y="52"/>
                  </a:cubicBezTo>
                  <a:cubicBezTo>
                    <a:pt x="22" y="59"/>
                    <a:pt x="28" y="67"/>
                    <a:pt x="37" y="74"/>
                  </a:cubicBezTo>
                  <a:cubicBezTo>
                    <a:pt x="36" y="77"/>
                    <a:pt x="34" y="79"/>
                    <a:pt x="32" y="81"/>
                  </a:cubicBezTo>
                  <a:cubicBezTo>
                    <a:pt x="22" y="78"/>
                    <a:pt x="22" y="78"/>
                    <a:pt x="22" y="78"/>
                  </a:cubicBezTo>
                  <a:cubicBezTo>
                    <a:pt x="13" y="76"/>
                    <a:pt x="6" y="81"/>
                    <a:pt x="4" y="90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42" y="134"/>
                    <a:pt x="42" y="134"/>
                    <a:pt x="42" y="134"/>
                  </a:cubicBezTo>
                  <a:lnTo>
                    <a:pt x="49" y="138"/>
                  </a:ln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0" name="ïṧľíḋè"/>
            <p:cNvSpPr/>
            <p:nvPr/>
          </p:nvSpPr>
          <p:spPr bwMode="auto">
            <a:xfrm>
              <a:off x="7370763" y="3124201"/>
              <a:ext cx="415925" cy="609600"/>
            </a:xfrm>
            <a:custGeom>
              <a:avLst/>
              <a:gdLst>
                <a:gd name="T0" fmla="*/ 57 w 114"/>
                <a:gd name="T1" fmla="*/ 148 h 167"/>
                <a:gd name="T2" fmla="*/ 114 w 114"/>
                <a:gd name="T3" fmla="*/ 116 h 167"/>
                <a:gd name="T4" fmla="*/ 57 w 114"/>
                <a:gd name="T5" fmla="*/ 18 h 167"/>
                <a:gd name="T6" fmla="*/ 0 w 114"/>
                <a:gd name="T7" fmla="*/ 50 h 167"/>
                <a:gd name="T8" fmla="*/ 57 w 114"/>
                <a:gd name="T9" fmla="*/ 148 h 167"/>
                <a:gd name="T10" fmla="*/ 57 w 114"/>
                <a:gd name="T11" fmla="*/ 130 h 167"/>
                <a:gd name="T12" fmla="*/ 48 w 114"/>
                <a:gd name="T13" fmla="*/ 96 h 167"/>
                <a:gd name="T14" fmla="*/ 57 w 114"/>
                <a:gd name="T15" fmla="*/ 101 h 167"/>
                <a:gd name="T16" fmla="*/ 66 w 114"/>
                <a:gd name="T17" fmla="*/ 106 h 167"/>
                <a:gd name="T18" fmla="*/ 57 w 114"/>
                <a:gd name="T19" fmla="*/ 130 h 167"/>
                <a:gd name="T20" fmla="*/ 96 w 114"/>
                <a:gd name="T21" fmla="*/ 94 h 167"/>
                <a:gd name="T22" fmla="*/ 83 w 114"/>
                <a:gd name="T23" fmla="*/ 94 h 167"/>
                <a:gd name="T24" fmla="*/ 78 w 114"/>
                <a:gd name="T25" fmla="*/ 56 h 167"/>
                <a:gd name="T26" fmla="*/ 96 w 114"/>
                <a:gd name="T27" fmla="*/ 94 h 167"/>
                <a:gd name="T28" fmla="*/ 82 w 114"/>
                <a:gd name="T29" fmla="*/ 113 h 167"/>
                <a:gd name="T30" fmla="*/ 97 w 114"/>
                <a:gd name="T31" fmla="*/ 116 h 167"/>
                <a:gd name="T32" fmla="*/ 78 w 114"/>
                <a:gd name="T33" fmla="*/ 135 h 167"/>
                <a:gd name="T34" fmla="*/ 82 w 114"/>
                <a:gd name="T35" fmla="*/ 113 h 167"/>
                <a:gd name="T36" fmla="*/ 57 w 114"/>
                <a:gd name="T37" fmla="*/ 36 h 167"/>
                <a:gd name="T38" fmla="*/ 67 w 114"/>
                <a:gd name="T39" fmla="*/ 88 h 167"/>
                <a:gd name="T40" fmla="*/ 57 w 114"/>
                <a:gd name="T41" fmla="*/ 83 h 167"/>
                <a:gd name="T42" fmla="*/ 47 w 114"/>
                <a:gd name="T43" fmla="*/ 76 h 167"/>
                <a:gd name="T44" fmla="*/ 57 w 114"/>
                <a:gd name="T45" fmla="*/ 36 h 167"/>
                <a:gd name="T46" fmla="*/ 17 w 114"/>
                <a:gd name="T47" fmla="*/ 70 h 167"/>
                <a:gd name="T48" fmla="*/ 31 w 114"/>
                <a:gd name="T49" fmla="*/ 83 h 167"/>
                <a:gd name="T50" fmla="*/ 35 w 114"/>
                <a:gd name="T51" fmla="*/ 110 h 167"/>
                <a:gd name="T52" fmla="*/ 17 w 114"/>
                <a:gd name="T53" fmla="*/ 70 h 167"/>
                <a:gd name="T54" fmla="*/ 31 w 114"/>
                <a:gd name="T55" fmla="*/ 64 h 167"/>
                <a:gd name="T56" fmla="*/ 17 w 114"/>
                <a:gd name="T57" fmla="*/ 48 h 167"/>
                <a:gd name="T58" fmla="*/ 35 w 114"/>
                <a:gd name="T59" fmla="*/ 31 h 167"/>
                <a:gd name="T60" fmla="*/ 31 w 114"/>
                <a:gd name="T61" fmla="*/ 6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14" h="167">
                  <a:moveTo>
                    <a:pt x="57" y="148"/>
                  </a:moveTo>
                  <a:cubicBezTo>
                    <a:pt x="88" y="167"/>
                    <a:pt x="114" y="152"/>
                    <a:pt x="114" y="116"/>
                  </a:cubicBezTo>
                  <a:cubicBezTo>
                    <a:pt x="114" y="80"/>
                    <a:pt x="88" y="36"/>
                    <a:pt x="57" y="18"/>
                  </a:cubicBezTo>
                  <a:cubicBezTo>
                    <a:pt x="26" y="0"/>
                    <a:pt x="0" y="14"/>
                    <a:pt x="0" y="50"/>
                  </a:cubicBezTo>
                  <a:cubicBezTo>
                    <a:pt x="0" y="86"/>
                    <a:pt x="25" y="130"/>
                    <a:pt x="57" y="148"/>
                  </a:cubicBezTo>
                  <a:close/>
                  <a:moveTo>
                    <a:pt x="57" y="130"/>
                  </a:moveTo>
                  <a:cubicBezTo>
                    <a:pt x="54" y="127"/>
                    <a:pt x="50" y="114"/>
                    <a:pt x="48" y="96"/>
                  </a:cubicBezTo>
                  <a:cubicBezTo>
                    <a:pt x="51" y="98"/>
                    <a:pt x="54" y="100"/>
                    <a:pt x="57" y="101"/>
                  </a:cubicBezTo>
                  <a:cubicBezTo>
                    <a:pt x="60" y="103"/>
                    <a:pt x="63" y="105"/>
                    <a:pt x="66" y="106"/>
                  </a:cubicBezTo>
                  <a:cubicBezTo>
                    <a:pt x="64" y="123"/>
                    <a:pt x="59" y="130"/>
                    <a:pt x="57" y="130"/>
                  </a:cubicBezTo>
                  <a:close/>
                  <a:moveTo>
                    <a:pt x="96" y="94"/>
                  </a:moveTo>
                  <a:cubicBezTo>
                    <a:pt x="94" y="95"/>
                    <a:pt x="90" y="95"/>
                    <a:pt x="83" y="94"/>
                  </a:cubicBezTo>
                  <a:cubicBezTo>
                    <a:pt x="83" y="81"/>
                    <a:pt x="81" y="68"/>
                    <a:pt x="78" y="56"/>
                  </a:cubicBezTo>
                  <a:cubicBezTo>
                    <a:pt x="87" y="67"/>
                    <a:pt x="94" y="81"/>
                    <a:pt x="96" y="94"/>
                  </a:cubicBezTo>
                  <a:close/>
                  <a:moveTo>
                    <a:pt x="82" y="113"/>
                  </a:moveTo>
                  <a:cubicBezTo>
                    <a:pt x="88" y="115"/>
                    <a:pt x="92" y="115"/>
                    <a:pt x="97" y="116"/>
                  </a:cubicBezTo>
                  <a:cubicBezTo>
                    <a:pt x="94" y="127"/>
                    <a:pt x="87" y="134"/>
                    <a:pt x="78" y="135"/>
                  </a:cubicBezTo>
                  <a:cubicBezTo>
                    <a:pt x="80" y="129"/>
                    <a:pt x="82" y="121"/>
                    <a:pt x="82" y="113"/>
                  </a:cubicBezTo>
                  <a:close/>
                  <a:moveTo>
                    <a:pt x="57" y="36"/>
                  </a:moveTo>
                  <a:cubicBezTo>
                    <a:pt x="60" y="40"/>
                    <a:pt x="67" y="60"/>
                    <a:pt x="67" y="88"/>
                  </a:cubicBezTo>
                  <a:cubicBezTo>
                    <a:pt x="64" y="87"/>
                    <a:pt x="60" y="85"/>
                    <a:pt x="57" y="83"/>
                  </a:cubicBezTo>
                  <a:cubicBezTo>
                    <a:pt x="53" y="81"/>
                    <a:pt x="50" y="79"/>
                    <a:pt x="47" y="76"/>
                  </a:cubicBezTo>
                  <a:cubicBezTo>
                    <a:pt x="47" y="48"/>
                    <a:pt x="54" y="37"/>
                    <a:pt x="57" y="36"/>
                  </a:cubicBezTo>
                  <a:close/>
                  <a:moveTo>
                    <a:pt x="17" y="70"/>
                  </a:moveTo>
                  <a:cubicBezTo>
                    <a:pt x="21" y="74"/>
                    <a:pt x="26" y="79"/>
                    <a:pt x="31" y="83"/>
                  </a:cubicBezTo>
                  <a:cubicBezTo>
                    <a:pt x="32" y="92"/>
                    <a:pt x="33" y="102"/>
                    <a:pt x="35" y="110"/>
                  </a:cubicBezTo>
                  <a:cubicBezTo>
                    <a:pt x="26" y="98"/>
                    <a:pt x="19" y="84"/>
                    <a:pt x="17" y="70"/>
                  </a:cubicBezTo>
                  <a:close/>
                  <a:moveTo>
                    <a:pt x="31" y="64"/>
                  </a:moveTo>
                  <a:cubicBezTo>
                    <a:pt x="24" y="57"/>
                    <a:pt x="19" y="52"/>
                    <a:pt x="17" y="48"/>
                  </a:cubicBezTo>
                  <a:cubicBezTo>
                    <a:pt x="20" y="38"/>
                    <a:pt x="27" y="32"/>
                    <a:pt x="35" y="31"/>
                  </a:cubicBezTo>
                  <a:cubicBezTo>
                    <a:pt x="32" y="40"/>
                    <a:pt x="31" y="51"/>
                    <a:pt x="31" y="64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1" name="iṧļíḓè"/>
            <p:cNvSpPr/>
            <p:nvPr/>
          </p:nvSpPr>
          <p:spPr bwMode="auto">
            <a:xfrm>
              <a:off x="7326313" y="3938588"/>
              <a:ext cx="139700" cy="233363"/>
            </a:xfrm>
            <a:custGeom>
              <a:avLst/>
              <a:gdLst>
                <a:gd name="T0" fmla="*/ 38 w 38"/>
                <a:gd name="T1" fmla="*/ 53 h 64"/>
                <a:gd name="T2" fmla="*/ 1 w 38"/>
                <a:gd name="T3" fmla="*/ 0 h 64"/>
                <a:gd name="T4" fmla="*/ 0 w 38"/>
                <a:gd name="T5" fmla="*/ 5 h 64"/>
                <a:gd name="T6" fmla="*/ 0 w 38"/>
                <a:gd name="T7" fmla="*/ 61 h 64"/>
                <a:gd name="T8" fmla="*/ 0 w 38"/>
                <a:gd name="T9" fmla="*/ 64 h 64"/>
                <a:gd name="T10" fmla="*/ 38 w 38"/>
                <a:gd name="T11" fmla="*/ 5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4">
                  <a:moveTo>
                    <a:pt x="38" y="53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0" y="62"/>
                    <a:pt x="0" y="63"/>
                    <a:pt x="0" y="64"/>
                  </a:cubicBezTo>
                  <a:lnTo>
                    <a:pt x="38" y="53"/>
                  </a:ln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2" name="ïṡľiḋè"/>
            <p:cNvSpPr/>
            <p:nvPr/>
          </p:nvSpPr>
          <p:spPr bwMode="auto">
            <a:xfrm>
              <a:off x="7691438" y="4222751"/>
              <a:ext cx="139700" cy="236538"/>
            </a:xfrm>
            <a:custGeom>
              <a:avLst/>
              <a:gdLst>
                <a:gd name="T0" fmla="*/ 0 w 38"/>
                <a:gd name="T1" fmla="*/ 11 h 65"/>
                <a:gd name="T2" fmla="*/ 37 w 38"/>
                <a:gd name="T3" fmla="*/ 65 h 65"/>
                <a:gd name="T4" fmla="*/ 37 w 38"/>
                <a:gd name="T5" fmla="*/ 62 h 65"/>
                <a:gd name="T6" fmla="*/ 38 w 38"/>
                <a:gd name="T7" fmla="*/ 6 h 65"/>
                <a:gd name="T8" fmla="*/ 37 w 38"/>
                <a:gd name="T9" fmla="*/ 0 h 65"/>
                <a:gd name="T10" fmla="*/ 0 w 38"/>
                <a:gd name="T11" fmla="*/ 1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65">
                  <a:moveTo>
                    <a:pt x="0" y="11"/>
                  </a:moveTo>
                  <a:cubicBezTo>
                    <a:pt x="37" y="65"/>
                    <a:pt x="37" y="65"/>
                    <a:pt x="37" y="65"/>
                  </a:cubicBezTo>
                  <a:cubicBezTo>
                    <a:pt x="37" y="64"/>
                    <a:pt x="37" y="63"/>
                    <a:pt x="37" y="62"/>
                  </a:cubicBezTo>
                  <a:cubicBezTo>
                    <a:pt x="38" y="6"/>
                    <a:pt x="38" y="6"/>
                    <a:pt x="38" y="6"/>
                  </a:cubicBezTo>
                  <a:cubicBezTo>
                    <a:pt x="38" y="4"/>
                    <a:pt x="37" y="2"/>
                    <a:pt x="37" y="0"/>
                  </a:cubicBezTo>
                  <a:lnTo>
                    <a:pt x="0" y="11"/>
                  </a:ln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3" name="íṣḻiďe"/>
            <p:cNvSpPr/>
            <p:nvPr/>
          </p:nvSpPr>
          <p:spPr bwMode="auto">
            <a:xfrm>
              <a:off x="7337426" y="4164013"/>
              <a:ext cx="479425" cy="331788"/>
            </a:xfrm>
            <a:custGeom>
              <a:avLst/>
              <a:gdLst>
                <a:gd name="T0" fmla="*/ 72 w 131"/>
                <a:gd name="T1" fmla="*/ 35 h 91"/>
                <a:gd name="T2" fmla="*/ 66 w 131"/>
                <a:gd name="T3" fmla="*/ 33 h 91"/>
                <a:gd name="T4" fmla="*/ 59 w 131"/>
                <a:gd name="T5" fmla="*/ 27 h 91"/>
                <a:gd name="T6" fmla="*/ 41 w 131"/>
                <a:gd name="T7" fmla="*/ 0 h 91"/>
                <a:gd name="T8" fmla="*/ 0 w 131"/>
                <a:gd name="T9" fmla="*/ 12 h 91"/>
                <a:gd name="T10" fmla="*/ 14 w 131"/>
                <a:gd name="T11" fmla="*/ 28 h 91"/>
                <a:gd name="T12" fmla="*/ 118 w 131"/>
                <a:gd name="T13" fmla="*/ 88 h 91"/>
                <a:gd name="T14" fmla="*/ 131 w 131"/>
                <a:gd name="T15" fmla="*/ 88 h 91"/>
                <a:gd name="T16" fmla="*/ 91 w 131"/>
                <a:gd name="T17" fmla="*/ 29 h 91"/>
                <a:gd name="T18" fmla="*/ 72 w 131"/>
                <a:gd name="T19" fmla="*/ 35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91">
                  <a:moveTo>
                    <a:pt x="72" y="35"/>
                  </a:moveTo>
                  <a:cubicBezTo>
                    <a:pt x="70" y="35"/>
                    <a:pt x="68" y="35"/>
                    <a:pt x="66" y="33"/>
                  </a:cubicBezTo>
                  <a:cubicBezTo>
                    <a:pt x="63" y="32"/>
                    <a:pt x="61" y="30"/>
                    <a:pt x="59" y="27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3" y="19"/>
                    <a:pt x="8" y="24"/>
                    <a:pt x="14" y="28"/>
                  </a:cubicBezTo>
                  <a:cubicBezTo>
                    <a:pt x="118" y="88"/>
                    <a:pt x="118" y="88"/>
                    <a:pt x="118" y="88"/>
                  </a:cubicBezTo>
                  <a:cubicBezTo>
                    <a:pt x="123" y="91"/>
                    <a:pt x="128" y="91"/>
                    <a:pt x="131" y="88"/>
                  </a:cubicBezTo>
                  <a:cubicBezTo>
                    <a:pt x="91" y="29"/>
                    <a:pt x="91" y="29"/>
                    <a:pt x="91" y="29"/>
                  </a:cubicBezTo>
                  <a:lnTo>
                    <a:pt x="72" y="35"/>
                  </a:ln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4" name="î$ḷîḓê"/>
            <p:cNvSpPr/>
            <p:nvPr/>
          </p:nvSpPr>
          <p:spPr bwMode="auto">
            <a:xfrm>
              <a:off x="7345363" y="3908426"/>
              <a:ext cx="466725" cy="347663"/>
            </a:xfrm>
            <a:custGeom>
              <a:avLst/>
              <a:gdLst>
                <a:gd name="T0" fmla="*/ 64 w 128"/>
                <a:gd name="T1" fmla="*/ 95 h 95"/>
                <a:gd name="T2" fmla="*/ 66 w 128"/>
                <a:gd name="T3" fmla="*/ 95 h 95"/>
                <a:gd name="T4" fmla="*/ 128 w 128"/>
                <a:gd name="T5" fmla="*/ 76 h 95"/>
                <a:gd name="T6" fmla="*/ 116 w 128"/>
                <a:gd name="T7" fmla="*/ 63 h 95"/>
                <a:gd name="T8" fmla="*/ 12 w 128"/>
                <a:gd name="T9" fmla="*/ 3 h 95"/>
                <a:gd name="T10" fmla="*/ 0 w 128"/>
                <a:gd name="T11" fmla="*/ 2 h 95"/>
                <a:gd name="T12" fmla="*/ 62 w 128"/>
                <a:gd name="T13" fmla="*/ 93 h 95"/>
                <a:gd name="T14" fmla="*/ 64 w 128"/>
                <a:gd name="T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8" h="95">
                  <a:moveTo>
                    <a:pt x="64" y="95"/>
                  </a:moveTo>
                  <a:cubicBezTo>
                    <a:pt x="64" y="95"/>
                    <a:pt x="65" y="95"/>
                    <a:pt x="66" y="95"/>
                  </a:cubicBezTo>
                  <a:cubicBezTo>
                    <a:pt x="128" y="76"/>
                    <a:pt x="128" y="76"/>
                    <a:pt x="128" y="76"/>
                  </a:cubicBezTo>
                  <a:cubicBezTo>
                    <a:pt x="125" y="71"/>
                    <a:pt x="121" y="66"/>
                    <a:pt x="116" y="6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7" y="0"/>
                    <a:pt x="3" y="0"/>
                    <a:pt x="0" y="2"/>
                  </a:cubicBezTo>
                  <a:cubicBezTo>
                    <a:pt x="62" y="93"/>
                    <a:pt x="62" y="93"/>
                    <a:pt x="62" y="93"/>
                  </a:cubicBezTo>
                  <a:cubicBezTo>
                    <a:pt x="62" y="94"/>
                    <a:pt x="63" y="94"/>
                    <a:pt x="64" y="95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5" name="ïşḷïḑê"/>
            <p:cNvSpPr/>
            <p:nvPr/>
          </p:nvSpPr>
          <p:spPr bwMode="auto">
            <a:xfrm>
              <a:off x="7318376" y="2397126"/>
              <a:ext cx="530225" cy="522288"/>
            </a:xfrm>
            <a:custGeom>
              <a:avLst/>
              <a:gdLst>
                <a:gd name="T0" fmla="*/ 110 w 145"/>
                <a:gd name="T1" fmla="*/ 52 h 143"/>
                <a:gd name="T2" fmla="*/ 82 w 145"/>
                <a:gd name="T3" fmla="*/ 40 h 143"/>
                <a:gd name="T4" fmla="*/ 44 w 145"/>
                <a:gd name="T5" fmla="*/ 15 h 143"/>
                <a:gd name="T6" fmla="*/ 35 w 145"/>
                <a:gd name="T7" fmla="*/ 9 h 143"/>
                <a:gd name="T8" fmla="*/ 36 w 145"/>
                <a:gd name="T9" fmla="*/ 89 h 143"/>
                <a:gd name="T10" fmla="*/ 73 w 145"/>
                <a:gd name="T11" fmla="*/ 83 h 143"/>
                <a:gd name="T12" fmla="*/ 110 w 145"/>
                <a:gd name="T13" fmla="*/ 132 h 143"/>
                <a:gd name="T14" fmla="*/ 111 w 145"/>
                <a:gd name="T15" fmla="*/ 53 h 143"/>
                <a:gd name="T16" fmla="*/ 34 w 145"/>
                <a:gd name="T17" fmla="*/ 29 h 143"/>
                <a:gd name="T18" fmla="*/ 41 w 145"/>
                <a:gd name="T19" fmla="*/ 35 h 143"/>
                <a:gd name="T20" fmla="*/ 40 w 145"/>
                <a:gd name="T21" fmla="*/ 44 h 143"/>
                <a:gd name="T22" fmla="*/ 36 w 145"/>
                <a:gd name="T23" fmla="*/ 45 h 143"/>
                <a:gd name="T24" fmla="*/ 32 w 145"/>
                <a:gd name="T25" fmla="*/ 39 h 143"/>
                <a:gd name="T26" fmla="*/ 32 w 145"/>
                <a:gd name="T27" fmla="*/ 30 h 143"/>
                <a:gd name="T28" fmla="*/ 27 w 145"/>
                <a:gd name="T29" fmla="*/ 50 h 143"/>
                <a:gd name="T30" fmla="*/ 19 w 145"/>
                <a:gd name="T31" fmla="*/ 43 h 143"/>
                <a:gd name="T32" fmla="*/ 21 w 145"/>
                <a:gd name="T33" fmla="*/ 36 h 143"/>
                <a:gd name="T34" fmla="*/ 29 w 145"/>
                <a:gd name="T35" fmla="*/ 41 h 143"/>
                <a:gd name="T36" fmla="*/ 31 w 145"/>
                <a:gd name="T37" fmla="*/ 48 h 143"/>
                <a:gd name="T38" fmla="*/ 41 w 145"/>
                <a:gd name="T39" fmla="*/ 70 h 143"/>
                <a:gd name="T40" fmla="*/ 33 w 145"/>
                <a:gd name="T41" fmla="*/ 68 h 143"/>
                <a:gd name="T42" fmla="*/ 32 w 145"/>
                <a:gd name="T43" fmla="*/ 57 h 143"/>
                <a:gd name="T44" fmla="*/ 35 w 145"/>
                <a:gd name="T45" fmla="*/ 55 h 143"/>
                <a:gd name="T46" fmla="*/ 37 w 145"/>
                <a:gd name="T47" fmla="*/ 56 h 143"/>
                <a:gd name="T48" fmla="*/ 41 w 145"/>
                <a:gd name="T49" fmla="*/ 63 h 143"/>
                <a:gd name="T50" fmla="*/ 53 w 145"/>
                <a:gd name="T51" fmla="*/ 63 h 143"/>
                <a:gd name="T52" fmla="*/ 45 w 145"/>
                <a:gd name="T53" fmla="*/ 60 h 143"/>
                <a:gd name="T54" fmla="*/ 41 w 145"/>
                <a:gd name="T55" fmla="*/ 54 h 143"/>
                <a:gd name="T56" fmla="*/ 44 w 145"/>
                <a:gd name="T57" fmla="*/ 49 h 143"/>
                <a:gd name="T58" fmla="*/ 51 w 145"/>
                <a:gd name="T59" fmla="*/ 53 h 143"/>
                <a:gd name="T60" fmla="*/ 53 w 145"/>
                <a:gd name="T61" fmla="*/ 63 h 143"/>
                <a:gd name="T62" fmla="*/ 63 w 145"/>
                <a:gd name="T63" fmla="*/ 52 h 143"/>
                <a:gd name="T64" fmla="*/ 63 w 145"/>
                <a:gd name="T65" fmla="*/ 49 h 143"/>
                <a:gd name="T66" fmla="*/ 71 w 145"/>
                <a:gd name="T67" fmla="*/ 55 h 143"/>
                <a:gd name="T68" fmla="*/ 110 w 145"/>
                <a:gd name="T69" fmla="*/ 69 h 143"/>
                <a:gd name="T70" fmla="*/ 110 w 145"/>
                <a:gd name="T71" fmla="*/ 86 h 143"/>
                <a:gd name="T72" fmla="*/ 110 w 145"/>
                <a:gd name="T73" fmla="*/ 69 h 143"/>
                <a:gd name="T74" fmla="*/ 77 w 145"/>
                <a:gd name="T75" fmla="*/ 60 h 143"/>
                <a:gd name="T76" fmla="*/ 77 w 145"/>
                <a:gd name="T77" fmla="*/ 57 h 143"/>
                <a:gd name="T78" fmla="*/ 85 w 145"/>
                <a:gd name="T79" fmla="*/ 63 h 143"/>
                <a:gd name="T80" fmla="*/ 97 w 145"/>
                <a:gd name="T81" fmla="*/ 94 h 143"/>
                <a:gd name="T82" fmla="*/ 97 w 145"/>
                <a:gd name="T83" fmla="*/ 76 h 143"/>
                <a:gd name="T84" fmla="*/ 97 w 145"/>
                <a:gd name="T85" fmla="*/ 94 h 143"/>
                <a:gd name="T86" fmla="*/ 102 w 145"/>
                <a:gd name="T87" fmla="*/ 102 h 143"/>
                <a:gd name="T88" fmla="*/ 117 w 145"/>
                <a:gd name="T89" fmla="*/ 111 h 143"/>
                <a:gd name="T90" fmla="*/ 122 w 145"/>
                <a:gd name="T91" fmla="*/ 108 h 143"/>
                <a:gd name="T92" fmla="*/ 123 w 145"/>
                <a:gd name="T93" fmla="*/ 91 h 143"/>
                <a:gd name="T94" fmla="*/ 122 w 145"/>
                <a:gd name="T95" fmla="*/ 10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5" h="143">
                  <a:moveTo>
                    <a:pt x="111" y="53"/>
                  </a:moveTo>
                  <a:cubicBezTo>
                    <a:pt x="111" y="53"/>
                    <a:pt x="110" y="53"/>
                    <a:pt x="110" y="52"/>
                  </a:cubicBezTo>
                  <a:cubicBezTo>
                    <a:pt x="107" y="51"/>
                    <a:pt x="105" y="50"/>
                    <a:pt x="102" y="49"/>
                  </a:cubicBezTo>
                  <a:cubicBezTo>
                    <a:pt x="96" y="47"/>
                    <a:pt x="89" y="44"/>
                    <a:pt x="82" y="40"/>
                  </a:cubicBezTo>
                  <a:cubicBezTo>
                    <a:pt x="64" y="29"/>
                    <a:pt x="64" y="29"/>
                    <a:pt x="64" y="29"/>
                  </a:cubicBezTo>
                  <a:cubicBezTo>
                    <a:pt x="57" y="25"/>
                    <a:pt x="50" y="21"/>
                    <a:pt x="44" y="15"/>
                  </a:cubicBezTo>
                  <a:cubicBezTo>
                    <a:pt x="41" y="13"/>
                    <a:pt x="39" y="11"/>
                    <a:pt x="36" y="10"/>
                  </a:cubicBezTo>
                  <a:cubicBezTo>
                    <a:pt x="36" y="10"/>
                    <a:pt x="35" y="9"/>
                    <a:pt x="35" y="9"/>
                  </a:cubicBezTo>
                  <a:cubicBezTo>
                    <a:pt x="17" y="0"/>
                    <a:pt x="3" y="8"/>
                    <a:pt x="2" y="27"/>
                  </a:cubicBezTo>
                  <a:cubicBezTo>
                    <a:pt x="0" y="50"/>
                    <a:pt x="16" y="78"/>
                    <a:pt x="36" y="89"/>
                  </a:cubicBezTo>
                  <a:cubicBezTo>
                    <a:pt x="51" y="98"/>
                    <a:pt x="63" y="95"/>
                    <a:pt x="68" y="83"/>
                  </a:cubicBezTo>
                  <a:cubicBezTo>
                    <a:pt x="69" y="82"/>
                    <a:pt x="71" y="81"/>
                    <a:pt x="73" y="83"/>
                  </a:cubicBezTo>
                  <a:cubicBezTo>
                    <a:pt x="75" y="84"/>
                    <a:pt x="77" y="86"/>
                    <a:pt x="78" y="89"/>
                  </a:cubicBezTo>
                  <a:cubicBezTo>
                    <a:pt x="83" y="106"/>
                    <a:pt x="95" y="124"/>
                    <a:pt x="110" y="132"/>
                  </a:cubicBezTo>
                  <a:cubicBezTo>
                    <a:pt x="129" y="143"/>
                    <a:pt x="145" y="133"/>
                    <a:pt x="144" y="110"/>
                  </a:cubicBezTo>
                  <a:cubicBezTo>
                    <a:pt x="143" y="89"/>
                    <a:pt x="129" y="64"/>
                    <a:pt x="111" y="53"/>
                  </a:cubicBezTo>
                  <a:close/>
                  <a:moveTo>
                    <a:pt x="32" y="30"/>
                  </a:moveTo>
                  <a:cubicBezTo>
                    <a:pt x="32" y="28"/>
                    <a:pt x="32" y="28"/>
                    <a:pt x="34" y="29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40" y="32"/>
                    <a:pt x="41" y="34"/>
                    <a:pt x="41" y="35"/>
                  </a:cubicBezTo>
                  <a:cubicBezTo>
                    <a:pt x="41" y="42"/>
                    <a:pt x="41" y="42"/>
                    <a:pt x="41" y="42"/>
                  </a:cubicBezTo>
                  <a:cubicBezTo>
                    <a:pt x="41" y="43"/>
                    <a:pt x="41" y="43"/>
                    <a:pt x="40" y="44"/>
                  </a:cubicBezTo>
                  <a:cubicBezTo>
                    <a:pt x="37" y="45"/>
                    <a:pt x="37" y="45"/>
                    <a:pt x="37" y="45"/>
                  </a:cubicBezTo>
                  <a:cubicBezTo>
                    <a:pt x="37" y="45"/>
                    <a:pt x="37" y="45"/>
                    <a:pt x="36" y="45"/>
                  </a:cubicBezTo>
                  <a:cubicBezTo>
                    <a:pt x="36" y="44"/>
                    <a:pt x="35" y="44"/>
                    <a:pt x="35" y="43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32" y="38"/>
                    <a:pt x="32" y="38"/>
                    <a:pt x="32" y="37"/>
                  </a:cubicBezTo>
                  <a:lnTo>
                    <a:pt x="32" y="30"/>
                  </a:lnTo>
                  <a:close/>
                  <a:moveTo>
                    <a:pt x="29" y="50"/>
                  </a:moveTo>
                  <a:cubicBezTo>
                    <a:pt x="29" y="50"/>
                    <a:pt x="28" y="50"/>
                    <a:pt x="27" y="50"/>
                  </a:cubicBezTo>
                  <a:cubicBezTo>
                    <a:pt x="21" y="46"/>
                    <a:pt x="21" y="46"/>
                    <a:pt x="21" y="46"/>
                  </a:cubicBezTo>
                  <a:cubicBezTo>
                    <a:pt x="20" y="46"/>
                    <a:pt x="19" y="44"/>
                    <a:pt x="19" y="43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9" y="36"/>
                    <a:pt x="20" y="35"/>
                    <a:pt x="21" y="36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40"/>
                    <a:pt x="29" y="40"/>
                    <a:pt x="29" y="41"/>
                  </a:cubicBezTo>
                  <a:cubicBezTo>
                    <a:pt x="31" y="45"/>
                    <a:pt x="31" y="45"/>
                    <a:pt x="31" y="45"/>
                  </a:cubicBezTo>
                  <a:cubicBezTo>
                    <a:pt x="32" y="47"/>
                    <a:pt x="32" y="48"/>
                    <a:pt x="31" y="48"/>
                  </a:cubicBezTo>
                  <a:lnTo>
                    <a:pt x="29" y="50"/>
                  </a:lnTo>
                  <a:close/>
                  <a:moveTo>
                    <a:pt x="41" y="70"/>
                  </a:moveTo>
                  <a:cubicBezTo>
                    <a:pt x="41" y="71"/>
                    <a:pt x="40" y="71"/>
                    <a:pt x="39" y="71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2" y="67"/>
                    <a:pt x="32" y="66"/>
                    <a:pt x="32" y="64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2" y="56"/>
                    <a:pt x="32" y="56"/>
                    <a:pt x="32" y="56"/>
                  </a:cubicBezTo>
                  <a:cubicBezTo>
                    <a:pt x="35" y="55"/>
                    <a:pt x="35" y="55"/>
                    <a:pt x="35" y="55"/>
                  </a:cubicBezTo>
                  <a:cubicBezTo>
                    <a:pt x="35" y="55"/>
                    <a:pt x="36" y="55"/>
                    <a:pt x="36" y="55"/>
                  </a:cubicBezTo>
                  <a:cubicBezTo>
                    <a:pt x="37" y="55"/>
                    <a:pt x="37" y="56"/>
                    <a:pt x="37" y="56"/>
                  </a:cubicBezTo>
                  <a:cubicBezTo>
                    <a:pt x="40" y="60"/>
                    <a:pt x="40" y="60"/>
                    <a:pt x="40" y="60"/>
                  </a:cubicBezTo>
                  <a:cubicBezTo>
                    <a:pt x="41" y="61"/>
                    <a:pt x="41" y="62"/>
                    <a:pt x="41" y="63"/>
                  </a:cubicBezTo>
                  <a:lnTo>
                    <a:pt x="41" y="70"/>
                  </a:lnTo>
                  <a:close/>
                  <a:moveTo>
                    <a:pt x="53" y="63"/>
                  </a:moveTo>
                  <a:cubicBezTo>
                    <a:pt x="53" y="64"/>
                    <a:pt x="52" y="64"/>
                    <a:pt x="51" y="64"/>
                  </a:cubicBezTo>
                  <a:cubicBezTo>
                    <a:pt x="45" y="60"/>
                    <a:pt x="45" y="60"/>
                    <a:pt x="45" y="60"/>
                  </a:cubicBezTo>
                  <a:cubicBezTo>
                    <a:pt x="44" y="60"/>
                    <a:pt x="44" y="59"/>
                    <a:pt x="44" y="59"/>
                  </a:cubicBezTo>
                  <a:cubicBezTo>
                    <a:pt x="41" y="54"/>
                    <a:pt x="41" y="54"/>
                    <a:pt x="41" y="54"/>
                  </a:cubicBezTo>
                  <a:cubicBezTo>
                    <a:pt x="41" y="53"/>
                    <a:pt x="41" y="52"/>
                    <a:pt x="41" y="51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4" y="49"/>
                    <a:pt x="45" y="49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4"/>
                    <a:pt x="53" y="55"/>
                    <a:pt x="53" y="56"/>
                  </a:cubicBezTo>
                  <a:lnTo>
                    <a:pt x="53" y="63"/>
                  </a:lnTo>
                  <a:close/>
                  <a:moveTo>
                    <a:pt x="69" y="56"/>
                  </a:moveTo>
                  <a:cubicBezTo>
                    <a:pt x="63" y="52"/>
                    <a:pt x="63" y="52"/>
                    <a:pt x="63" y="52"/>
                  </a:cubicBezTo>
                  <a:cubicBezTo>
                    <a:pt x="62" y="52"/>
                    <a:pt x="61" y="51"/>
                    <a:pt x="61" y="50"/>
                  </a:cubicBezTo>
                  <a:cubicBezTo>
                    <a:pt x="61" y="49"/>
                    <a:pt x="62" y="48"/>
                    <a:pt x="63" y="49"/>
                  </a:cubicBezTo>
                  <a:cubicBezTo>
                    <a:pt x="69" y="52"/>
                    <a:pt x="69" y="52"/>
                    <a:pt x="69" y="52"/>
                  </a:cubicBezTo>
                  <a:cubicBezTo>
                    <a:pt x="70" y="53"/>
                    <a:pt x="71" y="54"/>
                    <a:pt x="71" y="55"/>
                  </a:cubicBezTo>
                  <a:cubicBezTo>
                    <a:pt x="71" y="56"/>
                    <a:pt x="70" y="56"/>
                    <a:pt x="69" y="56"/>
                  </a:cubicBezTo>
                  <a:close/>
                  <a:moveTo>
                    <a:pt x="110" y="69"/>
                  </a:moveTo>
                  <a:cubicBezTo>
                    <a:pt x="114" y="71"/>
                    <a:pt x="117" y="77"/>
                    <a:pt x="117" y="82"/>
                  </a:cubicBezTo>
                  <a:cubicBezTo>
                    <a:pt x="117" y="87"/>
                    <a:pt x="114" y="89"/>
                    <a:pt x="110" y="86"/>
                  </a:cubicBezTo>
                  <a:cubicBezTo>
                    <a:pt x="106" y="84"/>
                    <a:pt x="102" y="78"/>
                    <a:pt x="102" y="73"/>
                  </a:cubicBezTo>
                  <a:cubicBezTo>
                    <a:pt x="102" y="68"/>
                    <a:pt x="106" y="66"/>
                    <a:pt x="110" y="69"/>
                  </a:cubicBezTo>
                  <a:close/>
                  <a:moveTo>
                    <a:pt x="83" y="64"/>
                  </a:moveTo>
                  <a:cubicBezTo>
                    <a:pt x="77" y="60"/>
                    <a:pt x="77" y="60"/>
                    <a:pt x="77" y="60"/>
                  </a:cubicBezTo>
                  <a:cubicBezTo>
                    <a:pt x="76" y="60"/>
                    <a:pt x="75" y="59"/>
                    <a:pt x="75" y="58"/>
                  </a:cubicBezTo>
                  <a:cubicBezTo>
                    <a:pt x="75" y="57"/>
                    <a:pt x="76" y="56"/>
                    <a:pt x="77" y="57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4" y="61"/>
                    <a:pt x="85" y="62"/>
                    <a:pt x="85" y="63"/>
                  </a:cubicBezTo>
                  <a:cubicBezTo>
                    <a:pt x="85" y="64"/>
                    <a:pt x="84" y="64"/>
                    <a:pt x="83" y="64"/>
                  </a:cubicBezTo>
                  <a:close/>
                  <a:moveTo>
                    <a:pt x="97" y="94"/>
                  </a:moveTo>
                  <a:cubicBezTo>
                    <a:pt x="93" y="91"/>
                    <a:pt x="89" y="85"/>
                    <a:pt x="89" y="80"/>
                  </a:cubicBezTo>
                  <a:cubicBezTo>
                    <a:pt x="89" y="76"/>
                    <a:pt x="93" y="74"/>
                    <a:pt x="97" y="76"/>
                  </a:cubicBezTo>
                  <a:cubicBezTo>
                    <a:pt x="101" y="79"/>
                    <a:pt x="105" y="84"/>
                    <a:pt x="105" y="89"/>
                  </a:cubicBezTo>
                  <a:cubicBezTo>
                    <a:pt x="105" y="94"/>
                    <a:pt x="101" y="96"/>
                    <a:pt x="97" y="94"/>
                  </a:cubicBezTo>
                  <a:close/>
                  <a:moveTo>
                    <a:pt x="110" y="116"/>
                  </a:moveTo>
                  <a:cubicBezTo>
                    <a:pt x="105" y="113"/>
                    <a:pt x="102" y="107"/>
                    <a:pt x="102" y="102"/>
                  </a:cubicBezTo>
                  <a:cubicBezTo>
                    <a:pt x="102" y="98"/>
                    <a:pt x="106" y="96"/>
                    <a:pt x="110" y="98"/>
                  </a:cubicBezTo>
                  <a:cubicBezTo>
                    <a:pt x="114" y="101"/>
                    <a:pt x="117" y="106"/>
                    <a:pt x="117" y="111"/>
                  </a:cubicBezTo>
                  <a:cubicBezTo>
                    <a:pt x="117" y="116"/>
                    <a:pt x="114" y="118"/>
                    <a:pt x="110" y="116"/>
                  </a:cubicBezTo>
                  <a:close/>
                  <a:moveTo>
                    <a:pt x="122" y="108"/>
                  </a:moveTo>
                  <a:cubicBezTo>
                    <a:pt x="118" y="106"/>
                    <a:pt x="115" y="100"/>
                    <a:pt x="115" y="95"/>
                  </a:cubicBezTo>
                  <a:cubicBezTo>
                    <a:pt x="115" y="90"/>
                    <a:pt x="118" y="88"/>
                    <a:pt x="123" y="91"/>
                  </a:cubicBezTo>
                  <a:cubicBezTo>
                    <a:pt x="127" y="93"/>
                    <a:pt x="130" y="99"/>
                    <a:pt x="130" y="104"/>
                  </a:cubicBezTo>
                  <a:cubicBezTo>
                    <a:pt x="130" y="109"/>
                    <a:pt x="127" y="111"/>
                    <a:pt x="122" y="108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6" name="íṣḷiḍê"/>
            <p:cNvSpPr/>
            <p:nvPr/>
          </p:nvSpPr>
          <p:spPr bwMode="auto">
            <a:xfrm>
              <a:off x="4529138" y="5121276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99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7" name="ïṣlïďé"/>
            <p:cNvSpPr/>
            <p:nvPr/>
          </p:nvSpPr>
          <p:spPr bwMode="auto">
            <a:xfrm>
              <a:off x="5118101" y="4964113"/>
              <a:ext cx="6350" cy="3175"/>
            </a:xfrm>
            <a:custGeom>
              <a:avLst/>
              <a:gdLst>
                <a:gd name="T0" fmla="*/ 0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0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99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8" name="ïṩlïdé"/>
            <p:cNvSpPr/>
            <p:nvPr/>
          </p:nvSpPr>
          <p:spPr bwMode="auto">
            <a:xfrm>
              <a:off x="5118101" y="4959351"/>
              <a:ext cx="0" cy="4763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99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59" name="íṧḻíďê"/>
            <p:cNvSpPr/>
            <p:nvPr/>
          </p:nvSpPr>
          <p:spPr bwMode="auto">
            <a:xfrm>
              <a:off x="4357688" y="4930776"/>
              <a:ext cx="803275" cy="488950"/>
            </a:xfrm>
            <a:custGeom>
              <a:avLst/>
              <a:gdLst>
                <a:gd name="T0" fmla="*/ 220 w 220"/>
                <a:gd name="T1" fmla="*/ 38 h 134"/>
                <a:gd name="T2" fmla="*/ 220 w 220"/>
                <a:gd name="T3" fmla="*/ 34 h 134"/>
                <a:gd name="T4" fmla="*/ 220 w 220"/>
                <a:gd name="T5" fmla="*/ 30 h 134"/>
                <a:gd name="T6" fmla="*/ 219 w 220"/>
                <a:gd name="T7" fmla="*/ 26 h 134"/>
                <a:gd name="T8" fmla="*/ 218 w 220"/>
                <a:gd name="T9" fmla="*/ 23 h 134"/>
                <a:gd name="T10" fmla="*/ 210 w 220"/>
                <a:gd name="T11" fmla="*/ 10 h 134"/>
                <a:gd name="T12" fmla="*/ 208 w 220"/>
                <a:gd name="T13" fmla="*/ 8 h 134"/>
                <a:gd name="T14" fmla="*/ 206 w 220"/>
                <a:gd name="T15" fmla="*/ 7 h 134"/>
                <a:gd name="T16" fmla="*/ 202 w 220"/>
                <a:gd name="T17" fmla="*/ 5 h 134"/>
                <a:gd name="T18" fmla="*/ 200 w 220"/>
                <a:gd name="T19" fmla="*/ 3 h 134"/>
                <a:gd name="T20" fmla="*/ 184 w 220"/>
                <a:gd name="T21" fmla="*/ 0 h 134"/>
                <a:gd name="T22" fmla="*/ 175 w 220"/>
                <a:gd name="T23" fmla="*/ 0 h 134"/>
                <a:gd name="T24" fmla="*/ 147 w 220"/>
                <a:gd name="T25" fmla="*/ 4 h 134"/>
                <a:gd name="T26" fmla="*/ 139 w 220"/>
                <a:gd name="T27" fmla="*/ 7 h 134"/>
                <a:gd name="T28" fmla="*/ 130 w 220"/>
                <a:gd name="T29" fmla="*/ 10 h 134"/>
                <a:gd name="T30" fmla="*/ 119 w 220"/>
                <a:gd name="T31" fmla="*/ 14 h 134"/>
                <a:gd name="T32" fmla="*/ 88 w 220"/>
                <a:gd name="T33" fmla="*/ 32 h 134"/>
                <a:gd name="T34" fmla="*/ 85 w 220"/>
                <a:gd name="T35" fmla="*/ 34 h 134"/>
                <a:gd name="T36" fmla="*/ 79 w 220"/>
                <a:gd name="T37" fmla="*/ 39 h 134"/>
                <a:gd name="T38" fmla="*/ 77 w 220"/>
                <a:gd name="T39" fmla="*/ 42 h 134"/>
                <a:gd name="T40" fmla="*/ 69 w 220"/>
                <a:gd name="T41" fmla="*/ 47 h 134"/>
                <a:gd name="T42" fmla="*/ 56 w 220"/>
                <a:gd name="T43" fmla="*/ 50 h 134"/>
                <a:gd name="T44" fmla="*/ 48 w 220"/>
                <a:gd name="T45" fmla="*/ 52 h 134"/>
                <a:gd name="T46" fmla="*/ 45 w 220"/>
                <a:gd name="T47" fmla="*/ 53 h 134"/>
                <a:gd name="T48" fmla="*/ 40 w 220"/>
                <a:gd name="T49" fmla="*/ 55 h 134"/>
                <a:gd name="T50" fmla="*/ 37 w 220"/>
                <a:gd name="T51" fmla="*/ 56 h 134"/>
                <a:gd name="T52" fmla="*/ 34 w 220"/>
                <a:gd name="T53" fmla="*/ 57 h 134"/>
                <a:gd name="T54" fmla="*/ 23 w 220"/>
                <a:gd name="T55" fmla="*/ 64 h 134"/>
                <a:gd name="T56" fmla="*/ 12 w 220"/>
                <a:gd name="T57" fmla="*/ 74 h 134"/>
                <a:gd name="T58" fmla="*/ 3 w 220"/>
                <a:gd name="T59" fmla="*/ 88 h 134"/>
                <a:gd name="T60" fmla="*/ 1 w 220"/>
                <a:gd name="T61" fmla="*/ 94 h 134"/>
                <a:gd name="T62" fmla="*/ 18 w 220"/>
                <a:gd name="T63" fmla="*/ 126 h 134"/>
                <a:gd name="T64" fmla="*/ 20 w 220"/>
                <a:gd name="T65" fmla="*/ 127 h 134"/>
                <a:gd name="T66" fmla="*/ 24 w 220"/>
                <a:gd name="T67" fmla="*/ 129 h 134"/>
                <a:gd name="T68" fmla="*/ 27 w 220"/>
                <a:gd name="T69" fmla="*/ 130 h 134"/>
                <a:gd name="T70" fmla="*/ 30 w 220"/>
                <a:gd name="T71" fmla="*/ 131 h 134"/>
                <a:gd name="T72" fmla="*/ 35 w 220"/>
                <a:gd name="T73" fmla="*/ 132 h 134"/>
                <a:gd name="T74" fmla="*/ 40 w 220"/>
                <a:gd name="T75" fmla="*/ 133 h 134"/>
                <a:gd name="T76" fmla="*/ 45 w 220"/>
                <a:gd name="T77" fmla="*/ 134 h 134"/>
                <a:gd name="T78" fmla="*/ 54 w 220"/>
                <a:gd name="T79" fmla="*/ 134 h 134"/>
                <a:gd name="T80" fmla="*/ 74 w 220"/>
                <a:gd name="T81" fmla="*/ 132 h 134"/>
                <a:gd name="T82" fmla="*/ 102 w 220"/>
                <a:gd name="T83" fmla="*/ 122 h 134"/>
                <a:gd name="T84" fmla="*/ 112 w 220"/>
                <a:gd name="T85" fmla="*/ 116 h 134"/>
                <a:gd name="T86" fmla="*/ 123 w 220"/>
                <a:gd name="T87" fmla="*/ 107 h 134"/>
                <a:gd name="T88" fmla="*/ 180 w 220"/>
                <a:gd name="T89" fmla="*/ 82 h 134"/>
                <a:gd name="T90" fmla="*/ 195 w 220"/>
                <a:gd name="T91" fmla="*/ 73 h 134"/>
                <a:gd name="T92" fmla="*/ 203 w 220"/>
                <a:gd name="T93" fmla="*/ 67 h 134"/>
                <a:gd name="T94" fmla="*/ 209 w 220"/>
                <a:gd name="T95" fmla="*/ 61 h 134"/>
                <a:gd name="T96" fmla="*/ 212 w 220"/>
                <a:gd name="T97" fmla="*/ 58 h 134"/>
                <a:gd name="T98" fmla="*/ 215 w 220"/>
                <a:gd name="T99" fmla="*/ 53 h 134"/>
                <a:gd name="T100" fmla="*/ 217 w 220"/>
                <a:gd name="T101" fmla="*/ 50 h 134"/>
                <a:gd name="T102" fmla="*/ 218 w 220"/>
                <a:gd name="T103" fmla="*/ 47 h 134"/>
                <a:gd name="T104" fmla="*/ 219 w 220"/>
                <a:gd name="T105" fmla="*/ 44 h 134"/>
                <a:gd name="T106" fmla="*/ 220 w 220"/>
                <a:gd name="T107" fmla="*/ 43 h 134"/>
                <a:gd name="T108" fmla="*/ 220 w 220"/>
                <a:gd name="T109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0" h="134">
                  <a:moveTo>
                    <a:pt x="220" y="39"/>
                  </a:moveTo>
                  <a:cubicBezTo>
                    <a:pt x="220" y="39"/>
                    <a:pt x="220" y="39"/>
                    <a:pt x="220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20" y="37"/>
                    <a:pt x="220" y="36"/>
                    <a:pt x="220" y="35"/>
                  </a:cubicBezTo>
                  <a:cubicBezTo>
                    <a:pt x="220" y="35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3"/>
                    <a:pt x="220" y="32"/>
                    <a:pt x="220" y="32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0" y="31"/>
                    <a:pt x="220" y="30"/>
                    <a:pt x="220" y="30"/>
                  </a:cubicBezTo>
                  <a:cubicBezTo>
                    <a:pt x="220" y="30"/>
                    <a:pt x="220" y="29"/>
                    <a:pt x="220" y="29"/>
                  </a:cubicBezTo>
                  <a:cubicBezTo>
                    <a:pt x="219" y="29"/>
                    <a:pt x="219" y="29"/>
                    <a:pt x="219" y="29"/>
                  </a:cubicBezTo>
                  <a:cubicBezTo>
                    <a:pt x="219" y="28"/>
                    <a:pt x="219" y="28"/>
                    <a:pt x="219" y="27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19" y="27"/>
                    <a:pt x="219" y="26"/>
                    <a:pt x="219" y="26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19" y="26"/>
                    <a:pt x="219" y="25"/>
                    <a:pt x="219" y="25"/>
                  </a:cubicBezTo>
                  <a:cubicBezTo>
                    <a:pt x="219" y="25"/>
                    <a:pt x="219" y="26"/>
                    <a:pt x="219" y="26"/>
                  </a:cubicBezTo>
                  <a:cubicBezTo>
                    <a:pt x="219" y="26"/>
                    <a:pt x="219" y="25"/>
                    <a:pt x="218" y="25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8" y="23"/>
                    <a:pt x="218" y="23"/>
                    <a:pt x="218" y="24"/>
                  </a:cubicBezTo>
                  <a:cubicBezTo>
                    <a:pt x="218" y="22"/>
                    <a:pt x="217" y="21"/>
                    <a:pt x="216" y="20"/>
                  </a:cubicBezTo>
                  <a:cubicBezTo>
                    <a:pt x="216" y="19"/>
                    <a:pt x="216" y="19"/>
                    <a:pt x="216" y="18"/>
                  </a:cubicBezTo>
                  <a:cubicBezTo>
                    <a:pt x="216" y="18"/>
                    <a:pt x="216" y="18"/>
                    <a:pt x="215" y="18"/>
                  </a:cubicBezTo>
                  <a:cubicBezTo>
                    <a:pt x="214" y="15"/>
                    <a:pt x="213" y="13"/>
                    <a:pt x="211" y="11"/>
                  </a:cubicBezTo>
                  <a:cubicBezTo>
                    <a:pt x="211" y="11"/>
                    <a:pt x="210" y="11"/>
                    <a:pt x="210" y="11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10"/>
                    <a:pt x="210" y="10"/>
                    <a:pt x="209" y="10"/>
                  </a:cubicBezTo>
                  <a:cubicBezTo>
                    <a:pt x="209" y="10"/>
                    <a:pt x="209" y="10"/>
                    <a:pt x="209" y="10"/>
                  </a:cubicBezTo>
                  <a:cubicBezTo>
                    <a:pt x="209" y="9"/>
                    <a:pt x="209" y="9"/>
                    <a:pt x="209" y="9"/>
                  </a:cubicBezTo>
                  <a:cubicBezTo>
                    <a:pt x="208" y="9"/>
                    <a:pt x="208" y="9"/>
                    <a:pt x="208" y="9"/>
                  </a:cubicBezTo>
                  <a:cubicBezTo>
                    <a:pt x="208" y="9"/>
                    <a:pt x="208" y="9"/>
                    <a:pt x="208" y="9"/>
                  </a:cubicBezTo>
                  <a:cubicBezTo>
                    <a:pt x="208" y="9"/>
                    <a:pt x="208" y="9"/>
                    <a:pt x="208" y="9"/>
                  </a:cubicBezTo>
                  <a:cubicBezTo>
                    <a:pt x="208" y="9"/>
                    <a:pt x="208" y="9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6" y="7"/>
                    <a:pt x="206" y="7"/>
                    <a:pt x="206" y="7"/>
                  </a:cubicBezTo>
                  <a:cubicBezTo>
                    <a:pt x="206" y="7"/>
                    <a:pt x="205" y="7"/>
                    <a:pt x="205" y="6"/>
                  </a:cubicBezTo>
                  <a:cubicBezTo>
                    <a:pt x="205" y="6"/>
                    <a:pt x="206" y="7"/>
                    <a:pt x="206" y="7"/>
                  </a:cubicBezTo>
                  <a:cubicBezTo>
                    <a:pt x="205" y="7"/>
                    <a:pt x="205" y="6"/>
                    <a:pt x="204" y="6"/>
                  </a:cubicBezTo>
                  <a:cubicBezTo>
                    <a:pt x="204" y="6"/>
                    <a:pt x="205" y="6"/>
                    <a:pt x="205" y="6"/>
                  </a:cubicBezTo>
                  <a:cubicBezTo>
                    <a:pt x="205" y="6"/>
                    <a:pt x="204" y="6"/>
                    <a:pt x="204" y="6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2" y="5"/>
                    <a:pt x="202" y="5"/>
                    <a:pt x="202" y="5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1" y="4"/>
                    <a:pt x="201" y="4"/>
                    <a:pt x="200" y="4"/>
                  </a:cubicBezTo>
                  <a:cubicBezTo>
                    <a:pt x="200" y="4"/>
                    <a:pt x="200" y="3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2"/>
                    <a:pt x="196" y="2"/>
                    <a:pt x="194" y="1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0" y="1"/>
                    <a:pt x="190" y="1"/>
                    <a:pt x="190" y="1"/>
                  </a:cubicBezTo>
                  <a:cubicBezTo>
                    <a:pt x="189" y="0"/>
                    <a:pt x="188" y="0"/>
                    <a:pt x="187" y="0"/>
                  </a:cubicBezTo>
                  <a:cubicBezTo>
                    <a:pt x="186" y="0"/>
                    <a:pt x="185" y="0"/>
                    <a:pt x="184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84" y="0"/>
                    <a:pt x="184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2" y="0"/>
                    <a:pt x="180" y="0"/>
                    <a:pt x="179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3" y="0"/>
                    <a:pt x="172" y="0"/>
                    <a:pt x="171" y="0"/>
                  </a:cubicBezTo>
                  <a:cubicBezTo>
                    <a:pt x="170" y="0"/>
                    <a:pt x="169" y="0"/>
                    <a:pt x="169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7" y="0"/>
                    <a:pt x="167" y="1"/>
                  </a:cubicBezTo>
                  <a:cubicBezTo>
                    <a:pt x="166" y="1"/>
                    <a:pt x="165" y="1"/>
                    <a:pt x="164" y="1"/>
                  </a:cubicBezTo>
                  <a:cubicBezTo>
                    <a:pt x="160" y="1"/>
                    <a:pt x="154" y="3"/>
                    <a:pt x="147" y="4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3" y="5"/>
                    <a:pt x="143" y="6"/>
                    <a:pt x="142" y="6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1" y="6"/>
                    <a:pt x="140" y="6"/>
                    <a:pt x="139" y="7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6" y="7"/>
                    <a:pt x="135" y="8"/>
                    <a:pt x="135" y="8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9"/>
                    <a:pt x="133" y="9"/>
                    <a:pt x="132" y="9"/>
                  </a:cubicBezTo>
                  <a:cubicBezTo>
                    <a:pt x="132" y="9"/>
                    <a:pt x="131" y="9"/>
                    <a:pt x="130" y="10"/>
                  </a:cubicBezTo>
                  <a:cubicBezTo>
                    <a:pt x="129" y="10"/>
                    <a:pt x="129" y="10"/>
                    <a:pt x="128" y="10"/>
                  </a:cubicBezTo>
                  <a:cubicBezTo>
                    <a:pt x="128" y="10"/>
                    <a:pt x="127" y="11"/>
                    <a:pt x="127" y="11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5" y="11"/>
                    <a:pt x="125" y="12"/>
                    <a:pt x="124" y="12"/>
                  </a:cubicBezTo>
                  <a:cubicBezTo>
                    <a:pt x="123" y="12"/>
                    <a:pt x="122" y="13"/>
                    <a:pt x="121" y="13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20" y="13"/>
                    <a:pt x="120" y="14"/>
                    <a:pt x="119" y="14"/>
                  </a:cubicBezTo>
                  <a:cubicBezTo>
                    <a:pt x="119" y="14"/>
                    <a:pt x="119" y="14"/>
                    <a:pt x="118" y="14"/>
                  </a:cubicBezTo>
                  <a:cubicBezTo>
                    <a:pt x="117" y="15"/>
                    <a:pt x="116" y="15"/>
                    <a:pt x="115" y="16"/>
                  </a:cubicBezTo>
                  <a:cubicBezTo>
                    <a:pt x="112" y="17"/>
                    <a:pt x="111" y="18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8" y="19"/>
                    <a:pt x="107" y="20"/>
                    <a:pt x="105" y="21"/>
                  </a:cubicBezTo>
                  <a:cubicBezTo>
                    <a:pt x="98" y="25"/>
                    <a:pt x="92" y="29"/>
                    <a:pt x="88" y="32"/>
                  </a:cubicBezTo>
                  <a:cubicBezTo>
                    <a:pt x="87" y="32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6" y="33"/>
                  </a:cubicBezTo>
                  <a:cubicBezTo>
                    <a:pt x="86" y="34"/>
                    <a:pt x="86" y="34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85" y="34"/>
                    <a:pt x="85" y="35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6"/>
                    <a:pt x="83" y="36"/>
                    <a:pt x="82" y="37"/>
                  </a:cubicBezTo>
                  <a:cubicBezTo>
                    <a:pt x="82" y="37"/>
                    <a:pt x="81" y="38"/>
                    <a:pt x="81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8"/>
                    <a:pt x="80" y="38"/>
                    <a:pt x="80" y="38"/>
                  </a:cubicBezTo>
                  <a:cubicBezTo>
                    <a:pt x="80" y="39"/>
                    <a:pt x="80" y="39"/>
                    <a:pt x="79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8" y="40"/>
                    <a:pt x="78" y="40"/>
                    <a:pt x="78" y="40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41"/>
                    <a:pt x="78" y="41"/>
                    <a:pt x="77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6" y="42"/>
                    <a:pt x="76" y="43"/>
                    <a:pt x="75" y="43"/>
                  </a:cubicBezTo>
                  <a:cubicBezTo>
                    <a:pt x="75" y="44"/>
                    <a:pt x="74" y="44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5"/>
                    <a:pt x="72" y="46"/>
                    <a:pt x="71" y="46"/>
                  </a:cubicBezTo>
                  <a:cubicBezTo>
                    <a:pt x="71" y="46"/>
                    <a:pt x="70" y="47"/>
                    <a:pt x="69" y="47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47"/>
                    <a:pt x="68" y="47"/>
                    <a:pt x="68" y="47"/>
                  </a:cubicBezTo>
                  <a:cubicBezTo>
                    <a:pt x="67" y="48"/>
                    <a:pt x="66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2" y="49"/>
                    <a:pt x="59" y="50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7" y="50"/>
                    <a:pt x="57" y="50"/>
                    <a:pt x="56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54" y="51"/>
                    <a:pt x="54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2" y="51"/>
                    <a:pt x="52" y="51"/>
                    <a:pt x="51" y="51"/>
                  </a:cubicBezTo>
                  <a:cubicBezTo>
                    <a:pt x="50" y="52"/>
                    <a:pt x="50" y="52"/>
                    <a:pt x="50" y="52"/>
                  </a:cubicBezTo>
                  <a:cubicBezTo>
                    <a:pt x="50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4" y="53"/>
                    <a:pt x="44" y="53"/>
                    <a:pt x="43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9" y="55"/>
                    <a:pt x="39" y="55"/>
                    <a:pt x="38" y="55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6" y="56"/>
                    <a:pt x="36" y="56"/>
                    <a:pt x="36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34" y="58"/>
                    <a:pt x="34" y="58"/>
                    <a:pt x="33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60"/>
                    <a:pt x="29" y="60"/>
                    <a:pt x="28" y="61"/>
                  </a:cubicBezTo>
                  <a:cubicBezTo>
                    <a:pt x="27" y="61"/>
                    <a:pt x="27" y="61"/>
                    <a:pt x="27" y="62"/>
                  </a:cubicBezTo>
                  <a:cubicBezTo>
                    <a:pt x="25" y="62"/>
                    <a:pt x="24" y="63"/>
                    <a:pt x="23" y="64"/>
                  </a:cubicBezTo>
                  <a:cubicBezTo>
                    <a:pt x="23" y="64"/>
                    <a:pt x="22" y="64"/>
                    <a:pt x="22" y="65"/>
                  </a:cubicBezTo>
                  <a:cubicBezTo>
                    <a:pt x="21" y="66"/>
                    <a:pt x="19" y="67"/>
                    <a:pt x="18" y="68"/>
                  </a:cubicBezTo>
                  <a:cubicBezTo>
                    <a:pt x="18" y="68"/>
                    <a:pt x="18" y="68"/>
                    <a:pt x="17" y="68"/>
                  </a:cubicBezTo>
                  <a:cubicBezTo>
                    <a:pt x="16" y="70"/>
                    <a:pt x="15" y="71"/>
                    <a:pt x="13" y="72"/>
                  </a:cubicBezTo>
                  <a:cubicBezTo>
                    <a:pt x="13" y="72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2" y="73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1" y="75"/>
                    <a:pt x="10" y="76"/>
                    <a:pt x="9" y="77"/>
                  </a:cubicBezTo>
                  <a:cubicBezTo>
                    <a:pt x="9" y="77"/>
                    <a:pt x="9" y="78"/>
                    <a:pt x="9" y="7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5" y="84"/>
                    <a:pt x="4" y="86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9"/>
                    <a:pt x="3" y="90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1" y="93"/>
                    <a:pt x="1" y="94"/>
                  </a:cubicBezTo>
                  <a:cubicBezTo>
                    <a:pt x="1" y="95"/>
                    <a:pt x="1" y="97"/>
                    <a:pt x="1" y="98"/>
                  </a:cubicBezTo>
                  <a:cubicBezTo>
                    <a:pt x="1" y="98"/>
                    <a:pt x="0" y="98"/>
                    <a:pt x="0" y="99"/>
                  </a:cubicBezTo>
                  <a:cubicBezTo>
                    <a:pt x="0" y="100"/>
                    <a:pt x="0" y="101"/>
                    <a:pt x="0" y="102"/>
                  </a:cubicBezTo>
                  <a:cubicBezTo>
                    <a:pt x="0" y="110"/>
                    <a:pt x="4" y="118"/>
                    <a:pt x="13" y="124"/>
                  </a:cubicBezTo>
                  <a:cubicBezTo>
                    <a:pt x="14" y="125"/>
                    <a:pt x="16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7" y="126"/>
                    <a:pt x="18" y="126"/>
                    <a:pt x="18" y="126"/>
                  </a:cubicBezTo>
                  <a:cubicBezTo>
                    <a:pt x="18" y="126"/>
                    <a:pt x="18" y="126"/>
                    <a:pt x="18" y="127"/>
                  </a:cubicBezTo>
                  <a:cubicBezTo>
                    <a:pt x="18" y="127"/>
                    <a:pt x="18" y="127"/>
                    <a:pt x="19" y="127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19" y="127"/>
                    <a:pt x="19" y="127"/>
                    <a:pt x="20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7"/>
                    <a:pt x="20" y="127"/>
                    <a:pt x="20" y="128"/>
                  </a:cubicBezTo>
                  <a:cubicBezTo>
                    <a:pt x="20" y="128"/>
                    <a:pt x="21" y="128"/>
                    <a:pt x="21" y="128"/>
                  </a:cubicBezTo>
                  <a:cubicBezTo>
                    <a:pt x="21" y="128"/>
                    <a:pt x="21" y="128"/>
                    <a:pt x="22" y="128"/>
                  </a:cubicBezTo>
                  <a:cubicBezTo>
                    <a:pt x="22" y="128"/>
                    <a:pt x="22" y="128"/>
                    <a:pt x="22" y="129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3" y="129"/>
                    <a:pt x="24" y="129"/>
                    <a:pt x="24" y="129"/>
                  </a:cubicBezTo>
                  <a:cubicBezTo>
                    <a:pt x="24" y="129"/>
                    <a:pt x="24" y="129"/>
                    <a:pt x="25" y="129"/>
                  </a:cubicBezTo>
                  <a:cubicBezTo>
                    <a:pt x="25" y="129"/>
                    <a:pt x="25" y="129"/>
                    <a:pt x="25" y="130"/>
                  </a:cubicBezTo>
                  <a:cubicBezTo>
                    <a:pt x="25" y="130"/>
                    <a:pt x="25" y="130"/>
                    <a:pt x="25" y="130"/>
                  </a:cubicBezTo>
                  <a:cubicBezTo>
                    <a:pt x="25" y="130"/>
                    <a:pt x="26" y="130"/>
                    <a:pt x="26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7" y="130"/>
                    <a:pt x="27" y="130"/>
                    <a:pt x="27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8" y="130"/>
                    <a:pt x="28" y="130"/>
                    <a:pt x="28" y="131"/>
                  </a:cubicBezTo>
                  <a:cubicBezTo>
                    <a:pt x="28" y="131"/>
                    <a:pt x="29" y="131"/>
                    <a:pt x="29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31"/>
                    <a:pt x="29" y="131"/>
                    <a:pt x="30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30" y="131"/>
                    <a:pt x="30" y="131"/>
                    <a:pt x="30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1" y="131"/>
                    <a:pt x="32" y="131"/>
                    <a:pt x="32" y="132"/>
                  </a:cubicBezTo>
                  <a:cubicBezTo>
                    <a:pt x="32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4" y="132"/>
                    <a:pt x="34" y="132"/>
                  </a:cubicBezTo>
                  <a:cubicBezTo>
                    <a:pt x="34" y="132"/>
                    <a:pt x="34" y="132"/>
                    <a:pt x="35" y="132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5" y="132"/>
                    <a:pt x="35" y="132"/>
                    <a:pt x="35" y="132"/>
                  </a:cubicBezTo>
                  <a:cubicBezTo>
                    <a:pt x="35" y="132"/>
                    <a:pt x="36" y="132"/>
                    <a:pt x="36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7" y="132"/>
                    <a:pt x="37" y="132"/>
                    <a:pt x="37" y="133"/>
                  </a:cubicBezTo>
                  <a:cubicBezTo>
                    <a:pt x="38" y="133"/>
                    <a:pt x="38" y="133"/>
                    <a:pt x="38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40" y="133"/>
                    <a:pt x="40" y="133"/>
                    <a:pt x="40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2" y="133"/>
                    <a:pt x="42" y="133"/>
                  </a:cubicBezTo>
                  <a:cubicBezTo>
                    <a:pt x="43" y="133"/>
                    <a:pt x="44" y="133"/>
                    <a:pt x="44" y="133"/>
                  </a:cubicBezTo>
                  <a:cubicBezTo>
                    <a:pt x="44" y="133"/>
                    <a:pt x="44" y="133"/>
                    <a:pt x="44" y="133"/>
                  </a:cubicBezTo>
                  <a:cubicBezTo>
                    <a:pt x="45" y="133"/>
                    <a:pt x="45" y="134"/>
                    <a:pt x="45" y="134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7" y="134"/>
                    <a:pt x="47" y="134"/>
                    <a:pt x="48" y="134"/>
                  </a:cubicBezTo>
                  <a:cubicBezTo>
                    <a:pt x="49" y="134"/>
                    <a:pt x="50" y="134"/>
                    <a:pt x="51" y="134"/>
                  </a:cubicBezTo>
                  <a:cubicBezTo>
                    <a:pt x="52" y="134"/>
                    <a:pt x="53" y="134"/>
                    <a:pt x="54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6" y="134"/>
                    <a:pt x="57" y="134"/>
                    <a:pt x="58" y="134"/>
                  </a:cubicBezTo>
                  <a:cubicBezTo>
                    <a:pt x="58" y="134"/>
                    <a:pt x="59" y="134"/>
                    <a:pt x="60" y="134"/>
                  </a:cubicBezTo>
                  <a:cubicBezTo>
                    <a:pt x="60" y="134"/>
                    <a:pt x="59" y="134"/>
                    <a:pt x="59" y="134"/>
                  </a:cubicBezTo>
                  <a:cubicBezTo>
                    <a:pt x="61" y="134"/>
                    <a:pt x="62" y="134"/>
                    <a:pt x="63" y="134"/>
                  </a:cubicBezTo>
                  <a:cubicBezTo>
                    <a:pt x="63" y="133"/>
                    <a:pt x="64" y="133"/>
                    <a:pt x="65" y="133"/>
                  </a:cubicBezTo>
                  <a:cubicBezTo>
                    <a:pt x="67" y="133"/>
                    <a:pt x="70" y="133"/>
                    <a:pt x="73" y="132"/>
                  </a:cubicBezTo>
                  <a:cubicBezTo>
                    <a:pt x="73" y="132"/>
                    <a:pt x="74" y="132"/>
                    <a:pt x="74" y="132"/>
                  </a:cubicBezTo>
                  <a:cubicBezTo>
                    <a:pt x="77" y="132"/>
                    <a:pt x="79" y="131"/>
                    <a:pt x="82" y="130"/>
                  </a:cubicBezTo>
                  <a:cubicBezTo>
                    <a:pt x="82" y="130"/>
                    <a:pt x="82" y="130"/>
                    <a:pt x="83" y="130"/>
                  </a:cubicBezTo>
                  <a:cubicBezTo>
                    <a:pt x="82" y="130"/>
                    <a:pt x="82" y="130"/>
                    <a:pt x="82" y="130"/>
                  </a:cubicBezTo>
                  <a:cubicBezTo>
                    <a:pt x="89" y="129"/>
                    <a:pt x="95" y="126"/>
                    <a:pt x="101" y="123"/>
                  </a:cubicBezTo>
                  <a:cubicBezTo>
                    <a:pt x="101" y="123"/>
                    <a:pt x="102" y="123"/>
                    <a:pt x="102" y="122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02" y="123"/>
                    <a:pt x="102" y="123"/>
                  </a:cubicBezTo>
                  <a:cubicBezTo>
                    <a:pt x="102" y="122"/>
                    <a:pt x="103" y="122"/>
                    <a:pt x="103" y="122"/>
                  </a:cubicBezTo>
                  <a:cubicBezTo>
                    <a:pt x="104" y="121"/>
                    <a:pt x="105" y="121"/>
                    <a:pt x="105" y="121"/>
                  </a:cubicBezTo>
                  <a:cubicBezTo>
                    <a:pt x="106" y="120"/>
                    <a:pt x="107" y="120"/>
                    <a:pt x="107" y="119"/>
                  </a:cubicBezTo>
                  <a:cubicBezTo>
                    <a:pt x="108" y="119"/>
                    <a:pt x="108" y="119"/>
                    <a:pt x="109" y="118"/>
                  </a:cubicBezTo>
                  <a:cubicBezTo>
                    <a:pt x="110" y="118"/>
                    <a:pt x="110" y="117"/>
                    <a:pt x="111" y="116"/>
                  </a:cubicBezTo>
                  <a:cubicBezTo>
                    <a:pt x="111" y="116"/>
                    <a:pt x="112" y="116"/>
                    <a:pt x="112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13" y="115"/>
                    <a:pt x="114" y="114"/>
                    <a:pt x="115" y="113"/>
                  </a:cubicBezTo>
                  <a:cubicBezTo>
                    <a:pt x="116" y="112"/>
                    <a:pt x="117" y="111"/>
                    <a:pt x="118" y="110"/>
                  </a:cubicBezTo>
                  <a:cubicBezTo>
                    <a:pt x="118" y="110"/>
                    <a:pt x="119" y="110"/>
                    <a:pt x="119" y="109"/>
                  </a:cubicBezTo>
                  <a:cubicBezTo>
                    <a:pt x="120" y="109"/>
                    <a:pt x="121" y="108"/>
                    <a:pt x="121" y="108"/>
                  </a:cubicBezTo>
                  <a:cubicBezTo>
                    <a:pt x="122" y="107"/>
                    <a:pt x="122" y="107"/>
                    <a:pt x="123" y="107"/>
                  </a:cubicBezTo>
                  <a:cubicBezTo>
                    <a:pt x="123" y="106"/>
                    <a:pt x="124" y="106"/>
                    <a:pt x="125" y="105"/>
                  </a:cubicBezTo>
                  <a:cubicBezTo>
                    <a:pt x="125" y="105"/>
                    <a:pt x="126" y="105"/>
                    <a:pt x="127" y="104"/>
                  </a:cubicBezTo>
                  <a:cubicBezTo>
                    <a:pt x="133" y="101"/>
                    <a:pt x="140" y="98"/>
                    <a:pt x="147" y="96"/>
                  </a:cubicBezTo>
                  <a:cubicBezTo>
                    <a:pt x="158" y="93"/>
                    <a:pt x="168" y="89"/>
                    <a:pt x="178" y="83"/>
                  </a:cubicBezTo>
                  <a:cubicBezTo>
                    <a:pt x="178" y="83"/>
                    <a:pt x="178" y="83"/>
                    <a:pt x="179" y="83"/>
                  </a:cubicBezTo>
                  <a:cubicBezTo>
                    <a:pt x="178" y="83"/>
                    <a:pt x="178" y="83"/>
                    <a:pt x="178" y="83"/>
                  </a:cubicBezTo>
                  <a:cubicBezTo>
                    <a:pt x="179" y="83"/>
                    <a:pt x="179" y="82"/>
                    <a:pt x="180" y="82"/>
                  </a:cubicBezTo>
                  <a:cubicBezTo>
                    <a:pt x="181" y="82"/>
                    <a:pt x="182" y="81"/>
                    <a:pt x="183" y="81"/>
                  </a:cubicBezTo>
                  <a:cubicBezTo>
                    <a:pt x="183" y="80"/>
                    <a:pt x="184" y="80"/>
                    <a:pt x="185" y="79"/>
                  </a:cubicBezTo>
                  <a:cubicBezTo>
                    <a:pt x="186" y="79"/>
                    <a:pt x="186" y="79"/>
                    <a:pt x="187" y="78"/>
                  </a:cubicBezTo>
                  <a:cubicBezTo>
                    <a:pt x="188" y="78"/>
                    <a:pt x="189" y="77"/>
                    <a:pt x="189" y="77"/>
                  </a:cubicBezTo>
                  <a:cubicBezTo>
                    <a:pt x="190" y="76"/>
                    <a:pt x="191" y="76"/>
                    <a:pt x="191" y="75"/>
                  </a:cubicBezTo>
                  <a:cubicBezTo>
                    <a:pt x="192" y="75"/>
                    <a:pt x="193" y="74"/>
                    <a:pt x="194" y="74"/>
                  </a:cubicBezTo>
                  <a:cubicBezTo>
                    <a:pt x="194" y="73"/>
                    <a:pt x="195" y="73"/>
                    <a:pt x="195" y="73"/>
                  </a:cubicBezTo>
                  <a:cubicBezTo>
                    <a:pt x="196" y="72"/>
                    <a:pt x="197" y="72"/>
                    <a:pt x="197" y="71"/>
                  </a:cubicBezTo>
                  <a:cubicBezTo>
                    <a:pt x="198" y="71"/>
                    <a:pt x="199" y="70"/>
                    <a:pt x="199" y="70"/>
                  </a:cubicBezTo>
                  <a:cubicBezTo>
                    <a:pt x="200" y="69"/>
                    <a:pt x="200" y="69"/>
                    <a:pt x="201" y="68"/>
                  </a:cubicBezTo>
                  <a:cubicBezTo>
                    <a:pt x="201" y="68"/>
                    <a:pt x="201" y="68"/>
                    <a:pt x="202" y="68"/>
                  </a:cubicBezTo>
                  <a:cubicBezTo>
                    <a:pt x="202" y="68"/>
                    <a:pt x="201" y="68"/>
                    <a:pt x="201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7"/>
                    <a:pt x="202" y="67"/>
                    <a:pt x="203" y="67"/>
                  </a:cubicBezTo>
                  <a:cubicBezTo>
                    <a:pt x="203" y="66"/>
                    <a:pt x="204" y="66"/>
                    <a:pt x="204" y="65"/>
                  </a:cubicBezTo>
                  <a:cubicBezTo>
                    <a:pt x="205" y="65"/>
                    <a:pt x="205" y="65"/>
                    <a:pt x="205" y="65"/>
                  </a:cubicBezTo>
                  <a:cubicBezTo>
                    <a:pt x="205" y="64"/>
                    <a:pt x="206" y="64"/>
                    <a:pt x="206" y="64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4"/>
                    <a:pt x="207" y="63"/>
                    <a:pt x="207" y="63"/>
                  </a:cubicBezTo>
                  <a:cubicBezTo>
                    <a:pt x="208" y="62"/>
                    <a:pt x="208" y="62"/>
                    <a:pt x="209" y="61"/>
                  </a:cubicBezTo>
                  <a:cubicBezTo>
                    <a:pt x="209" y="61"/>
                    <a:pt x="209" y="61"/>
                    <a:pt x="209" y="61"/>
                  </a:cubicBezTo>
                  <a:cubicBezTo>
                    <a:pt x="209" y="60"/>
                    <a:pt x="210" y="60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60"/>
                    <a:pt x="210" y="59"/>
                    <a:pt x="210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10" y="59"/>
                    <a:pt x="211" y="59"/>
                    <a:pt x="211" y="59"/>
                  </a:cubicBezTo>
                  <a:cubicBezTo>
                    <a:pt x="211" y="59"/>
                    <a:pt x="211" y="59"/>
                    <a:pt x="211" y="58"/>
                  </a:cubicBezTo>
                  <a:cubicBezTo>
                    <a:pt x="211" y="58"/>
                    <a:pt x="212" y="58"/>
                    <a:pt x="212" y="5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13" y="57"/>
                    <a:pt x="213" y="56"/>
                    <a:pt x="213" y="56"/>
                  </a:cubicBezTo>
                  <a:cubicBezTo>
                    <a:pt x="213" y="56"/>
                    <a:pt x="213" y="56"/>
                    <a:pt x="213" y="55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14" y="54"/>
                    <a:pt x="214" y="54"/>
                    <a:pt x="215" y="54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2"/>
                    <a:pt x="216" y="52"/>
                    <a:pt x="216" y="52"/>
                  </a:cubicBezTo>
                  <a:cubicBezTo>
                    <a:pt x="216" y="52"/>
                    <a:pt x="216" y="51"/>
                    <a:pt x="217" y="51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49"/>
                    <a:pt x="217" y="49"/>
                  </a:cubicBezTo>
                  <a:cubicBezTo>
                    <a:pt x="217" y="49"/>
                    <a:pt x="217" y="49"/>
                    <a:pt x="217" y="49"/>
                  </a:cubicBezTo>
                  <a:cubicBezTo>
                    <a:pt x="218" y="49"/>
                    <a:pt x="218" y="48"/>
                    <a:pt x="218" y="48"/>
                  </a:cubicBezTo>
                  <a:cubicBezTo>
                    <a:pt x="218" y="48"/>
                    <a:pt x="218" y="48"/>
                    <a:pt x="218" y="48"/>
                  </a:cubicBezTo>
                  <a:cubicBezTo>
                    <a:pt x="218" y="48"/>
                    <a:pt x="218" y="48"/>
                    <a:pt x="218" y="48"/>
                  </a:cubicBezTo>
                  <a:cubicBezTo>
                    <a:pt x="218" y="48"/>
                    <a:pt x="218" y="48"/>
                    <a:pt x="218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8" y="47"/>
                    <a:pt x="219" y="46"/>
                    <a:pt x="219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19" y="46"/>
                    <a:pt x="219" y="45"/>
                    <a:pt x="219" y="45"/>
                  </a:cubicBezTo>
                  <a:cubicBezTo>
                    <a:pt x="219" y="45"/>
                    <a:pt x="219" y="45"/>
                    <a:pt x="219" y="45"/>
                  </a:cubicBezTo>
                  <a:cubicBezTo>
                    <a:pt x="219" y="45"/>
                    <a:pt x="219" y="45"/>
                    <a:pt x="219" y="44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19" y="44"/>
                    <a:pt x="219" y="44"/>
                    <a:pt x="219" y="43"/>
                  </a:cubicBezTo>
                  <a:cubicBezTo>
                    <a:pt x="219" y="43"/>
                    <a:pt x="220" y="43"/>
                    <a:pt x="220" y="43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0" y="43"/>
                    <a:pt x="220" y="43"/>
                    <a:pt x="220" y="42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20" y="41"/>
                    <a:pt x="220" y="40"/>
                    <a:pt x="220" y="39"/>
                  </a:cubicBezTo>
                  <a:cubicBezTo>
                    <a:pt x="220" y="39"/>
                    <a:pt x="220" y="39"/>
                    <a:pt x="220" y="40"/>
                  </a:cubicBezTo>
                  <a:cubicBezTo>
                    <a:pt x="220" y="39"/>
                    <a:pt x="220" y="39"/>
                    <a:pt x="220" y="39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0" name="îṡ1îḍé"/>
            <p:cNvSpPr/>
            <p:nvPr/>
          </p:nvSpPr>
          <p:spPr bwMode="auto">
            <a:xfrm>
              <a:off x="5160963" y="5048251"/>
              <a:ext cx="0" cy="6350"/>
            </a:xfrm>
            <a:custGeom>
              <a:avLst/>
              <a:gdLst>
                <a:gd name="T0" fmla="*/ 1 h 2"/>
                <a:gd name="T1" fmla="*/ 0 h 2"/>
                <a:gd name="T2" fmla="*/ 2 h 2"/>
                <a:gd name="T3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99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1" name="îṧḷíďé"/>
            <p:cNvSpPr/>
            <p:nvPr/>
          </p:nvSpPr>
          <p:spPr bwMode="auto">
            <a:xfrm>
              <a:off x="4357688" y="5073651"/>
              <a:ext cx="803275" cy="427038"/>
            </a:xfrm>
            <a:custGeom>
              <a:avLst/>
              <a:gdLst>
                <a:gd name="T0" fmla="*/ 217 w 220"/>
                <a:gd name="T1" fmla="*/ 11 h 117"/>
                <a:gd name="T2" fmla="*/ 211 w 220"/>
                <a:gd name="T3" fmla="*/ 20 h 117"/>
                <a:gd name="T4" fmla="*/ 198 w 220"/>
                <a:gd name="T5" fmla="*/ 32 h 117"/>
                <a:gd name="T6" fmla="*/ 181 w 220"/>
                <a:gd name="T7" fmla="*/ 43 h 117"/>
                <a:gd name="T8" fmla="*/ 136 w 220"/>
                <a:gd name="T9" fmla="*/ 61 h 117"/>
                <a:gd name="T10" fmla="*/ 124 w 220"/>
                <a:gd name="T11" fmla="*/ 67 h 117"/>
                <a:gd name="T12" fmla="*/ 108 w 220"/>
                <a:gd name="T13" fmla="*/ 80 h 117"/>
                <a:gd name="T14" fmla="*/ 83 w 220"/>
                <a:gd name="T15" fmla="*/ 91 h 117"/>
                <a:gd name="T16" fmla="*/ 60 w 220"/>
                <a:gd name="T17" fmla="*/ 95 h 117"/>
                <a:gd name="T18" fmla="*/ 42 w 220"/>
                <a:gd name="T19" fmla="*/ 94 h 117"/>
                <a:gd name="T20" fmla="*/ 26 w 220"/>
                <a:gd name="T21" fmla="*/ 91 h 117"/>
                <a:gd name="T22" fmla="*/ 0 w 220"/>
                <a:gd name="T23" fmla="*/ 71 h 117"/>
                <a:gd name="T24" fmla="*/ 2 w 220"/>
                <a:gd name="T25" fmla="*/ 86 h 117"/>
                <a:gd name="T26" fmla="*/ 5 w 220"/>
                <a:gd name="T27" fmla="*/ 94 h 117"/>
                <a:gd name="T28" fmla="*/ 8 w 220"/>
                <a:gd name="T29" fmla="*/ 98 h 117"/>
                <a:gd name="T30" fmla="*/ 16 w 220"/>
                <a:gd name="T31" fmla="*/ 106 h 117"/>
                <a:gd name="T32" fmla="*/ 20 w 220"/>
                <a:gd name="T33" fmla="*/ 109 h 117"/>
                <a:gd name="T34" fmla="*/ 25 w 220"/>
                <a:gd name="T35" fmla="*/ 111 h 117"/>
                <a:gd name="T36" fmla="*/ 29 w 220"/>
                <a:gd name="T37" fmla="*/ 113 h 117"/>
                <a:gd name="T38" fmla="*/ 36 w 220"/>
                <a:gd name="T39" fmla="*/ 115 h 117"/>
                <a:gd name="T40" fmla="*/ 46 w 220"/>
                <a:gd name="T41" fmla="*/ 117 h 117"/>
                <a:gd name="T42" fmla="*/ 56 w 220"/>
                <a:gd name="T43" fmla="*/ 117 h 117"/>
                <a:gd name="T44" fmla="*/ 64 w 220"/>
                <a:gd name="T45" fmla="*/ 116 h 117"/>
                <a:gd name="T46" fmla="*/ 74 w 220"/>
                <a:gd name="T47" fmla="*/ 114 h 117"/>
                <a:gd name="T48" fmla="*/ 93 w 220"/>
                <a:gd name="T49" fmla="*/ 107 h 117"/>
                <a:gd name="T50" fmla="*/ 100 w 220"/>
                <a:gd name="T51" fmla="*/ 102 h 117"/>
                <a:gd name="T52" fmla="*/ 105 w 220"/>
                <a:gd name="T53" fmla="*/ 99 h 117"/>
                <a:gd name="T54" fmla="*/ 108 w 220"/>
                <a:gd name="T55" fmla="*/ 96 h 117"/>
                <a:gd name="T56" fmla="*/ 129 w 220"/>
                <a:gd name="T57" fmla="*/ 83 h 117"/>
                <a:gd name="T58" fmla="*/ 145 w 220"/>
                <a:gd name="T59" fmla="*/ 77 h 117"/>
                <a:gd name="T60" fmla="*/ 151 w 220"/>
                <a:gd name="T61" fmla="*/ 75 h 117"/>
                <a:gd name="T62" fmla="*/ 155 w 220"/>
                <a:gd name="T63" fmla="*/ 74 h 117"/>
                <a:gd name="T64" fmla="*/ 183 w 220"/>
                <a:gd name="T65" fmla="*/ 59 h 117"/>
                <a:gd name="T66" fmla="*/ 190 w 220"/>
                <a:gd name="T67" fmla="*/ 54 h 117"/>
                <a:gd name="T68" fmla="*/ 202 w 220"/>
                <a:gd name="T69" fmla="*/ 44 h 117"/>
                <a:gd name="T70" fmla="*/ 211 w 220"/>
                <a:gd name="T71" fmla="*/ 33 h 117"/>
                <a:gd name="T72" fmla="*/ 216 w 220"/>
                <a:gd name="T73" fmla="*/ 24 h 117"/>
                <a:gd name="T74" fmla="*/ 217 w 220"/>
                <a:gd name="T75" fmla="*/ 21 h 117"/>
                <a:gd name="T76" fmla="*/ 218 w 220"/>
                <a:gd name="T77" fmla="*/ 17 h 117"/>
                <a:gd name="T78" fmla="*/ 219 w 220"/>
                <a:gd name="T79" fmla="*/ 12 h 117"/>
                <a:gd name="T80" fmla="*/ 220 w 220"/>
                <a:gd name="T81" fmla="*/ 7 h 117"/>
                <a:gd name="T82" fmla="*/ 122 w 220"/>
                <a:gd name="T83" fmla="*/ 75 h 117"/>
                <a:gd name="T84" fmla="*/ 91 w 220"/>
                <a:gd name="T85" fmla="*/ 95 h 117"/>
                <a:gd name="T86" fmla="*/ 61 w 220"/>
                <a:gd name="T87" fmla="*/ 102 h 117"/>
                <a:gd name="T88" fmla="*/ 74 w 220"/>
                <a:gd name="T89" fmla="*/ 100 h 117"/>
                <a:gd name="T90" fmla="*/ 106 w 220"/>
                <a:gd name="T91" fmla="*/ 88 h 117"/>
                <a:gd name="T92" fmla="*/ 111 w 220"/>
                <a:gd name="T93" fmla="*/ 85 h 117"/>
                <a:gd name="T94" fmla="*/ 133 w 220"/>
                <a:gd name="T95" fmla="*/ 69 h 117"/>
                <a:gd name="T96" fmla="*/ 149 w 220"/>
                <a:gd name="T97" fmla="*/ 63 h 117"/>
                <a:gd name="T98" fmla="*/ 171 w 220"/>
                <a:gd name="T99" fmla="*/ 55 h 117"/>
                <a:gd name="T100" fmla="*/ 182 w 220"/>
                <a:gd name="T101" fmla="*/ 49 h 117"/>
                <a:gd name="T102" fmla="*/ 191 w 220"/>
                <a:gd name="T103" fmla="*/ 44 h 117"/>
                <a:gd name="T104" fmla="*/ 197 w 220"/>
                <a:gd name="T105" fmla="*/ 40 h 117"/>
                <a:gd name="T106" fmla="*/ 205 w 220"/>
                <a:gd name="T107" fmla="*/ 32 h 117"/>
                <a:gd name="T108" fmla="*/ 209 w 220"/>
                <a:gd name="T109" fmla="*/ 29 h 117"/>
                <a:gd name="T110" fmla="*/ 211 w 220"/>
                <a:gd name="T111" fmla="*/ 26 h 117"/>
                <a:gd name="T112" fmla="*/ 214 w 220"/>
                <a:gd name="T113" fmla="*/ 2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117">
                  <a:moveTo>
                    <a:pt x="220" y="1"/>
                  </a:moveTo>
                  <a:cubicBezTo>
                    <a:pt x="220" y="2"/>
                    <a:pt x="220" y="3"/>
                    <a:pt x="220" y="4"/>
                  </a:cubicBezTo>
                  <a:cubicBezTo>
                    <a:pt x="220" y="4"/>
                    <a:pt x="219" y="4"/>
                    <a:pt x="219" y="5"/>
                  </a:cubicBezTo>
                  <a:cubicBezTo>
                    <a:pt x="219" y="6"/>
                    <a:pt x="219" y="7"/>
                    <a:pt x="218" y="8"/>
                  </a:cubicBezTo>
                  <a:cubicBezTo>
                    <a:pt x="218" y="9"/>
                    <a:pt x="218" y="9"/>
                    <a:pt x="217" y="10"/>
                  </a:cubicBezTo>
                  <a:cubicBezTo>
                    <a:pt x="217" y="10"/>
                    <a:pt x="217" y="11"/>
                    <a:pt x="217" y="11"/>
                  </a:cubicBezTo>
                  <a:cubicBezTo>
                    <a:pt x="217" y="12"/>
                    <a:pt x="216" y="12"/>
                    <a:pt x="216" y="13"/>
                  </a:cubicBezTo>
                  <a:cubicBezTo>
                    <a:pt x="216" y="13"/>
                    <a:pt x="215" y="14"/>
                    <a:pt x="215" y="14"/>
                  </a:cubicBezTo>
                  <a:cubicBezTo>
                    <a:pt x="215" y="14"/>
                    <a:pt x="215" y="14"/>
                    <a:pt x="215" y="14"/>
                  </a:cubicBezTo>
                  <a:cubicBezTo>
                    <a:pt x="214" y="15"/>
                    <a:pt x="214" y="16"/>
                    <a:pt x="213" y="17"/>
                  </a:cubicBezTo>
                  <a:cubicBezTo>
                    <a:pt x="213" y="17"/>
                    <a:pt x="213" y="18"/>
                    <a:pt x="212" y="18"/>
                  </a:cubicBezTo>
                  <a:cubicBezTo>
                    <a:pt x="212" y="19"/>
                    <a:pt x="211" y="19"/>
                    <a:pt x="211" y="20"/>
                  </a:cubicBezTo>
                  <a:cubicBezTo>
                    <a:pt x="210" y="20"/>
                    <a:pt x="210" y="21"/>
                    <a:pt x="210" y="21"/>
                  </a:cubicBezTo>
                  <a:cubicBezTo>
                    <a:pt x="209" y="22"/>
                    <a:pt x="208" y="23"/>
                    <a:pt x="207" y="24"/>
                  </a:cubicBezTo>
                  <a:cubicBezTo>
                    <a:pt x="206" y="24"/>
                    <a:pt x="206" y="25"/>
                    <a:pt x="206" y="25"/>
                  </a:cubicBezTo>
                  <a:cubicBezTo>
                    <a:pt x="205" y="26"/>
                    <a:pt x="203" y="27"/>
                    <a:pt x="202" y="29"/>
                  </a:cubicBezTo>
                  <a:cubicBezTo>
                    <a:pt x="201" y="29"/>
                    <a:pt x="201" y="29"/>
                    <a:pt x="201" y="30"/>
                  </a:cubicBezTo>
                  <a:cubicBezTo>
                    <a:pt x="200" y="30"/>
                    <a:pt x="199" y="31"/>
                    <a:pt x="198" y="32"/>
                  </a:cubicBezTo>
                  <a:cubicBezTo>
                    <a:pt x="197" y="32"/>
                    <a:pt x="197" y="33"/>
                    <a:pt x="196" y="33"/>
                  </a:cubicBezTo>
                  <a:cubicBezTo>
                    <a:pt x="195" y="34"/>
                    <a:pt x="194" y="35"/>
                    <a:pt x="192" y="36"/>
                  </a:cubicBezTo>
                  <a:cubicBezTo>
                    <a:pt x="192" y="36"/>
                    <a:pt x="192" y="36"/>
                    <a:pt x="191" y="36"/>
                  </a:cubicBezTo>
                  <a:cubicBezTo>
                    <a:pt x="190" y="37"/>
                    <a:pt x="188" y="38"/>
                    <a:pt x="186" y="40"/>
                  </a:cubicBezTo>
                  <a:cubicBezTo>
                    <a:pt x="186" y="40"/>
                    <a:pt x="185" y="40"/>
                    <a:pt x="185" y="40"/>
                  </a:cubicBezTo>
                  <a:cubicBezTo>
                    <a:pt x="184" y="41"/>
                    <a:pt x="182" y="42"/>
                    <a:pt x="181" y="43"/>
                  </a:cubicBezTo>
                  <a:cubicBezTo>
                    <a:pt x="180" y="43"/>
                    <a:pt x="179" y="44"/>
                    <a:pt x="178" y="44"/>
                  </a:cubicBezTo>
                  <a:cubicBezTo>
                    <a:pt x="168" y="50"/>
                    <a:pt x="158" y="54"/>
                    <a:pt x="147" y="57"/>
                  </a:cubicBezTo>
                  <a:cubicBezTo>
                    <a:pt x="145" y="57"/>
                    <a:pt x="144" y="58"/>
                    <a:pt x="142" y="58"/>
                  </a:cubicBezTo>
                  <a:cubicBezTo>
                    <a:pt x="142" y="59"/>
                    <a:pt x="141" y="59"/>
                    <a:pt x="141" y="59"/>
                  </a:cubicBezTo>
                  <a:cubicBezTo>
                    <a:pt x="140" y="59"/>
                    <a:pt x="139" y="60"/>
                    <a:pt x="138" y="60"/>
                  </a:cubicBezTo>
                  <a:cubicBezTo>
                    <a:pt x="137" y="60"/>
                    <a:pt x="136" y="61"/>
                    <a:pt x="136" y="61"/>
                  </a:cubicBezTo>
                  <a:cubicBezTo>
                    <a:pt x="135" y="61"/>
                    <a:pt x="134" y="62"/>
                    <a:pt x="133" y="62"/>
                  </a:cubicBezTo>
                  <a:cubicBezTo>
                    <a:pt x="132" y="62"/>
                    <a:pt x="132" y="63"/>
                    <a:pt x="131" y="63"/>
                  </a:cubicBezTo>
                  <a:cubicBezTo>
                    <a:pt x="130" y="63"/>
                    <a:pt x="130" y="64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8" y="64"/>
                    <a:pt x="128" y="65"/>
                    <a:pt x="128" y="65"/>
                  </a:cubicBezTo>
                  <a:cubicBezTo>
                    <a:pt x="126" y="66"/>
                    <a:pt x="125" y="66"/>
                    <a:pt x="124" y="67"/>
                  </a:cubicBezTo>
                  <a:cubicBezTo>
                    <a:pt x="123" y="68"/>
                    <a:pt x="123" y="68"/>
                    <a:pt x="122" y="68"/>
                  </a:cubicBezTo>
                  <a:cubicBezTo>
                    <a:pt x="121" y="69"/>
                    <a:pt x="119" y="70"/>
                    <a:pt x="118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7" y="72"/>
                    <a:pt x="116" y="73"/>
                    <a:pt x="115" y="74"/>
                  </a:cubicBezTo>
                  <a:cubicBezTo>
                    <a:pt x="114" y="75"/>
                    <a:pt x="113" y="76"/>
                    <a:pt x="112" y="77"/>
                  </a:cubicBezTo>
                  <a:cubicBezTo>
                    <a:pt x="111" y="78"/>
                    <a:pt x="109" y="79"/>
                    <a:pt x="108" y="80"/>
                  </a:cubicBezTo>
                  <a:cubicBezTo>
                    <a:pt x="107" y="80"/>
                    <a:pt x="107" y="81"/>
                    <a:pt x="106" y="81"/>
                  </a:cubicBezTo>
                  <a:cubicBezTo>
                    <a:pt x="105" y="82"/>
                    <a:pt x="104" y="82"/>
                    <a:pt x="103" y="83"/>
                  </a:cubicBezTo>
                  <a:cubicBezTo>
                    <a:pt x="102" y="83"/>
                    <a:pt x="101" y="84"/>
                    <a:pt x="101" y="84"/>
                  </a:cubicBezTo>
                  <a:cubicBezTo>
                    <a:pt x="98" y="86"/>
                    <a:pt x="95" y="87"/>
                    <a:pt x="93" y="88"/>
                  </a:cubicBezTo>
                  <a:cubicBezTo>
                    <a:pt x="92" y="88"/>
                    <a:pt x="92" y="88"/>
                    <a:pt x="91" y="88"/>
                  </a:cubicBezTo>
                  <a:cubicBezTo>
                    <a:pt x="88" y="89"/>
                    <a:pt x="86" y="90"/>
                    <a:pt x="83" y="91"/>
                  </a:cubicBezTo>
                  <a:cubicBezTo>
                    <a:pt x="82" y="91"/>
                    <a:pt x="81" y="91"/>
                    <a:pt x="81" y="92"/>
                  </a:cubicBezTo>
                  <a:cubicBezTo>
                    <a:pt x="79" y="92"/>
                    <a:pt x="78" y="92"/>
                    <a:pt x="77" y="93"/>
                  </a:cubicBezTo>
                  <a:cubicBezTo>
                    <a:pt x="76" y="93"/>
                    <a:pt x="75" y="93"/>
                    <a:pt x="74" y="93"/>
                  </a:cubicBezTo>
                  <a:cubicBezTo>
                    <a:pt x="73" y="93"/>
                    <a:pt x="71" y="94"/>
                    <a:pt x="70" y="94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5" y="94"/>
                    <a:pt x="62" y="95"/>
                    <a:pt x="60" y="95"/>
                  </a:cubicBezTo>
                  <a:cubicBezTo>
                    <a:pt x="59" y="95"/>
                    <a:pt x="58" y="95"/>
                    <a:pt x="58" y="95"/>
                  </a:cubicBezTo>
                  <a:cubicBezTo>
                    <a:pt x="56" y="95"/>
                    <a:pt x="55" y="95"/>
                    <a:pt x="53" y="95"/>
                  </a:cubicBezTo>
                  <a:cubicBezTo>
                    <a:pt x="52" y="95"/>
                    <a:pt x="52" y="95"/>
                    <a:pt x="51" y="95"/>
                  </a:cubicBezTo>
                  <a:cubicBezTo>
                    <a:pt x="50" y="95"/>
                    <a:pt x="48" y="95"/>
                    <a:pt x="47" y="95"/>
                  </a:cubicBezTo>
                  <a:cubicBezTo>
                    <a:pt x="46" y="95"/>
                    <a:pt x="45" y="95"/>
                    <a:pt x="45" y="94"/>
                  </a:cubicBezTo>
                  <a:cubicBezTo>
                    <a:pt x="44" y="94"/>
                    <a:pt x="43" y="94"/>
                    <a:pt x="42" y="94"/>
                  </a:cubicBezTo>
                  <a:cubicBezTo>
                    <a:pt x="41" y="94"/>
                    <a:pt x="40" y="94"/>
                    <a:pt x="39" y="94"/>
                  </a:cubicBezTo>
                  <a:cubicBezTo>
                    <a:pt x="38" y="94"/>
                    <a:pt x="37" y="94"/>
                    <a:pt x="36" y="93"/>
                  </a:cubicBezTo>
                  <a:cubicBezTo>
                    <a:pt x="35" y="93"/>
                    <a:pt x="35" y="93"/>
                    <a:pt x="34" y="93"/>
                  </a:cubicBezTo>
                  <a:cubicBezTo>
                    <a:pt x="33" y="93"/>
                    <a:pt x="32" y="92"/>
                    <a:pt x="31" y="92"/>
                  </a:cubicBezTo>
                  <a:cubicBezTo>
                    <a:pt x="30" y="92"/>
                    <a:pt x="29" y="92"/>
                    <a:pt x="29" y="92"/>
                  </a:cubicBezTo>
                  <a:cubicBezTo>
                    <a:pt x="28" y="91"/>
                    <a:pt x="27" y="91"/>
                    <a:pt x="26" y="91"/>
                  </a:cubicBezTo>
                  <a:cubicBezTo>
                    <a:pt x="25" y="91"/>
                    <a:pt x="25" y="90"/>
                    <a:pt x="24" y="90"/>
                  </a:cubicBezTo>
                  <a:cubicBezTo>
                    <a:pt x="23" y="90"/>
                    <a:pt x="22" y="89"/>
                    <a:pt x="21" y="89"/>
                  </a:cubicBezTo>
                  <a:cubicBezTo>
                    <a:pt x="20" y="89"/>
                    <a:pt x="20" y="88"/>
                    <a:pt x="19" y="88"/>
                  </a:cubicBezTo>
                  <a:cubicBezTo>
                    <a:pt x="17" y="87"/>
                    <a:pt x="15" y="86"/>
                    <a:pt x="13" y="85"/>
                  </a:cubicBezTo>
                  <a:cubicBezTo>
                    <a:pt x="4" y="79"/>
                    <a:pt x="0" y="71"/>
                    <a:pt x="0" y="6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3"/>
                    <a:pt x="0" y="74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0" y="81"/>
                    <a:pt x="1" y="84"/>
                  </a:cubicBezTo>
                  <a:cubicBezTo>
                    <a:pt x="1" y="84"/>
                    <a:pt x="1" y="84"/>
                    <a:pt x="1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2" y="88"/>
                    <a:pt x="2" y="88"/>
                    <a:pt x="2" y="88"/>
                  </a:cubicBezTo>
                  <a:cubicBezTo>
                    <a:pt x="3" y="88"/>
                    <a:pt x="3" y="90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3"/>
                    <a:pt x="5" y="93"/>
                    <a:pt x="5" y="94"/>
                  </a:cubicBezTo>
                  <a:cubicBezTo>
                    <a:pt x="5" y="94"/>
                    <a:pt x="5" y="94"/>
                    <a:pt x="6" y="94"/>
                  </a:cubicBezTo>
                  <a:cubicBezTo>
                    <a:pt x="6" y="95"/>
                    <a:pt x="6" y="95"/>
                    <a:pt x="6" y="95"/>
                  </a:cubicBezTo>
                  <a:cubicBezTo>
                    <a:pt x="6" y="96"/>
                    <a:pt x="6" y="96"/>
                    <a:pt x="6" y="96"/>
                  </a:cubicBezTo>
                  <a:cubicBezTo>
                    <a:pt x="6" y="96"/>
                    <a:pt x="6" y="96"/>
                    <a:pt x="7" y="96"/>
                  </a:cubicBezTo>
                  <a:cubicBezTo>
                    <a:pt x="7" y="96"/>
                    <a:pt x="7" y="96"/>
                    <a:pt x="7" y="97"/>
                  </a:cubicBezTo>
                  <a:cubicBezTo>
                    <a:pt x="7" y="97"/>
                    <a:pt x="8" y="97"/>
                    <a:pt x="8" y="98"/>
                  </a:cubicBezTo>
                  <a:cubicBezTo>
                    <a:pt x="9" y="99"/>
                    <a:pt x="9" y="100"/>
                    <a:pt x="10" y="100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2" y="103"/>
                    <a:pt x="13" y="103"/>
                    <a:pt x="13" y="103"/>
                  </a:cubicBezTo>
                  <a:cubicBezTo>
                    <a:pt x="13" y="103"/>
                    <a:pt x="13" y="104"/>
                    <a:pt x="13" y="104"/>
                  </a:cubicBezTo>
                  <a:cubicBezTo>
                    <a:pt x="14" y="104"/>
                    <a:pt x="14" y="105"/>
                    <a:pt x="15" y="105"/>
                  </a:cubicBezTo>
                  <a:cubicBezTo>
                    <a:pt x="15" y="105"/>
                    <a:pt x="15" y="105"/>
                    <a:pt x="16" y="106"/>
                  </a:cubicBezTo>
                  <a:cubicBezTo>
                    <a:pt x="16" y="106"/>
                    <a:pt x="16" y="106"/>
                    <a:pt x="17" y="106"/>
                  </a:cubicBezTo>
                  <a:cubicBezTo>
                    <a:pt x="17" y="106"/>
                    <a:pt x="17" y="107"/>
                    <a:pt x="17" y="107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18" y="107"/>
                    <a:pt x="18" y="108"/>
                    <a:pt x="19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0" y="109"/>
                    <a:pt x="20" y="109"/>
                    <a:pt x="20" y="109"/>
                  </a:cubicBezTo>
                  <a:cubicBezTo>
                    <a:pt x="20" y="109"/>
                    <a:pt x="20" y="109"/>
                    <a:pt x="21" y="109"/>
                  </a:cubicBezTo>
                  <a:cubicBezTo>
                    <a:pt x="21" y="109"/>
                    <a:pt x="21" y="110"/>
                    <a:pt x="21" y="110"/>
                  </a:cubicBezTo>
                  <a:cubicBezTo>
                    <a:pt x="22" y="110"/>
                    <a:pt x="22" y="110"/>
                    <a:pt x="22" y="110"/>
                  </a:cubicBezTo>
                  <a:cubicBezTo>
                    <a:pt x="23" y="110"/>
                    <a:pt x="23" y="110"/>
                    <a:pt x="23" y="111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4" y="111"/>
                    <a:pt x="25" y="111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6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8" y="113"/>
                    <a:pt x="28" y="113"/>
                  </a:cubicBezTo>
                  <a:cubicBezTo>
                    <a:pt x="28" y="113"/>
                    <a:pt x="29" y="113"/>
                    <a:pt x="29" y="113"/>
                  </a:cubicBezTo>
                  <a:cubicBezTo>
                    <a:pt x="29" y="113"/>
                    <a:pt x="29" y="113"/>
                    <a:pt x="29" y="113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4"/>
                    <a:pt x="32" y="114"/>
                    <a:pt x="32" y="114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33" y="114"/>
                    <a:pt x="33" y="115"/>
                    <a:pt x="34" y="115"/>
                  </a:cubicBezTo>
                  <a:cubicBezTo>
                    <a:pt x="35" y="115"/>
                    <a:pt x="35" y="115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5"/>
                    <a:pt x="37" y="115"/>
                    <a:pt x="37" y="115"/>
                  </a:cubicBezTo>
                  <a:cubicBezTo>
                    <a:pt x="37" y="116"/>
                    <a:pt x="38" y="116"/>
                    <a:pt x="39" y="116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40" y="116"/>
                    <a:pt x="40" y="116"/>
                    <a:pt x="41" y="116"/>
                  </a:cubicBezTo>
                  <a:cubicBezTo>
                    <a:pt x="42" y="116"/>
                    <a:pt x="43" y="116"/>
                    <a:pt x="44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7"/>
                    <a:pt x="48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1" y="117"/>
                    <a:pt x="53" y="117"/>
                    <a:pt x="54" y="117"/>
                  </a:cubicBezTo>
                  <a:cubicBezTo>
                    <a:pt x="55" y="117"/>
                    <a:pt x="56" y="117"/>
                    <a:pt x="56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7" y="117"/>
                    <a:pt x="58" y="117"/>
                    <a:pt x="59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2" y="116"/>
                    <a:pt x="62" y="116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3" y="116"/>
                    <a:pt x="64" y="116"/>
                    <a:pt x="64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9" y="115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70" y="115"/>
                    <a:pt x="71" y="115"/>
                    <a:pt x="72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7" y="113"/>
                    <a:pt x="79" y="113"/>
                    <a:pt x="80" y="112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5" y="110"/>
                    <a:pt x="87" y="109"/>
                    <a:pt x="88" y="109"/>
                  </a:cubicBezTo>
                  <a:cubicBezTo>
                    <a:pt x="89" y="108"/>
                    <a:pt x="91" y="108"/>
                    <a:pt x="92" y="107"/>
                  </a:cubicBezTo>
                  <a:cubicBezTo>
                    <a:pt x="92" y="107"/>
                    <a:pt x="92" y="107"/>
                    <a:pt x="93" y="107"/>
                  </a:cubicBezTo>
                  <a:cubicBezTo>
                    <a:pt x="93" y="107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5" y="105"/>
                    <a:pt x="96" y="104"/>
                    <a:pt x="98" y="103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99" y="103"/>
                    <a:pt x="99" y="103"/>
                    <a:pt x="99" y="103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6" y="98"/>
                    <a:pt x="106" y="98"/>
                    <a:pt x="106" y="9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7" y="96"/>
                    <a:pt x="108" y="96"/>
                    <a:pt x="108" y="96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14" y="91"/>
                    <a:pt x="118" y="88"/>
                    <a:pt x="124" y="85"/>
                  </a:cubicBezTo>
                  <a:cubicBezTo>
                    <a:pt x="124" y="85"/>
                    <a:pt x="124" y="85"/>
                    <a:pt x="124" y="85"/>
                  </a:cubicBezTo>
                  <a:cubicBezTo>
                    <a:pt x="125" y="84"/>
                    <a:pt x="127" y="84"/>
                    <a:pt x="129" y="83"/>
                  </a:cubicBezTo>
                  <a:cubicBezTo>
                    <a:pt x="133" y="81"/>
                    <a:pt x="137" y="80"/>
                    <a:pt x="139" y="79"/>
                  </a:cubicBezTo>
                  <a:cubicBezTo>
                    <a:pt x="139" y="79"/>
                    <a:pt x="139" y="79"/>
                    <a:pt x="139" y="79"/>
                  </a:cubicBezTo>
                  <a:cubicBezTo>
                    <a:pt x="140" y="79"/>
                    <a:pt x="140" y="79"/>
                    <a:pt x="141" y="79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3" y="78"/>
                    <a:pt x="143" y="78"/>
                    <a:pt x="144" y="78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6" y="77"/>
                    <a:pt x="146" y="77"/>
                    <a:pt x="147" y="77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49" y="76"/>
                    <a:pt x="150" y="76"/>
                    <a:pt x="150" y="76"/>
                  </a:cubicBezTo>
                  <a:cubicBezTo>
                    <a:pt x="151" y="75"/>
                    <a:pt x="151" y="75"/>
                    <a:pt x="151" y="75"/>
                  </a:cubicBezTo>
                  <a:cubicBezTo>
                    <a:pt x="151" y="75"/>
                    <a:pt x="152" y="75"/>
                    <a:pt x="152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75"/>
                    <a:pt x="153" y="74"/>
                    <a:pt x="153" y="74"/>
                  </a:cubicBezTo>
                  <a:cubicBezTo>
                    <a:pt x="155" y="74"/>
                    <a:pt x="155" y="74"/>
                    <a:pt x="155" y="74"/>
                  </a:cubicBezTo>
                  <a:cubicBezTo>
                    <a:pt x="155" y="74"/>
                    <a:pt x="155" y="74"/>
                    <a:pt x="155" y="74"/>
                  </a:cubicBezTo>
                  <a:cubicBezTo>
                    <a:pt x="155" y="74"/>
                    <a:pt x="155" y="74"/>
                    <a:pt x="155" y="74"/>
                  </a:cubicBezTo>
                  <a:cubicBezTo>
                    <a:pt x="155" y="74"/>
                    <a:pt x="156" y="73"/>
                    <a:pt x="156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61" y="71"/>
                    <a:pt x="165" y="69"/>
                    <a:pt x="168" y="68"/>
                  </a:cubicBezTo>
                  <a:cubicBezTo>
                    <a:pt x="170" y="67"/>
                    <a:pt x="171" y="66"/>
                    <a:pt x="172" y="65"/>
                  </a:cubicBezTo>
                  <a:cubicBezTo>
                    <a:pt x="173" y="65"/>
                    <a:pt x="174" y="65"/>
                    <a:pt x="175" y="64"/>
                  </a:cubicBezTo>
                  <a:cubicBezTo>
                    <a:pt x="178" y="62"/>
                    <a:pt x="181" y="61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5" y="58"/>
                    <a:pt x="186" y="57"/>
                    <a:pt x="187" y="56"/>
                  </a:cubicBezTo>
                  <a:cubicBezTo>
                    <a:pt x="187" y="56"/>
                    <a:pt x="188" y="56"/>
                    <a:pt x="188" y="56"/>
                  </a:cubicBezTo>
                  <a:cubicBezTo>
                    <a:pt x="188" y="55"/>
                    <a:pt x="189" y="55"/>
                    <a:pt x="189" y="55"/>
                  </a:cubicBezTo>
                  <a:cubicBezTo>
                    <a:pt x="189" y="55"/>
                    <a:pt x="190" y="54"/>
                    <a:pt x="190" y="54"/>
                  </a:cubicBezTo>
                  <a:cubicBezTo>
                    <a:pt x="191" y="53"/>
                    <a:pt x="192" y="52"/>
                    <a:pt x="193" y="52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0"/>
                    <a:pt x="196" y="50"/>
                    <a:pt x="196" y="49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7" y="48"/>
                    <a:pt x="198" y="48"/>
                    <a:pt x="198" y="48"/>
                  </a:cubicBezTo>
                  <a:cubicBezTo>
                    <a:pt x="199" y="46"/>
                    <a:pt x="201" y="45"/>
                    <a:pt x="202" y="44"/>
                  </a:cubicBezTo>
                  <a:cubicBezTo>
                    <a:pt x="203" y="42"/>
                    <a:pt x="204" y="41"/>
                    <a:pt x="205" y="40"/>
                  </a:cubicBezTo>
                  <a:cubicBezTo>
                    <a:pt x="205" y="40"/>
                    <a:pt x="205" y="40"/>
                    <a:pt x="205" y="40"/>
                  </a:cubicBezTo>
                  <a:cubicBezTo>
                    <a:pt x="205" y="40"/>
                    <a:pt x="205" y="40"/>
                    <a:pt x="205" y="40"/>
                  </a:cubicBezTo>
                  <a:cubicBezTo>
                    <a:pt x="207" y="38"/>
                    <a:pt x="208" y="37"/>
                    <a:pt x="209" y="36"/>
                  </a:cubicBezTo>
                  <a:cubicBezTo>
                    <a:pt x="209" y="35"/>
                    <a:pt x="209" y="35"/>
                    <a:pt x="210" y="34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1" y="33"/>
                    <a:pt x="211" y="32"/>
                    <a:pt x="212" y="32"/>
                  </a:cubicBezTo>
                  <a:cubicBezTo>
                    <a:pt x="212" y="31"/>
                    <a:pt x="212" y="31"/>
                    <a:pt x="212" y="31"/>
                  </a:cubicBezTo>
                  <a:cubicBezTo>
                    <a:pt x="213" y="30"/>
                    <a:pt x="214" y="28"/>
                    <a:pt x="215" y="25"/>
                  </a:cubicBezTo>
                  <a:cubicBezTo>
                    <a:pt x="215" y="25"/>
                    <a:pt x="215" y="25"/>
                    <a:pt x="215" y="25"/>
                  </a:cubicBezTo>
                  <a:cubicBezTo>
                    <a:pt x="216" y="24"/>
                    <a:pt x="216" y="24"/>
                    <a:pt x="216" y="24"/>
                  </a:cubicBezTo>
                  <a:cubicBezTo>
                    <a:pt x="216" y="24"/>
                    <a:pt x="216" y="24"/>
                    <a:pt x="216" y="24"/>
                  </a:cubicBezTo>
                  <a:cubicBezTo>
                    <a:pt x="216" y="24"/>
                    <a:pt x="216" y="24"/>
                    <a:pt x="216" y="24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6" y="23"/>
                    <a:pt x="216" y="22"/>
                    <a:pt x="217" y="21"/>
                  </a:cubicBezTo>
                  <a:cubicBezTo>
                    <a:pt x="217" y="21"/>
                    <a:pt x="217" y="21"/>
                    <a:pt x="217" y="21"/>
                  </a:cubicBezTo>
                  <a:cubicBezTo>
                    <a:pt x="217" y="21"/>
                    <a:pt x="217" y="21"/>
                    <a:pt x="217" y="21"/>
                  </a:cubicBezTo>
                  <a:cubicBezTo>
                    <a:pt x="217" y="21"/>
                    <a:pt x="217" y="21"/>
                    <a:pt x="217" y="21"/>
                  </a:cubicBezTo>
                  <a:cubicBezTo>
                    <a:pt x="217" y="20"/>
                    <a:pt x="217" y="20"/>
                    <a:pt x="217" y="20"/>
                  </a:cubicBezTo>
                  <a:cubicBezTo>
                    <a:pt x="217" y="20"/>
                    <a:pt x="218" y="19"/>
                    <a:pt x="218" y="19"/>
                  </a:cubicBezTo>
                  <a:cubicBezTo>
                    <a:pt x="218" y="19"/>
                    <a:pt x="218" y="19"/>
                    <a:pt x="218" y="19"/>
                  </a:cubicBezTo>
                  <a:cubicBezTo>
                    <a:pt x="218" y="19"/>
                    <a:pt x="218" y="18"/>
                    <a:pt x="218" y="18"/>
                  </a:cubicBezTo>
                  <a:cubicBezTo>
                    <a:pt x="218" y="18"/>
                    <a:pt x="218" y="18"/>
                    <a:pt x="218" y="17"/>
                  </a:cubicBezTo>
                  <a:cubicBezTo>
                    <a:pt x="218" y="17"/>
                    <a:pt x="218" y="17"/>
                    <a:pt x="218" y="17"/>
                  </a:cubicBezTo>
                  <a:cubicBezTo>
                    <a:pt x="218" y="17"/>
                    <a:pt x="218" y="17"/>
                    <a:pt x="218" y="17"/>
                  </a:cubicBezTo>
                  <a:cubicBezTo>
                    <a:pt x="218" y="17"/>
                    <a:pt x="218" y="17"/>
                    <a:pt x="218" y="16"/>
                  </a:cubicBezTo>
                  <a:cubicBezTo>
                    <a:pt x="219" y="16"/>
                    <a:pt x="219" y="15"/>
                    <a:pt x="219" y="14"/>
                  </a:cubicBezTo>
                  <a:cubicBezTo>
                    <a:pt x="219" y="14"/>
                    <a:pt x="219" y="14"/>
                    <a:pt x="219" y="14"/>
                  </a:cubicBezTo>
                  <a:cubicBezTo>
                    <a:pt x="219" y="14"/>
                    <a:pt x="219" y="14"/>
                    <a:pt x="219" y="14"/>
                  </a:cubicBezTo>
                  <a:cubicBezTo>
                    <a:pt x="219" y="13"/>
                    <a:pt x="219" y="13"/>
                    <a:pt x="219" y="12"/>
                  </a:cubicBezTo>
                  <a:cubicBezTo>
                    <a:pt x="219" y="12"/>
                    <a:pt x="219" y="12"/>
                    <a:pt x="219" y="11"/>
                  </a:cubicBezTo>
                  <a:cubicBezTo>
                    <a:pt x="220" y="8"/>
                    <a:pt x="220" y="8"/>
                    <a:pt x="220" y="8"/>
                  </a:cubicBezTo>
                  <a:cubicBezTo>
                    <a:pt x="220" y="8"/>
                    <a:pt x="220" y="8"/>
                    <a:pt x="220" y="8"/>
                  </a:cubicBezTo>
                  <a:cubicBezTo>
                    <a:pt x="220" y="8"/>
                    <a:pt x="220" y="8"/>
                    <a:pt x="220" y="8"/>
                  </a:cubicBezTo>
                  <a:cubicBezTo>
                    <a:pt x="220" y="8"/>
                    <a:pt x="220" y="8"/>
                    <a:pt x="220" y="8"/>
                  </a:cubicBezTo>
                  <a:cubicBezTo>
                    <a:pt x="220" y="8"/>
                    <a:pt x="220" y="8"/>
                    <a:pt x="220" y="7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0"/>
                    <a:pt x="220" y="1"/>
                    <a:pt x="220" y="1"/>
                  </a:cubicBezTo>
                  <a:close/>
                  <a:moveTo>
                    <a:pt x="123" y="75"/>
                  </a:moveTo>
                  <a:cubicBezTo>
                    <a:pt x="123" y="75"/>
                    <a:pt x="123" y="75"/>
                    <a:pt x="122" y="75"/>
                  </a:cubicBezTo>
                  <a:cubicBezTo>
                    <a:pt x="123" y="75"/>
                    <a:pt x="123" y="75"/>
                    <a:pt x="123" y="75"/>
                  </a:cubicBezTo>
                  <a:close/>
                  <a:moveTo>
                    <a:pt x="122" y="75"/>
                  </a:moveTo>
                  <a:cubicBezTo>
                    <a:pt x="122" y="75"/>
                    <a:pt x="122" y="75"/>
                    <a:pt x="122" y="75"/>
                  </a:cubicBezTo>
                  <a:cubicBezTo>
                    <a:pt x="122" y="75"/>
                    <a:pt x="122" y="75"/>
                    <a:pt x="122" y="75"/>
                  </a:cubicBezTo>
                  <a:cubicBezTo>
                    <a:pt x="122" y="75"/>
                    <a:pt x="122" y="75"/>
                    <a:pt x="122" y="75"/>
                  </a:cubicBezTo>
                  <a:close/>
                  <a:moveTo>
                    <a:pt x="91" y="95"/>
                  </a:moveTo>
                  <a:cubicBezTo>
                    <a:pt x="91" y="96"/>
                    <a:pt x="91" y="96"/>
                    <a:pt x="91" y="96"/>
                  </a:cubicBezTo>
                  <a:cubicBezTo>
                    <a:pt x="91" y="96"/>
                    <a:pt x="91" y="96"/>
                    <a:pt x="91" y="95"/>
                  </a:cubicBezTo>
                  <a:close/>
                  <a:moveTo>
                    <a:pt x="53" y="102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4" y="102"/>
                    <a:pt x="54" y="102"/>
                    <a:pt x="53" y="102"/>
                  </a:cubicBezTo>
                  <a:close/>
                  <a:moveTo>
                    <a:pt x="62" y="102"/>
                  </a:moveTo>
                  <a:cubicBezTo>
                    <a:pt x="62" y="102"/>
                    <a:pt x="62" y="102"/>
                    <a:pt x="61" y="102"/>
                  </a:cubicBezTo>
                  <a:cubicBezTo>
                    <a:pt x="63" y="102"/>
                    <a:pt x="64" y="102"/>
                    <a:pt x="65" y="102"/>
                  </a:cubicBezTo>
                  <a:cubicBezTo>
                    <a:pt x="65" y="102"/>
                    <a:pt x="65" y="102"/>
                    <a:pt x="65" y="102"/>
                  </a:cubicBezTo>
                  <a:cubicBezTo>
                    <a:pt x="64" y="102"/>
                    <a:pt x="63" y="102"/>
                    <a:pt x="62" y="102"/>
                  </a:cubicBezTo>
                  <a:close/>
                  <a:moveTo>
                    <a:pt x="73" y="101"/>
                  </a:moveTo>
                  <a:cubicBezTo>
                    <a:pt x="72" y="101"/>
                    <a:pt x="72" y="101"/>
                    <a:pt x="71" y="101"/>
                  </a:cubicBezTo>
                  <a:cubicBezTo>
                    <a:pt x="72" y="101"/>
                    <a:pt x="73" y="101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3" y="100"/>
                    <a:pt x="73" y="101"/>
                    <a:pt x="73" y="101"/>
                  </a:cubicBezTo>
                  <a:close/>
                  <a:moveTo>
                    <a:pt x="105" y="89"/>
                  </a:moveTo>
                  <a:cubicBezTo>
                    <a:pt x="104" y="89"/>
                    <a:pt x="104" y="90"/>
                    <a:pt x="103" y="90"/>
                  </a:cubicBezTo>
                  <a:cubicBezTo>
                    <a:pt x="103" y="90"/>
                    <a:pt x="102" y="90"/>
                    <a:pt x="102" y="90"/>
                  </a:cubicBezTo>
                  <a:cubicBezTo>
                    <a:pt x="104" y="90"/>
                    <a:pt x="105" y="89"/>
                    <a:pt x="106" y="88"/>
                  </a:cubicBezTo>
                  <a:cubicBezTo>
                    <a:pt x="106" y="88"/>
                    <a:pt x="106" y="88"/>
                    <a:pt x="107" y="88"/>
                  </a:cubicBezTo>
                  <a:cubicBezTo>
                    <a:pt x="106" y="88"/>
                    <a:pt x="105" y="89"/>
                    <a:pt x="105" y="89"/>
                  </a:cubicBezTo>
                  <a:close/>
                  <a:moveTo>
                    <a:pt x="108" y="87"/>
                  </a:moveTo>
                  <a:cubicBezTo>
                    <a:pt x="108" y="87"/>
                    <a:pt x="108" y="87"/>
                    <a:pt x="107" y="87"/>
                  </a:cubicBezTo>
                  <a:cubicBezTo>
                    <a:pt x="109" y="86"/>
                    <a:pt x="110" y="85"/>
                    <a:pt x="111" y="84"/>
                  </a:cubicBezTo>
                  <a:cubicBezTo>
                    <a:pt x="111" y="84"/>
                    <a:pt x="111" y="85"/>
                    <a:pt x="111" y="85"/>
                  </a:cubicBezTo>
                  <a:cubicBezTo>
                    <a:pt x="110" y="85"/>
                    <a:pt x="109" y="86"/>
                    <a:pt x="108" y="87"/>
                  </a:cubicBezTo>
                  <a:close/>
                  <a:moveTo>
                    <a:pt x="147" y="64"/>
                  </a:moveTo>
                  <a:cubicBezTo>
                    <a:pt x="140" y="66"/>
                    <a:pt x="134" y="69"/>
                    <a:pt x="128" y="72"/>
                  </a:cubicBezTo>
                  <a:cubicBezTo>
                    <a:pt x="128" y="72"/>
                    <a:pt x="128" y="72"/>
                    <a:pt x="128" y="72"/>
                  </a:cubicBezTo>
                  <a:cubicBezTo>
                    <a:pt x="129" y="71"/>
                    <a:pt x="130" y="71"/>
                    <a:pt x="131" y="70"/>
                  </a:cubicBezTo>
                  <a:cubicBezTo>
                    <a:pt x="131" y="70"/>
                    <a:pt x="132" y="70"/>
                    <a:pt x="133" y="69"/>
                  </a:cubicBezTo>
                  <a:cubicBezTo>
                    <a:pt x="134" y="69"/>
                    <a:pt x="134" y="69"/>
                    <a:pt x="135" y="68"/>
                  </a:cubicBezTo>
                  <a:cubicBezTo>
                    <a:pt x="136" y="68"/>
                    <a:pt x="137" y="68"/>
                    <a:pt x="137" y="67"/>
                  </a:cubicBezTo>
                  <a:cubicBezTo>
                    <a:pt x="138" y="67"/>
                    <a:pt x="139" y="67"/>
                    <a:pt x="140" y="66"/>
                  </a:cubicBezTo>
                  <a:cubicBezTo>
                    <a:pt x="141" y="66"/>
                    <a:pt x="141" y="66"/>
                    <a:pt x="142" y="66"/>
                  </a:cubicBezTo>
                  <a:cubicBezTo>
                    <a:pt x="143" y="65"/>
                    <a:pt x="145" y="65"/>
                    <a:pt x="147" y="64"/>
                  </a:cubicBezTo>
                  <a:cubicBezTo>
                    <a:pt x="147" y="64"/>
                    <a:pt x="148" y="64"/>
                    <a:pt x="149" y="63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8" y="64"/>
                    <a:pt x="147" y="64"/>
                    <a:pt x="147" y="64"/>
                  </a:cubicBezTo>
                  <a:close/>
                  <a:moveTo>
                    <a:pt x="171" y="55"/>
                  </a:moveTo>
                  <a:cubicBezTo>
                    <a:pt x="171" y="55"/>
                    <a:pt x="171" y="55"/>
                    <a:pt x="171" y="55"/>
                  </a:cubicBezTo>
                  <a:cubicBezTo>
                    <a:pt x="172" y="54"/>
                    <a:pt x="173" y="54"/>
                    <a:pt x="175" y="53"/>
                  </a:cubicBezTo>
                  <a:cubicBezTo>
                    <a:pt x="173" y="54"/>
                    <a:pt x="172" y="54"/>
                    <a:pt x="171" y="55"/>
                  </a:cubicBezTo>
                  <a:close/>
                  <a:moveTo>
                    <a:pt x="182" y="49"/>
                  </a:moveTo>
                  <a:cubicBezTo>
                    <a:pt x="182" y="49"/>
                    <a:pt x="181" y="50"/>
                    <a:pt x="181" y="50"/>
                  </a:cubicBezTo>
                  <a:cubicBezTo>
                    <a:pt x="182" y="49"/>
                    <a:pt x="183" y="48"/>
                    <a:pt x="18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4" y="48"/>
                    <a:pt x="183" y="49"/>
                    <a:pt x="182" y="49"/>
                  </a:cubicBezTo>
                  <a:close/>
                  <a:moveTo>
                    <a:pt x="189" y="45"/>
                  </a:moveTo>
                  <a:cubicBezTo>
                    <a:pt x="188" y="45"/>
                    <a:pt x="188" y="46"/>
                    <a:pt x="187" y="46"/>
                  </a:cubicBezTo>
                  <a:cubicBezTo>
                    <a:pt x="187" y="47"/>
                    <a:pt x="186" y="47"/>
                    <a:pt x="186" y="47"/>
                  </a:cubicBezTo>
                  <a:cubicBezTo>
                    <a:pt x="188" y="46"/>
                    <a:pt x="189" y="45"/>
                    <a:pt x="191" y="44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90" y="44"/>
                    <a:pt x="190" y="45"/>
                    <a:pt x="189" y="45"/>
                  </a:cubicBezTo>
                  <a:close/>
                  <a:moveTo>
                    <a:pt x="195" y="41"/>
                  </a:moveTo>
                  <a:cubicBezTo>
                    <a:pt x="194" y="41"/>
                    <a:pt x="194" y="42"/>
                    <a:pt x="193" y="42"/>
                  </a:cubicBezTo>
                  <a:cubicBezTo>
                    <a:pt x="193" y="43"/>
                    <a:pt x="192" y="43"/>
                    <a:pt x="192" y="43"/>
                  </a:cubicBezTo>
                  <a:cubicBezTo>
                    <a:pt x="193" y="42"/>
                    <a:pt x="195" y="41"/>
                    <a:pt x="196" y="40"/>
                  </a:cubicBezTo>
                  <a:cubicBezTo>
                    <a:pt x="196" y="40"/>
                    <a:pt x="196" y="40"/>
                    <a:pt x="197" y="40"/>
                  </a:cubicBezTo>
                  <a:cubicBezTo>
                    <a:pt x="196" y="40"/>
                    <a:pt x="196" y="41"/>
                    <a:pt x="195" y="41"/>
                  </a:cubicBezTo>
                  <a:close/>
                  <a:moveTo>
                    <a:pt x="197" y="39"/>
                  </a:moveTo>
                  <a:cubicBezTo>
                    <a:pt x="198" y="39"/>
                    <a:pt x="199" y="38"/>
                    <a:pt x="200" y="37"/>
                  </a:cubicBezTo>
                  <a:cubicBezTo>
                    <a:pt x="200" y="37"/>
                    <a:pt x="199" y="38"/>
                    <a:pt x="199" y="38"/>
                  </a:cubicBezTo>
                  <a:cubicBezTo>
                    <a:pt x="198" y="39"/>
                    <a:pt x="198" y="39"/>
                    <a:pt x="197" y="39"/>
                  </a:cubicBezTo>
                  <a:close/>
                  <a:moveTo>
                    <a:pt x="205" y="32"/>
                  </a:moveTo>
                  <a:cubicBezTo>
                    <a:pt x="205" y="33"/>
                    <a:pt x="205" y="33"/>
                    <a:pt x="205" y="33"/>
                  </a:cubicBezTo>
                  <a:cubicBezTo>
                    <a:pt x="204" y="34"/>
                    <a:pt x="203" y="35"/>
                    <a:pt x="202" y="36"/>
                  </a:cubicBezTo>
                  <a:cubicBezTo>
                    <a:pt x="202" y="36"/>
                    <a:pt x="201" y="36"/>
                    <a:pt x="201" y="36"/>
                  </a:cubicBezTo>
                  <a:cubicBezTo>
                    <a:pt x="203" y="35"/>
                    <a:pt x="204" y="33"/>
                    <a:pt x="206" y="32"/>
                  </a:cubicBezTo>
                  <a:cubicBezTo>
                    <a:pt x="205" y="32"/>
                    <a:pt x="205" y="32"/>
                    <a:pt x="205" y="32"/>
                  </a:cubicBezTo>
                  <a:close/>
                  <a:moveTo>
                    <a:pt x="209" y="29"/>
                  </a:moveTo>
                  <a:cubicBezTo>
                    <a:pt x="208" y="30"/>
                    <a:pt x="207" y="30"/>
                    <a:pt x="207" y="31"/>
                  </a:cubicBezTo>
                  <a:cubicBezTo>
                    <a:pt x="208" y="30"/>
                    <a:pt x="209" y="29"/>
                    <a:pt x="209" y="28"/>
                  </a:cubicBezTo>
                  <a:cubicBezTo>
                    <a:pt x="209" y="28"/>
                    <a:pt x="209" y="28"/>
                    <a:pt x="209" y="28"/>
                  </a:cubicBezTo>
                  <a:cubicBezTo>
                    <a:pt x="209" y="29"/>
                    <a:pt x="209" y="29"/>
                    <a:pt x="209" y="29"/>
                  </a:cubicBezTo>
                  <a:close/>
                  <a:moveTo>
                    <a:pt x="212" y="26"/>
                  </a:moveTo>
                  <a:cubicBezTo>
                    <a:pt x="211" y="26"/>
                    <a:pt x="211" y="26"/>
                    <a:pt x="211" y="26"/>
                  </a:cubicBezTo>
                  <a:cubicBezTo>
                    <a:pt x="211" y="26"/>
                    <a:pt x="212" y="26"/>
                    <a:pt x="212" y="25"/>
                  </a:cubicBezTo>
                  <a:cubicBezTo>
                    <a:pt x="212" y="25"/>
                    <a:pt x="212" y="26"/>
                    <a:pt x="212" y="26"/>
                  </a:cubicBezTo>
                  <a:close/>
                  <a:moveTo>
                    <a:pt x="214" y="22"/>
                  </a:moveTo>
                  <a:cubicBezTo>
                    <a:pt x="214" y="22"/>
                    <a:pt x="214" y="22"/>
                    <a:pt x="214" y="22"/>
                  </a:cubicBezTo>
                  <a:cubicBezTo>
                    <a:pt x="214" y="22"/>
                    <a:pt x="214" y="22"/>
                    <a:pt x="214" y="22"/>
                  </a:cubicBezTo>
                  <a:cubicBezTo>
                    <a:pt x="214" y="22"/>
                    <a:pt x="214" y="22"/>
                    <a:pt x="214" y="22"/>
                  </a:cubicBezTo>
                  <a:close/>
                  <a:moveTo>
                    <a:pt x="217" y="18"/>
                  </a:moveTo>
                  <a:cubicBezTo>
                    <a:pt x="217" y="18"/>
                    <a:pt x="217" y="18"/>
                    <a:pt x="217" y="18"/>
                  </a:cubicBezTo>
                  <a:cubicBezTo>
                    <a:pt x="217" y="18"/>
                    <a:pt x="217" y="18"/>
                    <a:pt x="217" y="17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7" y="17"/>
                    <a:pt x="217" y="18"/>
                    <a:pt x="217" y="18"/>
                  </a:cubicBezTo>
                  <a:close/>
                </a:path>
              </a:pathLst>
            </a:custGeom>
            <a:solidFill>
              <a:srgbClr val="497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2" name="î$liḍè"/>
            <p:cNvSpPr/>
            <p:nvPr/>
          </p:nvSpPr>
          <p:spPr bwMode="auto">
            <a:xfrm>
              <a:off x="4389438" y="4233863"/>
              <a:ext cx="361950" cy="1127125"/>
            </a:xfrm>
            <a:custGeom>
              <a:avLst/>
              <a:gdLst>
                <a:gd name="T0" fmla="*/ 99 w 99"/>
                <a:gd name="T1" fmla="*/ 115 h 309"/>
                <a:gd name="T2" fmla="*/ 99 w 99"/>
                <a:gd name="T3" fmla="*/ 102 h 309"/>
                <a:gd name="T4" fmla="*/ 98 w 99"/>
                <a:gd name="T5" fmla="*/ 85 h 309"/>
                <a:gd name="T6" fmla="*/ 94 w 99"/>
                <a:gd name="T7" fmla="*/ 37 h 309"/>
                <a:gd name="T8" fmla="*/ 93 w 99"/>
                <a:gd name="T9" fmla="*/ 33 h 309"/>
                <a:gd name="T10" fmla="*/ 89 w 99"/>
                <a:gd name="T11" fmla="*/ 19 h 309"/>
                <a:gd name="T12" fmla="*/ 86 w 99"/>
                <a:gd name="T13" fmla="*/ 14 h 309"/>
                <a:gd name="T14" fmla="*/ 75 w 99"/>
                <a:gd name="T15" fmla="*/ 6 h 309"/>
                <a:gd name="T16" fmla="*/ 70 w 99"/>
                <a:gd name="T17" fmla="*/ 4 h 309"/>
                <a:gd name="T18" fmla="*/ 68 w 99"/>
                <a:gd name="T19" fmla="*/ 3 h 309"/>
                <a:gd name="T20" fmla="*/ 67 w 99"/>
                <a:gd name="T21" fmla="*/ 3 h 309"/>
                <a:gd name="T22" fmla="*/ 61 w 99"/>
                <a:gd name="T23" fmla="*/ 1 h 309"/>
                <a:gd name="T24" fmla="*/ 45 w 99"/>
                <a:gd name="T25" fmla="*/ 1 h 309"/>
                <a:gd name="T26" fmla="*/ 28 w 99"/>
                <a:gd name="T27" fmla="*/ 5 h 309"/>
                <a:gd name="T28" fmla="*/ 21 w 99"/>
                <a:gd name="T29" fmla="*/ 8 h 309"/>
                <a:gd name="T30" fmla="*/ 19 w 99"/>
                <a:gd name="T31" fmla="*/ 10 h 309"/>
                <a:gd name="T32" fmla="*/ 16 w 99"/>
                <a:gd name="T33" fmla="*/ 12 h 309"/>
                <a:gd name="T34" fmla="*/ 15 w 99"/>
                <a:gd name="T35" fmla="*/ 13 h 309"/>
                <a:gd name="T36" fmla="*/ 14 w 99"/>
                <a:gd name="T37" fmla="*/ 15 h 309"/>
                <a:gd name="T38" fmla="*/ 9 w 99"/>
                <a:gd name="T39" fmla="*/ 24 h 309"/>
                <a:gd name="T40" fmla="*/ 7 w 99"/>
                <a:gd name="T41" fmla="*/ 33 h 309"/>
                <a:gd name="T42" fmla="*/ 5 w 99"/>
                <a:gd name="T43" fmla="*/ 49 h 309"/>
                <a:gd name="T44" fmla="*/ 2 w 99"/>
                <a:gd name="T45" fmla="*/ 89 h 309"/>
                <a:gd name="T46" fmla="*/ 0 w 99"/>
                <a:gd name="T47" fmla="*/ 169 h 309"/>
                <a:gd name="T48" fmla="*/ 0 w 99"/>
                <a:gd name="T49" fmla="*/ 171 h 309"/>
                <a:gd name="T50" fmla="*/ 0 w 99"/>
                <a:gd name="T51" fmla="*/ 179 h 309"/>
                <a:gd name="T52" fmla="*/ 1 w 99"/>
                <a:gd name="T53" fmla="*/ 197 h 309"/>
                <a:gd name="T54" fmla="*/ 1 w 99"/>
                <a:gd name="T55" fmla="*/ 206 h 309"/>
                <a:gd name="T56" fmla="*/ 1 w 99"/>
                <a:gd name="T57" fmla="*/ 215 h 309"/>
                <a:gd name="T58" fmla="*/ 1 w 99"/>
                <a:gd name="T59" fmla="*/ 223 h 309"/>
                <a:gd name="T60" fmla="*/ 9 w 99"/>
                <a:gd name="T61" fmla="*/ 285 h 309"/>
                <a:gd name="T62" fmla="*/ 13 w 99"/>
                <a:gd name="T63" fmla="*/ 293 h 309"/>
                <a:gd name="T64" fmla="*/ 17 w 99"/>
                <a:gd name="T65" fmla="*/ 298 h 309"/>
                <a:gd name="T66" fmla="*/ 20 w 99"/>
                <a:gd name="T67" fmla="*/ 300 h 309"/>
                <a:gd name="T68" fmla="*/ 22 w 99"/>
                <a:gd name="T69" fmla="*/ 301 h 309"/>
                <a:gd name="T70" fmla="*/ 25 w 99"/>
                <a:gd name="T71" fmla="*/ 303 h 309"/>
                <a:gd name="T72" fmla="*/ 30 w 99"/>
                <a:gd name="T73" fmla="*/ 305 h 309"/>
                <a:gd name="T74" fmla="*/ 35 w 99"/>
                <a:gd name="T75" fmla="*/ 306 h 309"/>
                <a:gd name="T76" fmla="*/ 35 w 99"/>
                <a:gd name="T77" fmla="*/ 306 h 309"/>
                <a:gd name="T78" fmla="*/ 72 w 99"/>
                <a:gd name="T79" fmla="*/ 304 h 309"/>
                <a:gd name="T80" fmla="*/ 79 w 99"/>
                <a:gd name="T81" fmla="*/ 300 h 309"/>
                <a:gd name="T82" fmla="*/ 81 w 99"/>
                <a:gd name="T83" fmla="*/ 298 h 309"/>
                <a:gd name="T84" fmla="*/ 87 w 99"/>
                <a:gd name="T85" fmla="*/ 292 h 309"/>
                <a:gd name="T86" fmla="*/ 90 w 99"/>
                <a:gd name="T87" fmla="*/ 286 h 309"/>
                <a:gd name="T88" fmla="*/ 97 w 99"/>
                <a:gd name="T89" fmla="*/ 232 h 309"/>
                <a:gd name="T90" fmla="*/ 98 w 99"/>
                <a:gd name="T91" fmla="*/ 229 h 309"/>
                <a:gd name="T92" fmla="*/ 98 w 99"/>
                <a:gd name="T93" fmla="*/ 218 h 309"/>
                <a:gd name="T94" fmla="*/ 98 w 99"/>
                <a:gd name="T95" fmla="*/ 215 h 309"/>
                <a:gd name="T96" fmla="*/ 99 w 99"/>
                <a:gd name="T97" fmla="*/ 200 h 309"/>
                <a:gd name="T98" fmla="*/ 99 w 99"/>
                <a:gd name="T99" fmla="*/ 197 h 309"/>
                <a:gd name="T100" fmla="*/ 99 w 99"/>
                <a:gd name="T101" fmla="*/ 179 h 309"/>
                <a:gd name="T102" fmla="*/ 99 w 99"/>
                <a:gd name="T103" fmla="*/ 169 h 309"/>
                <a:gd name="T104" fmla="*/ 99 w 99"/>
                <a:gd name="T105" fmla="*/ 12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309">
                  <a:moveTo>
                    <a:pt x="99" y="131"/>
                  </a:moveTo>
                  <a:cubicBezTo>
                    <a:pt x="99" y="129"/>
                    <a:pt x="99" y="128"/>
                    <a:pt x="99" y="126"/>
                  </a:cubicBezTo>
                  <a:cubicBezTo>
                    <a:pt x="99" y="125"/>
                    <a:pt x="99" y="125"/>
                    <a:pt x="99" y="124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99" y="122"/>
                    <a:pt x="99" y="122"/>
                    <a:pt x="99" y="121"/>
                  </a:cubicBezTo>
                  <a:cubicBezTo>
                    <a:pt x="99" y="119"/>
                    <a:pt x="99" y="117"/>
                    <a:pt x="99" y="115"/>
                  </a:cubicBezTo>
                  <a:cubicBezTo>
                    <a:pt x="99" y="116"/>
                    <a:pt x="99" y="116"/>
                    <a:pt x="99" y="116"/>
                  </a:cubicBezTo>
                  <a:cubicBezTo>
                    <a:pt x="99" y="114"/>
                    <a:pt x="99" y="113"/>
                    <a:pt x="99" y="112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110"/>
                    <a:pt x="99" y="109"/>
                    <a:pt x="99" y="108"/>
                  </a:cubicBezTo>
                  <a:cubicBezTo>
                    <a:pt x="99" y="106"/>
                    <a:pt x="99" y="105"/>
                    <a:pt x="99" y="103"/>
                  </a:cubicBezTo>
                  <a:cubicBezTo>
                    <a:pt x="99" y="103"/>
                    <a:pt x="99" y="102"/>
                    <a:pt x="99" y="102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99"/>
                    <a:pt x="99" y="97"/>
                    <a:pt x="99" y="95"/>
                  </a:cubicBezTo>
                  <a:cubicBezTo>
                    <a:pt x="99" y="93"/>
                    <a:pt x="99" y="93"/>
                    <a:pt x="99" y="93"/>
                  </a:cubicBezTo>
                  <a:cubicBezTo>
                    <a:pt x="99" y="93"/>
                    <a:pt x="99" y="92"/>
                    <a:pt x="99" y="91"/>
                  </a:cubicBezTo>
                  <a:cubicBezTo>
                    <a:pt x="99" y="90"/>
                    <a:pt x="98" y="89"/>
                    <a:pt x="98" y="88"/>
                  </a:cubicBezTo>
                  <a:cubicBezTo>
                    <a:pt x="98" y="87"/>
                    <a:pt x="98" y="86"/>
                    <a:pt x="98" y="85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98" y="83"/>
                    <a:pt x="98" y="81"/>
                    <a:pt x="98" y="80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6"/>
                    <a:pt x="98" y="76"/>
                    <a:pt x="98" y="75"/>
                  </a:cubicBezTo>
                  <a:cubicBezTo>
                    <a:pt x="97" y="56"/>
                    <a:pt x="95" y="44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7"/>
                    <a:pt x="94" y="37"/>
                    <a:pt x="94" y="36"/>
                  </a:cubicBezTo>
                  <a:cubicBezTo>
                    <a:pt x="94" y="36"/>
                    <a:pt x="94" y="35"/>
                    <a:pt x="94" y="35"/>
                  </a:cubicBezTo>
                  <a:cubicBezTo>
                    <a:pt x="93" y="35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2" y="27"/>
                    <a:pt x="91" y="23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8"/>
                    <a:pt x="88" y="17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6"/>
                    <a:pt x="87" y="15"/>
                    <a:pt x="87" y="15"/>
                  </a:cubicBezTo>
                  <a:cubicBezTo>
                    <a:pt x="86" y="15"/>
                    <a:pt x="86" y="14"/>
                    <a:pt x="86" y="14"/>
                  </a:cubicBezTo>
                  <a:cubicBezTo>
                    <a:pt x="83" y="10"/>
                    <a:pt x="81" y="9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8" y="7"/>
                    <a:pt x="78" y="7"/>
                    <a:pt x="78" y="7"/>
                  </a:cubicBezTo>
                  <a:cubicBezTo>
                    <a:pt x="77" y="7"/>
                    <a:pt x="76" y="6"/>
                    <a:pt x="75" y="6"/>
                  </a:cubicBezTo>
                  <a:cubicBezTo>
                    <a:pt x="75" y="6"/>
                    <a:pt x="75" y="6"/>
                    <a:pt x="75" y="6"/>
                  </a:cubicBezTo>
                  <a:cubicBezTo>
                    <a:pt x="75" y="5"/>
                    <a:pt x="74" y="5"/>
                    <a:pt x="74" y="5"/>
                  </a:cubicBezTo>
                  <a:cubicBezTo>
                    <a:pt x="73" y="5"/>
                    <a:pt x="73" y="5"/>
                    <a:pt x="73" y="5"/>
                  </a:cubicBezTo>
                  <a:cubicBezTo>
                    <a:pt x="73" y="5"/>
                    <a:pt x="72" y="4"/>
                    <a:pt x="72" y="4"/>
                  </a:cubicBezTo>
                  <a:cubicBezTo>
                    <a:pt x="72" y="4"/>
                    <a:pt x="72" y="4"/>
                    <a:pt x="71" y="4"/>
                  </a:cubicBezTo>
                  <a:cubicBezTo>
                    <a:pt x="71" y="4"/>
                    <a:pt x="70" y="4"/>
                    <a:pt x="70" y="4"/>
                  </a:cubicBezTo>
                  <a:cubicBezTo>
                    <a:pt x="70" y="3"/>
                    <a:pt x="70" y="3"/>
                    <a:pt x="70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7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6" y="2"/>
                    <a:pt x="66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3" y="2"/>
                    <a:pt x="63" y="2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2" y="1"/>
                    <a:pt x="62" y="1"/>
                    <a:pt x="61" y="1"/>
                  </a:cubicBezTo>
                  <a:cubicBezTo>
                    <a:pt x="60" y="1"/>
                    <a:pt x="60" y="1"/>
                    <a:pt x="59" y="1"/>
                  </a:cubicBezTo>
                  <a:cubicBezTo>
                    <a:pt x="59" y="1"/>
                    <a:pt x="58" y="1"/>
                    <a:pt x="57" y="1"/>
                  </a:cubicBezTo>
                  <a:cubicBezTo>
                    <a:pt x="56" y="1"/>
                    <a:pt x="55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ubicBezTo>
                    <a:pt x="49" y="0"/>
                    <a:pt x="48" y="0"/>
                    <a:pt x="47" y="0"/>
                  </a:cubicBezTo>
                  <a:cubicBezTo>
                    <a:pt x="46" y="0"/>
                    <a:pt x="45" y="1"/>
                    <a:pt x="45" y="1"/>
                  </a:cubicBezTo>
                  <a:cubicBezTo>
                    <a:pt x="45" y="1"/>
                    <a:pt x="45" y="1"/>
                    <a:pt x="44" y="1"/>
                  </a:cubicBezTo>
                  <a:cubicBezTo>
                    <a:pt x="44" y="1"/>
                    <a:pt x="44" y="1"/>
                    <a:pt x="44" y="1"/>
                  </a:cubicBezTo>
                  <a:cubicBezTo>
                    <a:pt x="40" y="1"/>
                    <a:pt x="35" y="2"/>
                    <a:pt x="31" y="3"/>
                  </a:cubicBezTo>
                  <a:cubicBezTo>
                    <a:pt x="31" y="3"/>
                    <a:pt x="31" y="3"/>
                    <a:pt x="30" y="4"/>
                  </a:cubicBezTo>
                  <a:cubicBezTo>
                    <a:pt x="29" y="4"/>
                    <a:pt x="29" y="4"/>
                    <a:pt x="28" y="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5" y="6"/>
                    <a:pt x="23" y="7"/>
                    <a:pt x="22" y="7"/>
                  </a:cubicBezTo>
                  <a:cubicBezTo>
                    <a:pt x="22" y="7"/>
                    <a:pt x="22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0" y="8"/>
                    <a:pt x="20" y="9"/>
                    <a:pt x="20" y="9"/>
                  </a:cubicBezTo>
                  <a:cubicBezTo>
                    <a:pt x="20" y="9"/>
                    <a:pt x="19" y="9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8" y="10"/>
                    <a:pt x="17" y="11"/>
                    <a:pt x="17" y="11"/>
                  </a:cubicBezTo>
                  <a:cubicBezTo>
                    <a:pt x="17" y="11"/>
                    <a:pt x="17" y="11"/>
                    <a:pt x="17" y="12"/>
                  </a:cubicBezTo>
                  <a:cubicBezTo>
                    <a:pt x="17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3"/>
                    <a:pt x="16" y="12"/>
                  </a:cubicBezTo>
                  <a:cubicBezTo>
                    <a:pt x="16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4" y="14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3" y="16"/>
                    <a:pt x="12" y="17"/>
                    <a:pt x="12" y="18"/>
                  </a:cubicBezTo>
                  <a:cubicBezTo>
                    <a:pt x="12" y="18"/>
                    <a:pt x="11" y="19"/>
                    <a:pt x="11" y="19"/>
                  </a:cubicBezTo>
                  <a:cubicBezTo>
                    <a:pt x="11" y="19"/>
                    <a:pt x="11" y="20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1"/>
                    <a:pt x="10" y="23"/>
                    <a:pt x="9" y="24"/>
                  </a:cubicBezTo>
                  <a:cubicBezTo>
                    <a:pt x="9" y="24"/>
                    <a:pt x="9" y="24"/>
                    <a:pt x="9" y="25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6"/>
                    <a:pt x="9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8" y="30"/>
                    <a:pt x="7" y="32"/>
                    <a:pt x="7" y="3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9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2"/>
                    <a:pt x="6" y="43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8"/>
                    <a:pt x="5" y="48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49"/>
                    <a:pt x="5" y="50"/>
                    <a:pt x="5" y="51"/>
                  </a:cubicBezTo>
                  <a:cubicBezTo>
                    <a:pt x="4" y="60"/>
                    <a:pt x="3" y="71"/>
                    <a:pt x="2" y="84"/>
                  </a:cubicBezTo>
                  <a:cubicBezTo>
                    <a:pt x="2" y="84"/>
                    <a:pt x="2" y="85"/>
                    <a:pt x="2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7"/>
                    <a:pt x="2" y="88"/>
                    <a:pt x="2" y="89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6"/>
                    <a:pt x="1" y="99"/>
                    <a:pt x="1" y="102"/>
                  </a:cubicBezTo>
                  <a:cubicBezTo>
                    <a:pt x="1" y="110"/>
                    <a:pt x="1" y="119"/>
                    <a:pt x="0" y="127"/>
                  </a:cubicBezTo>
                  <a:cubicBezTo>
                    <a:pt x="0" y="128"/>
                    <a:pt x="0" y="129"/>
                    <a:pt x="0" y="130"/>
                  </a:cubicBezTo>
                  <a:cubicBezTo>
                    <a:pt x="0" y="133"/>
                    <a:pt x="0" y="137"/>
                    <a:pt x="0" y="13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70"/>
                    <a:pt x="0" y="170"/>
                    <a:pt x="0" y="171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1"/>
                    <a:pt x="0" y="183"/>
                    <a:pt x="0" y="185"/>
                  </a:cubicBezTo>
                  <a:cubicBezTo>
                    <a:pt x="0" y="186"/>
                    <a:pt x="0" y="187"/>
                    <a:pt x="0" y="188"/>
                  </a:cubicBezTo>
                  <a:cubicBezTo>
                    <a:pt x="0" y="189"/>
                    <a:pt x="0" y="190"/>
                    <a:pt x="0" y="191"/>
                  </a:cubicBezTo>
                  <a:cubicBezTo>
                    <a:pt x="0" y="193"/>
                    <a:pt x="0" y="194"/>
                    <a:pt x="0" y="195"/>
                  </a:cubicBezTo>
                  <a:cubicBezTo>
                    <a:pt x="0" y="196"/>
                    <a:pt x="0" y="197"/>
                    <a:pt x="1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1" y="197"/>
                    <a:pt x="1" y="197"/>
                    <a:pt x="1" y="197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1" y="199"/>
                    <a:pt x="1" y="200"/>
                    <a:pt x="1" y="202"/>
                  </a:cubicBezTo>
                  <a:cubicBezTo>
                    <a:pt x="1" y="202"/>
                    <a:pt x="1" y="202"/>
                    <a:pt x="1" y="202"/>
                  </a:cubicBezTo>
                  <a:cubicBezTo>
                    <a:pt x="1" y="203"/>
                    <a:pt x="1" y="205"/>
                    <a:pt x="1" y="206"/>
                  </a:cubicBezTo>
                  <a:cubicBezTo>
                    <a:pt x="1" y="207"/>
                    <a:pt x="1" y="208"/>
                    <a:pt x="1" y="209"/>
                  </a:cubicBezTo>
                  <a:cubicBezTo>
                    <a:pt x="1" y="210"/>
                    <a:pt x="1" y="210"/>
                    <a:pt x="1" y="211"/>
                  </a:cubicBezTo>
                  <a:cubicBezTo>
                    <a:pt x="1" y="212"/>
                    <a:pt x="1" y="213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6"/>
                    <a:pt x="1" y="217"/>
                    <a:pt x="1" y="217"/>
                  </a:cubicBezTo>
                  <a:cubicBezTo>
                    <a:pt x="1" y="219"/>
                    <a:pt x="1" y="220"/>
                    <a:pt x="1" y="221"/>
                  </a:cubicBezTo>
                  <a:cubicBezTo>
                    <a:pt x="1" y="221"/>
                    <a:pt x="1" y="222"/>
                    <a:pt x="1" y="222"/>
                  </a:cubicBezTo>
                  <a:cubicBezTo>
                    <a:pt x="1" y="222"/>
                    <a:pt x="1" y="223"/>
                    <a:pt x="1" y="223"/>
                  </a:cubicBezTo>
                  <a:cubicBezTo>
                    <a:pt x="1" y="224"/>
                    <a:pt x="1" y="224"/>
                    <a:pt x="1" y="225"/>
                  </a:cubicBezTo>
                  <a:cubicBezTo>
                    <a:pt x="2" y="240"/>
                    <a:pt x="3" y="251"/>
                    <a:pt x="4" y="258"/>
                  </a:cubicBezTo>
                  <a:cubicBezTo>
                    <a:pt x="5" y="267"/>
                    <a:pt x="6" y="274"/>
                    <a:pt x="7" y="278"/>
                  </a:cubicBezTo>
                  <a:cubicBezTo>
                    <a:pt x="7" y="279"/>
                    <a:pt x="7" y="280"/>
                    <a:pt x="8" y="281"/>
                  </a:cubicBezTo>
                  <a:cubicBezTo>
                    <a:pt x="8" y="282"/>
                    <a:pt x="8" y="284"/>
                    <a:pt x="9" y="285"/>
                  </a:cubicBezTo>
                  <a:cubicBezTo>
                    <a:pt x="9" y="285"/>
                    <a:pt x="9" y="285"/>
                    <a:pt x="9" y="285"/>
                  </a:cubicBezTo>
                  <a:cubicBezTo>
                    <a:pt x="9" y="285"/>
                    <a:pt x="9" y="286"/>
                    <a:pt x="9" y="286"/>
                  </a:cubicBezTo>
                  <a:cubicBezTo>
                    <a:pt x="9" y="286"/>
                    <a:pt x="9" y="286"/>
                    <a:pt x="9" y="286"/>
                  </a:cubicBezTo>
                  <a:cubicBezTo>
                    <a:pt x="9" y="287"/>
                    <a:pt x="9" y="287"/>
                    <a:pt x="9" y="287"/>
                  </a:cubicBezTo>
                  <a:cubicBezTo>
                    <a:pt x="10" y="287"/>
                    <a:pt x="10" y="287"/>
                    <a:pt x="10" y="287"/>
                  </a:cubicBezTo>
                  <a:cubicBezTo>
                    <a:pt x="10" y="287"/>
                    <a:pt x="10" y="287"/>
                    <a:pt x="10" y="287"/>
                  </a:cubicBezTo>
                  <a:cubicBezTo>
                    <a:pt x="11" y="289"/>
                    <a:pt x="12" y="291"/>
                    <a:pt x="13" y="293"/>
                  </a:cubicBezTo>
                  <a:cubicBezTo>
                    <a:pt x="13" y="293"/>
                    <a:pt x="13" y="294"/>
                    <a:pt x="13" y="294"/>
                  </a:cubicBezTo>
                  <a:cubicBezTo>
                    <a:pt x="13" y="294"/>
                    <a:pt x="14" y="294"/>
                    <a:pt x="14" y="294"/>
                  </a:cubicBezTo>
                  <a:cubicBezTo>
                    <a:pt x="14" y="295"/>
                    <a:pt x="15" y="296"/>
                    <a:pt x="16" y="297"/>
                  </a:cubicBezTo>
                  <a:cubicBezTo>
                    <a:pt x="17" y="297"/>
                    <a:pt x="17" y="297"/>
                    <a:pt x="17" y="298"/>
                  </a:cubicBezTo>
                  <a:cubicBezTo>
                    <a:pt x="17" y="298"/>
                    <a:pt x="17" y="298"/>
                    <a:pt x="17" y="298"/>
                  </a:cubicBezTo>
                  <a:cubicBezTo>
                    <a:pt x="17" y="298"/>
                    <a:pt x="17" y="298"/>
                    <a:pt x="17" y="298"/>
                  </a:cubicBezTo>
                  <a:cubicBezTo>
                    <a:pt x="17" y="298"/>
                    <a:pt x="17" y="298"/>
                    <a:pt x="17" y="298"/>
                  </a:cubicBezTo>
                  <a:cubicBezTo>
                    <a:pt x="18" y="298"/>
                    <a:pt x="18" y="299"/>
                    <a:pt x="18" y="299"/>
                  </a:cubicBezTo>
                  <a:cubicBezTo>
                    <a:pt x="19" y="299"/>
                    <a:pt x="19" y="299"/>
                    <a:pt x="19" y="300"/>
                  </a:cubicBezTo>
                  <a:cubicBezTo>
                    <a:pt x="20" y="300"/>
                    <a:pt x="20" y="300"/>
                    <a:pt x="20" y="300"/>
                  </a:cubicBezTo>
                  <a:cubicBezTo>
                    <a:pt x="20" y="300"/>
                    <a:pt x="20" y="300"/>
                    <a:pt x="20" y="300"/>
                  </a:cubicBezTo>
                  <a:cubicBezTo>
                    <a:pt x="20" y="300"/>
                    <a:pt x="20" y="300"/>
                    <a:pt x="20" y="300"/>
                  </a:cubicBezTo>
                  <a:cubicBezTo>
                    <a:pt x="20" y="300"/>
                    <a:pt x="20" y="300"/>
                    <a:pt x="20" y="300"/>
                  </a:cubicBezTo>
                  <a:cubicBezTo>
                    <a:pt x="20" y="300"/>
                    <a:pt x="20" y="300"/>
                    <a:pt x="21" y="301"/>
                  </a:cubicBezTo>
                  <a:cubicBezTo>
                    <a:pt x="21" y="301"/>
                    <a:pt x="22" y="301"/>
                    <a:pt x="22" y="301"/>
                  </a:cubicBezTo>
                  <a:cubicBezTo>
                    <a:pt x="22" y="301"/>
                    <a:pt x="22" y="301"/>
                    <a:pt x="22" y="301"/>
                  </a:cubicBezTo>
                  <a:cubicBezTo>
                    <a:pt x="22" y="301"/>
                    <a:pt x="22" y="301"/>
                    <a:pt x="22" y="301"/>
                  </a:cubicBezTo>
                  <a:cubicBezTo>
                    <a:pt x="22" y="301"/>
                    <a:pt x="22" y="301"/>
                    <a:pt x="22" y="301"/>
                  </a:cubicBezTo>
                  <a:cubicBezTo>
                    <a:pt x="23" y="302"/>
                    <a:pt x="23" y="302"/>
                    <a:pt x="24" y="302"/>
                  </a:cubicBezTo>
                  <a:cubicBezTo>
                    <a:pt x="24" y="303"/>
                    <a:pt x="24" y="303"/>
                    <a:pt x="24" y="303"/>
                  </a:cubicBezTo>
                  <a:cubicBezTo>
                    <a:pt x="24" y="303"/>
                    <a:pt x="24" y="303"/>
                    <a:pt x="24" y="303"/>
                  </a:cubicBezTo>
                  <a:cubicBezTo>
                    <a:pt x="24" y="303"/>
                    <a:pt x="24" y="303"/>
                    <a:pt x="24" y="303"/>
                  </a:cubicBezTo>
                  <a:cubicBezTo>
                    <a:pt x="24" y="303"/>
                    <a:pt x="25" y="303"/>
                    <a:pt x="25" y="303"/>
                  </a:cubicBezTo>
                  <a:cubicBezTo>
                    <a:pt x="25" y="303"/>
                    <a:pt x="25" y="303"/>
                    <a:pt x="25" y="303"/>
                  </a:cubicBezTo>
                  <a:cubicBezTo>
                    <a:pt x="25" y="303"/>
                    <a:pt x="25" y="303"/>
                    <a:pt x="25" y="303"/>
                  </a:cubicBezTo>
                  <a:cubicBezTo>
                    <a:pt x="25" y="303"/>
                    <a:pt x="25" y="303"/>
                    <a:pt x="25" y="303"/>
                  </a:cubicBezTo>
                  <a:cubicBezTo>
                    <a:pt x="26" y="304"/>
                    <a:pt x="28" y="304"/>
                    <a:pt x="30" y="305"/>
                  </a:cubicBezTo>
                  <a:cubicBezTo>
                    <a:pt x="30" y="305"/>
                    <a:pt x="30" y="305"/>
                    <a:pt x="30" y="305"/>
                  </a:cubicBezTo>
                  <a:cubicBezTo>
                    <a:pt x="30" y="305"/>
                    <a:pt x="30" y="305"/>
                    <a:pt x="30" y="305"/>
                  </a:cubicBezTo>
                  <a:cubicBezTo>
                    <a:pt x="30" y="305"/>
                    <a:pt x="30" y="305"/>
                    <a:pt x="30" y="305"/>
                  </a:cubicBezTo>
                  <a:cubicBezTo>
                    <a:pt x="30" y="305"/>
                    <a:pt x="30" y="305"/>
                    <a:pt x="30" y="305"/>
                  </a:cubicBezTo>
                  <a:cubicBezTo>
                    <a:pt x="30" y="305"/>
                    <a:pt x="31" y="305"/>
                    <a:pt x="32" y="306"/>
                  </a:cubicBezTo>
                  <a:cubicBezTo>
                    <a:pt x="32" y="306"/>
                    <a:pt x="32" y="306"/>
                    <a:pt x="32" y="306"/>
                  </a:cubicBezTo>
                  <a:cubicBezTo>
                    <a:pt x="32" y="306"/>
                    <a:pt x="32" y="306"/>
                    <a:pt x="32" y="306"/>
                  </a:cubicBezTo>
                  <a:cubicBezTo>
                    <a:pt x="32" y="306"/>
                    <a:pt x="32" y="306"/>
                    <a:pt x="32" y="306"/>
                  </a:cubicBezTo>
                  <a:cubicBezTo>
                    <a:pt x="33" y="306"/>
                    <a:pt x="34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6" y="307"/>
                    <a:pt x="37" y="307"/>
                    <a:pt x="38" y="307"/>
                  </a:cubicBezTo>
                  <a:cubicBezTo>
                    <a:pt x="38" y="307"/>
                    <a:pt x="38" y="307"/>
                    <a:pt x="38" y="307"/>
                  </a:cubicBezTo>
                  <a:cubicBezTo>
                    <a:pt x="39" y="307"/>
                    <a:pt x="40" y="307"/>
                    <a:pt x="41" y="307"/>
                  </a:cubicBezTo>
                  <a:cubicBezTo>
                    <a:pt x="41" y="307"/>
                    <a:pt x="41" y="307"/>
                    <a:pt x="41" y="307"/>
                  </a:cubicBezTo>
                  <a:cubicBezTo>
                    <a:pt x="41" y="308"/>
                    <a:pt x="42" y="308"/>
                    <a:pt x="43" y="308"/>
                  </a:cubicBezTo>
                  <a:cubicBezTo>
                    <a:pt x="53" y="309"/>
                    <a:pt x="63" y="308"/>
                    <a:pt x="72" y="304"/>
                  </a:cubicBezTo>
                  <a:cubicBezTo>
                    <a:pt x="74" y="303"/>
                    <a:pt x="76" y="302"/>
                    <a:pt x="77" y="301"/>
                  </a:cubicBezTo>
                  <a:cubicBezTo>
                    <a:pt x="77" y="301"/>
                    <a:pt x="77" y="301"/>
                    <a:pt x="78" y="301"/>
                  </a:cubicBezTo>
                  <a:cubicBezTo>
                    <a:pt x="78" y="301"/>
                    <a:pt x="78" y="301"/>
                    <a:pt x="78" y="301"/>
                  </a:cubicBezTo>
                  <a:cubicBezTo>
                    <a:pt x="78" y="301"/>
                    <a:pt x="78" y="300"/>
                    <a:pt x="79" y="300"/>
                  </a:cubicBezTo>
                  <a:cubicBezTo>
                    <a:pt x="79" y="300"/>
                    <a:pt x="79" y="300"/>
                    <a:pt x="79" y="300"/>
                  </a:cubicBezTo>
                  <a:cubicBezTo>
                    <a:pt x="79" y="300"/>
                    <a:pt x="79" y="300"/>
                    <a:pt x="79" y="300"/>
                  </a:cubicBezTo>
                  <a:cubicBezTo>
                    <a:pt x="79" y="300"/>
                    <a:pt x="79" y="300"/>
                    <a:pt x="80" y="300"/>
                  </a:cubicBezTo>
                  <a:cubicBezTo>
                    <a:pt x="80" y="300"/>
                    <a:pt x="80" y="300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299"/>
                    <a:pt x="81" y="299"/>
                    <a:pt x="81" y="299"/>
                  </a:cubicBezTo>
                  <a:cubicBezTo>
                    <a:pt x="81" y="299"/>
                    <a:pt x="81" y="299"/>
                    <a:pt x="81" y="299"/>
                  </a:cubicBezTo>
                  <a:cubicBezTo>
                    <a:pt x="81" y="298"/>
                    <a:pt x="81" y="298"/>
                    <a:pt x="81" y="298"/>
                  </a:cubicBezTo>
                  <a:cubicBezTo>
                    <a:pt x="82" y="298"/>
                    <a:pt x="82" y="298"/>
                    <a:pt x="82" y="298"/>
                  </a:cubicBezTo>
                  <a:cubicBezTo>
                    <a:pt x="82" y="298"/>
                    <a:pt x="82" y="298"/>
                    <a:pt x="82" y="298"/>
                  </a:cubicBezTo>
                  <a:cubicBezTo>
                    <a:pt x="82" y="298"/>
                    <a:pt x="82" y="298"/>
                    <a:pt x="82" y="297"/>
                  </a:cubicBezTo>
                  <a:cubicBezTo>
                    <a:pt x="84" y="296"/>
                    <a:pt x="84" y="296"/>
                    <a:pt x="84" y="296"/>
                  </a:cubicBezTo>
                  <a:cubicBezTo>
                    <a:pt x="85" y="295"/>
                    <a:pt x="86" y="294"/>
                    <a:pt x="86" y="293"/>
                  </a:cubicBezTo>
                  <a:cubicBezTo>
                    <a:pt x="87" y="292"/>
                    <a:pt x="87" y="292"/>
                    <a:pt x="87" y="292"/>
                  </a:cubicBezTo>
                  <a:cubicBezTo>
                    <a:pt x="87" y="292"/>
                    <a:pt x="87" y="292"/>
                    <a:pt x="87" y="292"/>
                  </a:cubicBezTo>
                  <a:cubicBezTo>
                    <a:pt x="87" y="292"/>
                    <a:pt x="87" y="292"/>
                    <a:pt x="87" y="292"/>
                  </a:cubicBezTo>
                  <a:cubicBezTo>
                    <a:pt x="87" y="292"/>
                    <a:pt x="87" y="292"/>
                    <a:pt x="87" y="292"/>
                  </a:cubicBezTo>
                  <a:cubicBezTo>
                    <a:pt x="87" y="292"/>
                    <a:pt x="87" y="292"/>
                    <a:pt x="87" y="292"/>
                  </a:cubicBezTo>
                  <a:cubicBezTo>
                    <a:pt x="87" y="291"/>
                    <a:pt x="88" y="290"/>
                    <a:pt x="88" y="289"/>
                  </a:cubicBezTo>
                  <a:cubicBezTo>
                    <a:pt x="89" y="289"/>
                    <a:pt x="89" y="288"/>
                    <a:pt x="90" y="286"/>
                  </a:cubicBezTo>
                  <a:cubicBezTo>
                    <a:pt x="92" y="281"/>
                    <a:pt x="92" y="276"/>
                    <a:pt x="93" y="271"/>
                  </a:cubicBezTo>
                  <a:cubicBezTo>
                    <a:pt x="94" y="267"/>
                    <a:pt x="95" y="261"/>
                    <a:pt x="96" y="253"/>
                  </a:cubicBezTo>
                  <a:cubicBezTo>
                    <a:pt x="96" y="252"/>
                    <a:pt x="96" y="252"/>
                    <a:pt x="96" y="252"/>
                  </a:cubicBezTo>
                  <a:cubicBezTo>
                    <a:pt x="96" y="251"/>
                    <a:pt x="96" y="251"/>
                    <a:pt x="96" y="251"/>
                  </a:cubicBezTo>
                  <a:cubicBezTo>
                    <a:pt x="96" y="245"/>
                    <a:pt x="97" y="238"/>
                    <a:pt x="97" y="232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97" y="231"/>
                    <a:pt x="97" y="231"/>
                    <a:pt x="97" y="231"/>
                  </a:cubicBezTo>
                  <a:cubicBezTo>
                    <a:pt x="97" y="231"/>
                    <a:pt x="97" y="231"/>
                    <a:pt x="97" y="231"/>
                  </a:cubicBezTo>
                  <a:cubicBezTo>
                    <a:pt x="97" y="231"/>
                    <a:pt x="98" y="230"/>
                    <a:pt x="98" y="229"/>
                  </a:cubicBezTo>
                  <a:cubicBezTo>
                    <a:pt x="98" y="228"/>
                    <a:pt x="98" y="228"/>
                    <a:pt x="98" y="227"/>
                  </a:cubicBezTo>
                  <a:cubicBezTo>
                    <a:pt x="98" y="226"/>
                    <a:pt x="98" y="225"/>
                    <a:pt x="98" y="224"/>
                  </a:cubicBezTo>
                  <a:cubicBezTo>
                    <a:pt x="98" y="223"/>
                    <a:pt x="98" y="223"/>
                    <a:pt x="98" y="222"/>
                  </a:cubicBezTo>
                  <a:cubicBezTo>
                    <a:pt x="98" y="222"/>
                    <a:pt x="98" y="221"/>
                    <a:pt x="98" y="220"/>
                  </a:cubicBezTo>
                  <a:cubicBezTo>
                    <a:pt x="98" y="220"/>
                    <a:pt x="98" y="220"/>
                    <a:pt x="98" y="220"/>
                  </a:cubicBezTo>
                  <a:cubicBezTo>
                    <a:pt x="98" y="219"/>
                    <a:pt x="98" y="218"/>
                    <a:pt x="98" y="218"/>
                  </a:cubicBezTo>
                  <a:cubicBezTo>
                    <a:pt x="98" y="217"/>
                    <a:pt x="98" y="216"/>
                    <a:pt x="98" y="216"/>
                  </a:cubicBezTo>
                  <a:cubicBezTo>
                    <a:pt x="98" y="216"/>
                    <a:pt x="98" y="215"/>
                    <a:pt x="98" y="215"/>
                  </a:cubicBezTo>
                  <a:cubicBezTo>
                    <a:pt x="98" y="215"/>
                    <a:pt x="98" y="215"/>
                    <a:pt x="98" y="215"/>
                  </a:cubicBezTo>
                  <a:cubicBezTo>
                    <a:pt x="98" y="215"/>
                    <a:pt x="98" y="215"/>
                    <a:pt x="98" y="215"/>
                  </a:cubicBezTo>
                  <a:cubicBezTo>
                    <a:pt x="98" y="215"/>
                    <a:pt x="98" y="215"/>
                    <a:pt x="98" y="215"/>
                  </a:cubicBezTo>
                  <a:cubicBezTo>
                    <a:pt x="98" y="215"/>
                    <a:pt x="98" y="215"/>
                    <a:pt x="98" y="215"/>
                  </a:cubicBezTo>
                  <a:cubicBezTo>
                    <a:pt x="98" y="214"/>
                    <a:pt x="98" y="214"/>
                    <a:pt x="98" y="213"/>
                  </a:cubicBezTo>
                  <a:cubicBezTo>
                    <a:pt x="98" y="212"/>
                    <a:pt x="98" y="211"/>
                    <a:pt x="99" y="210"/>
                  </a:cubicBezTo>
                  <a:cubicBezTo>
                    <a:pt x="99" y="210"/>
                    <a:pt x="99" y="210"/>
                    <a:pt x="99" y="210"/>
                  </a:cubicBezTo>
                  <a:cubicBezTo>
                    <a:pt x="99" y="209"/>
                    <a:pt x="99" y="207"/>
                    <a:pt x="99" y="207"/>
                  </a:cubicBezTo>
                  <a:cubicBezTo>
                    <a:pt x="99" y="206"/>
                    <a:pt x="99" y="205"/>
                    <a:pt x="99" y="205"/>
                  </a:cubicBezTo>
                  <a:cubicBezTo>
                    <a:pt x="99" y="203"/>
                    <a:pt x="99" y="202"/>
                    <a:pt x="99" y="200"/>
                  </a:cubicBezTo>
                  <a:cubicBezTo>
                    <a:pt x="99" y="199"/>
                    <a:pt x="99" y="199"/>
                    <a:pt x="99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9" y="198"/>
                    <a:pt x="99" y="198"/>
                    <a:pt x="99" y="198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9" y="195"/>
                    <a:pt x="99" y="194"/>
                    <a:pt x="99" y="193"/>
                  </a:cubicBezTo>
                  <a:cubicBezTo>
                    <a:pt x="99" y="191"/>
                    <a:pt x="99" y="190"/>
                    <a:pt x="99" y="188"/>
                  </a:cubicBezTo>
                  <a:cubicBezTo>
                    <a:pt x="99" y="188"/>
                    <a:pt x="99" y="188"/>
                    <a:pt x="99" y="188"/>
                  </a:cubicBezTo>
                  <a:cubicBezTo>
                    <a:pt x="99" y="187"/>
                    <a:pt x="99" y="186"/>
                    <a:pt x="99" y="185"/>
                  </a:cubicBezTo>
                  <a:cubicBezTo>
                    <a:pt x="99" y="183"/>
                    <a:pt x="99" y="181"/>
                    <a:pt x="99" y="179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99" y="178"/>
                    <a:pt x="99" y="177"/>
                    <a:pt x="99" y="176"/>
                  </a:cubicBezTo>
                  <a:cubicBezTo>
                    <a:pt x="99" y="174"/>
                    <a:pt x="99" y="171"/>
                    <a:pt x="99" y="169"/>
                  </a:cubicBezTo>
                  <a:cubicBezTo>
                    <a:pt x="99" y="169"/>
                    <a:pt x="99" y="169"/>
                    <a:pt x="99" y="169"/>
                  </a:cubicBezTo>
                  <a:cubicBezTo>
                    <a:pt x="99" y="169"/>
                    <a:pt x="99" y="169"/>
                    <a:pt x="99" y="169"/>
                  </a:cubicBezTo>
                  <a:cubicBezTo>
                    <a:pt x="99" y="169"/>
                    <a:pt x="99" y="169"/>
                    <a:pt x="99" y="169"/>
                  </a:cubicBezTo>
                  <a:cubicBezTo>
                    <a:pt x="99" y="140"/>
                    <a:pt x="99" y="140"/>
                    <a:pt x="99" y="140"/>
                  </a:cubicBezTo>
                  <a:cubicBezTo>
                    <a:pt x="99" y="136"/>
                    <a:pt x="99" y="134"/>
                    <a:pt x="99" y="131"/>
                  </a:cubicBezTo>
                  <a:close/>
                  <a:moveTo>
                    <a:pt x="99" y="125"/>
                  </a:moveTo>
                  <a:cubicBezTo>
                    <a:pt x="99" y="125"/>
                    <a:pt x="99" y="124"/>
                    <a:pt x="99" y="123"/>
                  </a:cubicBezTo>
                  <a:cubicBezTo>
                    <a:pt x="99" y="124"/>
                    <a:pt x="99" y="124"/>
                    <a:pt x="99" y="125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lose/>
                </a:path>
              </a:pathLst>
            </a:custGeom>
            <a:solidFill>
              <a:srgbClr val="FDD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3" name="ïŝliḑè"/>
            <p:cNvSpPr/>
            <p:nvPr/>
          </p:nvSpPr>
          <p:spPr bwMode="auto">
            <a:xfrm>
              <a:off x="4400551" y="5127626"/>
              <a:ext cx="341313" cy="233363"/>
            </a:xfrm>
            <a:custGeom>
              <a:avLst/>
              <a:gdLst>
                <a:gd name="T0" fmla="*/ 92 w 93"/>
                <a:gd name="T1" fmla="*/ 1 h 64"/>
                <a:gd name="T2" fmla="*/ 91 w 93"/>
                <a:gd name="T3" fmla="*/ 3 h 64"/>
                <a:gd name="T4" fmla="*/ 89 w 93"/>
                <a:gd name="T5" fmla="*/ 4 h 64"/>
                <a:gd name="T6" fmla="*/ 87 w 93"/>
                <a:gd name="T7" fmla="*/ 5 h 64"/>
                <a:gd name="T8" fmla="*/ 37 w 93"/>
                <a:gd name="T9" fmla="*/ 15 h 64"/>
                <a:gd name="T10" fmla="*/ 30 w 93"/>
                <a:gd name="T11" fmla="*/ 14 h 64"/>
                <a:gd name="T12" fmla="*/ 26 w 93"/>
                <a:gd name="T13" fmla="*/ 13 h 64"/>
                <a:gd name="T14" fmla="*/ 26 w 93"/>
                <a:gd name="T15" fmla="*/ 13 h 64"/>
                <a:gd name="T16" fmla="*/ 22 w 93"/>
                <a:gd name="T17" fmla="*/ 12 h 64"/>
                <a:gd name="T18" fmla="*/ 18 w 93"/>
                <a:gd name="T19" fmla="*/ 11 h 64"/>
                <a:gd name="T20" fmla="*/ 18 w 93"/>
                <a:gd name="T21" fmla="*/ 11 h 64"/>
                <a:gd name="T22" fmla="*/ 11 w 93"/>
                <a:gd name="T23" fmla="*/ 8 h 64"/>
                <a:gd name="T24" fmla="*/ 11 w 93"/>
                <a:gd name="T25" fmla="*/ 7 h 64"/>
                <a:gd name="T26" fmla="*/ 10 w 93"/>
                <a:gd name="T27" fmla="*/ 7 h 64"/>
                <a:gd name="T28" fmla="*/ 7 w 93"/>
                <a:gd name="T29" fmla="*/ 6 h 64"/>
                <a:gd name="T30" fmla="*/ 4 w 93"/>
                <a:gd name="T31" fmla="*/ 4 h 64"/>
                <a:gd name="T32" fmla="*/ 4 w 93"/>
                <a:gd name="T33" fmla="*/ 4 h 64"/>
                <a:gd name="T34" fmla="*/ 1 w 93"/>
                <a:gd name="T35" fmla="*/ 1 h 64"/>
                <a:gd name="T36" fmla="*/ 0 w 93"/>
                <a:gd name="T37" fmla="*/ 0 h 64"/>
                <a:gd name="T38" fmla="*/ 4 w 93"/>
                <a:gd name="T39" fmla="*/ 33 h 64"/>
                <a:gd name="T40" fmla="*/ 6 w 93"/>
                <a:gd name="T41" fmla="*/ 40 h 64"/>
                <a:gd name="T42" fmla="*/ 6 w 93"/>
                <a:gd name="T43" fmla="*/ 42 h 64"/>
                <a:gd name="T44" fmla="*/ 10 w 93"/>
                <a:gd name="T45" fmla="*/ 48 h 64"/>
                <a:gd name="T46" fmla="*/ 13 w 93"/>
                <a:gd name="T47" fmla="*/ 52 h 64"/>
                <a:gd name="T48" fmla="*/ 14 w 93"/>
                <a:gd name="T49" fmla="*/ 53 h 64"/>
                <a:gd name="T50" fmla="*/ 16 w 93"/>
                <a:gd name="T51" fmla="*/ 55 h 64"/>
                <a:gd name="T52" fmla="*/ 17 w 93"/>
                <a:gd name="T53" fmla="*/ 55 h 64"/>
                <a:gd name="T54" fmla="*/ 19 w 93"/>
                <a:gd name="T55" fmla="*/ 56 h 64"/>
                <a:gd name="T56" fmla="*/ 19 w 93"/>
                <a:gd name="T57" fmla="*/ 56 h 64"/>
                <a:gd name="T58" fmla="*/ 21 w 93"/>
                <a:gd name="T59" fmla="*/ 58 h 64"/>
                <a:gd name="T60" fmla="*/ 22 w 93"/>
                <a:gd name="T61" fmla="*/ 58 h 64"/>
                <a:gd name="T62" fmla="*/ 27 w 93"/>
                <a:gd name="T63" fmla="*/ 60 h 64"/>
                <a:gd name="T64" fmla="*/ 27 w 93"/>
                <a:gd name="T65" fmla="*/ 60 h 64"/>
                <a:gd name="T66" fmla="*/ 29 w 93"/>
                <a:gd name="T67" fmla="*/ 61 h 64"/>
                <a:gd name="T68" fmla="*/ 32 w 93"/>
                <a:gd name="T69" fmla="*/ 61 h 64"/>
                <a:gd name="T70" fmla="*/ 32 w 93"/>
                <a:gd name="T71" fmla="*/ 61 h 64"/>
                <a:gd name="T72" fmla="*/ 35 w 93"/>
                <a:gd name="T73" fmla="*/ 62 h 64"/>
                <a:gd name="T74" fmla="*/ 38 w 93"/>
                <a:gd name="T75" fmla="*/ 62 h 64"/>
                <a:gd name="T76" fmla="*/ 74 w 93"/>
                <a:gd name="T77" fmla="*/ 56 h 64"/>
                <a:gd name="T78" fmla="*/ 76 w 93"/>
                <a:gd name="T79" fmla="*/ 55 h 64"/>
                <a:gd name="T80" fmla="*/ 77 w 93"/>
                <a:gd name="T81" fmla="*/ 55 h 64"/>
                <a:gd name="T82" fmla="*/ 78 w 93"/>
                <a:gd name="T83" fmla="*/ 54 h 64"/>
                <a:gd name="T84" fmla="*/ 79 w 93"/>
                <a:gd name="T85" fmla="*/ 53 h 64"/>
                <a:gd name="T86" fmla="*/ 81 w 93"/>
                <a:gd name="T87" fmla="*/ 51 h 64"/>
                <a:gd name="T88" fmla="*/ 84 w 93"/>
                <a:gd name="T89" fmla="*/ 47 h 64"/>
                <a:gd name="T90" fmla="*/ 84 w 93"/>
                <a:gd name="T91" fmla="*/ 47 h 64"/>
                <a:gd name="T92" fmla="*/ 90 w 93"/>
                <a:gd name="T93" fmla="*/ 26 h 64"/>
                <a:gd name="T94" fmla="*/ 93 w 93"/>
                <a:gd name="T9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3" h="64">
                  <a:moveTo>
                    <a:pt x="93" y="1"/>
                  </a:moveTo>
                  <a:cubicBezTo>
                    <a:pt x="93" y="1"/>
                    <a:pt x="93" y="1"/>
                    <a:pt x="93" y="1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2" y="2"/>
                    <a:pt x="92" y="2"/>
                    <a:pt x="92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3"/>
                    <a:pt x="91" y="3"/>
                    <a:pt x="91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90" y="3"/>
                    <a:pt x="90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8" y="4"/>
                    <a:pt x="88" y="5"/>
                    <a:pt x="88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7" y="6"/>
                    <a:pt x="86" y="6"/>
                  </a:cubicBezTo>
                  <a:cubicBezTo>
                    <a:pt x="84" y="7"/>
                    <a:pt x="82" y="8"/>
                    <a:pt x="79" y="9"/>
                  </a:cubicBezTo>
                  <a:cubicBezTo>
                    <a:pt x="67" y="15"/>
                    <a:pt x="51" y="16"/>
                    <a:pt x="37" y="15"/>
                  </a:cubicBezTo>
                  <a:cubicBezTo>
                    <a:pt x="36" y="15"/>
                    <a:pt x="35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4"/>
                    <a:pt x="31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9" y="13"/>
                    <a:pt x="28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4" y="12"/>
                    <a:pt x="23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1"/>
                    <a:pt x="19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10"/>
                    <a:pt x="13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9" y="7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5" y="5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2"/>
                    <a:pt x="1" y="1"/>
                    <a:pt x="1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1" y="10"/>
                    <a:pt x="1" y="13"/>
                  </a:cubicBezTo>
                  <a:cubicBezTo>
                    <a:pt x="2" y="22"/>
                    <a:pt x="3" y="29"/>
                    <a:pt x="4" y="33"/>
                  </a:cubicBezTo>
                  <a:cubicBezTo>
                    <a:pt x="4" y="34"/>
                    <a:pt x="4" y="35"/>
                    <a:pt x="5" y="36"/>
                  </a:cubicBezTo>
                  <a:cubicBezTo>
                    <a:pt x="5" y="37"/>
                    <a:pt x="5" y="39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8" y="44"/>
                    <a:pt x="9" y="46"/>
                    <a:pt x="10" y="48"/>
                  </a:cubicBezTo>
                  <a:cubicBezTo>
                    <a:pt x="10" y="48"/>
                    <a:pt x="10" y="49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ubicBezTo>
                    <a:pt x="11" y="50"/>
                    <a:pt x="12" y="51"/>
                    <a:pt x="13" y="52"/>
                  </a:cubicBezTo>
                  <a:cubicBezTo>
                    <a:pt x="14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5" y="53"/>
                    <a:pt x="15" y="54"/>
                    <a:pt x="15" y="54"/>
                  </a:cubicBezTo>
                  <a:cubicBezTo>
                    <a:pt x="16" y="54"/>
                    <a:pt x="16" y="54"/>
                    <a:pt x="16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8" y="56"/>
                  </a:cubicBezTo>
                  <a:cubicBezTo>
                    <a:pt x="18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20" y="57"/>
                    <a:pt x="20" y="57"/>
                    <a:pt x="21" y="57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2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3" y="59"/>
                    <a:pt x="25" y="59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7" y="60"/>
                    <a:pt x="27" y="60"/>
                  </a:cubicBezTo>
                  <a:cubicBezTo>
                    <a:pt x="27" y="60"/>
                    <a:pt x="28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1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2"/>
                    <a:pt x="37" y="62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3"/>
                    <a:pt x="39" y="63"/>
                    <a:pt x="40" y="63"/>
                  </a:cubicBezTo>
                  <a:cubicBezTo>
                    <a:pt x="50" y="64"/>
                    <a:pt x="60" y="63"/>
                    <a:pt x="69" y="59"/>
                  </a:cubicBezTo>
                  <a:cubicBezTo>
                    <a:pt x="71" y="58"/>
                    <a:pt x="73" y="57"/>
                    <a:pt x="74" y="56"/>
                  </a:cubicBezTo>
                  <a:cubicBezTo>
                    <a:pt x="74" y="56"/>
                    <a:pt x="74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5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5"/>
                    <a:pt x="76" y="55"/>
                    <a:pt x="77" y="55"/>
                  </a:cubicBezTo>
                  <a:cubicBezTo>
                    <a:pt x="77" y="55"/>
                    <a:pt x="77" y="55"/>
                    <a:pt x="77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54"/>
                    <a:pt x="78" y="54"/>
                    <a:pt x="78" y="54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3"/>
                    <a:pt x="79" y="53"/>
                    <a:pt x="79" y="52"/>
                  </a:cubicBezTo>
                  <a:cubicBezTo>
                    <a:pt x="81" y="51"/>
                    <a:pt x="81" y="51"/>
                    <a:pt x="81" y="51"/>
                  </a:cubicBezTo>
                  <a:cubicBezTo>
                    <a:pt x="82" y="50"/>
                    <a:pt x="83" y="49"/>
                    <a:pt x="83" y="48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5" y="45"/>
                    <a:pt x="85" y="44"/>
                  </a:cubicBezTo>
                  <a:cubicBezTo>
                    <a:pt x="86" y="44"/>
                    <a:pt x="86" y="43"/>
                    <a:pt x="87" y="41"/>
                  </a:cubicBezTo>
                  <a:cubicBezTo>
                    <a:pt x="89" y="36"/>
                    <a:pt x="89" y="31"/>
                    <a:pt x="90" y="26"/>
                  </a:cubicBezTo>
                  <a:cubicBezTo>
                    <a:pt x="91" y="22"/>
                    <a:pt x="92" y="16"/>
                    <a:pt x="93" y="8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4"/>
                    <a:pt x="93" y="2"/>
                    <a:pt x="93" y="1"/>
                  </a:cubicBezTo>
                  <a:cubicBezTo>
                    <a:pt x="93" y="1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C55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4" name="îšḻiḍê"/>
            <p:cNvSpPr/>
            <p:nvPr/>
          </p:nvSpPr>
          <p:spPr bwMode="auto">
            <a:xfrm>
              <a:off x="4986338" y="534035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99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5" name="işḷîḍê"/>
            <p:cNvSpPr/>
            <p:nvPr/>
          </p:nvSpPr>
          <p:spPr bwMode="auto">
            <a:xfrm>
              <a:off x="5575301" y="5183188"/>
              <a:ext cx="6350" cy="3175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0 h 1"/>
                <a:gd name="T4" fmla="*/ 0 w 2"/>
                <a:gd name="T5" fmla="*/ 0 h 1"/>
                <a:gd name="T6" fmla="*/ 2 w 2"/>
                <a:gd name="T7" fmla="*/ 1 h 1"/>
                <a:gd name="T8" fmla="*/ 1 w 2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2" y="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99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6" name="ïS1îde"/>
            <p:cNvSpPr/>
            <p:nvPr/>
          </p:nvSpPr>
          <p:spPr bwMode="auto">
            <a:xfrm>
              <a:off x="5575301" y="5178426"/>
              <a:ext cx="0" cy="4763"/>
            </a:xfrm>
            <a:custGeom>
              <a:avLst/>
              <a:gdLst>
                <a:gd name="T0" fmla="*/ 0 h 1"/>
                <a:gd name="T1" fmla="*/ 0 h 1"/>
                <a:gd name="T2" fmla="*/ 1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99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7" name="îṩļíḋê"/>
            <p:cNvSpPr/>
            <p:nvPr/>
          </p:nvSpPr>
          <p:spPr bwMode="auto">
            <a:xfrm>
              <a:off x="4814888" y="5149851"/>
              <a:ext cx="803275" cy="488950"/>
            </a:xfrm>
            <a:custGeom>
              <a:avLst/>
              <a:gdLst>
                <a:gd name="T0" fmla="*/ 220 w 220"/>
                <a:gd name="T1" fmla="*/ 38 h 134"/>
                <a:gd name="T2" fmla="*/ 220 w 220"/>
                <a:gd name="T3" fmla="*/ 34 h 134"/>
                <a:gd name="T4" fmla="*/ 220 w 220"/>
                <a:gd name="T5" fmla="*/ 30 h 134"/>
                <a:gd name="T6" fmla="*/ 219 w 220"/>
                <a:gd name="T7" fmla="*/ 26 h 134"/>
                <a:gd name="T8" fmla="*/ 218 w 220"/>
                <a:gd name="T9" fmla="*/ 23 h 134"/>
                <a:gd name="T10" fmla="*/ 210 w 220"/>
                <a:gd name="T11" fmla="*/ 10 h 134"/>
                <a:gd name="T12" fmla="*/ 208 w 220"/>
                <a:gd name="T13" fmla="*/ 8 h 134"/>
                <a:gd name="T14" fmla="*/ 207 w 220"/>
                <a:gd name="T15" fmla="*/ 7 h 134"/>
                <a:gd name="T16" fmla="*/ 202 w 220"/>
                <a:gd name="T17" fmla="*/ 4 h 134"/>
                <a:gd name="T18" fmla="*/ 200 w 220"/>
                <a:gd name="T19" fmla="*/ 3 h 134"/>
                <a:gd name="T20" fmla="*/ 184 w 220"/>
                <a:gd name="T21" fmla="*/ 0 h 134"/>
                <a:gd name="T22" fmla="*/ 175 w 220"/>
                <a:gd name="T23" fmla="*/ 0 h 134"/>
                <a:gd name="T24" fmla="*/ 147 w 220"/>
                <a:gd name="T25" fmla="*/ 4 h 134"/>
                <a:gd name="T26" fmla="*/ 139 w 220"/>
                <a:gd name="T27" fmla="*/ 7 h 134"/>
                <a:gd name="T28" fmla="*/ 130 w 220"/>
                <a:gd name="T29" fmla="*/ 9 h 134"/>
                <a:gd name="T30" fmla="*/ 119 w 220"/>
                <a:gd name="T31" fmla="*/ 14 h 134"/>
                <a:gd name="T32" fmla="*/ 88 w 220"/>
                <a:gd name="T33" fmla="*/ 32 h 134"/>
                <a:gd name="T34" fmla="*/ 85 w 220"/>
                <a:gd name="T35" fmla="*/ 34 h 134"/>
                <a:gd name="T36" fmla="*/ 80 w 220"/>
                <a:gd name="T37" fmla="*/ 39 h 134"/>
                <a:gd name="T38" fmla="*/ 77 w 220"/>
                <a:gd name="T39" fmla="*/ 42 h 134"/>
                <a:gd name="T40" fmla="*/ 69 w 220"/>
                <a:gd name="T41" fmla="*/ 47 h 134"/>
                <a:gd name="T42" fmla="*/ 57 w 220"/>
                <a:gd name="T43" fmla="*/ 50 h 134"/>
                <a:gd name="T44" fmla="*/ 49 w 220"/>
                <a:gd name="T45" fmla="*/ 52 h 134"/>
                <a:gd name="T46" fmla="*/ 45 w 220"/>
                <a:gd name="T47" fmla="*/ 53 h 134"/>
                <a:gd name="T48" fmla="*/ 40 w 220"/>
                <a:gd name="T49" fmla="*/ 55 h 134"/>
                <a:gd name="T50" fmla="*/ 37 w 220"/>
                <a:gd name="T51" fmla="*/ 56 h 134"/>
                <a:gd name="T52" fmla="*/ 34 w 220"/>
                <a:gd name="T53" fmla="*/ 57 h 134"/>
                <a:gd name="T54" fmla="*/ 23 w 220"/>
                <a:gd name="T55" fmla="*/ 64 h 134"/>
                <a:gd name="T56" fmla="*/ 12 w 220"/>
                <a:gd name="T57" fmla="*/ 74 h 134"/>
                <a:gd name="T58" fmla="*/ 4 w 220"/>
                <a:gd name="T59" fmla="*/ 88 h 134"/>
                <a:gd name="T60" fmla="*/ 1 w 220"/>
                <a:gd name="T61" fmla="*/ 94 h 134"/>
                <a:gd name="T62" fmla="*/ 18 w 220"/>
                <a:gd name="T63" fmla="*/ 126 h 134"/>
                <a:gd name="T64" fmla="*/ 20 w 220"/>
                <a:gd name="T65" fmla="*/ 127 h 134"/>
                <a:gd name="T66" fmla="*/ 24 w 220"/>
                <a:gd name="T67" fmla="*/ 129 h 134"/>
                <a:gd name="T68" fmla="*/ 28 w 220"/>
                <a:gd name="T69" fmla="*/ 130 h 134"/>
                <a:gd name="T70" fmla="*/ 30 w 220"/>
                <a:gd name="T71" fmla="*/ 131 h 134"/>
                <a:gd name="T72" fmla="*/ 36 w 220"/>
                <a:gd name="T73" fmla="*/ 132 h 134"/>
                <a:gd name="T74" fmla="*/ 41 w 220"/>
                <a:gd name="T75" fmla="*/ 133 h 134"/>
                <a:gd name="T76" fmla="*/ 46 w 220"/>
                <a:gd name="T77" fmla="*/ 133 h 134"/>
                <a:gd name="T78" fmla="*/ 55 w 220"/>
                <a:gd name="T79" fmla="*/ 134 h 134"/>
                <a:gd name="T80" fmla="*/ 74 w 220"/>
                <a:gd name="T81" fmla="*/ 132 h 134"/>
                <a:gd name="T82" fmla="*/ 102 w 220"/>
                <a:gd name="T83" fmla="*/ 122 h 134"/>
                <a:gd name="T84" fmla="*/ 112 w 220"/>
                <a:gd name="T85" fmla="*/ 116 h 134"/>
                <a:gd name="T86" fmla="*/ 123 w 220"/>
                <a:gd name="T87" fmla="*/ 107 h 134"/>
                <a:gd name="T88" fmla="*/ 180 w 220"/>
                <a:gd name="T89" fmla="*/ 82 h 134"/>
                <a:gd name="T90" fmla="*/ 196 w 220"/>
                <a:gd name="T91" fmla="*/ 73 h 134"/>
                <a:gd name="T92" fmla="*/ 203 w 220"/>
                <a:gd name="T93" fmla="*/ 67 h 134"/>
                <a:gd name="T94" fmla="*/ 209 w 220"/>
                <a:gd name="T95" fmla="*/ 61 h 134"/>
                <a:gd name="T96" fmla="*/ 212 w 220"/>
                <a:gd name="T97" fmla="*/ 58 h 134"/>
                <a:gd name="T98" fmla="*/ 215 w 220"/>
                <a:gd name="T99" fmla="*/ 53 h 134"/>
                <a:gd name="T100" fmla="*/ 217 w 220"/>
                <a:gd name="T101" fmla="*/ 50 h 134"/>
                <a:gd name="T102" fmla="*/ 218 w 220"/>
                <a:gd name="T103" fmla="*/ 47 h 134"/>
                <a:gd name="T104" fmla="*/ 219 w 220"/>
                <a:gd name="T105" fmla="*/ 44 h 134"/>
                <a:gd name="T106" fmla="*/ 220 w 220"/>
                <a:gd name="T107" fmla="*/ 43 h 134"/>
                <a:gd name="T108" fmla="*/ 220 w 220"/>
                <a:gd name="T109" fmla="*/ 3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20" h="134">
                  <a:moveTo>
                    <a:pt x="220" y="39"/>
                  </a:moveTo>
                  <a:cubicBezTo>
                    <a:pt x="220" y="39"/>
                    <a:pt x="220" y="39"/>
                    <a:pt x="220" y="39"/>
                  </a:cubicBezTo>
                  <a:cubicBezTo>
                    <a:pt x="220" y="39"/>
                    <a:pt x="220" y="39"/>
                    <a:pt x="220" y="39"/>
                  </a:cubicBezTo>
                  <a:cubicBezTo>
                    <a:pt x="220" y="39"/>
                    <a:pt x="220" y="38"/>
                    <a:pt x="220" y="38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20" y="38"/>
                    <a:pt x="220" y="38"/>
                    <a:pt x="220" y="38"/>
                  </a:cubicBezTo>
                  <a:cubicBezTo>
                    <a:pt x="220" y="37"/>
                    <a:pt x="220" y="36"/>
                    <a:pt x="220" y="35"/>
                  </a:cubicBezTo>
                  <a:cubicBezTo>
                    <a:pt x="220" y="35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4"/>
                    <a:pt x="220" y="34"/>
                    <a:pt x="220" y="34"/>
                  </a:cubicBezTo>
                  <a:cubicBezTo>
                    <a:pt x="220" y="33"/>
                    <a:pt x="220" y="32"/>
                    <a:pt x="220" y="32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0" y="31"/>
                    <a:pt x="220" y="31"/>
                    <a:pt x="220" y="31"/>
                  </a:cubicBezTo>
                  <a:cubicBezTo>
                    <a:pt x="220" y="31"/>
                    <a:pt x="220" y="30"/>
                    <a:pt x="220" y="30"/>
                  </a:cubicBezTo>
                  <a:cubicBezTo>
                    <a:pt x="220" y="30"/>
                    <a:pt x="220" y="29"/>
                    <a:pt x="220" y="29"/>
                  </a:cubicBezTo>
                  <a:cubicBezTo>
                    <a:pt x="220" y="29"/>
                    <a:pt x="220" y="29"/>
                    <a:pt x="220" y="28"/>
                  </a:cubicBezTo>
                  <a:cubicBezTo>
                    <a:pt x="219" y="28"/>
                    <a:pt x="219" y="28"/>
                    <a:pt x="219" y="27"/>
                  </a:cubicBezTo>
                  <a:cubicBezTo>
                    <a:pt x="219" y="27"/>
                    <a:pt x="219" y="27"/>
                    <a:pt x="219" y="27"/>
                  </a:cubicBezTo>
                  <a:cubicBezTo>
                    <a:pt x="219" y="27"/>
                    <a:pt x="219" y="26"/>
                    <a:pt x="219" y="26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19" y="26"/>
                    <a:pt x="219" y="26"/>
                    <a:pt x="219" y="26"/>
                  </a:cubicBezTo>
                  <a:cubicBezTo>
                    <a:pt x="219" y="26"/>
                    <a:pt x="219" y="25"/>
                    <a:pt x="219" y="25"/>
                  </a:cubicBezTo>
                  <a:cubicBezTo>
                    <a:pt x="219" y="25"/>
                    <a:pt x="219" y="26"/>
                    <a:pt x="219" y="26"/>
                  </a:cubicBezTo>
                  <a:cubicBezTo>
                    <a:pt x="219" y="26"/>
                    <a:pt x="219" y="25"/>
                    <a:pt x="219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4"/>
                    <a:pt x="218" y="24"/>
                    <a:pt x="218" y="24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8" y="23"/>
                    <a:pt x="218" y="23"/>
                    <a:pt x="218" y="23"/>
                  </a:cubicBezTo>
                  <a:cubicBezTo>
                    <a:pt x="218" y="22"/>
                    <a:pt x="217" y="21"/>
                    <a:pt x="217" y="20"/>
                  </a:cubicBezTo>
                  <a:cubicBezTo>
                    <a:pt x="216" y="19"/>
                    <a:pt x="216" y="18"/>
                    <a:pt x="216" y="18"/>
                  </a:cubicBezTo>
                  <a:cubicBezTo>
                    <a:pt x="216" y="18"/>
                    <a:pt x="216" y="18"/>
                    <a:pt x="216" y="18"/>
                  </a:cubicBezTo>
                  <a:cubicBezTo>
                    <a:pt x="214" y="15"/>
                    <a:pt x="213" y="13"/>
                    <a:pt x="211" y="11"/>
                  </a:cubicBezTo>
                  <a:cubicBezTo>
                    <a:pt x="211" y="11"/>
                    <a:pt x="210" y="11"/>
                    <a:pt x="210" y="11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10" y="10"/>
                    <a:pt x="210" y="10"/>
                    <a:pt x="210" y="10"/>
                  </a:cubicBezTo>
                  <a:cubicBezTo>
                    <a:pt x="209" y="10"/>
                    <a:pt x="209" y="10"/>
                    <a:pt x="209" y="9"/>
                  </a:cubicBezTo>
                  <a:cubicBezTo>
                    <a:pt x="209" y="9"/>
                    <a:pt x="209" y="9"/>
                    <a:pt x="209" y="9"/>
                  </a:cubicBezTo>
                  <a:cubicBezTo>
                    <a:pt x="209" y="9"/>
                    <a:pt x="208" y="9"/>
                    <a:pt x="208" y="9"/>
                  </a:cubicBezTo>
                  <a:cubicBezTo>
                    <a:pt x="208" y="9"/>
                    <a:pt x="208" y="9"/>
                    <a:pt x="208" y="9"/>
                  </a:cubicBezTo>
                  <a:cubicBezTo>
                    <a:pt x="208" y="9"/>
                    <a:pt x="208" y="9"/>
                    <a:pt x="208" y="9"/>
                  </a:cubicBezTo>
                  <a:cubicBezTo>
                    <a:pt x="208" y="9"/>
                    <a:pt x="208" y="8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7" y="8"/>
                    <a:pt x="207" y="8"/>
                    <a:pt x="207" y="8"/>
                  </a:cubicBezTo>
                  <a:cubicBezTo>
                    <a:pt x="207" y="7"/>
                    <a:pt x="207" y="7"/>
                    <a:pt x="207" y="7"/>
                  </a:cubicBezTo>
                  <a:cubicBezTo>
                    <a:pt x="206" y="7"/>
                    <a:pt x="205" y="6"/>
                    <a:pt x="205" y="6"/>
                  </a:cubicBezTo>
                  <a:cubicBezTo>
                    <a:pt x="205" y="6"/>
                    <a:pt x="206" y="7"/>
                    <a:pt x="206" y="7"/>
                  </a:cubicBezTo>
                  <a:cubicBezTo>
                    <a:pt x="206" y="7"/>
                    <a:pt x="205" y="6"/>
                    <a:pt x="204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5" y="6"/>
                    <a:pt x="204" y="6"/>
                    <a:pt x="204" y="6"/>
                  </a:cubicBezTo>
                  <a:cubicBezTo>
                    <a:pt x="203" y="5"/>
                    <a:pt x="203" y="5"/>
                    <a:pt x="203" y="5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201" y="4"/>
                    <a:pt x="201" y="4"/>
                    <a:pt x="201" y="4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2"/>
                    <a:pt x="196" y="2"/>
                    <a:pt x="194" y="1"/>
                  </a:cubicBezTo>
                  <a:cubicBezTo>
                    <a:pt x="194" y="1"/>
                    <a:pt x="194" y="1"/>
                    <a:pt x="194" y="1"/>
                  </a:cubicBezTo>
                  <a:cubicBezTo>
                    <a:pt x="193" y="1"/>
                    <a:pt x="193" y="1"/>
                    <a:pt x="193" y="1"/>
                  </a:cubicBezTo>
                  <a:cubicBezTo>
                    <a:pt x="193" y="1"/>
                    <a:pt x="192" y="1"/>
                    <a:pt x="192" y="1"/>
                  </a:cubicBezTo>
                  <a:cubicBezTo>
                    <a:pt x="190" y="0"/>
                    <a:pt x="190" y="0"/>
                    <a:pt x="190" y="0"/>
                  </a:cubicBezTo>
                  <a:cubicBezTo>
                    <a:pt x="189" y="0"/>
                    <a:pt x="188" y="0"/>
                    <a:pt x="187" y="0"/>
                  </a:cubicBezTo>
                  <a:cubicBezTo>
                    <a:pt x="186" y="0"/>
                    <a:pt x="185" y="0"/>
                    <a:pt x="184" y="0"/>
                  </a:cubicBezTo>
                  <a:cubicBezTo>
                    <a:pt x="185" y="0"/>
                    <a:pt x="185" y="0"/>
                    <a:pt x="185" y="0"/>
                  </a:cubicBezTo>
                  <a:cubicBezTo>
                    <a:pt x="185" y="0"/>
                    <a:pt x="184" y="0"/>
                    <a:pt x="184" y="0"/>
                  </a:cubicBezTo>
                  <a:cubicBezTo>
                    <a:pt x="184" y="0"/>
                    <a:pt x="184" y="0"/>
                    <a:pt x="183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2" y="0"/>
                    <a:pt x="180" y="0"/>
                    <a:pt x="179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175" y="0"/>
                    <a:pt x="174" y="0"/>
                    <a:pt x="174" y="0"/>
                  </a:cubicBezTo>
                  <a:cubicBezTo>
                    <a:pt x="173" y="0"/>
                    <a:pt x="172" y="0"/>
                    <a:pt x="171" y="0"/>
                  </a:cubicBezTo>
                  <a:cubicBezTo>
                    <a:pt x="170" y="0"/>
                    <a:pt x="170" y="0"/>
                    <a:pt x="169" y="0"/>
                  </a:cubicBezTo>
                  <a:cubicBezTo>
                    <a:pt x="169" y="0"/>
                    <a:pt x="168" y="0"/>
                    <a:pt x="168" y="0"/>
                  </a:cubicBezTo>
                  <a:cubicBezTo>
                    <a:pt x="168" y="0"/>
                    <a:pt x="168" y="0"/>
                    <a:pt x="167" y="0"/>
                  </a:cubicBezTo>
                  <a:cubicBezTo>
                    <a:pt x="167" y="1"/>
                    <a:pt x="166" y="1"/>
                    <a:pt x="165" y="1"/>
                  </a:cubicBezTo>
                  <a:cubicBezTo>
                    <a:pt x="160" y="1"/>
                    <a:pt x="154" y="3"/>
                    <a:pt x="147" y="4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4" y="5"/>
                    <a:pt x="144" y="5"/>
                    <a:pt x="144" y="5"/>
                  </a:cubicBezTo>
                  <a:cubicBezTo>
                    <a:pt x="143" y="5"/>
                    <a:pt x="143" y="5"/>
                    <a:pt x="142" y="6"/>
                  </a:cubicBezTo>
                  <a:cubicBezTo>
                    <a:pt x="142" y="6"/>
                    <a:pt x="142" y="6"/>
                    <a:pt x="142" y="6"/>
                  </a:cubicBezTo>
                  <a:cubicBezTo>
                    <a:pt x="141" y="6"/>
                    <a:pt x="140" y="6"/>
                    <a:pt x="139" y="6"/>
                  </a:cubicBezTo>
                  <a:cubicBezTo>
                    <a:pt x="140" y="6"/>
                    <a:pt x="140" y="6"/>
                    <a:pt x="140" y="6"/>
                  </a:cubicBezTo>
                  <a:cubicBezTo>
                    <a:pt x="139" y="7"/>
                    <a:pt x="139" y="7"/>
                    <a:pt x="139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8" y="7"/>
                    <a:pt x="138" y="7"/>
                    <a:pt x="138" y="7"/>
                  </a:cubicBezTo>
                  <a:cubicBezTo>
                    <a:pt x="137" y="7"/>
                    <a:pt x="137" y="7"/>
                    <a:pt x="137" y="7"/>
                  </a:cubicBezTo>
                  <a:cubicBezTo>
                    <a:pt x="136" y="7"/>
                    <a:pt x="136" y="8"/>
                    <a:pt x="135" y="8"/>
                  </a:cubicBezTo>
                  <a:cubicBezTo>
                    <a:pt x="133" y="8"/>
                    <a:pt x="133" y="8"/>
                    <a:pt x="133" y="8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2" y="9"/>
                    <a:pt x="131" y="9"/>
                    <a:pt x="130" y="9"/>
                  </a:cubicBezTo>
                  <a:cubicBezTo>
                    <a:pt x="130" y="10"/>
                    <a:pt x="129" y="10"/>
                    <a:pt x="128" y="10"/>
                  </a:cubicBezTo>
                  <a:cubicBezTo>
                    <a:pt x="128" y="10"/>
                    <a:pt x="127" y="11"/>
                    <a:pt x="127" y="11"/>
                  </a:cubicBezTo>
                  <a:cubicBezTo>
                    <a:pt x="126" y="11"/>
                    <a:pt x="126" y="11"/>
                    <a:pt x="126" y="11"/>
                  </a:cubicBezTo>
                  <a:cubicBezTo>
                    <a:pt x="126" y="11"/>
                    <a:pt x="125" y="12"/>
                    <a:pt x="124" y="12"/>
                  </a:cubicBezTo>
                  <a:cubicBezTo>
                    <a:pt x="123" y="12"/>
                    <a:pt x="122" y="13"/>
                    <a:pt x="121" y="13"/>
                  </a:cubicBezTo>
                  <a:cubicBezTo>
                    <a:pt x="121" y="13"/>
                    <a:pt x="121" y="13"/>
                    <a:pt x="121" y="13"/>
                  </a:cubicBezTo>
                  <a:cubicBezTo>
                    <a:pt x="121" y="13"/>
                    <a:pt x="120" y="14"/>
                    <a:pt x="119" y="14"/>
                  </a:cubicBezTo>
                  <a:cubicBezTo>
                    <a:pt x="119" y="14"/>
                    <a:pt x="119" y="14"/>
                    <a:pt x="118" y="14"/>
                  </a:cubicBezTo>
                  <a:cubicBezTo>
                    <a:pt x="117" y="15"/>
                    <a:pt x="116" y="15"/>
                    <a:pt x="115" y="16"/>
                  </a:cubicBezTo>
                  <a:cubicBezTo>
                    <a:pt x="112" y="17"/>
                    <a:pt x="111" y="18"/>
                    <a:pt x="110" y="18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9" y="19"/>
                    <a:pt x="109" y="19"/>
                    <a:pt x="109" y="19"/>
                  </a:cubicBezTo>
                  <a:cubicBezTo>
                    <a:pt x="108" y="19"/>
                    <a:pt x="107" y="20"/>
                    <a:pt x="106" y="21"/>
                  </a:cubicBezTo>
                  <a:cubicBezTo>
                    <a:pt x="98" y="25"/>
                    <a:pt x="92" y="29"/>
                    <a:pt x="88" y="32"/>
                  </a:cubicBezTo>
                  <a:cubicBezTo>
                    <a:pt x="88" y="32"/>
                    <a:pt x="88" y="32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86" y="33"/>
                    <a:pt x="86" y="34"/>
                    <a:pt x="86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5" y="34"/>
                    <a:pt x="85" y="34"/>
                    <a:pt x="85" y="34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83" y="36"/>
                    <a:pt x="83" y="36"/>
                    <a:pt x="82" y="37"/>
                  </a:cubicBezTo>
                  <a:cubicBezTo>
                    <a:pt x="82" y="37"/>
                    <a:pt x="81" y="37"/>
                    <a:pt x="81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81" y="38"/>
                    <a:pt x="81" y="38"/>
                    <a:pt x="80" y="38"/>
                  </a:cubicBezTo>
                  <a:cubicBezTo>
                    <a:pt x="80" y="39"/>
                    <a:pt x="80" y="39"/>
                    <a:pt x="80" y="39"/>
                  </a:cubicBezTo>
                  <a:cubicBezTo>
                    <a:pt x="79" y="39"/>
                    <a:pt x="79" y="39"/>
                    <a:pt x="79" y="39"/>
                  </a:cubicBezTo>
                  <a:cubicBezTo>
                    <a:pt x="79" y="40"/>
                    <a:pt x="79" y="40"/>
                    <a:pt x="79" y="40"/>
                  </a:cubicBezTo>
                  <a:cubicBezTo>
                    <a:pt x="79" y="40"/>
                    <a:pt x="78" y="40"/>
                    <a:pt x="78" y="40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8" y="41"/>
                    <a:pt x="78" y="41"/>
                    <a:pt x="78" y="41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6" y="42"/>
                    <a:pt x="76" y="43"/>
                    <a:pt x="75" y="43"/>
                  </a:cubicBezTo>
                  <a:cubicBezTo>
                    <a:pt x="75" y="44"/>
                    <a:pt x="74" y="44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3" y="45"/>
                    <a:pt x="73" y="45"/>
                    <a:pt x="73" y="45"/>
                  </a:cubicBezTo>
                  <a:cubicBezTo>
                    <a:pt x="72" y="45"/>
                    <a:pt x="72" y="46"/>
                    <a:pt x="71" y="46"/>
                  </a:cubicBezTo>
                  <a:cubicBezTo>
                    <a:pt x="71" y="46"/>
                    <a:pt x="70" y="46"/>
                    <a:pt x="69" y="47"/>
                  </a:cubicBezTo>
                  <a:cubicBezTo>
                    <a:pt x="69" y="47"/>
                    <a:pt x="69" y="47"/>
                    <a:pt x="69" y="47"/>
                  </a:cubicBezTo>
                  <a:cubicBezTo>
                    <a:pt x="69" y="47"/>
                    <a:pt x="69" y="47"/>
                    <a:pt x="68" y="47"/>
                  </a:cubicBezTo>
                  <a:cubicBezTo>
                    <a:pt x="67" y="47"/>
                    <a:pt x="67" y="48"/>
                    <a:pt x="66" y="48"/>
                  </a:cubicBezTo>
                  <a:cubicBezTo>
                    <a:pt x="66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2" y="49"/>
                    <a:pt x="59" y="50"/>
                    <a:pt x="58" y="5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5" y="50"/>
                    <a:pt x="55" y="50"/>
                    <a:pt x="54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0" y="51"/>
                    <a:pt x="50" y="51"/>
                    <a:pt x="50" y="51"/>
                  </a:cubicBezTo>
                  <a:cubicBezTo>
                    <a:pt x="50" y="52"/>
                    <a:pt x="49" y="52"/>
                    <a:pt x="49" y="52"/>
                  </a:cubicBezTo>
                  <a:cubicBezTo>
                    <a:pt x="49" y="52"/>
                    <a:pt x="49" y="52"/>
                    <a:pt x="49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8" y="52"/>
                    <a:pt x="48" y="52"/>
                  </a:cubicBezTo>
                  <a:cubicBezTo>
                    <a:pt x="48" y="52"/>
                    <a:pt x="47" y="52"/>
                    <a:pt x="47" y="52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5" y="53"/>
                    <a:pt x="45" y="53"/>
                    <a:pt x="45" y="53"/>
                  </a:cubicBezTo>
                  <a:cubicBezTo>
                    <a:pt x="44" y="53"/>
                    <a:pt x="44" y="53"/>
                    <a:pt x="44" y="54"/>
                  </a:cubicBezTo>
                  <a:cubicBezTo>
                    <a:pt x="43" y="54"/>
                    <a:pt x="43" y="54"/>
                    <a:pt x="43" y="54"/>
                  </a:cubicBezTo>
                  <a:cubicBezTo>
                    <a:pt x="43" y="54"/>
                    <a:pt x="43" y="54"/>
                    <a:pt x="42" y="54"/>
                  </a:cubicBezTo>
                  <a:cubicBezTo>
                    <a:pt x="42" y="54"/>
                    <a:pt x="42" y="54"/>
                    <a:pt x="42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0" y="55"/>
                    <a:pt x="39" y="55"/>
                    <a:pt x="39" y="55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6"/>
                    <a:pt x="37" y="56"/>
                    <a:pt x="37" y="56"/>
                  </a:cubicBezTo>
                  <a:cubicBezTo>
                    <a:pt x="37" y="56"/>
                    <a:pt x="36" y="56"/>
                    <a:pt x="36" y="56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5" y="57"/>
                    <a:pt x="35" y="57"/>
                  </a:cubicBezTo>
                  <a:cubicBezTo>
                    <a:pt x="35" y="57"/>
                    <a:pt x="34" y="57"/>
                    <a:pt x="34" y="57"/>
                  </a:cubicBezTo>
                  <a:cubicBezTo>
                    <a:pt x="34" y="57"/>
                    <a:pt x="34" y="58"/>
                    <a:pt x="34" y="58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31" y="59"/>
                    <a:pt x="31" y="59"/>
                    <a:pt x="31" y="59"/>
                  </a:cubicBezTo>
                  <a:cubicBezTo>
                    <a:pt x="30" y="59"/>
                    <a:pt x="30" y="59"/>
                    <a:pt x="30" y="59"/>
                  </a:cubicBezTo>
                  <a:cubicBezTo>
                    <a:pt x="30" y="60"/>
                    <a:pt x="29" y="60"/>
                    <a:pt x="28" y="61"/>
                  </a:cubicBezTo>
                  <a:cubicBezTo>
                    <a:pt x="28" y="61"/>
                    <a:pt x="27" y="61"/>
                    <a:pt x="27" y="62"/>
                  </a:cubicBezTo>
                  <a:cubicBezTo>
                    <a:pt x="25" y="62"/>
                    <a:pt x="24" y="63"/>
                    <a:pt x="23" y="64"/>
                  </a:cubicBezTo>
                  <a:cubicBezTo>
                    <a:pt x="23" y="64"/>
                    <a:pt x="22" y="64"/>
                    <a:pt x="22" y="64"/>
                  </a:cubicBezTo>
                  <a:cubicBezTo>
                    <a:pt x="21" y="66"/>
                    <a:pt x="19" y="67"/>
                    <a:pt x="18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6" y="70"/>
                    <a:pt x="15" y="71"/>
                    <a:pt x="14" y="72"/>
                  </a:cubicBezTo>
                  <a:cubicBezTo>
                    <a:pt x="13" y="72"/>
                    <a:pt x="13" y="73"/>
                    <a:pt x="13" y="73"/>
                  </a:cubicBezTo>
                  <a:cubicBezTo>
                    <a:pt x="13" y="73"/>
                    <a:pt x="13" y="73"/>
                    <a:pt x="13" y="73"/>
                  </a:cubicBezTo>
                  <a:cubicBezTo>
                    <a:pt x="13" y="73"/>
                    <a:pt x="12" y="74"/>
                    <a:pt x="12" y="74"/>
                  </a:cubicBezTo>
                  <a:cubicBezTo>
                    <a:pt x="12" y="74"/>
                    <a:pt x="12" y="74"/>
                    <a:pt x="12" y="74"/>
                  </a:cubicBezTo>
                  <a:cubicBezTo>
                    <a:pt x="11" y="75"/>
                    <a:pt x="10" y="76"/>
                    <a:pt x="10" y="77"/>
                  </a:cubicBezTo>
                  <a:cubicBezTo>
                    <a:pt x="9" y="77"/>
                    <a:pt x="9" y="78"/>
                    <a:pt x="9" y="78"/>
                  </a:cubicBezTo>
                  <a:cubicBezTo>
                    <a:pt x="9" y="78"/>
                    <a:pt x="9" y="78"/>
                    <a:pt x="9" y="78"/>
                  </a:cubicBezTo>
                  <a:cubicBezTo>
                    <a:pt x="7" y="81"/>
                    <a:pt x="7" y="81"/>
                    <a:pt x="7" y="81"/>
                  </a:cubicBezTo>
                  <a:cubicBezTo>
                    <a:pt x="5" y="84"/>
                    <a:pt x="4" y="86"/>
                    <a:pt x="4" y="88"/>
                  </a:cubicBezTo>
                  <a:cubicBezTo>
                    <a:pt x="4" y="88"/>
                    <a:pt x="4" y="88"/>
                    <a:pt x="4" y="88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9"/>
                    <a:pt x="3" y="90"/>
                    <a:pt x="2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1"/>
                    <a:pt x="2" y="91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2"/>
                    <a:pt x="2" y="92"/>
                    <a:pt x="2" y="92"/>
                  </a:cubicBezTo>
                  <a:cubicBezTo>
                    <a:pt x="2" y="93"/>
                    <a:pt x="2" y="93"/>
                    <a:pt x="1" y="94"/>
                  </a:cubicBezTo>
                  <a:cubicBezTo>
                    <a:pt x="1" y="95"/>
                    <a:pt x="1" y="97"/>
                    <a:pt x="1" y="98"/>
                  </a:cubicBezTo>
                  <a:cubicBezTo>
                    <a:pt x="1" y="98"/>
                    <a:pt x="1" y="98"/>
                    <a:pt x="1" y="99"/>
                  </a:cubicBezTo>
                  <a:cubicBezTo>
                    <a:pt x="0" y="100"/>
                    <a:pt x="0" y="101"/>
                    <a:pt x="0" y="102"/>
                  </a:cubicBezTo>
                  <a:cubicBezTo>
                    <a:pt x="0" y="110"/>
                    <a:pt x="4" y="118"/>
                    <a:pt x="13" y="124"/>
                  </a:cubicBezTo>
                  <a:cubicBezTo>
                    <a:pt x="15" y="125"/>
                    <a:pt x="16" y="125"/>
                    <a:pt x="17" y="126"/>
                  </a:cubicBezTo>
                  <a:cubicBezTo>
                    <a:pt x="17" y="126"/>
                    <a:pt x="17" y="126"/>
                    <a:pt x="17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18" y="126"/>
                    <a:pt x="18" y="126"/>
                    <a:pt x="18" y="126"/>
                  </a:cubicBezTo>
                  <a:cubicBezTo>
                    <a:pt x="18" y="127"/>
                    <a:pt x="19" y="127"/>
                    <a:pt x="19" y="127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19" y="127"/>
                    <a:pt x="19" y="127"/>
                    <a:pt x="19" y="127"/>
                  </a:cubicBezTo>
                  <a:cubicBezTo>
                    <a:pt x="19" y="127"/>
                    <a:pt x="19" y="127"/>
                    <a:pt x="20" y="127"/>
                  </a:cubicBezTo>
                  <a:cubicBezTo>
                    <a:pt x="20" y="127"/>
                    <a:pt x="20" y="127"/>
                    <a:pt x="19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7"/>
                    <a:pt x="20" y="127"/>
                    <a:pt x="20" y="127"/>
                  </a:cubicBezTo>
                  <a:cubicBezTo>
                    <a:pt x="20" y="128"/>
                    <a:pt x="21" y="128"/>
                    <a:pt x="21" y="128"/>
                  </a:cubicBezTo>
                  <a:cubicBezTo>
                    <a:pt x="21" y="128"/>
                    <a:pt x="21" y="128"/>
                    <a:pt x="22" y="128"/>
                  </a:cubicBezTo>
                  <a:cubicBezTo>
                    <a:pt x="22" y="128"/>
                    <a:pt x="22" y="128"/>
                    <a:pt x="23" y="128"/>
                  </a:cubicBezTo>
                  <a:cubicBezTo>
                    <a:pt x="23" y="129"/>
                    <a:pt x="23" y="129"/>
                    <a:pt x="23" y="129"/>
                  </a:cubicBezTo>
                  <a:cubicBezTo>
                    <a:pt x="24" y="129"/>
                    <a:pt x="24" y="129"/>
                    <a:pt x="24" y="129"/>
                  </a:cubicBezTo>
                  <a:cubicBezTo>
                    <a:pt x="24" y="129"/>
                    <a:pt x="25" y="129"/>
                    <a:pt x="25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25" y="129"/>
                    <a:pt x="25" y="129"/>
                    <a:pt x="25" y="12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27" y="130"/>
                    <a:pt x="27" y="130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8" y="130"/>
                    <a:pt x="28" y="130"/>
                    <a:pt x="28" y="130"/>
                  </a:cubicBezTo>
                  <a:cubicBezTo>
                    <a:pt x="29" y="130"/>
                    <a:pt x="29" y="131"/>
                    <a:pt x="29" y="131"/>
                  </a:cubicBezTo>
                  <a:cubicBezTo>
                    <a:pt x="29" y="131"/>
                    <a:pt x="29" y="131"/>
                    <a:pt x="29" y="131"/>
                  </a:cubicBezTo>
                  <a:cubicBezTo>
                    <a:pt x="29" y="131"/>
                    <a:pt x="30" y="131"/>
                    <a:pt x="30" y="131"/>
                  </a:cubicBezTo>
                  <a:cubicBezTo>
                    <a:pt x="30" y="131"/>
                    <a:pt x="30" y="131"/>
                    <a:pt x="31" y="131"/>
                  </a:cubicBezTo>
                  <a:cubicBezTo>
                    <a:pt x="31" y="131"/>
                    <a:pt x="30" y="131"/>
                    <a:pt x="30" y="131"/>
                  </a:cubicBezTo>
                  <a:cubicBezTo>
                    <a:pt x="31" y="131"/>
                    <a:pt x="31" y="131"/>
                    <a:pt x="31" y="131"/>
                  </a:cubicBezTo>
                  <a:cubicBezTo>
                    <a:pt x="32" y="131"/>
                    <a:pt x="32" y="131"/>
                    <a:pt x="32" y="131"/>
                  </a:cubicBezTo>
                  <a:cubicBezTo>
                    <a:pt x="33" y="132"/>
                    <a:pt x="33" y="132"/>
                    <a:pt x="33" y="132"/>
                  </a:cubicBezTo>
                  <a:cubicBezTo>
                    <a:pt x="33" y="132"/>
                    <a:pt x="33" y="132"/>
                    <a:pt x="34" y="132"/>
                  </a:cubicBezTo>
                  <a:cubicBezTo>
                    <a:pt x="34" y="132"/>
                    <a:pt x="34" y="132"/>
                    <a:pt x="34" y="132"/>
                  </a:cubicBezTo>
                  <a:cubicBezTo>
                    <a:pt x="34" y="132"/>
                    <a:pt x="35" y="132"/>
                    <a:pt x="35" y="132"/>
                  </a:cubicBezTo>
                  <a:cubicBezTo>
                    <a:pt x="35" y="132"/>
                    <a:pt x="35" y="132"/>
                    <a:pt x="36" y="132"/>
                  </a:cubicBezTo>
                  <a:cubicBezTo>
                    <a:pt x="36" y="132"/>
                    <a:pt x="36" y="132"/>
                    <a:pt x="35" y="132"/>
                  </a:cubicBezTo>
                  <a:cubicBezTo>
                    <a:pt x="36" y="132"/>
                    <a:pt x="36" y="132"/>
                    <a:pt x="36" y="132"/>
                  </a:cubicBezTo>
                  <a:cubicBezTo>
                    <a:pt x="36" y="132"/>
                    <a:pt x="36" y="132"/>
                    <a:pt x="37" y="132"/>
                  </a:cubicBezTo>
                  <a:cubicBezTo>
                    <a:pt x="37" y="132"/>
                    <a:pt x="37" y="132"/>
                    <a:pt x="37" y="132"/>
                  </a:cubicBezTo>
                  <a:cubicBezTo>
                    <a:pt x="38" y="133"/>
                    <a:pt x="38" y="133"/>
                    <a:pt x="39" y="133"/>
                  </a:cubicBezTo>
                  <a:cubicBezTo>
                    <a:pt x="39" y="133"/>
                    <a:pt x="39" y="133"/>
                    <a:pt x="39" y="133"/>
                  </a:cubicBezTo>
                  <a:cubicBezTo>
                    <a:pt x="40" y="133"/>
                    <a:pt x="40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1" y="133"/>
                    <a:pt x="41" y="133"/>
                  </a:cubicBezTo>
                  <a:cubicBezTo>
                    <a:pt x="41" y="133"/>
                    <a:pt x="42" y="133"/>
                    <a:pt x="43" y="133"/>
                  </a:cubicBezTo>
                  <a:cubicBezTo>
                    <a:pt x="43" y="133"/>
                    <a:pt x="44" y="133"/>
                    <a:pt x="44" y="133"/>
                  </a:cubicBezTo>
                  <a:cubicBezTo>
                    <a:pt x="44" y="133"/>
                    <a:pt x="45" y="133"/>
                    <a:pt x="45" y="133"/>
                  </a:cubicBezTo>
                  <a:cubicBezTo>
                    <a:pt x="45" y="133"/>
                    <a:pt x="45" y="133"/>
                    <a:pt x="46" y="133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6" y="134"/>
                    <a:pt x="46" y="134"/>
                    <a:pt x="46" y="134"/>
                  </a:cubicBezTo>
                  <a:cubicBezTo>
                    <a:pt x="47" y="134"/>
                    <a:pt x="47" y="134"/>
                    <a:pt x="48" y="134"/>
                  </a:cubicBezTo>
                  <a:cubicBezTo>
                    <a:pt x="49" y="134"/>
                    <a:pt x="50" y="134"/>
                    <a:pt x="51" y="134"/>
                  </a:cubicBezTo>
                  <a:cubicBezTo>
                    <a:pt x="52" y="134"/>
                    <a:pt x="53" y="134"/>
                    <a:pt x="54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4"/>
                    <a:pt x="54" y="134"/>
                    <a:pt x="55" y="134"/>
                  </a:cubicBezTo>
                  <a:cubicBezTo>
                    <a:pt x="56" y="134"/>
                    <a:pt x="57" y="134"/>
                    <a:pt x="58" y="134"/>
                  </a:cubicBezTo>
                  <a:cubicBezTo>
                    <a:pt x="58" y="134"/>
                    <a:pt x="59" y="134"/>
                    <a:pt x="60" y="134"/>
                  </a:cubicBezTo>
                  <a:cubicBezTo>
                    <a:pt x="60" y="134"/>
                    <a:pt x="60" y="134"/>
                    <a:pt x="60" y="134"/>
                  </a:cubicBezTo>
                  <a:cubicBezTo>
                    <a:pt x="61" y="134"/>
                    <a:pt x="62" y="134"/>
                    <a:pt x="63" y="133"/>
                  </a:cubicBezTo>
                  <a:cubicBezTo>
                    <a:pt x="64" y="133"/>
                    <a:pt x="64" y="133"/>
                    <a:pt x="65" y="133"/>
                  </a:cubicBezTo>
                  <a:cubicBezTo>
                    <a:pt x="68" y="133"/>
                    <a:pt x="70" y="133"/>
                    <a:pt x="73" y="132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7" y="131"/>
                    <a:pt x="79" y="131"/>
                    <a:pt x="82" y="130"/>
                  </a:cubicBezTo>
                  <a:cubicBezTo>
                    <a:pt x="82" y="130"/>
                    <a:pt x="82" y="130"/>
                    <a:pt x="83" y="130"/>
                  </a:cubicBezTo>
                  <a:cubicBezTo>
                    <a:pt x="83" y="130"/>
                    <a:pt x="82" y="130"/>
                    <a:pt x="82" y="130"/>
                  </a:cubicBezTo>
                  <a:cubicBezTo>
                    <a:pt x="89" y="128"/>
                    <a:pt x="95" y="126"/>
                    <a:pt x="101" y="123"/>
                  </a:cubicBezTo>
                  <a:cubicBezTo>
                    <a:pt x="101" y="123"/>
                    <a:pt x="102" y="123"/>
                    <a:pt x="103" y="122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02" y="122"/>
                    <a:pt x="102" y="122"/>
                  </a:cubicBezTo>
                  <a:cubicBezTo>
                    <a:pt x="102" y="122"/>
                    <a:pt x="102" y="122"/>
                    <a:pt x="102" y="123"/>
                  </a:cubicBezTo>
                  <a:cubicBezTo>
                    <a:pt x="102" y="122"/>
                    <a:pt x="103" y="122"/>
                    <a:pt x="104" y="122"/>
                  </a:cubicBezTo>
                  <a:cubicBezTo>
                    <a:pt x="104" y="121"/>
                    <a:pt x="105" y="121"/>
                    <a:pt x="105" y="121"/>
                  </a:cubicBezTo>
                  <a:cubicBezTo>
                    <a:pt x="106" y="120"/>
                    <a:pt x="107" y="120"/>
                    <a:pt x="108" y="119"/>
                  </a:cubicBezTo>
                  <a:cubicBezTo>
                    <a:pt x="108" y="119"/>
                    <a:pt x="109" y="118"/>
                    <a:pt x="109" y="118"/>
                  </a:cubicBezTo>
                  <a:cubicBezTo>
                    <a:pt x="110" y="118"/>
                    <a:pt x="110" y="117"/>
                    <a:pt x="111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12" y="116"/>
                    <a:pt x="112" y="116"/>
                    <a:pt x="112" y="116"/>
                  </a:cubicBezTo>
                  <a:cubicBezTo>
                    <a:pt x="113" y="115"/>
                    <a:pt x="114" y="114"/>
                    <a:pt x="115" y="113"/>
                  </a:cubicBezTo>
                  <a:cubicBezTo>
                    <a:pt x="116" y="112"/>
                    <a:pt x="117" y="111"/>
                    <a:pt x="118" y="110"/>
                  </a:cubicBezTo>
                  <a:cubicBezTo>
                    <a:pt x="119" y="110"/>
                    <a:pt x="119" y="110"/>
                    <a:pt x="119" y="109"/>
                  </a:cubicBezTo>
                  <a:cubicBezTo>
                    <a:pt x="120" y="109"/>
                    <a:pt x="121" y="108"/>
                    <a:pt x="121" y="108"/>
                  </a:cubicBezTo>
                  <a:cubicBezTo>
                    <a:pt x="122" y="107"/>
                    <a:pt x="122" y="107"/>
                    <a:pt x="123" y="107"/>
                  </a:cubicBezTo>
                  <a:cubicBezTo>
                    <a:pt x="124" y="106"/>
                    <a:pt x="124" y="106"/>
                    <a:pt x="125" y="105"/>
                  </a:cubicBezTo>
                  <a:cubicBezTo>
                    <a:pt x="126" y="105"/>
                    <a:pt x="126" y="105"/>
                    <a:pt x="127" y="104"/>
                  </a:cubicBezTo>
                  <a:cubicBezTo>
                    <a:pt x="133" y="101"/>
                    <a:pt x="140" y="98"/>
                    <a:pt x="147" y="96"/>
                  </a:cubicBezTo>
                  <a:cubicBezTo>
                    <a:pt x="158" y="93"/>
                    <a:pt x="168" y="88"/>
                    <a:pt x="178" y="83"/>
                  </a:cubicBezTo>
                  <a:cubicBezTo>
                    <a:pt x="178" y="83"/>
                    <a:pt x="178" y="83"/>
                    <a:pt x="179" y="83"/>
                  </a:cubicBezTo>
                  <a:cubicBezTo>
                    <a:pt x="178" y="83"/>
                    <a:pt x="178" y="83"/>
                    <a:pt x="178" y="83"/>
                  </a:cubicBezTo>
                  <a:cubicBezTo>
                    <a:pt x="179" y="83"/>
                    <a:pt x="180" y="82"/>
                    <a:pt x="180" y="82"/>
                  </a:cubicBezTo>
                  <a:cubicBezTo>
                    <a:pt x="181" y="82"/>
                    <a:pt x="182" y="81"/>
                    <a:pt x="183" y="81"/>
                  </a:cubicBezTo>
                  <a:cubicBezTo>
                    <a:pt x="184" y="80"/>
                    <a:pt x="184" y="80"/>
                    <a:pt x="185" y="79"/>
                  </a:cubicBezTo>
                  <a:cubicBezTo>
                    <a:pt x="186" y="79"/>
                    <a:pt x="187" y="78"/>
                    <a:pt x="187" y="78"/>
                  </a:cubicBezTo>
                  <a:cubicBezTo>
                    <a:pt x="188" y="78"/>
                    <a:pt x="189" y="77"/>
                    <a:pt x="190" y="77"/>
                  </a:cubicBezTo>
                  <a:cubicBezTo>
                    <a:pt x="190" y="76"/>
                    <a:pt x="191" y="76"/>
                    <a:pt x="192" y="75"/>
                  </a:cubicBezTo>
                  <a:cubicBezTo>
                    <a:pt x="192" y="75"/>
                    <a:pt x="193" y="74"/>
                    <a:pt x="194" y="74"/>
                  </a:cubicBezTo>
                  <a:cubicBezTo>
                    <a:pt x="194" y="73"/>
                    <a:pt x="195" y="73"/>
                    <a:pt x="196" y="73"/>
                  </a:cubicBezTo>
                  <a:cubicBezTo>
                    <a:pt x="196" y="72"/>
                    <a:pt x="197" y="72"/>
                    <a:pt x="198" y="71"/>
                  </a:cubicBezTo>
                  <a:cubicBezTo>
                    <a:pt x="198" y="71"/>
                    <a:pt x="199" y="70"/>
                    <a:pt x="199" y="70"/>
                  </a:cubicBezTo>
                  <a:cubicBezTo>
                    <a:pt x="200" y="69"/>
                    <a:pt x="201" y="69"/>
                    <a:pt x="201" y="68"/>
                  </a:cubicBezTo>
                  <a:cubicBezTo>
                    <a:pt x="201" y="68"/>
                    <a:pt x="202" y="68"/>
                    <a:pt x="202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8"/>
                    <a:pt x="202" y="68"/>
                    <a:pt x="202" y="68"/>
                  </a:cubicBezTo>
                  <a:cubicBezTo>
                    <a:pt x="202" y="67"/>
                    <a:pt x="203" y="67"/>
                    <a:pt x="203" y="67"/>
                  </a:cubicBezTo>
                  <a:cubicBezTo>
                    <a:pt x="203" y="66"/>
                    <a:pt x="204" y="66"/>
                    <a:pt x="204" y="65"/>
                  </a:cubicBezTo>
                  <a:cubicBezTo>
                    <a:pt x="205" y="65"/>
                    <a:pt x="205" y="65"/>
                    <a:pt x="205" y="64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4"/>
                    <a:pt x="206" y="64"/>
                    <a:pt x="206" y="64"/>
                  </a:cubicBezTo>
                  <a:cubicBezTo>
                    <a:pt x="206" y="64"/>
                    <a:pt x="207" y="63"/>
                    <a:pt x="207" y="62"/>
                  </a:cubicBezTo>
                  <a:cubicBezTo>
                    <a:pt x="208" y="62"/>
                    <a:pt x="208" y="62"/>
                    <a:pt x="209" y="61"/>
                  </a:cubicBezTo>
                  <a:cubicBezTo>
                    <a:pt x="209" y="61"/>
                    <a:pt x="209" y="61"/>
                    <a:pt x="209" y="61"/>
                  </a:cubicBezTo>
                  <a:cubicBezTo>
                    <a:pt x="209" y="60"/>
                    <a:pt x="210" y="60"/>
                    <a:pt x="210" y="60"/>
                  </a:cubicBezTo>
                  <a:cubicBezTo>
                    <a:pt x="210" y="60"/>
                    <a:pt x="210" y="60"/>
                    <a:pt x="210" y="60"/>
                  </a:cubicBezTo>
                  <a:cubicBezTo>
                    <a:pt x="210" y="59"/>
                    <a:pt x="210" y="59"/>
                    <a:pt x="211" y="59"/>
                  </a:cubicBezTo>
                  <a:cubicBezTo>
                    <a:pt x="210" y="59"/>
                    <a:pt x="210" y="59"/>
                    <a:pt x="210" y="59"/>
                  </a:cubicBezTo>
                  <a:cubicBezTo>
                    <a:pt x="211" y="59"/>
                    <a:pt x="211" y="59"/>
                    <a:pt x="211" y="59"/>
                  </a:cubicBezTo>
                  <a:cubicBezTo>
                    <a:pt x="211" y="59"/>
                    <a:pt x="211" y="58"/>
                    <a:pt x="211" y="58"/>
                  </a:cubicBezTo>
                  <a:cubicBezTo>
                    <a:pt x="212" y="58"/>
                    <a:pt x="212" y="58"/>
                    <a:pt x="212" y="58"/>
                  </a:cubicBezTo>
                  <a:cubicBezTo>
                    <a:pt x="212" y="57"/>
                    <a:pt x="212" y="57"/>
                    <a:pt x="212" y="57"/>
                  </a:cubicBezTo>
                  <a:cubicBezTo>
                    <a:pt x="212" y="57"/>
                    <a:pt x="213" y="57"/>
                    <a:pt x="213" y="57"/>
                  </a:cubicBezTo>
                  <a:cubicBezTo>
                    <a:pt x="213" y="57"/>
                    <a:pt x="213" y="56"/>
                    <a:pt x="213" y="56"/>
                  </a:cubicBezTo>
                  <a:cubicBezTo>
                    <a:pt x="213" y="56"/>
                    <a:pt x="213" y="56"/>
                    <a:pt x="214" y="55"/>
                  </a:cubicBezTo>
                  <a:cubicBezTo>
                    <a:pt x="214" y="55"/>
                    <a:pt x="214" y="55"/>
                    <a:pt x="214" y="55"/>
                  </a:cubicBezTo>
                  <a:cubicBezTo>
                    <a:pt x="214" y="54"/>
                    <a:pt x="215" y="54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216" y="52"/>
                    <a:pt x="216" y="52"/>
                    <a:pt x="216" y="52"/>
                  </a:cubicBezTo>
                  <a:cubicBezTo>
                    <a:pt x="216" y="52"/>
                    <a:pt x="216" y="51"/>
                    <a:pt x="217" y="51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50"/>
                    <a:pt x="217" y="50"/>
                    <a:pt x="217" y="50"/>
                  </a:cubicBezTo>
                  <a:cubicBezTo>
                    <a:pt x="217" y="49"/>
                    <a:pt x="217" y="49"/>
                    <a:pt x="217" y="49"/>
                  </a:cubicBezTo>
                  <a:cubicBezTo>
                    <a:pt x="217" y="49"/>
                    <a:pt x="217" y="49"/>
                    <a:pt x="217" y="49"/>
                  </a:cubicBezTo>
                  <a:cubicBezTo>
                    <a:pt x="218" y="49"/>
                    <a:pt x="218" y="48"/>
                    <a:pt x="218" y="48"/>
                  </a:cubicBezTo>
                  <a:cubicBezTo>
                    <a:pt x="218" y="48"/>
                    <a:pt x="218" y="48"/>
                    <a:pt x="218" y="47"/>
                  </a:cubicBezTo>
                  <a:cubicBezTo>
                    <a:pt x="218" y="47"/>
                    <a:pt x="218" y="48"/>
                    <a:pt x="218" y="48"/>
                  </a:cubicBezTo>
                  <a:cubicBezTo>
                    <a:pt x="218" y="48"/>
                    <a:pt x="218" y="47"/>
                    <a:pt x="218" y="47"/>
                  </a:cubicBezTo>
                  <a:cubicBezTo>
                    <a:pt x="218" y="47"/>
                    <a:pt x="218" y="47"/>
                    <a:pt x="218" y="47"/>
                  </a:cubicBezTo>
                  <a:cubicBezTo>
                    <a:pt x="218" y="47"/>
                    <a:pt x="218" y="47"/>
                    <a:pt x="219" y="47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19" y="46"/>
                    <a:pt x="219" y="46"/>
                    <a:pt x="219" y="46"/>
                  </a:cubicBezTo>
                  <a:cubicBezTo>
                    <a:pt x="219" y="46"/>
                    <a:pt x="219" y="45"/>
                    <a:pt x="219" y="45"/>
                  </a:cubicBezTo>
                  <a:cubicBezTo>
                    <a:pt x="219" y="45"/>
                    <a:pt x="219" y="45"/>
                    <a:pt x="219" y="45"/>
                  </a:cubicBezTo>
                  <a:cubicBezTo>
                    <a:pt x="219" y="45"/>
                    <a:pt x="219" y="45"/>
                    <a:pt x="219" y="44"/>
                  </a:cubicBezTo>
                  <a:cubicBezTo>
                    <a:pt x="219" y="44"/>
                    <a:pt x="219" y="44"/>
                    <a:pt x="219" y="44"/>
                  </a:cubicBezTo>
                  <a:cubicBezTo>
                    <a:pt x="220" y="44"/>
                    <a:pt x="220" y="44"/>
                    <a:pt x="220" y="43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0" y="43"/>
                    <a:pt x="220" y="43"/>
                    <a:pt x="220" y="43"/>
                  </a:cubicBezTo>
                  <a:cubicBezTo>
                    <a:pt x="220" y="43"/>
                    <a:pt x="220" y="42"/>
                    <a:pt x="220" y="42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20" y="42"/>
                    <a:pt x="220" y="42"/>
                    <a:pt x="220" y="42"/>
                  </a:cubicBezTo>
                  <a:cubicBezTo>
                    <a:pt x="220" y="42"/>
                    <a:pt x="220" y="41"/>
                    <a:pt x="220" y="41"/>
                  </a:cubicBezTo>
                  <a:cubicBezTo>
                    <a:pt x="220" y="41"/>
                    <a:pt x="220" y="40"/>
                    <a:pt x="220" y="39"/>
                  </a:cubicBezTo>
                  <a:cubicBezTo>
                    <a:pt x="220" y="39"/>
                    <a:pt x="220" y="39"/>
                    <a:pt x="220" y="40"/>
                  </a:cubicBezTo>
                  <a:cubicBezTo>
                    <a:pt x="220" y="39"/>
                    <a:pt x="220" y="39"/>
                    <a:pt x="220" y="39"/>
                  </a:cubicBezTo>
                  <a:close/>
                </a:path>
              </a:pathLst>
            </a:custGeom>
            <a:solidFill>
              <a:srgbClr val="E3ED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8" name="íṩľîḑe"/>
            <p:cNvSpPr/>
            <p:nvPr/>
          </p:nvSpPr>
          <p:spPr bwMode="auto">
            <a:xfrm>
              <a:off x="5618163" y="5267326"/>
              <a:ext cx="0" cy="6350"/>
            </a:xfrm>
            <a:custGeom>
              <a:avLst/>
              <a:gdLst>
                <a:gd name="T0" fmla="*/ 1 h 2"/>
                <a:gd name="T1" fmla="*/ 0 h 2"/>
                <a:gd name="T2" fmla="*/ 2 h 2"/>
                <a:gd name="T3" fmla="*/ 1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899E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69" name="îṩḷïďé"/>
            <p:cNvSpPr/>
            <p:nvPr/>
          </p:nvSpPr>
          <p:spPr bwMode="auto">
            <a:xfrm>
              <a:off x="4814888" y="5292726"/>
              <a:ext cx="803275" cy="427038"/>
            </a:xfrm>
            <a:custGeom>
              <a:avLst/>
              <a:gdLst>
                <a:gd name="T0" fmla="*/ 217 w 220"/>
                <a:gd name="T1" fmla="*/ 11 h 117"/>
                <a:gd name="T2" fmla="*/ 211 w 220"/>
                <a:gd name="T3" fmla="*/ 20 h 117"/>
                <a:gd name="T4" fmla="*/ 198 w 220"/>
                <a:gd name="T5" fmla="*/ 32 h 117"/>
                <a:gd name="T6" fmla="*/ 181 w 220"/>
                <a:gd name="T7" fmla="*/ 43 h 117"/>
                <a:gd name="T8" fmla="*/ 136 w 220"/>
                <a:gd name="T9" fmla="*/ 61 h 117"/>
                <a:gd name="T10" fmla="*/ 124 w 220"/>
                <a:gd name="T11" fmla="*/ 67 h 117"/>
                <a:gd name="T12" fmla="*/ 108 w 220"/>
                <a:gd name="T13" fmla="*/ 80 h 117"/>
                <a:gd name="T14" fmla="*/ 83 w 220"/>
                <a:gd name="T15" fmla="*/ 91 h 117"/>
                <a:gd name="T16" fmla="*/ 60 w 220"/>
                <a:gd name="T17" fmla="*/ 95 h 117"/>
                <a:gd name="T18" fmla="*/ 42 w 220"/>
                <a:gd name="T19" fmla="*/ 94 h 117"/>
                <a:gd name="T20" fmla="*/ 26 w 220"/>
                <a:gd name="T21" fmla="*/ 91 h 117"/>
                <a:gd name="T22" fmla="*/ 0 w 220"/>
                <a:gd name="T23" fmla="*/ 71 h 117"/>
                <a:gd name="T24" fmla="*/ 2 w 220"/>
                <a:gd name="T25" fmla="*/ 86 h 117"/>
                <a:gd name="T26" fmla="*/ 5 w 220"/>
                <a:gd name="T27" fmla="*/ 94 h 117"/>
                <a:gd name="T28" fmla="*/ 8 w 220"/>
                <a:gd name="T29" fmla="*/ 98 h 117"/>
                <a:gd name="T30" fmla="*/ 16 w 220"/>
                <a:gd name="T31" fmla="*/ 106 h 117"/>
                <a:gd name="T32" fmla="*/ 20 w 220"/>
                <a:gd name="T33" fmla="*/ 109 h 117"/>
                <a:gd name="T34" fmla="*/ 25 w 220"/>
                <a:gd name="T35" fmla="*/ 111 h 117"/>
                <a:gd name="T36" fmla="*/ 30 w 220"/>
                <a:gd name="T37" fmla="*/ 113 h 117"/>
                <a:gd name="T38" fmla="*/ 36 w 220"/>
                <a:gd name="T39" fmla="*/ 115 h 117"/>
                <a:gd name="T40" fmla="*/ 46 w 220"/>
                <a:gd name="T41" fmla="*/ 117 h 117"/>
                <a:gd name="T42" fmla="*/ 57 w 220"/>
                <a:gd name="T43" fmla="*/ 117 h 117"/>
                <a:gd name="T44" fmla="*/ 64 w 220"/>
                <a:gd name="T45" fmla="*/ 116 h 117"/>
                <a:gd name="T46" fmla="*/ 74 w 220"/>
                <a:gd name="T47" fmla="*/ 114 h 117"/>
                <a:gd name="T48" fmla="*/ 93 w 220"/>
                <a:gd name="T49" fmla="*/ 107 h 117"/>
                <a:gd name="T50" fmla="*/ 100 w 220"/>
                <a:gd name="T51" fmla="*/ 102 h 117"/>
                <a:gd name="T52" fmla="*/ 105 w 220"/>
                <a:gd name="T53" fmla="*/ 99 h 117"/>
                <a:gd name="T54" fmla="*/ 108 w 220"/>
                <a:gd name="T55" fmla="*/ 96 h 117"/>
                <a:gd name="T56" fmla="*/ 129 w 220"/>
                <a:gd name="T57" fmla="*/ 83 h 117"/>
                <a:gd name="T58" fmla="*/ 145 w 220"/>
                <a:gd name="T59" fmla="*/ 77 h 117"/>
                <a:gd name="T60" fmla="*/ 152 w 220"/>
                <a:gd name="T61" fmla="*/ 75 h 117"/>
                <a:gd name="T62" fmla="*/ 155 w 220"/>
                <a:gd name="T63" fmla="*/ 74 h 117"/>
                <a:gd name="T64" fmla="*/ 183 w 220"/>
                <a:gd name="T65" fmla="*/ 59 h 117"/>
                <a:gd name="T66" fmla="*/ 190 w 220"/>
                <a:gd name="T67" fmla="*/ 54 h 117"/>
                <a:gd name="T68" fmla="*/ 202 w 220"/>
                <a:gd name="T69" fmla="*/ 44 h 117"/>
                <a:gd name="T70" fmla="*/ 211 w 220"/>
                <a:gd name="T71" fmla="*/ 33 h 117"/>
                <a:gd name="T72" fmla="*/ 216 w 220"/>
                <a:gd name="T73" fmla="*/ 24 h 117"/>
                <a:gd name="T74" fmla="*/ 217 w 220"/>
                <a:gd name="T75" fmla="*/ 20 h 117"/>
                <a:gd name="T76" fmla="*/ 218 w 220"/>
                <a:gd name="T77" fmla="*/ 17 h 117"/>
                <a:gd name="T78" fmla="*/ 219 w 220"/>
                <a:gd name="T79" fmla="*/ 12 h 117"/>
                <a:gd name="T80" fmla="*/ 220 w 220"/>
                <a:gd name="T81" fmla="*/ 7 h 117"/>
                <a:gd name="T82" fmla="*/ 123 w 220"/>
                <a:gd name="T83" fmla="*/ 75 h 117"/>
                <a:gd name="T84" fmla="*/ 91 w 220"/>
                <a:gd name="T85" fmla="*/ 95 h 117"/>
                <a:gd name="T86" fmla="*/ 61 w 220"/>
                <a:gd name="T87" fmla="*/ 102 h 117"/>
                <a:gd name="T88" fmla="*/ 74 w 220"/>
                <a:gd name="T89" fmla="*/ 100 h 117"/>
                <a:gd name="T90" fmla="*/ 106 w 220"/>
                <a:gd name="T91" fmla="*/ 88 h 117"/>
                <a:gd name="T92" fmla="*/ 111 w 220"/>
                <a:gd name="T93" fmla="*/ 85 h 117"/>
                <a:gd name="T94" fmla="*/ 133 w 220"/>
                <a:gd name="T95" fmla="*/ 69 h 117"/>
                <a:gd name="T96" fmla="*/ 149 w 220"/>
                <a:gd name="T97" fmla="*/ 63 h 117"/>
                <a:gd name="T98" fmla="*/ 171 w 220"/>
                <a:gd name="T99" fmla="*/ 55 h 117"/>
                <a:gd name="T100" fmla="*/ 182 w 220"/>
                <a:gd name="T101" fmla="*/ 49 h 117"/>
                <a:gd name="T102" fmla="*/ 191 w 220"/>
                <a:gd name="T103" fmla="*/ 44 h 117"/>
                <a:gd name="T104" fmla="*/ 197 w 220"/>
                <a:gd name="T105" fmla="*/ 40 h 117"/>
                <a:gd name="T106" fmla="*/ 205 w 220"/>
                <a:gd name="T107" fmla="*/ 32 h 117"/>
                <a:gd name="T108" fmla="*/ 209 w 220"/>
                <a:gd name="T109" fmla="*/ 29 h 117"/>
                <a:gd name="T110" fmla="*/ 211 w 220"/>
                <a:gd name="T111" fmla="*/ 26 h 117"/>
                <a:gd name="T112" fmla="*/ 214 w 220"/>
                <a:gd name="T113" fmla="*/ 22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20" h="117">
                  <a:moveTo>
                    <a:pt x="220" y="1"/>
                  </a:moveTo>
                  <a:cubicBezTo>
                    <a:pt x="220" y="2"/>
                    <a:pt x="220" y="3"/>
                    <a:pt x="220" y="4"/>
                  </a:cubicBezTo>
                  <a:cubicBezTo>
                    <a:pt x="220" y="4"/>
                    <a:pt x="220" y="4"/>
                    <a:pt x="220" y="5"/>
                  </a:cubicBezTo>
                  <a:cubicBezTo>
                    <a:pt x="219" y="6"/>
                    <a:pt x="219" y="7"/>
                    <a:pt x="218" y="8"/>
                  </a:cubicBezTo>
                  <a:cubicBezTo>
                    <a:pt x="218" y="9"/>
                    <a:pt x="218" y="9"/>
                    <a:pt x="218" y="10"/>
                  </a:cubicBezTo>
                  <a:cubicBezTo>
                    <a:pt x="217" y="10"/>
                    <a:pt x="217" y="11"/>
                    <a:pt x="217" y="11"/>
                  </a:cubicBezTo>
                  <a:cubicBezTo>
                    <a:pt x="217" y="12"/>
                    <a:pt x="216" y="12"/>
                    <a:pt x="216" y="13"/>
                  </a:cubicBezTo>
                  <a:cubicBezTo>
                    <a:pt x="216" y="13"/>
                    <a:pt x="216" y="13"/>
                    <a:pt x="215" y="14"/>
                  </a:cubicBezTo>
                  <a:cubicBezTo>
                    <a:pt x="215" y="14"/>
                    <a:pt x="215" y="14"/>
                    <a:pt x="215" y="14"/>
                  </a:cubicBezTo>
                  <a:cubicBezTo>
                    <a:pt x="215" y="15"/>
                    <a:pt x="214" y="16"/>
                    <a:pt x="213" y="17"/>
                  </a:cubicBezTo>
                  <a:cubicBezTo>
                    <a:pt x="213" y="17"/>
                    <a:pt x="213" y="17"/>
                    <a:pt x="212" y="18"/>
                  </a:cubicBezTo>
                  <a:cubicBezTo>
                    <a:pt x="212" y="18"/>
                    <a:pt x="211" y="19"/>
                    <a:pt x="211" y="20"/>
                  </a:cubicBezTo>
                  <a:cubicBezTo>
                    <a:pt x="211" y="20"/>
                    <a:pt x="210" y="20"/>
                    <a:pt x="210" y="21"/>
                  </a:cubicBezTo>
                  <a:cubicBezTo>
                    <a:pt x="209" y="22"/>
                    <a:pt x="208" y="23"/>
                    <a:pt x="207" y="24"/>
                  </a:cubicBezTo>
                  <a:cubicBezTo>
                    <a:pt x="207" y="24"/>
                    <a:pt x="206" y="25"/>
                    <a:pt x="206" y="25"/>
                  </a:cubicBezTo>
                  <a:cubicBezTo>
                    <a:pt x="205" y="26"/>
                    <a:pt x="203" y="27"/>
                    <a:pt x="202" y="29"/>
                  </a:cubicBezTo>
                  <a:cubicBezTo>
                    <a:pt x="202" y="29"/>
                    <a:pt x="201" y="29"/>
                    <a:pt x="201" y="30"/>
                  </a:cubicBezTo>
                  <a:cubicBezTo>
                    <a:pt x="200" y="30"/>
                    <a:pt x="199" y="31"/>
                    <a:pt x="198" y="32"/>
                  </a:cubicBezTo>
                  <a:cubicBezTo>
                    <a:pt x="197" y="32"/>
                    <a:pt x="197" y="33"/>
                    <a:pt x="196" y="33"/>
                  </a:cubicBezTo>
                  <a:cubicBezTo>
                    <a:pt x="195" y="34"/>
                    <a:pt x="194" y="35"/>
                    <a:pt x="192" y="36"/>
                  </a:cubicBezTo>
                  <a:cubicBezTo>
                    <a:pt x="192" y="36"/>
                    <a:pt x="192" y="36"/>
                    <a:pt x="192" y="36"/>
                  </a:cubicBezTo>
                  <a:cubicBezTo>
                    <a:pt x="190" y="37"/>
                    <a:pt x="188" y="38"/>
                    <a:pt x="187" y="39"/>
                  </a:cubicBezTo>
                  <a:cubicBezTo>
                    <a:pt x="186" y="40"/>
                    <a:pt x="186" y="40"/>
                    <a:pt x="185" y="40"/>
                  </a:cubicBezTo>
                  <a:cubicBezTo>
                    <a:pt x="184" y="41"/>
                    <a:pt x="182" y="42"/>
                    <a:pt x="181" y="43"/>
                  </a:cubicBezTo>
                  <a:cubicBezTo>
                    <a:pt x="180" y="43"/>
                    <a:pt x="179" y="44"/>
                    <a:pt x="178" y="44"/>
                  </a:cubicBezTo>
                  <a:cubicBezTo>
                    <a:pt x="168" y="49"/>
                    <a:pt x="158" y="54"/>
                    <a:pt x="147" y="57"/>
                  </a:cubicBezTo>
                  <a:cubicBezTo>
                    <a:pt x="146" y="57"/>
                    <a:pt x="144" y="58"/>
                    <a:pt x="142" y="58"/>
                  </a:cubicBezTo>
                  <a:cubicBezTo>
                    <a:pt x="142" y="58"/>
                    <a:pt x="141" y="59"/>
                    <a:pt x="141" y="59"/>
                  </a:cubicBezTo>
                  <a:cubicBezTo>
                    <a:pt x="140" y="59"/>
                    <a:pt x="139" y="60"/>
                    <a:pt x="138" y="60"/>
                  </a:cubicBezTo>
                  <a:cubicBezTo>
                    <a:pt x="137" y="60"/>
                    <a:pt x="136" y="61"/>
                    <a:pt x="136" y="61"/>
                  </a:cubicBezTo>
                  <a:cubicBezTo>
                    <a:pt x="135" y="61"/>
                    <a:pt x="134" y="62"/>
                    <a:pt x="133" y="62"/>
                  </a:cubicBezTo>
                  <a:cubicBezTo>
                    <a:pt x="133" y="62"/>
                    <a:pt x="132" y="63"/>
                    <a:pt x="131" y="63"/>
                  </a:cubicBezTo>
                  <a:cubicBezTo>
                    <a:pt x="131" y="63"/>
                    <a:pt x="130" y="64"/>
                    <a:pt x="129" y="64"/>
                  </a:cubicBezTo>
                  <a:cubicBezTo>
                    <a:pt x="129" y="64"/>
                    <a:pt x="129" y="64"/>
                    <a:pt x="129" y="64"/>
                  </a:cubicBezTo>
                  <a:cubicBezTo>
                    <a:pt x="128" y="64"/>
                    <a:pt x="128" y="65"/>
                    <a:pt x="128" y="65"/>
                  </a:cubicBezTo>
                  <a:cubicBezTo>
                    <a:pt x="127" y="65"/>
                    <a:pt x="125" y="66"/>
                    <a:pt x="124" y="67"/>
                  </a:cubicBezTo>
                  <a:cubicBezTo>
                    <a:pt x="123" y="67"/>
                    <a:pt x="123" y="68"/>
                    <a:pt x="123" y="68"/>
                  </a:cubicBezTo>
                  <a:cubicBezTo>
                    <a:pt x="121" y="69"/>
                    <a:pt x="119" y="70"/>
                    <a:pt x="118" y="71"/>
                  </a:cubicBezTo>
                  <a:cubicBezTo>
                    <a:pt x="118" y="71"/>
                    <a:pt x="118" y="71"/>
                    <a:pt x="118" y="71"/>
                  </a:cubicBezTo>
                  <a:cubicBezTo>
                    <a:pt x="117" y="72"/>
                    <a:pt x="116" y="73"/>
                    <a:pt x="115" y="74"/>
                  </a:cubicBezTo>
                  <a:cubicBezTo>
                    <a:pt x="114" y="75"/>
                    <a:pt x="113" y="76"/>
                    <a:pt x="112" y="77"/>
                  </a:cubicBezTo>
                  <a:cubicBezTo>
                    <a:pt x="111" y="78"/>
                    <a:pt x="109" y="79"/>
                    <a:pt x="108" y="80"/>
                  </a:cubicBezTo>
                  <a:cubicBezTo>
                    <a:pt x="107" y="80"/>
                    <a:pt x="107" y="80"/>
                    <a:pt x="107" y="81"/>
                  </a:cubicBezTo>
                  <a:cubicBezTo>
                    <a:pt x="105" y="82"/>
                    <a:pt x="104" y="82"/>
                    <a:pt x="103" y="83"/>
                  </a:cubicBezTo>
                  <a:cubicBezTo>
                    <a:pt x="102" y="83"/>
                    <a:pt x="101" y="84"/>
                    <a:pt x="101" y="84"/>
                  </a:cubicBezTo>
                  <a:cubicBezTo>
                    <a:pt x="98" y="86"/>
                    <a:pt x="95" y="87"/>
                    <a:pt x="93" y="88"/>
                  </a:cubicBezTo>
                  <a:cubicBezTo>
                    <a:pt x="92" y="88"/>
                    <a:pt x="92" y="88"/>
                    <a:pt x="91" y="88"/>
                  </a:cubicBezTo>
                  <a:cubicBezTo>
                    <a:pt x="89" y="89"/>
                    <a:pt x="86" y="90"/>
                    <a:pt x="83" y="91"/>
                  </a:cubicBezTo>
                  <a:cubicBezTo>
                    <a:pt x="82" y="91"/>
                    <a:pt x="82" y="91"/>
                    <a:pt x="81" y="92"/>
                  </a:cubicBezTo>
                  <a:cubicBezTo>
                    <a:pt x="80" y="92"/>
                    <a:pt x="78" y="92"/>
                    <a:pt x="77" y="92"/>
                  </a:cubicBezTo>
                  <a:cubicBezTo>
                    <a:pt x="76" y="93"/>
                    <a:pt x="75" y="93"/>
                    <a:pt x="74" y="93"/>
                  </a:cubicBezTo>
                  <a:cubicBezTo>
                    <a:pt x="73" y="93"/>
                    <a:pt x="71" y="93"/>
                    <a:pt x="70" y="94"/>
                  </a:cubicBezTo>
                  <a:cubicBezTo>
                    <a:pt x="69" y="94"/>
                    <a:pt x="68" y="94"/>
                    <a:pt x="68" y="94"/>
                  </a:cubicBezTo>
                  <a:cubicBezTo>
                    <a:pt x="65" y="94"/>
                    <a:pt x="63" y="95"/>
                    <a:pt x="60" y="95"/>
                  </a:cubicBezTo>
                  <a:cubicBezTo>
                    <a:pt x="59" y="95"/>
                    <a:pt x="59" y="95"/>
                    <a:pt x="58" y="95"/>
                  </a:cubicBezTo>
                  <a:cubicBezTo>
                    <a:pt x="56" y="95"/>
                    <a:pt x="55" y="95"/>
                    <a:pt x="53" y="95"/>
                  </a:cubicBezTo>
                  <a:cubicBezTo>
                    <a:pt x="53" y="95"/>
                    <a:pt x="52" y="95"/>
                    <a:pt x="51" y="95"/>
                  </a:cubicBezTo>
                  <a:cubicBezTo>
                    <a:pt x="50" y="95"/>
                    <a:pt x="49" y="95"/>
                    <a:pt x="48" y="95"/>
                  </a:cubicBezTo>
                  <a:cubicBezTo>
                    <a:pt x="47" y="95"/>
                    <a:pt x="46" y="94"/>
                    <a:pt x="45" y="94"/>
                  </a:cubicBezTo>
                  <a:cubicBezTo>
                    <a:pt x="44" y="94"/>
                    <a:pt x="43" y="94"/>
                    <a:pt x="42" y="94"/>
                  </a:cubicBezTo>
                  <a:cubicBezTo>
                    <a:pt x="41" y="94"/>
                    <a:pt x="40" y="94"/>
                    <a:pt x="39" y="94"/>
                  </a:cubicBezTo>
                  <a:cubicBezTo>
                    <a:pt x="38" y="94"/>
                    <a:pt x="37" y="93"/>
                    <a:pt x="37" y="93"/>
                  </a:cubicBezTo>
                  <a:cubicBezTo>
                    <a:pt x="36" y="93"/>
                    <a:pt x="35" y="93"/>
                    <a:pt x="34" y="93"/>
                  </a:cubicBezTo>
                  <a:cubicBezTo>
                    <a:pt x="33" y="93"/>
                    <a:pt x="32" y="92"/>
                    <a:pt x="31" y="92"/>
                  </a:cubicBezTo>
                  <a:cubicBezTo>
                    <a:pt x="31" y="92"/>
                    <a:pt x="30" y="92"/>
                    <a:pt x="29" y="91"/>
                  </a:cubicBezTo>
                  <a:cubicBezTo>
                    <a:pt x="28" y="91"/>
                    <a:pt x="27" y="91"/>
                    <a:pt x="26" y="91"/>
                  </a:cubicBezTo>
                  <a:cubicBezTo>
                    <a:pt x="26" y="90"/>
                    <a:pt x="25" y="90"/>
                    <a:pt x="24" y="90"/>
                  </a:cubicBezTo>
                  <a:cubicBezTo>
                    <a:pt x="23" y="90"/>
                    <a:pt x="22" y="89"/>
                    <a:pt x="21" y="89"/>
                  </a:cubicBezTo>
                  <a:cubicBezTo>
                    <a:pt x="20" y="88"/>
                    <a:pt x="20" y="88"/>
                    <a:pt x="19" y="88"/>
                  </a:cubicBezTo>
                  <a:cubicBezTo>
                    <a:pt x="17" y="87"/>
                    <a:pt x="15" y="86"/>
                    <a:pt x="13" y="85"/>
                  </a:cubicBezTo>
                  <a:cubicBezTo>
                    <a:pt x="4" y="79"/>
                    <a:pt x="0" y="71"/>
                    <a:pt x="0" y="6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4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9"/>
                    <a:pt x="1" y="81"/>
                    <a:pt x="1" y="84"/>
                  </a:cubicBezTo>
                  <a:cubicBezTo>
                    <a:pt x="1" y="84"/>
                    <a:pt x="1" y="84"/>
                    <a:pt x="1" y="85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7"/>
                    <a:pt x="2" y="87"/>
                    <a:pt x="2" y="87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3" y="88"/>
                    <a:pt x="3" y="90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3"/>
                    <a:pt x="5" y="93"/>
                    <a:pt x="5" y="94"/>
                  </a:cubicBezTo>
                  <a:cubicBezTo>
                    <a:pt x="5" y="94"/>
                    <a:pt x="6" y="94"/>
                    <a:pt x="6" y="94"/>
                  </a:cubicBezTo>
                  <a:cubicBezTo>
                    <a:pt x="6" y="94"/>
                    <a:pt x="6" y="95"/>
                    <a:pt x="6" y="95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6"/>
                    <a:pt x="7" y="96"/>
                    <a:pt x="7" y="96"/>
                  </a:cubicBezTo>
                  <a:cubicBezTo>
                    <a:pt x="7" y="96"/>
                    <a:pt x="7" y="96"/>
                    <a:pt x="7" y="97"/>
                  </a:cubicBezTo>
                  <a:cubicBezTo>
                    <a:pt x="8" y="97"/>
                    <a:pt x="8" y="97"/>
                    <a:pt x="8" y="98"/>
                  </a:cubicBezTo>
                  <a:cubicBezTo>
                    <a:pt x="9" y="99"/>
                    <a:pt x="9" y="99"/>
                    <a:pt x="10" y="100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3" y="103"/>
                    <a:pt x="13" y="103"/>
                    <a:pt x="13" y="103"/>
                  </a:cubicBezTo>
                  <a:cubicBezTo>
                    <a:pt x="13" y="103"/>
                    <a:pt x="13" y="104"/>
                    <a:pt x="14" y="104"/>
                  </a:cubicBezTo>
                  <a:cubicBezTo>
                    <a:pt x="14" y="104"/>
                    <a:pt x="15" y="105"/>
                    <a:pt x="15" y="105"/>
                  </a:cubicBezTo>
                  <a:cubicBezTo>
                    <a:pt x="15" y="105"/>
                    <a:pt x="15" y="105"/>
                    <a:pt x="16" y="106"/>
                  </a:cubicBezTo>
                  <a:cubicBezTo>
                    <a:pt x="16" y="106"/>
                    <a:pt x="16" y="106"/>
                    <a:pt x="17" y="106"/>
                  </a:cubicBezTo>
                  <a:cubicBezTo>
                    <a:pt x="17" y="106"/>
                    <a:pt x="17" y="106"/>
                    <a:pt x="17" y="106"/>
                  </a:cubicBezTo>
                  <a:cubicBezTo>
                    <a:pt x="17" y="107"/>
                    <a:pt x="17" y="107"/>
                    <a:pt x="17" y="107"/>
                  </a:cubicBezTo>
                  <a:cubicBezTo>
                    <a:pt x="18" y="107"/>
                    <a:pt x="18" y="107"/>
                    <a:pt x="19" y="108"/>
                  </a:cubicBezTo>
                  <a:cubicBezTo>
                    <a:pt x="20" y="108"/>
                    <a:pt x="20" y="108"/>
                    <a:pt x="20" y="108"/>
                  </a:cubicBezTo>
                  <a:cubicBezTo>
                    <a:pt x="20" y="108"/>
                    <a:pt x="20" y="109"/>
                    <a:pt x="20" y="109"/>
                  </a:cubicBezTo>
                  <a:cubicBezTo>
                    <a:pt x="20" y="109"/>
                    <a:pt x="21" y="109"/>
                    <a:pt x="21" y="109"/>
                  </a:cubicBezTo>
                  <a:cubicBezTo>
                    <a:pt x="21" y="109"/>
                    <a:pt x="21" y="109"/>
                    <a:pt x="22" y="110"/>
                  </a:cubicBezTo>
                  <a:cubicBezTo>
                    <a:pt x="22" y="110"/>
                    <a:pt x="22" y="110"/>
                    <a:pt x="23" y="110"/>
                  </a:cubicBezTo>
                  <a:cubicBezTo>
                    <a:pt x="23" y="110"/>
                    <a:pt x="23" y="110"/>
                    <a:pt x="23" y="110"/>
                  </a:cubicBezTo>
                  <a:cubicBezTo>
                    <a:pt x="24" y="111"/>
                    <a:pt x="24" y="111"/>
                    <a:pt x="24" y="111"/>
                  </a:cubicBezTo>
                  <a:cubicBezTo>
                    <a:pt x="24" y="111"/>
                    <a:pt x="25" y="111"/>
                    <a:pt x="25" y="111"/>
                  </a:cubicBez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2"/>
                  </a:cubicBezTo>
                  <a:cubicBezTo>
                    <a:pt x="27" y="112"/>
                    <a:pt x="28" y="113"/>
                    <a:pt x="28" y="113"/>
                  </a:cubicBezTo>
                  <a:cubicBezTo>
                    <a:pt x="28" y="113"/>
                    <a:pt x="29" y="113"/>
                    <a:pt x="29" y="113"/>
                  </a:cubicBezTo>
                  <a:cubicBezTo>
                    <a:pt x="29" y="113"/>
                    <a:pt x="29" y="113"/>
                    <a:pt x="30" y="113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1" y="114"/>
                    <a:pt x="32" y="114"/>
                    <a:pt x="32" y="114"/>
                  </a:cubicBezTo>
                  <a:cubicBezTo>
                    <a:pt x="32" y="114"/>
                    <a:pt x="32" y="114"/>
                    <a:pt x="32" y="114"/>
                  </a:cubicBezTo>
                  <a:cubicBezTo>
                    <a:pt x="33" y="114"/>
                    <a:pt x="34" y="115"/>
                    <a:pt x="34" y="115"/>
                  </a:cubicBezTo>
                  <a:cubicBezTo>
                    <a:pt x="35" y="115"/>
                    <a:pt x="35" y="115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ubicBezTo>
                    <a:pt x="36" y="115"/>
                    <a:pt x="37" y="115"/>
                    <a:pt x="37" y="115"/>
                  </a:cubicBezTo>
                  <a:cubicBezTo>
                    <a:pt x="37" y="115"/>
                    <a:pt x="38" y="116"/>
                    <a:pt x="39" y="116"/>
                  </a:cubicBezTo>
                  <a:cubicBezTo>
                    <a:pt x="39" y="116"/>
                    <a:pt x="39" y="116"/>
                    <a:pt x="39" y="116"/>
                  </a:cubicBezTo>
                  <a:cubicBezTo>
                    <a:pt x="40" y="116"/>
                    <a:pt x="40" y="116"/>
                    <a:pt x="41" y="116"/>
                  </a:cubicBezTo>
                  <a:cubicBezTo>
                    <a:pt x="42" y="116"/>
                    <a:pt x="43" y="116"/>
                    <a:pt x="45" y="116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6" y="117"/>
                    <a:pt x="46" y="117"/>
                    <a:pt x="46" y="117"/>
                  </a:cubicBezTo>
                  <a:cubicBezTo>
                    <a:pt x="47" y="117"/>
                    <a:pt x="48" y="117"/>
                    <a:pt x="49" y="117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50" y="117"/>
                    <a:pt x="50" y="117"/>
                    <a:pt x="50" y="117"/>
                  </a:cubicBezTo>
                  <a:cubicBezTo>
                    <a:pt x="51" y="117"/>
                    <a:pt x="53" y="117"/>
                    <a:pt x="54" y="117"/>
                  </a:cubicBezTo>
                  <a:cubicBezTo>
                    <a:pt x="55" y="117"/>
                    <a:pt x="56" y="117"/>
                    <a:pt x="57" y="117"/>
                  </a:cubicBezTo>
                  <a:cubicBezTo>
                    <a:pt x="57" y="117"/>
                    <a:pt x="57" y="117"/>
                    <a:pt x="57" y="117"/>
                  </a:cubicBezTo>
                  <a:cubicBezTo>
                    <a:pt x="58" y="117"/>
                    <a:pt x="58" y="116"/>
                    <a:pt x="59" y="116"/>
                  </a:cubicBezTo>
                  <a:cubicBezTo>
                    <a:pt x="60" y="116"/>
                    <a:pt x="60" y="116"/>
                    <a:pt x="60" y="116"/>
                  </a:cubicBezTo>
                  <a:cubicBezTo>
                    <a:pt x="61" y="116"/>
                    <a:pt x="62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ubicBezTo>
                    <a:pt x="64" y="116"/>
                    <a:pt x="64" y="116"/>
                    <a:pt x="64" y="116"/>
                  </a:cubicBezTo>
                  <a:cubicBezTo>
                    <a:pt x="68" y="115"/>
                    <a:pt x="68" y="115"/>
                    <a:pt x="68" y="115"/>
                  </a:cubicBezTo>
                  <a:cubicBezTo>
                    <a:pt x="68" y="115"/>
                    <a:pt x="68" y="115"/>
                    <a:pt x="69" y="115"/>
                  </a:cubicBezTo>
                  <a:cubicBezTo>
                    <a:pt x="69" y="115"/>
                    <a:pt x="69" y="115"/>
                    <a:pt x="69" y="115"/>
                  </a:cubicBezTo>
                  <a:cubicBezTo>
                    <a:pt x="70" y="115"/>
                    <a:pt x="71" y="115"/>
                    <a:pt x="72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7" y="113"/>
                    <a:pt x="79" y="112"/>
                    <a:pt x="80" y="112"/>
                  </a:cubicBezTo>
                  <a:cubicBezTo>
                    <a:pt x="84" y="111"/>
                    <a:pt x="84" y="111"/>
                    <a:pt x="84" y="111"/>
                  </a:cubicBezTo>
                  <a:cubicBezTo>
                    <a:pt x="85" y="110"/>
                    <a:pt x="87" y="109"/>
                    <a:pt x="88" y="109"/>
                  </a:cubicBezTo>
                  <a:cubicBezTo>
                    <a:pt x="89" y="108"/>
                    <a:pt x="91" y="108"/>
                    <a:pt x="92" y="107"/>
                  </a:cubicBezTo>
                  <a:cubicBezTo>
                    <a:pt x="92" y="107"/>
                    <a:pt x="92" y="107"/>
                    <a:pt x="93" y="107"/>
                  </a:cubicBezTo>
                  <a:cubicBezTo>
                    <a:pt x="93" y="106"/>
                    <a:pt x="93" y="106"/>
                    <a:pt x="93" y="106"/>
                  </a:cubicBezTo>
                  <a:cubicBezTo>
                    <a:pt x="94" y="106"/>
                    <a:pt x="94" y="106"/>
                    <a:pt x="94" y="106"/>
                  </a:cubicBezTo>
                  <a:cubicBezTo>
                    <a:pt x="95" y="105"/>
                    <a:pt x="96" y="104"/>
                    <a:pt x="98" y="103"/>
                  </a:cubicBezTo>
                  <a:cubicBezTo>
                    <a:pt x="98" y="103"/>
                    <a:pt x="98" y="103"/>
                    <a:pt x="98" y="103"/>
                  </a:cubicBezTo>
                  <a:cubicBezTo>
                    <a:pt x="99" y="103"/>
                    <a:pt x="99" y="103"/>
                    <a:pt x="99" y="103"/>
                  </a:cubicBezTo>
                  <a:cubicBezTo>
                    <a:pt x="100" y="102"/>
                    <a:pt x="100" y="102"/>
                    <a:pt x="100" y="102"/>
                  </a:cubicBezTo>
                  <a:cubicBezTo>
                    <a:pt x="101" y="102"/>
                    <a:pt x="101" y="102"/>
                    <a:pt x="101" y="102"/>
                  </a:cubicBezTo>
                  <a:cubicBezTo>
                    <a:pt x="101" y="101"/>
                    <a:pt x="101" y="101"/>
                    <a:pt x="101" y="101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103" y="100"/>
                    <a:pt x="103" y="100"/>
                    <a:pt x="103" y="100"/>
                  </a:cubicBezTo>
                  <a:cubicBezTo>
                    <a:pt x="104" y="99"/>
                    <a:pt x="104" y="99"/>
                    <a:pt x="104" y="99"/>
                  </a:cubicBezTo>
                  <a:cubicBezTo>
                    <a:pt x="105" y="99"/>
                    <a:pt x="105" y="99"/>
                    <a:pt x="105" y="99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6" y="98"/>
                    <a:pt x="106" y="97"/>
                    <a:pt x="106" y="97"/>
                  </a:cubicBezTo>
                  <a:cubicBezTo>
                    <a:pt x="107" y="96"/>
                    <a:pt x="107" y="96"/>
                    <a:pt x="107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09" y="95"/>
                    <a:pt x="109" y="95"/>
                    <a:pt x="109" y="95"/>
                  </a:cubicBezTo>
                  <a:cubicBezTo>
                    <a:pt x="114" y="91"/>
                    <a:pt x="119" y="88"/>
                    <a:pt x="124" y="85"/>
                  </a:cubicBezTo>
                  <a:cubicBezTo>
                    <a:pt x="124" y="85"/>
                    <a:pt x="124" y="85"/>
                    <a:pt x="124" y="85"/>
                  </a:cubicBezTo>
                  <a:cubicBezTo>
                    <a:pt x="126" y="84"/>
                    <a:pt x="127" y="84"/>
                    <a:pt x="129" y="83"/>
                  </a:cubicBezTo>
                  <a:cubicBezTo>
                    <a:pt x="133" y="81"/>
                    <a:pt x="137" y="80"/>
                    <a:pt x="139" y="79"/>
                  </a:cubicBezTo>
                  <a:cubicBezTo>
                    <a:pt x="139" y="79"/>
                    <a:pt x="139" y="79"/>
                    <a:pt x="139" y="79"/>
                  </a:cubicBezTo>
                  <a:cubicBezTo>
                    <a:pt x="140" y="79"/>
                    <a:pt x="140" y="79"/>
                    <a:pt x="141" y="79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3" y="78"/>
                    <a:pt x="143" y="78"/>
                    <a:pt x="144" y="78"/>
                  </a:cubicBezTo>
                  <a:cubicBezTo>
                    <a:pt x="145" y="77"/>
                    <a:pt x="145" y="77"/>
                    <a:pt x="145" y="77"/>
                  </a:cubicBezTo>
                  <a:cubicBezTo>
                    <a:pt x="146" y="77"/>
                    <a:pt x="147" y="77"/>
                    <a:pt x="147" y="77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49" y="76"/>
                    <a:pt x="149" y="76"/>
                    <a:pt x="149" y="76"/>
                  </a:cubicBezTo>
                  <a:cubicBezTo>
                    <a:pt x="150" y="76"/>
                    <a:pt x="150" y="76"/>
                    <a:pt x="150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75"/>
                    <a:pt x="152" y="75"/>
                    <a:pt x="152" y="75"/>
                  </a:cubicBezTo>
                  <a:cubicBezTo>
                    <a:pt x="152" y="75"/>
                    <a:pt x="153" y="74"/>
                    <a:pt x="153" y="74"/>
                  </a:cubicBezTo>
                  <a:cubicBezTo>
                    <a:pt x="155" y="74"/>
                    <a:pt x="155" y="74"/>
                    <a:pt x="155" y="74"/>
                  </a:cubicBezTo>
                  <a:cubicBezTo>
                    <a:pt x="155" y="74"/>
                    <a:pt x="155" y="74"/>
                    <a:pt x="155" y="74"/>
                  </a:cubicBezTo>
                  <a:cubicBezTo>
                    <a:pt x="155" y="74"/>
                    <a:pt x="155" y="74"/>
                    <a:pt x="155" y="74"/>
                  </a:cubicBezTo>
                  <a:cubicBezTo>
                    <a:pt x="155" y="73"/>
                    <a:pt x="156" y="73"/>
                    <a:pt x="156" y="73"/>
                  </a:cubicBezTo>
                  <a:cubicBezTo>
                    <a:pt x="157" y="73"/>
                    <a:pt x="157" y="73"/>
                    <a:pt x="157" y="73"/>
                  </a:cubicBezTo>
                  <a:cubicBezTo>
                    <a:pt x="161" y="71"/>
                    <a:pt x="165" y="69"/>
                    <a:pt x="169" y="67"/>
                  </a:cubicBezTo>
                  <a:cubicBezTo>
                    <a:pt x="170" y="67"/>
                    <a:pt x="171" y="66"/>
                    <a:pt x="173" y="65"/>
                  </a:cubicBezTo>
                  <a:cubicBezTo>
                    <a:pt x="173" y="65"/>
                    <a:pt x="174" y="65"/>
                    <a:pt x="175" y="64"/>
                  </a:cubicBezTo>
                  <a:cubicBezTo>
                    <a:pt x="178" y="62"/>
                    <a:pt x="181" y="61"/>
                    <a:pt x="183" y="59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84" y="59"/>
                    <a:pt x="184" y="59"/>
                    <a:pt x="184" y="59"/>
                  </a:cubicBezTo>
                  <a:cubicBezTo>
                    <a:pt x="185" y="58"/>
                    <a:pt x="186" y="57"/>
                    <a:pt x="187" y="56"/>
                  </a:cubicBezTo>
                  <a:cubicBezTo>
                    <a:pt x="188" y="56"/>
                    <a:pt x="188" y="56"/>
                    <a:pt x="188" y="56"/>
                  </a:cubicBezTo>
                  <a:cubicBezTo>
                    <a:pt x="188" y="55"/>
                    <a:pt x="189" y="55"/>
                    <a:pt x="189" y="55"/>
                  </a:cubicBezTo>
                  <a:cubicBezTo>
                    <a:pt x="189" y="55"/>
                    <a:pt x="190" y="54"/>
                    <a:pt x="190" y="54"/>
                  </a:cubicBezTo>
                  <a:cubicBezTo>
                    <a:pt x="191" y="53"/>
                    <a:pt x="192" y="52"/>
                    <a:pt x="193" y="52"/>
                  </a:cubicBezTo>
                  <a:cubicBezTo>
                    <a:pt x="195" y="50"/>
                    <a:pt x="195" y="50"/>
                    <a:pt x="195" y="50"/>
                  </a:cubicBezTo>
                  <a:cubicBezTo>
                    <a:pt x="195" y="50"/>
                    <a:pt x="196" y="49"/>
                    <a:pt x="196" y="49"/>
                  </a:cubicBezTo>
                  <a:cubicBezTo>
                    <a:pt x="197" y="48"/>
                    <a:pt x="197" y="48"/>
                    <a:pt x="197" y="48"/>
                  </a:cubicBezTo>
                  <a:cubicBezTo>
                    <a:pt x="198" y="48"/>
                    <a:pt x="198" y="48"/>
                    <a:pt x="198" y="48"/>
                  </a:cubicBezTo>
                  <a:cubicBezTo>
                    <a:pt x="199" y="46"/>
                    <a:pt x="201" y="45"/>
                    <a:pt x="202" y="44"/>
                  </a:cubicBezTo>
                  <a:cubicBezTo>
                    <a:pt x="203" y="42"/>
                    <a:pt x="204" y="41"/>
                    <a:pt x="205" y="40"/>
                  </a:cubicBezTo>
                  <a:cubicBezTo>
                    <a:pt x="205" y="40"/>
                    <a:pt x="205" y="40"/>
                    <a:pt x="205" y="40"/>
                  </a:cubicBezTo>
                  <a:cubicBezTo>
                    <a:pt x="206" y="40"/>
                    <a:pt x="206" y="40"/>
                    <a:pt x="206" y="40"/>
                  </a:cubicBezTo>
                  <a:cubicBezTo>
                    <a:pt x="207" y="38"/>
                    <a:pt x="208" y="37"/>
                    <a:pt x="209" y="36"/>
                  </a:cubicBezTo>
                  <a:cubicBezTo>
                    <a:pt x="209" y="35"/>
                    <a:pt x="210" y="35"/>
                    <a:pt x="210" y="34"/>
                  </a:cubicBezTo>
                  <a:cubicBezTo>
                    <a:pt x="211" y="33"/>
                    <a:pt x="211" y="33"/>
                    <a:pt x="211" y="33"/>
                  </a:cubicBezTo>
                  <a:cubicBezTo>
                    <a:pt x="211" y="32"/>
                    <a:pt x="211" y="32"/>
                    <a:pt x="212" y="31"/>
                  </a:cubicBezTo>
                  <a:cubicBezTo>
                    <a:pt x="212" y="31"/>
                    <a:pt x="212" y="31"/>
                    <a:pt x="212" y="31"/>
                  </a:cubicBezTo>
                  <a:cubicBezTo>
                    <a:pt x="213" y="30"/>
                    <a:pt x="214" y="28"/>
                    <a:pt x="216" y="25"/>
                  </a:cubicBezTo>
                  <a:cubicBezTo>
                    <a:pt x="216" y="25"/>
                    <a:pt x="216" y="25"/>
                    <a:pt x="216" y="25"/>
                  </a:cubicBezTo>
                  <a:cubicBezTo>
                    <a:pt x="216" y="24"/>
                    <a:pt x="216" y="24"/>
                    <a:pt x="216" y="24"/>
                  </a:cubicBezTo>
                  <a:cubicBezTo>
                    <a:pt x="216" y="24"/>
                    <a:pt x="216" y="24"/>
                    <a:pt x="216" y="24"/>
                  </a:cubicBezTo>
                  <a:cubicBezTo>
                    <a:pt x="216" y="24"/>
                    <a:pt x="216" y="24"/>
                    <a:pt x="216" y="24"/>
                  </a:cubicBezTo>
                  <a:cubicBezTo>
                    <a:pt x="216" y="23"/>
                    <a:pt x="216" y="23"/>
                    <a:pt x="216" y="23"/>
                  </a:cubicBezTo>
                  <a:cubicBezTo>
                    <a:pt x="216" y="23"/>
                    <a:pt x="217" y="22"/>
                    <a:pt x="217" y="21"/>
                  </a:cubicBezTo>
                  <a:cubicBezTo>
                    <a:pt x="217" y="21"/>
                    <a:pt x="217" y="21"/>
                    <a:pt x="217" y="21"/>
                  </a:cubicBezTo>
                  <a:cubicBezTo>
                    <a:pt x="217" y="21"/>
                    <a:pt x="217" y="21"/>
                    <a:pt x="217" y="21"/>
                  </a:cubicBezTo>
                  <a:cubicBezTo>
                    <a:pt x="217" y="21"/>
                    <a:pt x="217" y="21"/>
                    <a:pt x="217" y="20"/>
                  </a:cubicBezTo>
                  <a:cubicBezTo>
                    <a:pt x="217" y="20"/>
                    <a:pt x="217" y="20"/>
                    <a:pt x="217" y="20"/>
                  </a:cubicBezTo>
                  <a:cubicBezTo>
                    <a:pt x="218" y="19"/>
                    <a:pt x="218" y="19"/>
                    <a:pt x="218" y="19"/>
                  </a:cubicBezTo>
                  <a:cubicBezTo>
                    <a:pt x="218" y="19"/>
                    <a:pt x="218" y="19"/>
                    <a:pt x="218" y="19"/>
                  </a:cubicBezTo>
                  <a:cubicBezTo>
                    <a:pt x="218" y="18"/>
                    <a:pt x="218" y="18"/>
                    <a:pt x="218" y="18"/>
                  </a:cubicBezTo>
                  <a:cubicBezTo>
                    <a:pt x="218" y="18"/>
                    <a:pt x="218" y="18"/>
                    <a:pt x="218" y="17"/>
                  </a:cubicBezTo>
                  <a:cubicBezTo>
                    <a:pt x="218" y="17"/>
                    <a:pt x="218" y="17"/>
                    <a:pt x="218" y="17"/>
                  </a:cubicBezTo>
                  <a:cubicBezTo>
                    <a:pt x="218" y="17"/>
                    <a:pt x="218" y="17"/>
                    <a:pt x="218" y="17"/>
                  </a:cubicBezTo>
                  <a:cubicBezTo>
                    <a:pt x="218" y="17"/>
                    <a:pt x="218" y="17"/>
                    <a:pt x="219" y="16"/>
                  </a:cubicBezTo>
                  <a:cubicBezTo>
                    <a:pt x="219" y="15"/>
                    <a:pt x="219" y="15"/>
                    <a:pt x="219" y="14"/>
                  </a:cubicBezTo>
                  <a:cubicBezTo>
                    <a:pt x="219" y="14"/>
                    <a:pt x="219" y="14"/>
                    <a:pt x="219" y="14"/>
                  </a:cubicBezTo>
                  <a:cubicBezTo>
                    <a:pt x="219" y="14"/>
                    <a:pt x="219" y="14"/>
                    <a:pt x="219" y="14"/>
                  </a:cubicBezTo>
                  <a:cubicBezTo>
                    <a:pt x="219" y="13"/>
                    <a:pt x="219" y="13"/>
                    <a:pt x="219" y="12"/>
                  </a:cubicBezTo>
                  <a:cubicBezTo>
                    <a:pt x="219" y="12"/>
                    <a:pt x="220" y="11"/>
                    <a:pt x="220" y="11"/>
                  </a:cubicBezTo>
                  <a:cubicBezTo>
                    <a:pt x="220" y="8"/>
                    <a:pt x="220" y="8"/>
                    <a:pt x="220" y="8"/>
                  </a:cubicBezTo>
                  <a:cubicBezTo>
                    <a:pt x="220" y="8"/>
                    <a:pt x="220" y="8"/>
                    <a:pt x="220" y="8"/>
                  </a:cubicBezTo>
                  <a:cubicBezTo>
                    <a:pt x="220" y="8"/>
                    <a:pt x="220" y="8"/>
                    <a:pt x="220" y="8"/>
                  </a:cubicBezTo>
                  <a:cubicBezTo>
                    <a:pt x="220" y="8"/>
                    <a:pt x="220" y="8"/>
                    <a:pt x="220" y="8"/>
                  </a:cubicBezTo>
                  <a:cubicBezTo>
                    <a:pt x="220" y="8"/>
                    <a:pt x="220" y="7"/>
                    <a:pt x="220" y="7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0"/>
                    <a:pt x="220" y="1"/>
                    <a:pt x="220" y="1"/>
                  </a:cubicBezTo>
                  <a:close/>
                  <a:moveTo>
                    <a:pt x="123" y="75"/>
                  </a:moveTo>
                  <a:cubicBezTo>
                    <a:pt x="123" y="75"/>
                    <a:pt x="123" y="75"/>
                    <a:pt x="123" y="75"/>
                  </a:cubicBezTo>
                  <a:cubicBezTo>
                    <a:pt x="123" y="75"/>
                    <a:pt x="123" y="75"/>
                    <a:pt x="123" y="75"/>
                  </a:cubicBezTo>
                  <a:close/>
                  <a:moveTo>
                    <a:pt x="123" y="75"/>
                  </a:moveTo>
                  <a:cubicBezTo>
                    <a:pt x="122" y="75"/>
                    <a:pt x="122" y="75"/>
                    <a:pt x="122" y="75"/>
                  </a:cubicBezTo>
                  <a:cubicBezTo>
                    <a:pt x="122" y="75"/>
                    <a:pt x="122" y="75"/>
                    <a:pt x="122" y="75"/>
                  </a:cubicBezTo>
                  <a:cubicBezTo>
                    <a:pt x="122" y="75"/>
                    <a:pt x="122" y="75"/>
                    <a:pt x="123" y="75"/>
                  </a:cubicBezTo>
                  <a:close/>
                  <a:moveTo>
                    <a:pt x="91" y="95"/>
                  </a:moveTo>
                  <a:cubicBezTo>
                    <a:pt x="91" y="95"/>
                    <a:pt x="91" y="96"/>
                    <a:pt x="91" y="96"/>
                  </a:cubicBezTo>
                  <a:cubicBezTo>
                    <a:pt x="91" y="96"/>
                    <a:pt x="91" y="95"/>
                    <a:pt x="91" y="95"/>
                  </a:cubicBezTo>
                  <a:close/>
                  <a:moveTo>
                    <a:pt x="54" y="102"/>
                  </a:moveTo>
                  <a:cubicBezTo>
                    <a:pt x="53" y="102"/>
                    <a:pt x="53" y="102"/>
                    <a:pt x="53" y="102"/>
                  </a:cubicBezTo>
                  <a:cubicBezTo>
                    <a:pt x="54" y="102"/>
                    <a:pt x="54" y="102"/>
                    <a:pt x="55" y="102"/>
                  </a:cubicBezTo>
                  <a:cubicBezTo>
                    <a:pt x="55" y="102"/>
                    <a:pt x="54" y="102"/>
                    <a:pt x="54" y="102"/>
                  </a:cubicBezTo>
                  <a:close/>
                  <a:moveTo>
                    <a:pt x="62" y="102"/>
                  </a:moveTo>
                  <a:cubicBezTo>
                    <a:pt x="62" y="102"/>
                    <a:pt x="62" y="102"/>
                    <a:pt x="61" y="102"/>
                  </a:cubicBezTo>
                  <a:cubicBezTo>
                    <a:pt x="63" y="102"/>
                    <a:pt x="64" y="102"/>
                    <a:pt x="66" y="101"/>
                  </a:cubicBezTo>
                  <a:cubicBezTo>
                    <a:pt x="66" y="101"/>
                    <a:pt x="65" y="101"/>
                    <a:pt x="65" y="101"/>
                  </a:cubicBezTo>
                  <a:cubicBezTo>
                    <a:pt x="64" y="102"/>
                    <a:pt x="63" y="102"/>
                    <a:pt x="62" y="102"/>
                  </a:cubicBezTo>
                  <a:close/>
                  <a:moveTo>
                    <a:pt x="73" y="101"/>
                  </a:moveTo>
                  <a:cubicBezTo>
                    <a:pt x="72" y="101"/>
                    <a:pt x="72" y="101"/>
                    <a:pt x="71" y="101"/>
                  </a:cubicBezTo>
                  <a:cubicBezTo>
                    <a:pt x="72" y="101"/>
                    <a:pt x="73" y="100"/>
                    <a:pt x="74" y="100"/>
                  </a:cubicBezTo>
                  <a:cubicBezTo>
                    <a:pt x="74" y="100"/>
                    <a:pt x="74" y="100"/>
                    <a:pt x="74" y="100"/>
                  </a:cubicBezTo>
                  <a:cubicBezTo>
                    <a:pt x="73" y="100"/>
                    <a:pt x="73" y="100"/>
                    <a:pt x="73" y="101"/>
                  </a:cubicBezTo>
                  <a:close/>
                  <a:moveTo>
                    <a:pt x="105" y="89"/>
                  </a:moveTo>
                  <a:cubicBezTo>
                    <a:pt x="104" y="89"/>
                    <a:pt x="104" y="90"/>
                    <a:pt x="103" y="90"/>
                  </a:cubicBezTo>
                  <a:cubicBezTo>
                    <a:pt x="103" y="90"/>
                    <a:pt x="103" y="90"/>
                    <a:pt x="102" y="90"/>
                  </a:cubicBezTo>
                  <a:cubicBezTo>
                    <a:pt x="104" y="90"/>
                    <a:pt x="105" y="89"/>
                    <a:pt x="106" y="88"/>
                  </a:cubicBezTo>
                  <a:cubicBezTo>
                    <a:pt x="106" y="88"/>
                    <a:pt x="107" y="88"/>
                    <a:pt x="107" y="88"/>
                  </a:cubicBezTo>
                  <a:cubicBezTo>
                    <a:pt x="106" y="88"/>
                    <a:pt x="106" y="89"/>
                    <a:pt x="105" y="89"/>
                  </a:cubicBezTo>
                  <a:close/>
                  <a:moveTo>
                    <a:pt x="109" y="86"/>
                  </a:moveTo>
                  <a:cubicBezTo>
                    <a:pt x="108" y="87"/>
                    <a:pt x="108" y="87"/>
                    <a:pt x="108" y="87"/>
                  </a:cubicBezTo>
                  <a:cubicBezTo>
                    <a:pt x="109" y="86"/>
                    <a:pt x="110" y="85"/>
                    <a:pt x="112" y="84"/>
                  </a:cubicBezTo>
                  <a:cubicBezTo>
                    <a:pt x="111" y="84"/>
                    <a:pt x="111" y="85"/>
                    <a:pt x="111" y="85"/>
                  </a:cubicBezTo>
                  <a:cubicBezTo>
                    <a:pt x="110" y="85"/>
                    <a:pt x="109" y="86"/>
                    <a:pt x="109" y="86"/>
                  </a:cubicBezTo>
                  <a:close/>
                  <a:moveTo>
                    <a:pt x="147" y="64"/>
                  </a:moveTo>
                  <a:cubicBezTo>
                    <a:pt x="140" y="66"/>
                    <a:pt x="134" y="69"/>
                    <a:pt x="129" y="71"/>
                  </a:cubicBezTo>
                  <a:cubicBezTo>
                    <a:pt x="129" y="71"/>
                    <a:pt x="129" y="71"/>
                    <a:pt x="129" y="71"/>
                  </a:cubicBezTo>
                  <a:cubicBezTo>
                    <a:pt x="129" y="71"/>
                    <a:pt x="130" y="71"/>
                    <a:pt x="131" y="70"/>
                  </a:cubicBezTo>
                  <a:cubicBezTo>
                    <a:pt x="132" y="70"/>
                    <a:pt x="132" y="70"/>
                    <a:pt x="133" y="69"/>
                  </a:cubicBezTo>
                  <a:cubicBezTo>
                    <a:pt x="134" y="69"/>
                    <a:pt x="135" y="69"/>
                    <a:pt x="135" y="68"/>
                  </a:cubicBezTo>
                  <a:cubicBezTo>
                    <a:pt x="136" y="68"/>
                    <a:pt x="137" y="68"/>
                    <a:pt x="137" y="67"/>
                  </a:cubicBezTo>
                  <a:cubicBezTo>
                    <a:pt x="138" y="67"/>
                    <a:pt x="139" y="67"/>
                    <a:pt x="140" y="66"/>
                  </a:cubicBezTo>
                  <a:cubicBezTo>
                    <a:pt x="141" y="66"/>
                    <a:pt x="141" y="66"/>
                    <a:pt x="142" y="66"/>
                  </a:cubicBezTo>
                  <a:cubicBezTo>
                    <a:pt x="144" y="65"/>
                    <a:pt x="145" y="65"/>
                    <a:pt x="147" y="64"/>
                  </a:cubicBezTo>
                  <a:cubicBezTo>
                    <a:pt x="148" y="64"/>
                    <a:pt x="148" y="64"/>
                    <a:pt x="149" y="63"/>
                  </a:cubicBezTo>
                  <a:cubicBezTo>
                    <a:pt x="149" y="63"/>
                    <a:pt x="149" y="63"/>
                    <a:pt x="149" y="63"/>
                  </a:cubicBezTo>
                  <a:cubicBezTo>
                    <a:pt x="148" y="64"/>
                    <a:pt x="148" y="64"/>
                    <a:pt x="147" y="64"/>
                  </a:cubicBezTo>
                  <a:close/>
                  <a:moveTo>
                    <a:pt x="171" y="55"/>
                  </a:moveTo>
                  <a:cubicBezTo>
                    <a:pt x="171" y="55"/>
                    <a:pt x="171" y="55"/>
                    <a:pt x="171" y="55"/>
                  </a:cubicBezTo>
                  <a:cubicBezTo>
                    <a:pt x="172" y="54"/>
                    <a:pt x="174" y="54"/>
                    <a:pt x="175" y="53"/>
                  </a:cubicBezTo>
                  <a:cubicBezTo>
                    <a:pt x="174" y="54"/>
                    <a:pt x="172" y="54"/>
                    <a:pt x="171" y="55"/>
                  </a:cubicBezTo>
                  <a:close/>
                  <a:moveTo>
                    <a:pt x="182" y="49"/>
                  </a:moveTo>
                  <a:cubicBezTo>
                    <a:pt x="182" y="49"/>
                    <a:pt x="181" y="50"/>
                    <a:pt x="181" y="50"/>
                  </a:cubicBezTo>
                  <a:cubicBezTo>
                    <a:pt x="182" y="49"/>
                    <a:pt x="183" y="48"/>
                    <a:pt x="18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5" y="48"/>
                    <a:pt x="185" y="48"/>
                    <a:pt x="185" y="48"/>
                  </a:cubicBezTo>
                  <a:cubicBezTo>
                    <a:pt x="184" y="48"/>
                    <a:pt x="183" y="49"/>
                    <a:pt x="182" y="49"/>
                  </a:cubicBezTo>
                  <a:close/>
                  <a:moveTo>
                    <a:pt x="189" y="45"/>
                  </a:moveTo>
                  <a:cubicBezTo>
                    <a:pt x="188" y="45"/>
                    <a:pt x="188" y="46"/>
                    <a:pt x="187" y="46"/>
                  </a:cubicBezTo>
                  <a:cubicBezTo>
                    <a:pt x="187" y="47"/>
                    <a:pt x="186" y="47"/>
                    <a:pt x="186" y="47"/>
                  </a:cubicBezTo>
                  <a:cubicBezTo>
                    <a:pt x="188" y="46"/>
                    <a:pt x="190" y="45"/>
                    <a:pt x="191" y="44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91" y="44"/>
                    <a:pt x="191" y="44"/>
                    <a:pt x="191" y="44"/>
                  </a:cubicBezTo>
                  <a:cubicBezTo>
                    <a:pt x="191" y="44"/>
                    <a:pt x="190" y="45"/>
                    <a:pt x="189" y="45"/>
                  </a:cubicBezTo>
                  <a:close/>
                  <a:moveTo>
                    <a:pt x="195" y="41"/>
                  </a:moveTo>
                  <a:cubicBezTo>
                    <a:pt x="195" y="41"/>
                    <a:pt x="194" y="42"/>
                    <a:pt x="193" y="42"/>
                  </a:cubicBezTo>
                  <a:cubicBezTo>
                    <a:pt x="193" y="42"/>
                    <a:pt x="192" y="43"/>
                    <a:pt x="192" y="43"/>
                  </a:cubicBezTo>
                  <a:cubicBezTo>
                    <a:pt x="193" y="42"/>
                    <a:pt x="195" y="41"/>
                    <a:pt x="196" y="40"/>
                  </a:cubicBezTo>
                  <a:cubicBezTo>
                    <a:pt x="196" y="40"/>
                    <a:pt x="197" y="40"/>
                    <a:pt x="197" y="40"/>
                  </a:cubicBezTo>
                  <a:cubicBezTo>
                    <a:pt x="196" y="40"/>
                    <a:pt x="196" y="40"/>
                    <a:pt x="195" y="41"/>
                  </a:cubicBezTo>
                  <a:close/>
                  <a:moveTo>
                    <a:pt x="197" y="39"/>
                  </a:moveTo>
                  <a:cubicBezTo>
                    <a:pt x="198" y="38"/>
                    <a:pt x="199" y="38"/>
                    <a:pt x="200" y="37"/>
                  </a:cubicBezTo>
                  <a:cubicBezTo>
                    <a:pt x="200" y="37"/>
                    <a:pt x="199" y="38"/>
                    <a:pt x="199" y="38"/>
                  </a:cubicBezTo>
                  <a:cubicBezTo>
                    <a:pt x="198" y="38"/>
                    <a:pt x="198" y="39"/>
                    <a:pt x="197" y="39"/>
                  </a:cubicBezTo>
                  <a:close/>
                  <a:moveTo>
                    <a:pt x="205" y="32"/>
                  </a:moveTo>
                  <a:cubicBezTo>
                    <a:pt x="205" y="33"/>
                    <a:pt x="205" y="33"/>
                    <a:pt x="205" y="33"/>
                  </a:cubicBezTo>
                  <a:cubicBezTo>
                    <a:pt x="204" y="34"/>
                    <a:pt x="203" y="35"/>
                    <a:pt x="202" y="36"/>
                  </a:cubicBezTo>
                  <a:cubicBezTo>
                    <a:pt x="202" y="36"/>
                    <a:pt x="202" y="36"/>
                    <a:pt x="202" y="36"/>
                  </a:cubicBezTo>
                  <a:cubicBezTo>
                    <a:pt x="203" y="35"/>
                    <a:pt x="204" y="33"/>
                    <a:pt x="206" y="32"/>
                  </a:cubicBezTo>
                  <a:cubicBezTo>
                    <a:pt x="206" y="32"/>
                    <a:pt x="206" y="32"/>
                    <a:pt x="205" y="32"/>
                  </a:cubicBezTo>
                  <a:close/>
                  <a:moveTo>
                    <a:pt x="209" y="29"/>
                  </a:moveTo>
                  <a:cubicBezTo>
                    <a:pt x="208" y="30"/>
                    <a:pt x="208" y="30"/>
                    <a:pt x="207" y="31"/>
                  </a:cubicBezTo>
                  <a:cubicBezTo>
                    <a:pt x="208" y="30"/>
                    <a:pt x="209" y="29"/>
                    <a:pt x="210" y="28"/>
                  </a:cubicBezTo>
                  <a:cubicBezTo>
                    <a:pt x="210" y="28"/>
                    <a:pt x="210" y="28"/>
                    <a:pt x="210" y="28"/>
                  </a:cubicBezTo>
                  <a:cubicBezTo>
                    <a:pt x="209" y="28"/>
                    <a:pt x="209" y="29"/>
                    <a:pt x="209" y="29"/>
                  </a:cubicBezTo>
                  <a:close/>
                  <a:moveTo>
                    <a:pt x="212" y="26"/>
                  </a:moveTo>
                  <a:cubicBezTo>
                    <a:pt x="212" y="26"/>
                    <a:pt x="211" y="26"/>
                    <a:pt x="211" y="26"/>
                  </a:cubicBezTo>
                  <a:cubicBezTo>
                    <a:pt x="212" y="26"/>
                    <a:pt x="212" y="25"/>
                    <a:pt x="212" y="25"/>
                  </a:cubicBezTo>
                  <a:cubicBezTo>
                    <a:pt x="212" y="25"/>
                    <a:pt x="212" y="25"/>
                    <a:pt x="212" y="26"/>
                  </a:cubicBezTo>
                  <a:close/>
                  <a:moveTo>
                    <a:pt x="214" y="22"/>
                  </a:moveTo>
                  <a:cubicBezTo>
                    <a:pt x="214" y="22"/>
                    <a:pt x="214" y="22"/>
                    <a:pt x="215" y="22"/>
                  </a:cubicBezTo>
                  <a:cubicBezTo>
                    <a:pt x="215" y="22"/>
                    <a:pt x="214" y="22"/>
                    <a:pt x="214" y="22"/>
                  </a:cubicBezTo>
                  <a:cubicBezTo>
                    <a:pt x="214" y="22"/>
                    <a:pt x="214" y="22"/>
                    <a:pt x="214" y="22"/>
                  </a:cubicBezTo>
                  <a:close/>
                  <a:moveTo>
                    <a:pt x="217" y="18"/>
                  </a:moveTo>
                  <a:cubicBezTo>
                    <a:pt x="217" y="18"/>
                    <a:pt x="217" y="18"/>
                    <a:pt x="217" y="18"/>
                  </a:cubicBezTo>
                  <a:cubicBezTo>
                    <a:pt x="217" y="18"/>
                    <a:pt x="217" y="17"/>
                    <a:pt x="217" y="17"/>
                  </a:cubicBezTo>
                  <a:cubicBezTo>
                    <a:pt x="217" y="17"/>
                    <a:pt x="217" y="17"/>
                    <a:pt x="217" y="17"/>
                  </a:cubicBezTo>
                  <a:cubicBezTo>
                    <a:pt x="217" y="17"/>
                    <a:pt x="217" y="18"/>
                    <a:pt x="217" y="18"/>
                  </a:cubicBezTo>
                  <a:close/>
                </a:path>
              </a:pathLst>
            </a:custGeom>
            <a:solidFill>
              <a:srgbClr val="497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0" name="ïŝliḍê"/>
            <p:cNvSpPr/>
            <p:nvPr/>
          </p:nvSpPr>
          <p:spPr bwMode="auto">
            <a:xfrm>
              <a:off x="4829176" y="4427538"/>
              <a:ext cx="361950" cy="1127125"/>
            </a:xfrm>
            <a:custGeom>
              <a:avLst/>
              <a:gdLst>
                <a:gd name="T0" fmla="*/ 99 w 99"/>
                <a:gd name="T1" fmla="*/ 114 h 309"/>
                <a:gd name="T2" fmla="*/ 99 w 99"/>
                <a:gd name="T3" fmla="*/ 102 h 309"/>
                <a:gd name="T4" fmla="*/ 98 w 99"/>
                <a:gd name="T5" fmla="*/ 85 h 309"/>
                <a:gd name="T6" fmla="*/ 94 w 99"/>
                <a:gd name="T7" fmla="*/ 37 h 309"/>
                <a:gd name="T8" fmla="*/ 93 w 99"/>
                <a:gd name="T9" fmla="*/ 33 h 309"/>
                <a:gd name="T10" fmla="*/ 89 w 99"/>
                <a:gd name="T11" fmla="*/ 19 h 309"/>
                <a:gd name="T12" fmla="*/ 86 w 99"/>
                <a:gd name="T13" fmla="*/ 14 h 309"/>
                <a:gd name="T14" fmla="*/ 75 w 99"/>
                <a:gd name="T15" fmla="*/ 6 h 309"/>
                <a:gd name="T16" fmla="*/ 70 w 99"/>
                <a:gd name="T17" fmla="*/ 3 h 309"/>
                <a:gd name="T18" fmla="*/ 68 w 99"/>
                <a:gd name="T19" fmla="*/ 3 h 309"/>
                <a:gd name="T20" fmla="*/ 67 w 99"/>
                <a:gd name="T21" fmla="*/ 2 h 309"/>
                <a:gd name="T22" fmla="*/ 61 w 99"/>
                <a:gd name="T23" fmla="*/ 1 h 309"/>
                <a:gd name="T24" fmla="*/ 44 w 99"/>
                <a:gd name="T25" fmla="*/ 0 h 309"/>
                <a:gd name="T26" fmla="*/ 27 w 99"/>
                <a:gd name="T27" fmla="*/ 4 h 309"/>
                <a:gd name="T28" fmla="*/ 21 w 99"/>
                <a:gd name="T29" fmla="*/ 8 h 309"/>
                <a:gd name="T30" fmla="*/ 19 w 99"/>
                <a:gd name="T31" fmla="*/ 10 h 309"/>
                <a:gd name="T32" fmla="*/ 16 w 99"/>
                <a:gd name="T33" fmla="*/ 12 h 309"/>
                <a:gd name="T34" fmla="*/ 15 w 99"/>
                <a:gd name="T35" fmla="*/ 13 h 309"/>
                <a:gd name="T36" fmla="*/ 14 w 99"/>
                <a:gd name="T37" fmla="*/ 14 h 309"/>
                <a:gd name="T38" fmla="*/ 9 w 99"/>
                <a:gd name="T39" fmla="*/ 24 h 309"/>
                <a:gd name="T40" fmla="*/ 7 w 99"/>
                <a:gd name="T41" fmla="*/ 33 h 309"/>
                <a:gd name="T42" fmla="*/ 5 w 99"/>
                <a:gd name="T43" fmla="*/ 49 h 309"/>
                <a:gd name="T44" fmla="*/ 1 w 99"/>
                <a:gd name="T45" fmla="*/ 89 h 309"/>
                <a:gd name="T46" fmla="*/ 0 w 99"/>
                <a:gd name="T47" fmla="*/ 169 h 309"/>
                <a:gd name="T48" fmla="*/ 0 w 99"/>
                <a:gd name="T49" fmla="*/ 171 h 309"/>
                <a:gd name="T50" fmla="*/ 0 w 99"/>
                <a:gd name="T51" fmla="*/ 179 h 309"/>
                <a:gd name="T52" fmla="*/ 0 w 99"/>
                <a:gd name="T53" fmla="*/ 197 h 309"/>
                <a:gd name="T54" fmla="*/ 0 w 99"/>
                <a:gd name="T55" fmla="*/ 206 h 309"/>
                <a:gd name="T56" fmla="*/ 1 w 99"/>
                <a:gd name="T57" fmla="*/ 215 h 309"/>
                <a:gd name="T58" fmla="*/ 1 w 99"/>
                <a:gd name="T59" fmla="*/ 223 h 309"/>
                <a:gd name="T60" fmla="*/ 9 w 99"/>
                <a:gd name="T61" fmla="*/ 285 h 309"/>
                <a:gd name="T62" fmla="*/ 13 w 99"/>
                <a:gd name="T63" fmla="*/ 293 h 309"/>
                <a:gd name="T64" fmla="*/ 17 w 99"/>
                <a:gd name="T65" fmla="*/ 298 h 309"/>
                <a:gd name="T66" fmla="*/ 20 w 99"/>
                <a:gd name="T67" fmla="*/ 300 h 309"/>
                <a:gd name="T68" fmla="*/ 22 w 99"/>
                <a:gd name="T69" fmla="*/ 301 h 309"/>
                <a:gd name="T70" fmla="*/ 24 w 99"/>
                <a:gd name="T71" fmla="*/ 303 h 309"/>
                <a:gd name="T72" fmla="*/ 29 w 99"/>
                <a:gd name="T73" fmla="*/ 305 h 309"/>
                <a:gd name="T74" fmla="*/ 35 w 99"/>
                <a:gd name="T75" fmla="*/ 306 h 309"/>
                <a:gd name="T76" fmla="*/ 35 w 99"/>
                <a:gd name="T77" fmla="*/ 306 h 309"/>
                <a:gd name="T78" fmla="*/ 72 w 99"/>
                <a:gd name="T79" fmla="*/ 304 h 309"/>
                <a:gd name="T80" fmla="*/ 79 w 99"/>
                <a:gd name="T81" fmla="*/ 300 h 309"/>
                <a:gd name="T82" fmla="*/ 81 w 99"/>
                <a:gd name="T83" fmla="*/ 298 h 309"/>
                <a:gd name="T84" fmla="*/ 86 w 99"/>
                <a:gd name="T85" fmla="*/ 292 h 309"/>
                <a:gd name="T86" fmla="*/ 90 w 99"/>
                <a:gd name="T87" fmla="*/ 286 h 309"/>
                <a:gd name="T88" fmla="*/ 97 w 99"/>
                <a:gd name="T89" fmla="*/ 232 h 309"/>
                <a:gd name="T90" fmla="*/ 97 w 99"/>
                <a:gd name="T91" fmla="*/ 229 h 309"/>
                <a:gd name="T92" fmla="*/ 98 w 99"/>
                <a:gd name="T93" fmla="*/ 218 h 309"/>
                <a:gd name="T94" fmla="*/ 98 w 99"/>
                <a:gd name="T95" fmla="*/ 215 h 309"/>
                <a:gd name="T96" fmla="*/ 99 w 99"/>
                <a:gd name="T97" fmla="*/ 200 h 309"/>
                <a:gd name="T98" fmla="*/ 99 w 99"/>
                <a:gd name="T99" fmla="*/ 197 h 309"/>
                <a:gd name="T100" fmla="*/ 99 w 99"/>
                <a:gd name="T101" fmla="*/ 179 h 309"/>
                <a:gd name="T102" fmla="*/ 99 w 99"/>
                <a:gd name="T103" fmla="*/ 169 h 309"/>
                <a:gd name="T104" fmla="*/ 99 w 99"/>
                <a:gd name="T105" fmla="*/ 123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9" h="309">
                  <a:moveTo>
                    <a:pt x="99" y="131"/>
                  </a:moveTo>
                  <a:cubicBezTo>
                    <a:pt x="99" y="129"/>
                    <a:pt x="99" y="128"/>
                    <a:pt x="99" y="126"/>
                  </a:cubicBezTo>
                  <a:cubicBezTo>
                    <a:pt x="99" y="125"/>
                    <a:pt x="99" y="124"/>
                    <a:pt x="99" y="124"/>
                  </a:cubicBezTo>
                  <a:cubicBezTo>
                    <a:pt x="99" y="123"/>
                    <a:pt x="99" y="123"/>
                    <a:pt x="99" y="123"/>
                  </a:cubicBezTo>
                  <a:cubicBezTo>
                    <a:pt x="99" y="122"/>
                    <a:pt x="99" y="122"/>
                    <a:pt x="99" y="121"/>
                  </a:cubicBezTo>
                  <a:cubicBezTo>
                    <a:pt x="99" y="119"/>
                    <a:pt x="99" y="117"/>
                    <a:pt x="99" y="114"/>
                  </a:cubicBezTo>
                  <a:cubicBezTo>
                    <a:pt x="99" y="116"/>
                    <a:pt x="99" y="116"/>
                    <a:pt x="99" y="116"/>
                  </a:cubicBezTo>
                  <a:cubicBezTo>
                    <a:pt x="99" y="114"/>
                    <a:pt x="99" y="113"/>
                    <a:pt x="99" y="112"/>
                  </a:cubicBezTo>
                  <a:cubicBezTo>
                    <a:pt x="99" y="111"/>
                    <a:pt x="99" y="111"/>
                    <a:pt x="99" y="111"/>
                  </a:cubicBezTo>
                  <a:cubicBezTo>
                    <a:pt x="99" y="110"/>
                    <a:pt x="99" y="109"/>
                    <a:pt x="99" y="108"/>
                  </a:cubicBezTo>
                  <a:cubicBezTo>
                    <a:pt x="99" y="106"/>
                    <a:pt x="99" y="105"/>
                    <a:pt x="99" y="103"/>
                  </a:cubicBezTo>
                  <a:cubicBezTo>
                    <a:pt x="99" y="103"/>
                    <a:pt x="99" y="102"/>
                    <a:pt x="99" y="102"/>
                  </a:cubicBezTo>
                  <a:cubicBezTo>
                    <a:pt x="99" y="101"/>
                    <a:pt x="99" y="101"/>
                    <a:pt x="99" y="101"/>
                  </a:cubicBezTo>
                  <a:cubicBezTo>
                    <a:pt x="99" y="99"/>
                    <a:pt x="99" y="97"/>
                    <a:pt x="98" y="95"/>
                  </a:cubicBezTo>
                  <a:cubicBezTo>
                    <a:pt x="98" y="93"/>
                    <a:pt x="98" y="93"/>
                    <a:pt x="98" y="93"/>
                  </a:cubicBezTo>
                  <a:cubicBezTo>
                    <a:pt x="98" y="93"/>
                    <a:pt x="98" y="92"/>
                    <a:pt x="98" y="91"/>
                  </a:cubicBezTo>
                  <a:cubicBezTo>
                    <a:pt x="98" y="90"/>
                    <a:pt x="98" y="89"/>
                    <a:pt x="98" y="87"/>
                  </a:cubicBezTo>
                  <a:cubicBezTo>
                    <a:pt x="98" y="87"/>
                    <a:pt x="98" y="86"/>
                    <a:pt x="98" y="85"/>
                  </a:cubicBezTo>
                  <a:cubicBezTo>
                    <a:pt x="98" y="84"/>
                    <a:pt x="98" y="84"/>
                    <a:pt x="98" y="84"/>
                  </a:cubicBezTo>
                  <a:cubicBezTo>
                    <a:pt x="98" y="82"/>
                    <a:pt x="98" y="81"/>
                    <a:pt x="98" y="80"/>
                  </a:cubicBezTo>
                  <a:cubicBezTo>
                    <a:pt x="98" y="77"/>
                    <a:pt x="98" y="77"/>
                    <a:pt x="98" y="77"/>
                  </a:cubicBezTo>
                  <a:cubicBezTo>
                    <a:pt x="98" y="76"/>
                    <a:pt x="98" y="76"/>
                    <a:pt x="97" y="75"/>
                  </a:cubicBezTo>
                  <a:cubicBezTo>
                    <a:pt x="96" y="56"/>
                    <a:pt x="95" y="44"/>
                    <a:pt x="94" y="37"/>
                  </a:cubicBezTo>
                  <a:cubicBezTo>
                    <a:pt x="94" y="37"/>
                    <a:pt x="94" y="37"/>
                    <a:pt x="94" y="37"/>
                  </a:cubicBezTo>
                  <a:cubicBezTo>
                    <a:pt x="94" y="36"/>
                    <a:pt x="94" y="36"/>
                    <a:pt x="94" y="36"/>
                  </a:cubicBezTo>
                  <a:cubicBezTo>
                    <a:pt x="93" y="36"/>
                    <a:pt x="93" y="35"/>
                    <a:pt x="93" y="35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4"/>
                    <a:pt x="93" y="34"/>
                  </a:cubicBezTo>
                  <a:cubicBezTo>
                    <a:pt x="93" y="34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2" y="27"/>
                    <a:pt x="91" y="23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9" y="19"/>
                    <a:pt x="89" y="19"/>
                    <a:pt x="89" y="19"/>
                  </a:cubicBezTo>
                  <a:cubicBezTo>
                    <a:pt x="88" y="18"/>
                    <a:pt x="88" y="17"/>
                    <a:pt x="87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7" y="15"/>
                    <a:pt x="87" y="15"/>
                    <a:pt x="86" y="15"/>
                  </a:cubicBezTo>
                  <a:cubicBezTo>
                    <a:pt x="86" y="14"/>
                    <a:pt x="86" y="14"/>
                    <a:pt x="86" y="14"/>
                  </a:cubicBezTo>
                  <a:cubicBezTo>
                    <a:pt x="83" y="10"/>
                    <a:pt x="80" y="9"/>
                    <a:pt x="78" y="7"/>
                  </a:cubicBezTo>
                  <a:cubicBezTo>
                    <a:pt x="78" y="7"/>
                    <a:pt x="77" y="7"/>
                    <a:pt x="77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7"/>
                    <a:pt x="77" y="7"/>
                    <a:pt x="77" y="7"/>
                  </a:cubicBezTo>
                  <a:cubicBezTo>
                    <a:pt x="77" y="6"/>
                    <a:pt x="76" y="6"/>
                    <a:pt x="75" y="6"/>
                  </a:cubicBezTo>
                  <a:cubicBezTo>
                    <a:pt x="75" y="5"/>
                    <a:pt x="75" y="5"/>
                    <a:pt x="75" y="5"/>
                  </a:cubicBezTo>
                  <a:cubicBezTo>
                    <a:pt x="74" y="5"/>
                    <a:pt x="74" y="5"/>
                    <a:pt x="74" y="5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4"/>
                    <a:pt x="71" y="4"/>
                    <a:pt x="71" y="4"/>
                  </a:cubicBezTo>
                  <a:cubicBezTo>
                    <a:pt x="71" y="4"/>
                    <a:pt x="70" y="4"/>
                    <a:pt x="70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8" y="3"/>
                    <a:pt x="68" y="3"/>
                  </a:cubicBezTo>
                  <a:cubicBezTo>
                    <a:pt x="68" y="3"/>
                    <a:pt x="67" y="3"/>
                    <a:pt x="67" y="3"/>
                  </a:cubicBezTo>
                  <a:cubicBezTo>
                    <a:pt x="67" y="3"/>
                    <a:pt x="67" y="3"/>
                    <a:pt x="67" y="2"/>
                  </a:cubicBezTo>
                  <a:cubicBezTo>
                    <a:pt x="66" y="2"/>
                    <a:pt x="66" y="2"/>
                    <a:pt x="65" y="2"/>
                  </a:cubicBezTo>
                  <a:cubicBezTo>
                    <a:pt x="65" y="2"/>
                    <a:pt x="65" y="2"/>
                    <a:pt x="64" y="2"/>
                  </a:cubicBezTo>
                  <a:cubicBezTo>
                    <a:pt x="64" y="2"/>
                    <a:pt x="64" y="2"/>
                    <a:pt x="64" y="2"/>
                  </a:cubicBezTo>
                  <a:cubicBezTo>
                    <a:pt x="63" y="2"/>
                    <a:pt x="62" y="1"/>
                    <a:pt x="62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1" y="1"/>
                    <a:pt x="61" y="1"/>
                    <a:pt x="61" y="1"/>
                  </a:cubicBezTo>
                  <a:cubicBezTo>
                    <a:pt x="60" y="1"/>
                    <a:pt x="59" y="1"/>
                    <a:pt x="59" y="1"/>
                  </a:cubicBezTo>
                  <a:cubicBezTo>
                    <a:pt x="59" y="1"/>
                    <a:pt x="58" y="1"/>
                    <a:pt x="57" y="1"/>
                  </a:cubicBezTo>
                  <a:cubicBezTo>
                    <a:pt x="56" y="1"/>
                    <a:pt x="54" y="0"/>
                    <a:pt x="53" y="0"/>
                  </a:cubicBezTo>
                  <a:cubicBezTo>
                    <a:pt x="52" y="0"/>
                    <a:pt x="51" y="0"/>
                    <a:pt x="50" y="0"/>
                  </a:cubicBezTo>
                  <a:cubicBezTo>
                    <a:pt x="49" y="0"/>
                    <a:pt x="48" y="0"/>
                    <a:pt x="46" y="0"/>
                  </a:cubicBezTo>
                  <a:cubicBezTo>
                    <a:pt x="46" y="0"/>
                    <a:pt x="45" y="0"/>
                    <a:pt x="4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4" y="0"/>
                    <a:pt x="44" y="1"/>
                    <a:pt x="44" y="1"/>
                  </a:cubicBezTo>
                  <a:cubicBezTo>
                    <a:pt x="39" y="1"/>
                    <a:pt x="35" y="2"/>
                    <a:pt x="31" y="3"/>
                  </a:cubicBezTo>
                  <a:cubicBezTo>
                    <a:pt x="31" y="3"/>
                    <a:pt x="30" y="3"/>
                    <a:pt x="30" y="4"/>
                  </a:cubicBezTo>
                  <a:cubicBezTo>
                    <a:pt x="29" y="4"/>
                    <a:pt x="28" y="4"/>
                    <a:pt x="28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4" y="6"/>
                    <a:pt x="23" y="7"/>
                    <a:pt x="22" y="7"/>
                  </a:cubicBezTo>
                  <a:cubicBezTo>
                    <a:pt x="22" y="7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8"/>
                    <a:pt x="21" y="8"/>
                    <a:pt x="20" y="8"/>
                  </a:cubicBezTo>
                  <a:cubicBezTo>
                    <a:pt x="20" y="8"/>
                    <a:pt x="20" y="8"/>
                    <a:pt x="20" y="9"/>
                  </a:cubicBezTo>
                  <a:cubicBezTo>
                    <a:pt x="19" y="9"/>
                    <a:pt x="19" y="9"/>
                    <a:pt x="19" y="10"/>
                  </a:cubicBezTo>
                  <a:cubicBezTo>
                    <a:pt x="19" y="10"/>
                    <a:pt x="18" y="10"/>
                    <a:pt x="18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7" y="11"/>
                    <a:pt x="17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6" y="12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6" y="12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8"/>
                    <a:pt x="11" y="19"/>
                    <a:pt x="11" y="19"/>
                  </a:cubicBezTo>
                  <a:cubicBezTo>
                    <a:pt x="11" y="19"/>
                    <a:pt x="11" y="19"/>
                    <a:pt x="11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0" y="21"/>
                    <a:pt x="10" y="23"/>
                    <a:pt x="9" y="24"/>
                  </a:cubicBezTo>
                  <a:cubicBezTo>
                    <a:pt x="9" y="24"/>
                    <a:pt x="9" y="24"/>
                    <a:pt x="9" y="24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9" y="26"/>
                    <a:pt x="8" y="27"/>
                    <a:pt x="8" y="28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8" y="28"/>
                    <a:pt x="8" y="28"/>
                    <a:pt x="8" y="29"/>
                  </a:cubicBezTo>
                  <a:cubicBezTo>
                    <a:pt x="7" y="30"/>
                    <a:pt x="7" y="31"/>
                    <a:pt x="7" y="33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9"/>
                    <a:pt x="6" y="40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5" y="42"/>
                    <a:pt x="5" y="42"/>
                    <a:pt x="5" y="43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5" y="47"/>
                    <a:pt x="5" y="48"/>
                    <a:pt x="5" y="49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4" y="49"/>
                    <a:pt x="4" y="50"/>
                    <a:pt x="4" y="51"/>
                  </a:cubicBezTo>
                  <a:cubicBezTo>
                    <a:pt x="3" y="59"/>
                    <a:pt x="2" y="70"/>
                    <a:pt x="2" y="84"/>
                  </a:cubicBezTo>
                  <a:cubicBezTo>
                    <a:pt x="2" y="84"/>
                    <a:pt x="2" y="85"/>
                    <a:pt x="2" y="85"/>
                  </a:cubicBezTo>
                  <a:cubicBezTo>
                    <a:pt x="2" y="85"/>
                    <a:pt x="2" y="85"/>
                    <a:pt x="2" y="85"/>
                  </a:cubicBezTo>
                  <a:cubicBezTo>
                    <a:pt x="1" y="87"/>
                    <a:pt x="1" y="88"/>
                    <a:pt x="1" y="89"/>
                  </a:cubicBezTo>
                  <a:cubicBezTo>
                    <a:pt x="1" y="93"/>
                    <a:pt x="1" y="93"/>
                    <a:pt x="1" y="93"/>
                  </a:cubicBezTo>
                  <a:cubicBezTo>
                    <a:pt x="1" y="96"/>
                    <a:pt x="1" y="99"/>
                    <a:pt x="1" y="102"/>
                  </a:cubicBezTo>
                  <a:cubicBezTo>
                    <a:pt x="0" y="110"/>
                    <a:pt x="0" y="119"/>
                    <a:pt x="0" y="127"/>
                  </a:cubicBezTo>
                  <a:cubicBezTo>
                    <a:pt x="0" y="128"/>
                    <a:pt x="0" y="129"/>
                    <a:pt x="0" y="130"/>
                  </a:cubicBezTo>
                  <a:cubicBezTo>
                    <a:pt x="0" y="133"/>
                    <a:pt x="0" y="136"/>
                    <a:pt x="0" y="13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69"/>
                    <a:pt x="0" y="169"/>
                  </a:cubicBezTo>
                  <a:cubicBezTo>
                    <a:pt x="0" y="169"/>
                    <a:pt x="0" y="170"/>
                    <a:pt x="0" y="171"/>
                  </a:cubicBezTo>
                  <a:cubicBezTo>
                    <a:pt x="0" y="173"/>
                    <a:pt x="0" y="176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8"/>
                    <a:pt x="0" y="178"/>
                    <a:pt x="0" y="178"/>
                  </a:cubicBezTo>
                  <a:cubicBezTo>
                    <a:pt x="0" y="179"/>
                    <a:pt x="0" y="179"/>
                    <a:pt x="0" y="179"/>
                  </a:cubicBezTo>
                  <a:cubicBezTo>
                    <a:pt x="0" y="181"/>
                    <a:pt x="0" y="183"/>
                    <a:pt x="0" y="185"/>
                  </a:cubicBezTo>
                  <a:cubicBezTo>
                    <a:pt x="0" y="186"/>
                    <a:pt x="0" y="187"/>
                    <a:pt x="0" y="188"/>
                  </a:cubicBezTo>
                  <a:cubicBezTo>
                    <a:pt x="0" y="189"/>
                    <a:pt x="0" y="190"/>
                    <a:pt x="0" y="191"/>
                  </a:cubicBezTo>
                  <a:cubicBezTo>
                    <a:pt x="0" y="192"/>
                    <a:pt x="0" y="194"/>
                    <a:pt x="0" y="195"/>
                  </a:cubicBezTo>
                  <a:cubicBezTo>
                    <a:pt x="0" y="196"/>
                    <a:pt x="0" y="196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0" y="199"/>
                    <a:pt x="0" y="200"/>
                    <a:pt x="0" y="201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03"/>
                    <a:pt x="0" y="205"/>
                    <a:pt x="0" y="206"/>
                  </a:cubicBezTo>
                  <a:cubicBezTo>
                    <a:pt x="1" y="207"/>
                    <a:pt x="1" y="208"/>
                    <a:pt x="1" y="209"/>
                  </a:cubicBezTo>
                  <a:cubicBezTo>
                    <a:pt x="1" y="210"/>
                    <a:pt x="1" y="210"/>
                    <a:pt x="1" y="210"/>
                  </a:cubicBezTo>
                  <a:cubicBezTo>
                    <a:pt x="1" y="212"/>
                    <a:pt x="1" y="213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5"/>
                    <a:pt x="1" y="215"/>
                    <a:pt x="1" y="215"/>
                  </a:cubicBezTo>
                  <a:cubicBezTo>
                    <a:pt x="1" y="216"/>
                    <a:pt x="1" y="217"/>
                    <a:pt x="1" y="217"/>
                  </a:cubicBezTo>
                  <a:cubicBezTo>
                    <a:pt x="1" y="219"/>
                    <a:pt x="1" y="220"/>
                    <a:pt x="1" y="221"/>
                  </a:cubicBezTo>
                  <a:cubicBezTo>
                    <a:pt x="1" y="221"/>
                    <a:pt x="1" y="221"/>
                    <a:pt x="1" y="222"/>
                  </a:cubicBezTo>
                  <a:cubicBezTo>
                    <a:pt x="1" y="222"/>
                    <a:pt x="1" y="223"/>
                    <a:pt x="1" y="223"/>
                  </a:cubicBezTo>
                  <a:cubicBezTo>
                    <a:pt x="1" y="224"/>
                    <a:pt x="1" y="224"/>
                    <a:pt x="1" y="224"/>
                  </a:cubicBezTo>
                  <a:cubicBezTo>
                    <a:pt x="2" y="240"/>
                    <a:pt x="3" y="251"/>
                    <a:pt x="4" y="258"/>
                  </a:cubicBezTo>
                  <a:cubicBezTo>
                    <a:pt x="5" y="267"/>
                    <a:pt x="6" y="273"/>
                    <a:pt x="7" y="278"/>
                  </a:cubicBezTo>
                  <a:cubicBezTo>
                    <a:pt x="7" y="279"/>
                    <a:pt x="7" y="280"/>
                    <a:pt x="7" y="281"/>
                  </a:cubicBezTo>
                  <a:cubicBezTo>
                    <a:pt x="8" y="282"/>
                    <a:pt x="8" y="284"/>
                    <a:pt x="9" y="285"/>
                  </a:cubicBezTo>
                  <a:cubicBezTo>
                    <a:pt x="9" y="285"/>
                    <a:pt x="9" y="285"/>
                    <a:pt x="9" y="285"/>
                  </a:cubicBezTo>
                  <a:cubicBezTo>
                    <a:pt x="9" y="285"/>
                    <a:pt x="9" y="286"/>
                    <a:pt x="9" y="286"/>
                  </a:cubicBezTo>
                  <a:cubicBezTo>
                    <a:pt x="9" y="286"/>
                    <a:pt x="9" y="286"/>
                    <a:pt x="9" y="286"/>
                  </a:cubicBezTo>
                  <a:cubicBezTo>
                    <a:pt x="9" y="287"/>
                    <a:pt x="9" y="287"/>
                    <a:pt x="9" y="287"/>
                  </a:cubicBezTo>
                  <a:cubicBezTo>
                    <a:pt x="9" y="287"/>
                    <a:pt x="9" y="287"/>
                    <a:pt x="9" y="287"/>
                  </a:cubicBezTo>
                  <a:cubicBezTo>
                    <a:pt x="9" y="287"/>
                    <a:pt x="9" y="287"/>
                    <a:pt x="9" y="287"/>
                  </a:cubicBezTo>
                  <a:cubicBezTo>
                    <a:pt x="10" y="289"/>
                    <a:pt x="11" y="291"/>
                    <a:pt x="13" y="293"/>
                  </a:cubicBezTo>
                  <a:cubicBezTo>
                    <a:pt x="13" y="293"/>
                    <a:pt x="13" y="293"/>
                    <a:pt x="13" y="294"/>
                  </a:cubicBezTo>
                  <a:cubicBezTo>
                    <a:pt x="13" y="294"/>
                    <a:pt x="13" y="294"/>
                    <a:pt x="13" y="294"/>
                  </a:cubicBezTo>
                  <a:cubicBezTo>
                    <a:pt x="14" y="295"/>
                    <a:pt x="15" y="296"/>
                    <a:pt x="16" y="297"/>
                  </a:cubicBezTo>
                  <a:cubicBezTo>
                    <a:pt x="16" y="297"/>
                    <a:pt x="17" y="297"/>
                    <a:pt x="17" y="298"/>
                  </a:cubicBezTo>
                  <a:cubicBezTo>
                    <a:pt x="17" y="298"/>
                    <a:pt x="17" y="298"/>
                    <a:pt x="17" y="298"/>
                  </a:cubicBezTo>
                  <a:cubicBezTo>
                    <a:pt x="17" y="298"/>
                    <a:pt x="17" y="298"/>
                    <a:pt x="17" y="298"/>
                  </a:cubicBezTo>
                  <a:cubicBezTo>
                    <a:pt x="17" y="298"/>
                    <a:pt x="17" y="298"/>
                    <a:pt x="17" y="298"/>
                  </a:cubicBezTo>
                  <a:cubicBezTo>
                    <a:pt x="17" y="298"/>
                    <a:pt x="18" y="298"/>
                    <a:pt x="18" y="299"/>
                  </a:cubicBezTo>
                  <a:cubicBezTo>
                    <a:pt x="18" y="299"/>
                    <a:pt x="19" y="299"/>
                    <a:pt x="19" y="300"/>
                  </a:cubicBezTo>
                  <a:cubicBezTo>
                    <a:pt x="19" y="300"/>
                    <a:pt x="19" y="300"/>
                    <a:pt x="20" y="300"/>
                  </a:cubicBezTo>
                  <a:cubicBezTo>
                    <a:pt x="20" y="300"/>
                    <a:pt x="20" y="300"/>
                    <a:pt x="20" y="300"/>
                  </a:cubicBezTo>
                  <a:cubicBezTo>
                    <a:pt x="20" y="300"/>
                    <a:pt x="20" y="300"/>
                    <a:pt x="20" y="300"/>
                  </a:cubicBezTo>
                  <a:cubicBezTo>
                    <a:pt x="20" y="300"/>
                    <a:pt x="20" y="300"/>
                    <a:pt x="20" y="300"/>
                  </a:cubicBezTo>
                  <a:cubicBezTo>
                    <a:pt x="20" y="300"/>
                    <a:pt x="20" y="300"/>
                    <a:pt x="21" y="301"/>
                  </a:cubicBezTo>
                  <a:cubicBezTo>
                    <a:pt x="21" y="301"/>
                    <a:pt x="22" y="301"/>
                    <a:pt x="22" y="301"/>
                  </a:cubicBezTo>
                  <a:cubicBezTo>
                    <a:pt x="22" y="301"/>
                    <a:pt x="22" y="301"/>
                    <a:pt x="22" y="301"/>
                  </a:cubicBezTo>
                  <a:cubicBezTo>
                    <a:pt x="22" y="301"/>
                    <a:pt x="22" y="301"/>
                    <a:pt x="22" y="301"/>
                  </a:cubicBezTo>
                  <a:cubicBezTo>
                    <a:pt x="22" y="301"/>
                    <a:pt x="22" y="301"/>
                    <a:pt x="22" y="301"/>
                  </a:cubicBezTo>
                  <a:cubicBezTo>
                    <a:pt x="22" y="302"/>
                    <a:pt x="23" y="302"/>
                    <a:pt x="24" y="302"/>
                  </a:cubicBezTo>
                  <a:cubicBezTo>
                    <a:pt x="24" y="302"/>
                    <a:pt x="24" y="303"/>
                    <a:pt x="24" y="303"/>
                  </a:cubicBezTo>
                  <a:cubicBezTo>
                    <a:pt x="24" y="303"/>
                    <a:pt x="24" y="303"/>
                    <a:pt x="24" y="303"/>
                  </a:cubicBezTo>
                  <a:cubicBezTo>
                    <a:pt x="24" y="303"/>
                    <a:pt x="24" y="303"/>
                    <a:pt x="24" y="303"/>
                  </a:cubicBezTo>
                  <a:cubicBezTo>
                    <a:pt x="24" y="303"/>
                    <a:pt x="24" y="303"/>
                    <a:pt x="24" y="303"/>
                  </a:cubicBezTo>
                  <a:cubicBezTo>
                    <a:pt x="24" y="303"/>
                    <a:pt x="24" y="303"/>
                    <a:pt x="24" y="303"/>
                  </a:cubicBezTo>
                  <a:cubicBezTo>
                    <a:pt x="24" y="303"/>
                    <a:pt x="24" y="303"/>
                    <a:pt x="25" y="303"/>
                  </a:cubicBezTo>
                  <a:cubicBezTo>
                    <a:pt x="25" y="303"/>
                    <a:pt x="25" y="303"/>
                    <a:pt x="25" y="303"/>
                  </a:cubicBezTo>
                  <a:cubicBezTo>
                    <a:pt x="26" y="303"/>
                    <a:pt x="28" y="304"/>
                    <a:pt x="29" y="305"/>
                  </a:cubicBezTo>
                  <a:cubicBezTo>
                    <a:pt x="29" y="305"/>
                    <a:pt x="29" y="305"/>
                    <a:pt x="29" y="305"/>
                  </a:cubicBezTo>
                  <a:cubicBezTo>
                    <a:pt x="29" y="305"/>
                    <a:pt x="29" y="305"/>
                    <a:pt x="29" y="305"/>
                  </a:cubicBezTo>
                  <a:cubicBezTo>
                    <a:pt x="29" y="305"/>
                    <a:pt x="29" y="305"/>
                    <a:pt x="29" y="305"/>
                  </a:cubicBezTo>
                  <a:cubicBezTo>
                    <a:pt x="29" y="305"/>
                    <a:pt x="29" y="305"/>
                    <a:pt x="29" y="305"/>
                  </a:cubicBezTo>
                  <a:cubicBezTo>
                    <a:pt x="30" y="305"/>
                    <a:pt x="31" y="305"/>
                    <a:pt x="32" y="306"/>
                  </a:cubicBezTo>
                  <a:cubicBezTo>
                    <a:pt x="32" y="306"/>
                    <a:pt x="32" y="306"/>
                    <a:pt x="32" y="306"/>
                  </a:cubicBezTo>
                  <a:cubicBezTo>
                    <a:pt x="32" y="306"/>
                    <a:pt x="32" y="306"/>
                    <a:pt x="32" y="306"/>
                  </a:cubicBezTo>
                  <a:cubicBezTo>
                    <a:pt x="32" y="306"/>
                    <a:pt x="32" y="306"/>
                    <a:pt x="32" y="306"/>
                  </a:cubicBezTo>
                  <a:cubicBezTo>
                    <a:pt x="33" y="306"/>
                    <a:pt x="33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5" y="306"/>
                    <a:pt x="35" y="306"/>
                    <a:pt x="35" y="306"/>
                  </a:cubicBezTo>
                  <a:cubicBezTo>
                    <a:pt x="36" y="307"/>
                    <a:pt x="37" y="307"/>
                    <a:pt x="38" y="307"/>
                  </a:cubicBezTo>
                  <a:cubicBezTo>
                    <a:pt x="38" y="307"/>
                    <a:pt x="38" y="307"/>
                    <a:pt x="38" y="307"/>
                  </a:cubicBezTo>
                  <a:cubicBezTo>
                    <a:pt x="39" y="307"/>
                    <a:pt x="40" y="307"/>
                    <a:pt x="41" y="307"/>
                  </a:cubicBezTo>
                  <a:cubicBezTo>
                    <a:pt x="41" y="307"/>
                    <a:pt x="41" y="307"/>
                    <a:pt x="41" y="307"/>
                  </a:cubicBezTo>
                  <a:cubicBezTo>
                    <a:pt x="41" y="307"/>
                    <a:pt x="42" y="308"/>
                    <a:pt x="43" y="308"/>
                  </a:cubicBezTo>
                  <a:cubicBezTo>
                    <a:pt x="52" y="309"/>
                    <a:pt x="63" y="308"/>
                    <a:pt x="72" y="304"/>
                  </a:cubicBezTo>
                  <a:cubicBezTo>
                    <a:pt x="74" y="303"/>
                    <a:pt x="75" y="302"/>
                    <a:pt x="77" y="301"/>
                  </a:cubicBezTo>
                  <a:cubicBezTo>
                    <a:pt x="77" y="301"/>
                    <a:pt x="77" y="301"/>
                    <a:pt x="77" y="301"/>
                  </a:cubicBezTo>
                  <a:cubicBezTo>
                    <a:pt x="77" y="301"/>
                    <a:pt x="77" y="301"/>
                    <a:pt x="78" y="301"/>
                  </a:cubicBezTo>
                  <a:cubicBezTo>
                    <a:pt x="78" y="301"/>
                    <a:pt x="78" y="300"/>
                    <a:pt x="79" y="300"/>
                  </a:cubicBezTo>
                  <a:cubicBezTo>
                    <a:pt x="79" y="300"/>
                    <a:pt x="79" y="300"/>
                    <a:pt x="79" y="300"/>
                  </a:cubicBezTo>
                  <a:cubicBezTo>
                    <a:pt x="79" y="300"/>
                    <a:pt x="79" y="300"/>
                    <a:pt x="79" y="300"/>
                  </a:cubicBezTo>
                  <a:cubicBezTo>
                    <a:pt x="79" y="300"/>
                    <a:pt x="79" y="300"/>
                    <a:pt x="79" y="300"/>
                  </a:cubicBezTo>
                  <a:cubicBezTo>
                    <a:pt x="79" y="300"/>
                    <a:pt x="80" y="299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0" y="299"/>
                    <a:pt x="80" y="299"/>
                    <a:pt x="80" y="299"/>
                  </a:cubicBezTo>
                  <a:cubicBezTo>
                    <a:pt x="81" y="299"/>
                    <a:pt x="81" y="299"/>
                    <a:pt x="81" y="298"/>
                  </a:cubicBezTo>
                  <a:cubicBezTo>
                    <a:pt x="81" y="298"/>
                    <a:pt x="81" y="298"/>
                    <a:pt x="81" y="298"/>
                  </a:cubicBezTo>
                  <a:cubicBezTo>
                    <a:pt x="81" y="298"/>
                    <a:pt x="81" y="298"/>
                    <a:pt x="82" y="298"/>
                  </a:cubicBezTo>
                  <a:cubicBezTo>
                    <a:pt x="82" y="298"/>
                    <a:pt x="82" y="298"/>
                    <a:pt x="82" y="298"/>
                  </a:cubicBezTo>
                  <a:cubicBezTo>
                    <a:pt x="82" y="297"/>
                    <a:pt x="82" y="297"/>
                    <a:pt x="82" y="297"/>
                  </a:cubicBezTo>
                  <a:cubicBezTo>
                    <a:pt x="83" y="296"/>
                    <a:pt x="83" y="296"/>
                    <a:pt x="83" y="296"/>
                  </a:cubicBezTo>
                  <a:cubicBezTo>
                    <a:pt x="84" y="295"/>
                    <a:pt x="85" y="294"/>
                    <a:pt x="86" y="292"/>
                  </a:cubicBezTo>
                  <a:cubicBezTo>
                    <a:pt x="86" y="292"/>
                    <a:pt x="86" y="292"/>
                    <a:pt x="86" y="292"/>
                  </a:cubicBezTo>
                  <a:cubicBezTo>
                    <a:pt x="87" y="292"/>
                    <a:pt x="87" y="292"/>
                    <a:pt x="87" y="292"/>
                  </a:cubicBezTo>
                  <a:cubicBezTo>
                    <a:pt x="87" y="292"/>
                    <a:pt x="87" y="292"/>
                    <a:pt x="87" y="292"/>
                  </a:cubicBezTo>
                  <a:cubicBezTo>
                    <a:pt x="87" y="292"/>
                    <a:pt x="87" y="292"/>
                    <a:pt x="87" y="292"/>
                  </a:cubicBezTo>
                  <a:cubicBezTo>
                    <a:pt x="87" y="292"/>
                    <a:pt x="87" y="292"/>
                    <a:pt x="87" y="292"/>
                  </a:cubicBezTo>
                  <a:cubicBezTo>
                    <a:pt x="87" y="291"/>
                    <a:pt x="88" y="290"/>
                    <a:pt x="88" y="289"/>
                  </a:cubicBezTo>
                  <a:cubicBezTo>
                    <a:pt x="88" y="289"/>
                    <a:pt x="89" y="288"/>
                    <a:pt x="90" y="286"/>
                  </a:cubicBezTo>
                  <a:cubicBezTo>
                    <a:pt x="91" y="281"/>
                    <a:pt x="92" y="276"/>
                    <a:pt x="93" y="271"/>
                  </a:cubicBezTo>
                  <a:cubicBezTo>
                    <a:pt x="94" y="267"/>
                    <a:pt x="95" y="261"/>
                    <a:pt x="95" y="253"/>
                  </a:cubicBezTo>
                  <a:cubicBezTo>
                    <a:pt x="95" y="252"/>
                    <a:pt x="96" y="252"/>
                    <a:pt x="96" y="252"/>
                  </a:cubicBezTo>
                  <a:cubicBezTo>
                    <a:pt x="96" y="251"/>
                    <a:pt x="96" y="251"/>
                    <a:pt x="96" y="251"/>
                  </a:cubicBezTo>
                  <a:cubicBezTo>
                    <a:pt x="96" y="245"/>
                    <a:pt x="97" y="238"/>
                    <a:pt x="97" y="232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97" y="232"/>
                    <a:pt x="97" y="232"/>
                    <a:pt x="97" y="232"/>
                  </a:cubicBezTo>
                  <a:cubicBezTo>
                    <a:pt x="97" y="231"/>
                    <a:pt x="97" y="231"/>
                    <a:pt x="97" y="231"/>
                  </a:cubicBezTo>
                  <a:cubicBezTo>
                    <a:pt x="97" y="231"/>
                    <a:pt x="97" y="231"/>
                    <a:pt x="97" y="231"/>
                  </a:cubicBezTo>
                  <a:cubicBezTo>
                    <a:pt x="97" y="230"/>
                    <a:pt x="97" y="230"/>
                    <a:pt x="97" y="229"/>
                  </a:cubicBezTo>
                  <a:cubicBezTo>
                    <a:pt x="97" y="228"/>
                    <a:pt x="97" y="228"/>
                    <a:pt x="97" y="227"/>
                  </a:cubicBezTo>
                  <a:cubicBezTo>
                    <a:pt x="98" y="226"/>
                    <a:pt x="98" y="225"/>
                    <a:pt x="98" y="224"/>
                  </a:cubicBezTo>
                  <a:cubicBezTo>
                    <a:pt x="98" y="223"/>
                    <a:pt x="98" y="223"/>
                    <a:pt x="98" y="222"/>
                  </a:cubicBezTo>
                  <a:cubicBezTo>
                    <a:pt x="98" y="222"/>
                    <a:pt x="98" y="221"/>
                    <a:pt x="98" y="220"/>
                  </a:cubicBezTo>
                  <a:cubicBezTo>
                    <a:pt x="98" y="220"/>
                    <a:pt x="98" y="220"/>
                    <a:pt x="98" y="219"/>
                  </a:cubicBezTo>
                  <a:cubicBezTo>
                    <a:pt x="98" y="219"/>
                    <a:pt x="98" y="218"/>
                    <a:pt x="98" y="218"/>
                  </a:cubicBezTo>
                  <a:cubicBezTo>
                    <a:pt x="98" y="217"/>
                    <a:pt x="98" y="216"/>
                    <a:pt x="98" y="216"/>
                  </a:cubicBezTo>
                  <a:cubicBezTo>
                    <a:pt x="98" y="215"/>
                    <a:pt x="98" y="215"/>
                    <a:pt x="98" y="215"/>
                  </a:cubicBezTo>
                  <a:cubicBezTo>
                    <a:pt x="98" y="215"/>
                    <a:pt x="98" y="215"/>
                    <a:pt x="98" y="215"/>
                  </a:cubicBezTo>
                  <a:cubicBezTo>
                    <a:pt x="98" y="215"/>
                    <a:pt x="98" y="215"/>
                    <a:pt x="98" y="215"/>
                  </a:cubicBezTo>
                  <a:cubicBezTo>
                    <a:pt x="98" y="215"/>
                    <a:pt x="98" y="215"/>
                    <a:pt x="98" y="215"/>
                  </a:cubicBezTo>
                  <a:cubicBezTo>
                    <a:pt x="98" y="215"/>
                    <a:pt x="98" y="215"/>
                    <a:pt x="98" y="215"/>
                  </a:cubicBezTo>
                  <a:cubicBezTo>
                    <a:pt x="98" y="214"/>
                    <a:pt x="98" y="214"/>
                    <a:pt x="98" y="213"/>
                  </a:cubicBezTo>
                  <a:cubicBezTo>
                    <a:pt x="98" y="212"/>
                    <a:pt x="98" y="211"/>
                    <a:pt x="98" y="210"/>
                  </a:cubicBezTo>
                  <a:cubicBezTo>
                    <a:pt x="98" y="210"/>
                    <a:pt x="98" y="210"/>
                    <a:pt x="98" y="209"/>
                  </a:cubicBezTo>
                  <a:cubicBezTo>
                    <a:pt x="98" y="208"/>
                    <a:pt x="98" y="207"/>
                    <a:pt x="98" y="206"/>
                  </a:cubicBezTo>
                  <a:cubicBezTo>
                    <a:pt x="98" y="206"/>
                    <a:pt x="98" y="205"/>
                    <a:pt x="98" y="204"/>
                  </a:cubicBezTo>
                  <a:cubicBezTo>
                    <a:pt x="99" y="203"/>
                    <a:pt x="99" y="202"/>
                    <a:pt x="99" y="200"/>
                  </a:cubicBezTo>
                  <a:cubicBezTo>
                    <a:pt x="99" y="199"/>
                    <a:pt x="99" y="198"/>
                    <a:pt x="99" y="198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9" y="195"/>
                    <a:pt x="99" y="194"/>
                    <a:pt x="99" y="192"/>
                  </a:cubicBezTo>
                  <a:cubicBezTo>
                    <a:pt x="99" y="191"/>
                    <a:pt x="99" y="189"/>
                    <a:pt x="99" y="188"/>
                  </a:cubicBezTo>
                  <a:cubicBezTo>
                    <a:pt x="99" y="188"/>
                    <a:pt x="99" y="188"/>
                    <a:pt x="99" y="188"/>
                  </a:cubicBezTo>
                  <a:cubicBezTo>
                    <a:pt x="99" y="187"/>
                    <a:pt x="99" y="186"/>
                    <a:pt x="99" y="185"/>
                  </a:cubicBezTo>
                  <a:cubicBezTo>
                    <a:pt x="99" y="183"/>
                    <a:pt x="99" y="181"/>
                    <a:pt x="99" y="179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99" y="179"/>
                    <a:pt x="99" y="179"/>
                    <a:pt x="99" y="179"/>
                  </a:cubicBezTo>
                  <a:cubicBezTo>
                    <a:pt x="99" y="179"/>
                    <a:pt x="99" y="178"/>
                    <a:pt x="99" y="178"/>
                  </a:cubicBezTo>
                  <a:cubicBezTo>
                    <a:pt x="99" y="178"/>
                    <a:pt x="99" y="177"/>
                    <a:pt x="99" y="176"/>
                  </a:cubicBezTo>
                  <a:cubicBezTo>
                    <a:pt x="99" y="173"/>
                    <a:pt x="99" y="171"/>
                    <a:pt x="99" y="169"/>
                  </a:cubicBezTo>
                  <a:cubicBezTo>
                    <a:pt x="99" y="169"/>
                    <a:pt x="99" y="169"/>
                    <a:pt x="99" y="169"/>
                  </a:cubicBezTo>
                  <a:cubicBezTo>
                    <a:pt x="99" y="169"/>
                    <a:pt x="99" y="169"/>
                    <a:pt x="99" y="169"/>
                  </a:cubicBezTo>
                  <a:cubicBezTo>
                    <a:pt x="99" y="169"/>
                    <a:pt x="99" y="169"/>
                    <a:pt x="99" y="169"/>
                  </a:cubicBezTo>
                  <a:cubicBezTo>
                    <a:pt x="99" y="140"/>
                    <a:pt x="99" y="140"/>
                    <a:pt x="99" y="140"/>
                  </a:cubicBezTo>
                  <a:cubicBezTo>
                    <a:pt x="99" y="136"/>
                    <a:pt x="99" y="134"/>
                    <a:pt x="99" y="131"/>
                  </a:cubicBezTo>
                  <a:close/>
                  <a:moveTo>
                    <a:pt x="99" y="125"/>
                  </a:moveTo>
                  <a:cubicBezTo>
                    <a:pt x="99" y="124"/>
                    <a:pt x="99" y="124"/>
                    <a:pt x="99" y="123"/>
                  </a:cubicBezTo>
                  <a:cubicBezTo>
                    <a:pt x="99" y="124"/>
                    <a:pt x="99" y="124"/>
                    <a:pt x="99" y="125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lose/>
                </a:path>
              </a:pathLst>
            </a:custGeom>
            <a:solidFill>
              <a:srgbClr val="FDD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1" name="ïşḻiḋè"/>
            <p:cNvSpPr/>
            <p:nvPr/>
          </p:nvSpPr>
          <p:spPr bwMode="auto">
            <a:xfrm>
              <a:off x="4840288" y="5321301"/>
              <a:ext cx="339725" cy="233363"/>
            </a:xfrm>
            <a:custGeom>
              <a:avLst/>
              <a:gdLst>
                <a:gd name="T0" fmla="*/ 92 w 93"/>
                <a:gd name="T1" fmla="*/ 1 h 64"/>
                <a:gd name="T2" fmla="*/ 90 w 93"/>
                <a:gd name="T3" fmla="*/ 3 h 64"/>
                <a:gd name="T4" fmla="*/ 89 w 93"/>
                <a:gd name="T5" fmla="*/ 4 h 64"/>
                <a:gd name="T6" fmla="*/ 87 w 93"/>
                <a:gd name="T7" fmla="*/ 5 h 64"/>
                <a:gd name="T8" fmla="*/ 37 w 93"/>
                <a:gd name="T9" fmla="*/ 15 h 64"/>
                <a:gd name="T10" fmla="*/ 30 w 93"/>
                <a:gd name="T11" fmla="*/ 14 h 64"/>
                <a:gd name="T12" fmla="*/ 26 w 93"/>
                <a:gd name="T13" fmla="*/ 13 h 64"/>
                <a:gd name="T14" fmla="*/ 26 w 93"/>
                <a:gd name="T15" fmla="*/ 13 h 64"/>
                <a:gd name="T16" fmla="*/ 22 w 93"/>
                <a:gd name="T17" fmla="*/ 12 h 64"/>
                <a:gd name="T18" fmla="*/ 18 w 93"/>
                <a:gd name="T19" fmla="*/ 10 h 64"/>
                <a:gd name="T20" fmla="*/ 18 w 93"/>
                <a:gd name="T21" fmla="*/ 10 h 64"/>
                <a:gd name="T22" fmla="*/ 11 w 93"/>
                <a:gd name="T23" fmla="*/ 8 h 64"/>
                <a:gd name="T24" fmla="*/ 11 w 93"/>
                <a:gd name="T25" fmla="*/ 7 h 64"/>
                <a:gd name="T26" fmla="*/ 10 w 93"/>
                <a:gd name="T27" fmla="*/ 7 h 64"/>
                <a:gd name="T28" fmla="*/ 7 w 93"/>
                <a:gd name="T29" fmla="*/ 6 h 64"/>
                <a:gd name="T30" fmla="*/ 4 w 93"/>
                <a:gd name="T31" fmla="*/ 3 h 64"/>
                <a:gd name="T32" fmla="*/ 4 w 93"/>
                <a:gd name="T33" fmla="*/ 3 h 64"/>
                <a:gd name="T34" fmla="*/ 0 w 93"/>
                <a:gd name="T35" fmla="*/ 1 h 64"/>
                <a:gd name="T36" fmla="*/ 0 w 93"/>
                <a:gd name="T37" fmla="*/ 0 h 64"/>
                <a:gd name="T38" fmla="*/ 4 w 93"/>
                <a:gd name="T39" fmla="*/ 33 h 64"/>
                <a:gd name="T40" fmla="*/ 6 w 93"/>
                <a:gd name="T41" fmla="*/ 40 h 64"/>
                <a:gd name="T42" fmla="*/ 6 w 93"/>
                <a:gd name="T43" fmla="*/ 42 h 64"/>
                <a:gd name="T44" fmla="*/ 10 w 93"/>
                <a:gd name="T45" fmla="*/ 48 h 64"/>
                <a:gd name="T46" fmla="*/ 13 w 93"/>
                <a:gd name="T47" fmla="*/ 52 h 64"/>
                <a:gd name="T48" fmla="*/ 14 w 93"/>
                <a:gd name="T49" fmla="*/ 53 h 64"/>
                <a:gd name="T50" fmla="*/ 16 w 93"/>
                <a:gd name="T51" fmla="*/ 55 h 64"/>
                <a:gd name="T52" fmla="*/ 17 w 93"/>
                <a:gd name="T53" fmla="*/ 55 h 64"/>
                <a:gd name="T54" fmla="*/ 19 w 93"/>
                <a:gd name="T55" fmla="*/ 56 h 64"/>
                <a:gd name="T56" fmla="*/ 19 w 93"/>
                <a:gd name="T57" fmla="*/ 56 h 64"/>
                <a:gd name="T58" fmla="*/ 21 w 93"/>
                <a:gd name="T59" fmla="*/ 58 h 64"/>
                <a:gd name="T60" fmla="*/ 21 w 93"/>
                <a:gd name="T61" fmla="*/ 58 h 64"/>
                <a:gd name="T62" fmla="*/ 26 w 93"/>
                <a:gd name="T63" fmla="*/ 60 h 64"/>
                <a:gd name="T64" fmla="*/ 26 w 93"/>
                <a:gd name="T65" fmla="*/ 60 h 64"/>
                <a:gd name="T66" fmla="*/ 29 w 93"/>
                <a:gd name="T67" fmla="*/ 61 h 64"/>
                <a:gd name="T68" fmla="*/ 32 w 93"/>
                <a:gd name="T69" fmla="*/ 61 h 64"/>
                <a:gd name="T70" fmla="*/ 32 w 93"/>
                <a:gd name="T71" fmla="*/ 61 h 64"/>
                <a:gd name="T72" fmla="*/ 35 w 93"/>
                <a:gd name="T73" fmla="*/ 62 h 64"/>
                <a:gd name="T74" fmla="*/ 38 w 93"/>
                <a:gd name="T75" fmla="*/ 62 h 64"/>
                <a:gd name="T76" fmla="*/ 74 w 93"/>
                <a:gd name="T77" fmla="*/ 56 h 64"/>
                <a:gd name="T78" fmla="*/ 76 w 93"/>
                <a:gd name="T79" fmla="*/ 55 h 64"/>
                <a:gd name="T80" fmla="*/ 76 w 93"/>
                <a:gd name="T81" fmla="*/ 55 h 64"/>
                <a:gd name="T82" fmla="*/ 77 w 93"/>
                <a:gd name="T83" fmla="*/ 54 h 64"/>
                <a:gd name="T84" fmla="*/ 79 w 93"/>
                <a:gd name="T85" fmla="*/ 53 h 64"/>
                <a:gd name="T86" fmla="*/ 80 w 93"/>
                <a:gd name="T87" fmla="*/ 51 h 64"/>
                <a:gd name="T88" fmla="*/ 84 w 93"/>
                <a:gd name="T89" fmla="*/ 47 h 64"/>
                <a:gd name="T90" fmla="*/ 84 w 93"/>
                <a:gd name="T91" fmla="*/ 47 h 64"/>
                <a:gd name="T92" fmla="*/ 90 w 93"/>
                <a:gd name="T93" fmla="*/ 26 h 64"/>
                <a:gd name="T94" fmla="*/ 93 w 93"/>
                <a:gd name="T95" fmla="*/ 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3" h="64">
                  <a:moveTo>
                    <a:pt x="93" y="1"/>
                  </a:moveTo>
                  <a:cubicBezTo>
                    <a:pt x="93" y="1"/>
                    <a:pt x="93" y="1"/>
                    <a:pt x="92" y="1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2" y="2"/>
                    <a:pt x="92" y="2"/>
                    <a:pt x="91" y="2"/>
                  </a:cubicBezTo>
                  <a:cubicBezTo>
                    <a:pt x="91" y="2"/>
                    <a:pt x="91" y="2"/>
                    <a:pt x="91" y="2"/>
                  </a:cubicBezTo>
                  <a:cubicBezTo>
                    <a:pt x="91" y="2"/>
                    <a:pt x="90" y="3"/>
                    <a:pt x="90" y="3"/>
                  </a:cubicBezTo>
                  <a:cubicBezTo>
                    <a:pt x="90" y="3"/>
                    <a:pt x="90" y="3"/>
                    <a:pt x="90" y="3"/>
                  </a:cubicBezTo>
                  <a:cubicBezTo>
                    <a:pt x="90" y="3"/>
                    <a:pt x="89" y="3"/>
                    <a:pt x="89" y="3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8" y="4"/>
                    <a:pt x="88" y="5"/>
                    <a:pt x="87" y="5"/>
                  </a:cubicBezTo>
                  <a:cubicBezTo>
                    <a:pt x="87" y="5"/>
                    <a:pt x="87" y="5"/>
                    <a:pt x="87" y="5"/>
                  </a:cubicBezTo>
                  <a:cubicBezTo>
                    <a:pt x="87" y="5"/>
                    <a:pt x="86" y="5"/>
                    <a:pt x="86" y="6"/>
                  </a:cubicBezTo>
                  <a:cubicBezTo>
                    <a:pt x="84" y="7"/>
                    <a:pt x="82" y="8"/>
                    <a:pt x="79" y="9"/>
                  </a:cubicBezTo>
                  <a:cubicBezTo>
                    <a:pt x="66" y="15"/>
                    <a:pt x="51" y="16"/>
                    <a:pt x="37" y="15"/>
                  </a:cubicBezTo>
                  <a:cubicBezTo>
                    <a:pt x="35" y="14"/>
                    <a:pt x="34" y="14"/>
                    <a:pt x="34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3" y="14"/>
                    <a:pt x="31" y="14"/>
                    <a:pt x="30" y="14"/>
                  </a:cubicBezTo>
                  <a:cubicBezTo>
                    <a:pt x="30" y="14"/>
                    <a:pt x="30" y="14"/>
                    <a:pt x="30" y="14"/>
                  </a:cubicBezTo>
                  <a:cubicBezTo>
                    <a:pt x="28" y="13"/>
                    <a:pt x="27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5" y="13"/>
                    <a:pt x="25" y="13"/>
                  </a:cubicBezTo>
                  <a:cubicBezTo>
                    <a:pt x="24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0" y="11"/>
                    <a:pt x="19" y="11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6" y="10"/>
                    <a:pt x="13" y="9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9" y="6"/>
                    <a:pt x="8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5" y="4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3" y="3"/>
                    <a:pt x="3" y="3"/>
                  </a:cubicBezTo>
                  <a:cubicBezTo>
                    <a:pt x="3" y="3"/>
                    <a:pt x="2" y="2"/>
                    <a:pt x="2" y="2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0" y="10"/>
                    <a:pt x="1" y="13"/>
                  </a:cubicBezTo>
                  <a:cubicBezTo>
                    <a:pt x="2" y="22"/>
                    <a:pt x="3" y="28"/>
                    <a:pt x="4" y="33"/>
                  </a:cubicBezTo>
                  <a:cubicBezTo>
                    <a:pt x="4" y="34"/>
                    <a:pt x="4" y="35"/>
                    <a:pt x="4" y="36"/>
                  </a:cubicBezTo>
                  <a:cubicBezTo>
                    <a:pt x="5" y="37"/>
                    <a:pt x="5" y="39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1"/>
                    <a:pt x="6" y="4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7" y="44"/>
                    <a:pt x="8" y="46"/>
                    <a:pt x="10" y="48"/>
                  </a:cubicBezTo>
                  <a:cubicBezTo>
                    <a:pt x="10" y="48"/>
                    <a:pt x="10" y="48"/>
                    <a:pt x="10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1" y="50"/>
                    <a:pt x="12" y="51"/>
                    <a:pt x="13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ubicBezTo>
                    <a:pt x="14" y="53"/>
                    <a:pt x="15" y="53"/>
                    <a:pt x="15" y="54"/>
                  </a:cubicBezTo>
                  <a:cubicBezTo>
                    <a:pt x="15" y="54"/>
                    <a:pt x="16" y="54"/>
                    <a:pt x="16" y="55"/>
                  </a:cubicBezTo>
                  <a:cubicBezTo>
                    <a:pt x="16" y="55"/>
                    <a:pt x="16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7" y="55"/>
                  </a:cubicBezTo>
                  <a:cubicBezTo>
                    <a:pt x="17" y="55"/>
                    <a:pt x="17" y="55"/>
                    <a:pt x="18" y="56"/>
                  </a:cubicBezTo>
                  <a:cubicBezTo>
                    <a:pt x="18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6"/>
                    <a:pt x="19" y="56"/>
                    <a:pt x="19" y="56"/>
                  </a:cubicBezTo>
                  <a:cubicBezTo>
                    <a:pt x="19" y="57"/>
                    <a:pt x="20" y="57"/>
                    <a:pt x="21" y="57"/>
                  </a:cubicBezTo>
                  <a:cubicBezTo>
                    <a:pt x="21" y="57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1" y="58"/>
                  </a:cubicBezTo>
                  <a:cubicBezTo>
                    <a:pt x="21" y="58"/>
                    <a:pt x="21" y="58"/>
                    <a:pt x="22" y="58"/>
                  </a:cubicBezTo>
                  <a:cubicBezTo>
                    <a:pt x="22" y="58"/>
                    <a:pt x="22" y="58"/>
                    <a:pt x="22" y="58"/>
                  </a:cubicBezTo>
                  <a:cubicBezTo>
                    <a:pt x="23" y="58"/>
                    <a:pt x="25" y="59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6" y="60"/>
                    <a:pt x="26" y="60"/>
                    <a:pt x="26" y="60"/>
                  </a:cubicBezTo>
                  <a:cubicBezTo>
                    <a:pt x="27" y="60"/>
                    <a:pt x="28" y="60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30" y="61"/>
                    <a:pt x="30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3" y="62"/>
                    <a:pt x="34" y="62"/>
                    <a:pt x="35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36" y="62"/>
                    <a:pt x="37" y="62"/>
                    <a:pt x="38" y="62"/>
                  </a:cubicBezTo>
                  <a:cubicBezTo>
                    <a:pt x="38" y="62"/>
                    <a:pt x="38" y="62"/>
                    <a:pt x="38" y="62"/>
                  </a:cubicBezTo>
                  <a:cubicBezTo>
                    <a:pt x="38" y="62"/>
                    <a:pt x="39" y="63"/>
                    <a:pt x="40" y="63"/>
                  </a:cubicBezTo>
                  <a:cubicBezTo>
                    <a:pt x="49" y="64"/>
                    <a:pt x="60" y="63"/>
                    <a:pt x="69" y="59"/>
                  </a:cubicBezTo>
                  <a:cubicBezTo>
                    <a:pt x="71" y="58"/>
                    <a:pt x="72" y="57"/>
                    <a:pt x="74" y="56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74" y="56"/>
                    <a:pt x="74" y="56"/>
                    <a:pt x="75" y="56"/>
                  </a:cubicBezTo>
                  <a:cubicBezTo>
                    <a:pt x="75" y="56"/>
                    <a:pt x="75" y="55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5"/>
                    <a:pt x="76" y="55"/>
                    <a:pt x="76" y="55"/>
                  </a:cubicBezTo>
                  <a:cubicBezTo>
                    <a:pt x="76" y="55"/>
                    <a:pt x="77" y="54"/>
                    <a:pt x="77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7" y="54"/>
                    <a:pt x="77" y="54"/>
                    <a:pt x="77" y="54"/>
                  </a:cubicBezTo>
                  <a:cubicBezTo>
                    <a:pt x="78" y="54"/>
                    <a:pt x="78" y="54"/>
                    <a:pt x="78" y="53"/>
                  </a:cubicBezTo>
                  <a:cubicBezTo>
                    <a:pt x="78" y="53"/>
                    <a:pt x="78" y="53"/>
                    <a:pt x="78" y="53"/>
                  </a:cubicBezTo>
                  <a:cubicBezTo>
                    <a:pt x="78" y="53"/>
                    <a:pt x="78" y="53"/>
                    <a:pt x="79" y="53"/>
                  </a:cubicBezTo>
                  <a:cubicBezTo>
                    <a:pt x="79" y="53"/>
                    <a:pt x="79" y="53"/>
                    <a:pt x="79" y="53"/>
                  </a:cubicBezTo>
                  <a:cubicBezTo>
                    <a:pt x="79" y="52"/>
                    <a:pt x="79" y="52"/>
                    <a:pt x="79" y="52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81" y="50"/>
                    <a:pt x="82" y="49"/>
                    <a:pt x="83" y="47"/>
                  </a:cubicBezTo>
                  <a:cubicBezTo>
                    <a:pt x="83" y="47"/>
                    <a:pt x="83" y="47"/>
                    <a:pt x="83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7"/>
                    <a:pt x="84" y="47"/>
                    <a:pt x="84" y="47"/>
                  </a:cubicBezTo>
                  <a:cubicBezTo>
                    <a:pt x="84" y="46"/>
                    <a:pt x="85" y="45"/>
                    <a:pt x="85" y="44"/>
                  </a:cubicBezTo>
                  <a:cubicBezTo>
                    <a:pt x="85" y="44"/>
                    <a:pt x="86" y="43"/>
                    <a:pt x="87" y="41"/>
                  </a:cubicBezTo>
                  <a:cubicBezTo>
                    <a:pt x="88" y="36"/>
                    <a:pt x="89" y="31"/>
                    <a:pt x="90" y="26"/>
                  </a:cubicBezTo>
                  <a:cubicBezTo>
                    <a:pt x="91" y="22"/>
                    <a:pt x="92" y="16"/>
                    <a:pt x="92" y="8"/>
                  </a:cubicBezTo>
                  <a:cubicBezTo>
                    <a:pt x="92" y="7"/>
                    <a:pt x="93" y="7"/>
                    <a:pt x="93" y="7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93" y="4"/>
                    <a:pt x="93" y="2"/>
                    <a:pt x="93" y="0"/>
                  </a:cubicBezTo>
                  <a:cubicBezTo>
                    <a:pt x="93" y="0"/>
                    <a:pt x="93" y="1"/>
                    <a:pt x="93" y="1"/>
                  </a:cubicBezTo>
                  <a:close/>
                </a:path>
              </a:pathLst>
            </a:custGeom>
            <a:solidFill>
              <a:srgbClr val="C555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2" name="i$ḷiḑe"/>
            <p:cNvSpPr/>
            <p:nvPr/>
          </p:nvSpPr>
          <p:spPr bwMode="auto">
            <a:xfrm>
              <a:off x="4332288" y="3635376"/>
              <a:ext cx="463550" cy="1189038"/>
            </a:xfrm>
            <a:custGeom>
              <a:avLst/>
              <a:gdLst>
                <a:gd name="T0" fmla="*/ 127 w 127"/>
                <a:gd name="T1" fmla="*/ 167 h 326"/>
                <a:gd name="T2" fmla="*/ 71 w 127"/>
                <a:gd name="T3" fmla="*/ 18 h 326"/>
                <a:gd name="T4" fmla="*/ 24 w 127"/>
                <a:gd name="T5" fmla="*/ 0 h 326"/>
                <a:gd name="T6" fmla="*/ 17 w 127"/>
                <a:gd name="T7" fmla="*/ 65 h 326"/>
                <a:gd name="T8" fmla="*/ 25 w 127"/>
                <a:gd name="T9" fmla="*/ 127 h 326"/>
                <a:gd name="T10" fmla="*/ 10 w 127"/>
                <a:gd name="T11" fmla="*/ 213 h 326"/>
                <a:gd name="T12" fmla="*/ 1 w 127"/>
                <a:gd name="T13" fmla="*/ 286 h 326"/>
                <a:gd name="T14" fmla="*/ 124 w 127"/>
                <a:gd name="T15" fmla="*/ 287 h 326"/>
                <a:gd name="T16" fmla="*/ 127 w 127"/>
                <a:gd name="T17" fmla="*/ 167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326">
                  <a:moveTo>
                    <a:pt x="127" y="167"/>
                  </a:moveTo>
                  <a:cubicBezTo>
                    <a:pt x="127" y="167"/>
                    <a:pt x="78" y="147"/>
                    <a:pt x="71" y="18"/>
                  </a:cubicBezTo>
                  <a:cubicBezTo>
                    <a:pt x="55" y="12"/>
                    <a:pt x="39" y="6"/>
                    <a:pt x="24" y="0"/>
                  </a:cubicBezTo>
                  <a:cubicBezTo>
                    <a:pt x="18" y="21"/>
                    <a:pt x="16" y="43"/>
                    <a:pt x="17" y="65"/>
                  </a:cubicBezTo>
                  <a:cubicBezTo>
                    <a:pt x="19" y="86"/>
                    <a:pt x="26" y="106"/>
                    <a:pt x="25" y="127"/>
                  </a:cubicBezTo>
                  <a:cubicBezTo>
                    <a:pt x="23" y="152"/>
                    <a:pt x="12" y="188"/>
                    <a:pt x="10" y="213"/>
                  </a:cubicBezTo>
                  <a:cubicBezTo>
                    <a:pt x="3" y="282"/>
                    <a:pt x="7" y="216"/>
                    <a:pt x="1" y="286"/>
                  </a:cubicBezTo>
                  <a:cubicBezTo>
                    <a:pt x="0" y="297"/>
                    <a:pt x="124" y="326"/>
                    <a:pt x="124" y="287"/>
                  </a:cubicBezTo>
                  <a:lnTo>
                    <a:pt x="127" y="167"/>
                  </a:lnTo>
                  <a:close/>
                </a:path>
              </a:pathLst>
            </a:custGeom>
            <a:solidFill>
              <a:srgbClr val="497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3" name="ïśļiḑe"/>
            <p:cNvSpPr/>
            <p:nvPr/>
          </p:nvSpPr>
          <p:spPr bwMode="auto">
            <a:xfrm>
              <a:off x="4591051" y="3700463"/>
              <a:ext cx="687388" cy="1168400"/>
            </a:xfrm>
            <a:custGeom>
              <a:avLst/>
              <a:gdLst>
                <a:gd name="T0" fmla="*/ 177 w 188"/>
                <a:gd name="T1" fmla="*/ 18 h 320"/>
                <a:gd name="T2" fmla="*/ 176 w 188"/>
                <a:gd name="T3" fmla="*/ 18 h 320"/>
                <a:gd name="T4" fmla="*/ 0 w 188"/>
                <a:gd name="T5" fmla="*/ 0 h 320"/>
                <a:gd name="T6" fmla="*/ 56 w 188"/>
                <a:gd name="T7" fmla="*/ 149 h 320"/>
                <a:gd name="T8" fmla="*/ 52 w 188"/>
                <a:gd name="T9" fmla="*/ 293 h 320"/>
                <a:gd name="T10" fmla="*/ 179 w 188"/>
                <a:gd name="T11" fmla="*/ 258 h 320"/>
                <a:gd name="T12" fmla="*/ 188 w 188"/>
                <a:gd name="T13" fmla="*/ 98 h 320"/>
                <a:gd name="T14" fmla="*/ 183 w 188"/>
                <a:gd name="T15" fmla="*/ 44 h 320"/>
                <a:gd name="T16" fmla="*/ 177 w 188"/>
                <a:gd name="T17" fmla="*/ 18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" h="320">
                  <a:moveTo>
                    <a:pt x="177" y="18"/>
                  </a:moveTo>
                  <a:cubicBezTo>
                    <a:pt x="177" y="18"/>
                    <a:pt x="177" y="18"/>
                    <a:pt x="176" y="18"/>
                  </a:cubicBezTo>
                  <a:cubicBezTo>
                    <a:pt x="117" y="26"/>
                    <a:pt x="55" y="18"/>
                    <a:pt x="0" y="0"/>
                  </a:cubicBezTo>
                  <a:cubicBezTo>
                    <a:pt x="7" y="129"/>
                    <a:pt x="56" y="149"/>
                    <a:pt x="56" y="149"/>
                  </a:cubicBezTo>
                  <a:cubicBezTo>
                    <a:pt x="52" y="293"/>
                    <a:pt x="52" y="293"/>
                    <a:pt x="52" y="293"/>
                  </a:cubicBezTo>
                  <a:cubicBezTo>
                    <a:pt x="51" y="312"/>
                    <a:pt x="179" y="320"/>
                    <a:pt x="179" y="258"/>
                  </a:cubicBezTo>
                  <a:cubicBezTo>
                    <a:pt x="179" y="205"/>
                    <a:pt x="188" y="151"/>
                    <a:pt x="188" y="98"/>
                  </a:cubicBezTo>
                  <a:cubicBezTo>
                    <a:pt x="188" y="80"/>
                    <a:pt x="187" y="62"/>
                    <a:pt x="183" y="44"/>
                  </a:cubicBezTo>
                  <a:cubicBezTo>
                    <a:pt x="182" y="35"/>
                    <a:pt x="180" y="26"/>
                    <a:pt x="177" y="18"/>
                  </a:cubicBezTo>
                  <a:close/>
                </a:path>
              </a:pathLst>
            </a:custGeom>
            <a:solidFill>
              <a:srgbClr val="6F9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4" name="íṩľîdê"/>
            <p:cNvSpPr/>
            <p:nvPr/>
          </p:nvSpPr>
          <p:spPr bwMode="auto">
            <a:xfrm>
              <a:off x="4638676" y="2149476"/>
              <a:ext cx="336550" cy="274638"/>
            </a:xfrm>
            <a:custGeom>
              <a:avLst/>
              <a:gdLst>
                <a:gd name="T0" fmla="*/ 91 w 92"/>
                <a:gd name="T1" fmla="*/ 0 h 75"/>
                <a:gd name="T2" fmla="*/ 0 w 92"/>
                <a:gd name="T3" fmla="*/ 6 h 75"/>
                <a:gd name="T4" fmla="*/ 7 w 92"/>
                <a:gd name="T5" fmla="*/ 42 h 75"/>
                <a:gd name="T6" fmla="*/ 12 w 92"/>
                <a:gd name="T7" fmla="*/ 53 h 75"/>
                <a:gd name="T8" fmla="*/ 23 w 92"/>
                <a:gd name="T9" fmla="*/ 59 h 75"/>
                <a:gd name="T10" fmla="*/ 91 w 92"/>
                <a:gd name="T11" fmla="*/ 75 h 75"/>
                <a:gd name="T12" fmla="*/ 92 w 92"/>
                <a:gd name="T13" fmla="*/ 55 h 75"/>
                <a:gd name="T14" fmla="*/ 91 w 92"/>
                <a:gd name="T1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5">
                  <a:moveTo>
                    <a:pt x="91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3" y="18"/>
                    <a:pt x="5" y="30"/>
                    <a:pt x="7" y="42"/>
                  </a:cubicBezTo>
                  <a:cubicBezTo>
                    <a:pt x="8" y="46"/>
                    <a:pt x="9" y="50"/>
                    <a:pt x="12" y="53"/>
                  </a:cubicBezTo>
                  <a:cubicBezTo>
                    <a:pt x="15" y="56"/>
                    <a:pt x="19" y="57"/>
                    <a:pt x="23" y="59"/>
                  </a:cubicBezTo>
                  <a:cubicBezTo>
                    <a:pt x="45" y="65"/>
                    <a:pt x="68" y="71"/>
                    <a:pt x="91" y="75"/>
                  </a:cubicBezTo>
                  <a:cubicBezTo>
                    <a:pt x="92" y="68"/>
                    <a:pt x="92" y="62"/>
                    <a:pt x="92" y="55"/>
                  </a:cubicBezTo>
                  <a:cubicBezTo>
                    <a:pt x="92" y="37"/>
                    <a:pt x="91" y="19"/>
                    <a:pt x="91" y="0"/>
                  </a:cubicBezTo>
                  <a:close/>
                </a:path>
              </a:pathLst>
            </a:custGeom>
            <a:solidFill>
              <a:srgbClr val="FB98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5" name="iS1îḓè"/>
            <p:cNvSpPr/>
            <p:nvPr/>
          </p:nvSpPr>
          <p:spPr bwMode="auto">
            <a:xfrm>
              <a:off x="4189413" y="2211388"/>
              <a:ext cx="1074738" cy="1862138"/>
            </a:xfrm>
            <a:custGeom>
              <a:avLst/>
              <a:gdLst>
                <a:gd name="T0" fmla="*/ 292 w 294"/>
                <a:gd name="T1" fmla="*/ 281 h 510"/>
                <a:gd name="T2" fmla="*/ 292 w 294"/>
                <a:gd name="T3" fmla="*/ 185 h 510"/>
                <a:gd name="T4" fmla="*/ 281 w 294"/>
                <a:gd name="T5" fmla="*/ 133 h 510"/>
                <a:gd name="T6" fmla="*/ 215 w 294"/>
                <a:gd name="T7" fmla="*/ 43 h 510"/>
                <a:gd name="T8" fmla="*/ 188 w 294"/>
                <a:gd name="T9" fmla="*/ 42 h 510"/>
                <a:gd name="T10" fmla="*/ 127 w 294"/>
                <a:gd name="T11" fmla="*/ 5 h 510"/>
                <a:gd name="T12" fmla="*/ 116 w 294"/>
                <a:gd name="T13" fmla="*/ 5 h 510"/>
                <a:gd name="T14" fmla="*/ 87 w 294"/>
                <a:gd name="T15" fmla="*/ 3 h 510"/>
                <a:gd name="T16" fmla="*/ 38 w 294"/>
                <a:gd name="T17" fmla="*/ 7 h 510"/>
                <a:gd name="T18" fmla="*/ 21 w 294"/>
                <a:gd name="T19" fmla="*/ 20 h 510"/>
                <a:gd name="T20" fmla="*/ 1 w 294"/>
                <a:gd name="T21" fmla="*/ 71 h 510"/>
                <a:gd name="T22" fmla="*/ 19 w 294"/>
                <a:gd name="T23" fmla="*/ 177 h 510"/>
                <a:gd name="T24" fmla="*/ 58 w 294"/>
                <a:gd name="T25" fmla="*/ 283 h 510"/>
                <a:gd name="T26" fmla="*/ 51 w 294"/>
                <a:gd name="T27" fmla="*/ 368 h 510"/>
                <a:gd name="T28" fmla="*/ 74 w 294"/>
                <a:gd name="T29" fmla="*/ 475 h 510"/>
                <a:gd name="T30" fmla="*/ 235 w 294"/>
                <a:gd name="T31" fmla="*/ 474 h 510"/>
                <a:gd name="T32" fmla="*/ 270 w 294"/>
                <a:gd name="T33" fmla="*/ 458 h 510"/>
                <a:gd name="T34" fmla="*/ 287 w 294"/>
                <a:gd name="T35" fmla="*/ 439 h 510"/>
                <a:gd name="T36" fmla="*/ 292 w 294"/>
                <a:gd name="T37" fmla="*/ 409 h 510"/>
                <a:gd name="T38" fmla="*/ 291 w 294"/>
                <a:gd name="T39" fmla="*/ 366 h 510"/>
                <a:gd name="T40" fmla="*/ 292 w 294"/>
                <a:gd name="T41" fmla="*/ 281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94" h="510">
                  <a:moveTo>
                    <a:pt x="292" y="281"/>
                  </a:moveTo>
                  <a:cubicBezTo>
                    <a:pt x="294" y="249"/>
                    <a:pt x="294" y="217"/>
                    <a:pt x="292" y="185"/>
                  </a:cubicBezTo>
                  <a:cubicBezTo>
                    <a:pt x="291" y="166"/>
                    <a:pt x="289" y="150"/>
                    <a:pt x="281" y="133"/>
                  </a:cubicBezTo>
                  <a:cubicBezTo>
                    <a:pt x="264" y="101"/>
                    <a:pt x="239" y="70"/>
                    <a:pt x="215" y="43"/>
                  </a:cubicBezTo>
                  <a:cubicBezTo>
                    <a:pt x="206" y="43"/>
                    <a:pt x="197" y="44"/>
                    <a:pt x="188" y="42"/>
                  </a:cubicBezTo>
                  <a:cubicBezTo>
                    <a:pt x="179" y="41"/>
                    <a:pt x="150" y="42"/>
                    <a:pt x="127" y="5"/>
                  </a:cubicBezTo>
                  <a:cubicBezTo>
                    <a:pt x="124" y="2"/>
                    <a:pt x="120" y="5"/>
                    <a:pt x="116" y="5"/>
                  </a:cubicBezTo>
                  <a:cubicBezTo>
                    <a:pt x="106" y="4"/>
                    <a:pt x="97" y="3"/>
                    <a:pt x="87" y="3"/>
                  </a:cubicBezTo>
                  <a:cubicBezTo>
                    <a:pt x="71" y="3"/>
                    <a:pt x="53" y="0"/>
                    <a:pt x="38" y="7"/>
                  </a:cubicBezTo>
                  <a:cubicBezTo>
                    <a:pt x="31" y="10"/>
                    <a:pt x="26" y="15"/>
                    <a:pt x="21" y="20"/>
                  </a:cubicBezTo>
                  <a:cubicBezTo>
                    <a:pt x="5" y="35"/>
                    <a:pt x="2" y="50"/>
                    <a:pt x="1" y="71"/>
                  </a:cubicBezTo>
                  <a:cubicBezTo>
                    <a:pt x="0" y="110"/>
                    <a:pt x="2" y="142"/>
                    <a:pt x="19" y="177"/>
                  </a:cubicBezTo>
                  <a:cubicBezTo>
                    <a:pt x="35" y="211"/>
                    <a:pt x="55" y="244"/>
                    <a:pt x="58" y="283"/>
                  </a:cubicBezTo>
                  <a:cubicBezTo>
                    <a:pt x="60" y="311"/>
                    <a:pt x="56" y="340"/>
                    <a:pt x="51" y="368"/>
                  </a:cubicBezTo>
                  <a:cubicBezTo>
                    <a:pt x="44" y="405"/>
                    <a:pt x="38" y="450"/>
                    <a:pt x="74" y="475"/>
                  </a:cubicBezTo>
                  <a:cubicBezTo>
                    <a:pt x="125" y="510"/>
                    <a:pt x="183" y="501"/>
                    <a:pt x="235" y="474"/>
                  </a:cubicBezTo>
                  <a:cubicBezTo>
                    <a:pt x="246" y="469"/>
                    <a:pt x="258" y="463"/>
                    <a:pt x="270" y="458"/>
                  </a:cubicBezTo>
                  <a:cubicBezTo>
                    <a:pt x="277" y="455"/>
                    <a:pt x="284" y="448"/>
                    <a:pt x="287" y="439"/>
                  </a:cubicBezTo>
                  <a:cubicBezTo>
                    <a:pt x="290" y="429"/>
                    <a:pt x="292" y="420"/>
                    <a:pt x="292" y="409"/>
                  </a:cubicBezTo>
                  <a:cubicBezTo>
                    <a:pt x="292" y="394"/>
                    <a:pt x="291" y="380"/>
                    <a:pt x="291" y="366"/>
                  </a:cubicBezTo>
                  <a:cubicBezTo>
                    <a:pt x="290" y="337"/>
                    <a:pt x="290" y="309"/>
                    <a:pt x="292" y="281"/>
                  </a:cubicBezTo>
                  <a:close/>
                </a:path>
              </a:pathLst>
            </a:custGeom>
            <a:solidFill>
              <a:srgbClr val="60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6" name="ïṣ1îḑe"/>
            <p:cNvSpPr/>
            <p:nvPr/>
          </p:nvSpPr>
          <p:spPr bwMode="auto">
            <a:xfrm>
              <a:off x="4835526" y="2708276"/>
              <a:ext cx="428625" cy="1309688"/>
            </a:xfrm>
            <a:custGeom>
              <a:avLst/>
              <a:gdLst>
                <a:gd name="T0" fmla="*/ 0 w 117"/>
                <a:gd name="T1" fmla="*/ 359 h 359"/>
                <a:gd name="T2" fmla="*/ 58 w 117"/>
                <a:gd name="T3" fmla="*/ 338 h 359"/>
                <a:gd name="T4" fmla="*/ 93 w 117"/>
                <a:gd name="T5" fmla="*/ 322 h 359"/>
                <a:gd name="T6" fmla="*/ 113 w 117"/>
                <a:gd name="T7" fmla="*/ 302 h 359"/>
                <a:gd name="T8" fmla="*/ 115 w 117"/>
                <a:gd name="T9" fmla="*/ 273 h 359"/>
                <a:gd name="T10" fmla="*/ 114 w 117"/>
                <a:gd name="T11" fmla="*/ 230 h 359"/>
                <a:gd name="T12" fmla="*/ 115 w 117"/>
                <a:gd name="T13" fmla="*/ 145 h 359"/>
                <a:gd name="T14" fmla="*/ 115 w 117"/>
                <a:gd name="T15" fmla="*/ 49 h 359"/>
                <a:gd name="T16" fmla="*/ 105 w 117"/>
                <a:gd name="T17" fmla="*/ 0 h 359"/>
                <a:gd name="T18" fmla="*/ 41 w 117"/>
                <a:gd name="T19" fmla="*/ 71 h 359"/>
                <a:gd name="T20" fmla="*/ 37 w 117"/>
                <a:gd name="T21" fmla="*/ 99 h 359"/>
                <a:gd name="T22" fmla="*/ 34 w 117"/>
                <a:gd name="T23" fmla="*/ 130 h 359"/>
                <a:gd name="T24" fmla="*/ 31 w 117"/>
                <a:gd name="T25" fmla="*/ 167 h 359"/>
                <a:gd name="T26" fmla="*/ 40 w 117"/>
                <a:gd name="T27" fmla="*/ 236 h 359"/>
                <a:gd name="T28" fmla="*/ 27 w 117"/>
                <a:gd name="T29" fmla="*/ 302 h 359"/>
                <a:gd name="T30" fmla="*/ 0 w 117"/>
                <a:gd name="T31" fmla="*/ 359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7" h="359">
                  <a:moveTo>
                    <a:pt x="0" y="359"/>
                  </a:moveTo>
                  <a:cubicBezTo>
                    <a:pt x="19" y="356"/>
                    <a:pt x="39" y="348"/>
                    <a:pt x="58" y="338"/>
                  </a:cubicBezTo>
                  <a:cubicBezTo>
                    <a:pt x="69" y="333"/>
                    <a:pt x="81" y="327"/>
                    <a:pt x="93" y="322"/>
                  </a:cubicBezTo>
                  <a:cubicBezTo>
                    <a:pt x="100" y="319"/>
                    <a:pt x="110" y="311"/>
                    <a:pt x="113" y="302"/>
                  </a:cubicBezTo>
                  <a:cubicBezTo>
                    <a:pt x="116" y="291"/>
                    <a:pt x="115" y="284"/>
                    <a:pt x="115" y="273"/>
                  </a:cubicBezTo>
                  <a:cubicBezTo>
                    <a:pt x="115" y="258"/>
                    <a:pt x="114" y="244"/>
                    <a:pt x="114" y="230"/>
                  </a:cubicBezTo>
                  <a:cubicBezTo>
                    <a:pt x="113" y="201"/>
                    <a:pt x="113" y="173"/>
                    <a:pt x="115" y="145"/>
                  </a:cubicBezTo>
                  <a:cubicBezTo>
                    <a:pt x="117" y="113"/>
                    <a:pt x="117" y="81"/>
                    <a:pt x="115" y="49"/>
                  </a:cubicBezTo>
                  <a:cubicBezTo>
                    <a:pt x="114" y="31"/>
                    <a:pt x="112" y="16"/>
                    <a:pt x="105" y="0"/>
                  </a:cubicBezTo>
                  <a:cubicBezTo>
                    <a:pt x="77" y="17"/>
                    <a:pt x="50" y="40"/>
                    <a:pt x="41" y="71"/>
                  </a:cubicBezTo>
                  <a:cubicBezTo>
                    <a:pt x="39" y="80"/>
                    <a:pt x="38" y="90"/>
                    <a:pt x="37" y="99"/>
                  </a:cubicBezTo>
                  <a:cubicBezTo>
                    <a:pt x="36" y="109"/>
                    <a:pt x="35" y="120"/>
                    <a:pt x="34" y="130"/>
                  </a:cubicBezTo>
                  <a:cubicBezTo>
                    <a:pt x="32" y="142"/>
                    <a:pt x="31" y="155"/>
                    <a:pt x="31" y="167"/>
                  </a:cubicBezTo>
                  <a:cubicBezTo>
                    <a:pt x="32" y="190"/>
                    <a:pt x="37" y="213"/>
                    <a:pt x="40" y="236"/>
                  </a:cubicBezTo>
                  <a:cubicBezTo>
                    <a:pt x="42" y="259"/>
                    <a:pt x="40" y="283"/>
                    <a:pt x="27" y="302"/>
                  </a:cubicBezTo>
                  <a:cubicBezTo>
                    <a:pt x="16" y="319"/>
                    <a:pt x="7" y="339"/>
                    <a:pt x="0" y="359"/>
                  </a:cubicBezTo>
                  <a:close/>
                </a:path>
              </a:pathLst>
            </a:custGeom>
            <a:solidFill>
              <a:srgbClr val="3D8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7" name="ïśliḍè"/>
            <p:cNvSpPr/>
            <p:nvPr/>
          </p:nvSpPr>
          <p:spPr bwMode="auto">
            <a:xfrm>
              <a:off x="4862513" y="1627188"/>
              <a:ext cx="455613" cy="384175"/>
            </a:xfrm>
            <a:custGeom>
              <a:avLst/>
              <a:gdLst>
                <a:gd name="T0" fmla="*/ 125 w 125"/>
                <a:gd name="T1" fmla="*/ 76 h 105"/>
                <a:gd name="T2" fmla="*/ 125 w 125"/>
                <a:gd name="T3" fmla="*/ 75 h 105"/>
                <a:gd name="T4" fmla="*/ 124 w 125"/>
                <a:gd name="T5" fmla="*/ 73 h 105"/>
                <a:gd name="T6" fmla="*/ 124 w 125"/>
                <a:gd name="T7" fmla="*/ 70 h 105"/>
                <a:gd name="T8" fmla="*/ 124 w 125"/>
                <a:gd name="T9" fmla="*/ 70 h 105"/>
                <a:gd name="T10" fmla="*/ 123 w 125"/>
                <a:gd name="T11" fmla="*/ 68 h 105"/>
                <a:gd name="T12" fmla="*/ 123 w 125"/>
                <a:gd name="T13" fmla="*/ 66 h 105"/>
                <a:gd name="T14" fmla="*/ 122 w 125"/>
                <a:gd name="T15" fmla="*/ 64 h 105"/>
                <a:gd name="T16" fmla="*/ 122 w 125"/>
                <a:gd name="T17" fmla="*/ 63 h 105"/>
                <a:gd name="T18" fmla="*/ 121 w 125"/>
                <a:gd name="T19" fmla="*/ 61 h 105"/>
                <a:gd name="T20" fmla="*/ 120 w 125"/>
                <a:gd name="T21" fmla="*/ 59 h 105"/>
                <a:gd name="T22" fmla="*/ 120 w 125"/>
                <a:gd name="T23" fmla="*/ 58 h 105"/>
                <a:gd name="T24" fmla="*/ 119 w 125"/>
                <a:gd name="T25" fmla="*/ 56 h 105"/>
                <a:gd name="T26" fmla="*/ 116 w 125"/>
                <a:gd name="T27" fmla="*/ 52 h 105"/>
                <a:gd name="T28" fmla="*/ 116 w 125"/>
                <a:gd name="T29" fmla="*/ 52 h 105"/>
                <a:gd name="T30" fmla="*/ 114 w 125"/>
                <a:gd name="T31" fmla="*/ 49 h 105"/>
                <a:gd name="T32" fmla="*/ 112 w 125"/>
                <a:gd name="T33" fmla="*/ 47 h 105"/>
                <a:gd name="T34" fmla="*/ 112 w 125"/>
                <a:gd name="T35" fmla="*/ 46 h 105"/>
                <a:gd name="T36" fmla="*/ 110 w 125"/>
                <a:gd name="T37" fmla="*/ 45 h 105"/>
                <a:gd name="T38" fmla="*/ 108 w 125"/>
                <a:gd name="T39" fmla="*/ 43 h 105"/>
                <a:gd name="T40" fmla="*/ 106 w 125"/>
                <a:gd name="T41" fmla="*/ 41 h 105"/>
                <a:gd name="T42" fmla="*/ 105 w 125"/>
                <a:gd name="T43" fmla="*/ 40 h 105"/>
                <a:gd name="T44" fmla="*/ 103 w 125"/>
                <a:gd name="T45" fmla="*/ 39 h 105"/>
                <a:gd name="T46" fmla="*/ 100 w 125"/>
                <a:gd name="T47" fmla="*/ 37 h 105"/>
                <a:gd name="T48" fmla="*/ 41 w 125"/>
                <a:gd name="T49" fmla="*/ 3 h 105"/>
                <a:gd name="T50" fmla="*/ 39 w 125"/>
                <a:gd name="T51" fmla="*/ 2 h 105"/>
                <a:gd name="T52" fmla="*/ 38 w 125"/>
                <a:gd name="T53" fmla="*/ 1 h 105"/>
                <a:gd name="T54" fmla="*/ 36 w 125"/>
                <a:gd name="T55" fmla="*/ 1 h 105"/>
                <a:gd name="T56" fmla="*/ 36 w 125"/>
                <a:gd name="T57" fmla="*/ 1 h 105"/>
                <a:gd name="T58" fmla="*/ 34 w 125"/>
                <a:gd name="T59" fmla="*/ 0 h 105"/>
                <a:gd name="T60" fmla="*/ 32 w 125"/>
                <a:gd name="T61" fmla="*/ 0 h 105"/>
                <a:gd name="T62" fmla="*/ 32 w 125"/>
                <a:gd name="T63" fmla="*/ 0 h 105"/>
                <a:gd name="T64" fmla="*/ 30 w 125"/>
                <a:gd name="T65" fmla="*/ 0 h 105"/>
                <a:gd name="T66" fmla="*/ 28 w 125"/>
                <a:gd name="T67" fmla="*/ 0 h 105"/>
                <a:gd name="T68" fmla="*/ 27 w 125"/>
                <a:gd name="T69" fmla="*/ 1 h 105"/>
                <a:gd name="T70" fmla="*/ 0 w 125"/>
                <a:gd name="T71" fmla="*/ 16 h 105"/>
                <a:gd name="T72" fmla="*/ 3 w 125"/>
                <a:gd name="T73" fmla="*/ 15 h 105"/>
                <a:gd name="T74" fmla="*/ 7 w 125"/>
                <a:gd name="T75" fmla="*/ 15 h 105"/>
                <a:gd name="T76" fmla="*/ 11 w 125"/>
                <a:gd name="T77" fmla="*/ 15 h 105"/>
                <a:gd name="T78" fmla="*/ 18 w 125"/>
                <a:gd name="T79" fmla="*/ 19 h 105"/>
                <a:gd name="T80" fmla="*/ 77 w 125"/>
                <a:gd name="T81" fmla="*/ 53 h 105"/>
                <a:gd name="T82" fmla="*/ 82 w 125"/>
                <a:gd name="T83" fmla="*/ 57 h 105"/>
                <a:gd name="T84" fmla="*/ 87 w 125"/>
                <a:gd name="T85" fmla="*/ 61 h 105"/>
                <a:gd name="T86" fmla="*/ 91 w 125"/>
                <a:gd name="T87" fmla="*/ 66 h 105"/>
                <a:gd name="T88" fmla="*/ 94 w 125"/>
                <a:gd name="T89" fmla="*/ 72 h 105"/>
                <a:gd name="T90" fmla="*/ 97 w 125"/>
                <a:gd name="T91" fmla="*/ 78 h 105"/>
                <a:gd name="T92" fmla="*/ 99 w 125"/>
                <a:gd name="T93" fmla="*/ 85 h 105"/>
                <a:gd name="T94" fmla="*/ 99 w 125"/>
                <a:gd name="T95" fmla="*/ 91 h 105"/>
                <a:gd name="T96" fmla="*/ 97 w 125"/>
                <a:gd name="T97" fmla="*/ 102 h 105"/>
                <a:gd name="T98" fmla="*/ 93 w 125"/>
                <a:gd name="T99" fmla="*/ 105 h 105"/>
                <a:gd name="T100" fmla="*/ 118 w 125"/>
                <a:gd name="T101" fmla="*/ 91 h 105"/>
                <a:gd name="T102" fmla="*/ 122 w 125"/>
                <a:gd name="T103" fmla="*/ 87 h 105"/>
                <a:gd name="T104" fmla="*/ 123 w 125"/>
                <a:gd name="T105" fmla="*/ 85 h 105"/>
                <a:gd name="T106" fmla="*/ 124 w 125"/>
                <a:gd name="T107" fmla="*/ 82 h 105"/>
                <a:gd name="T108" fmla="*/ 124 w 125"/>
                <a:gd name="T109" fmla="*/ 81 h 105"/>
                <a:gd name="T110" fmla="*/ 125 w 125"/>
                <a:gd name="T111" fmla="*/ 79 h 105"/>
                <a:gd name="T112" fmla="*/ 125 w 125"/>
                <a:gd name="T113" fmla="*/ 77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25" h="105">
                  <a:moveTo>
                    <a:pt x="125" y="76"/>
                  </a:moveTo>
                  <a:cubicBezTo>
                    <a:pt x="125" y="76"/>
                    <a:pt x="125" y="76"/>
                    <a:pt x="125" y="76"/>
                  </a:cubicBezTo>
                  <a:cubicBezTo>
                    <a:pt x="125" y="76"/>
                    <a:pt x="125" y="76"/>
                    <a:pt x="125" y="76"/>
                  </a:cubicBezTo>
                  <a:cubicBezTo>
                    <a:pt x="125" y="75"/>
                    <a:pt x="125" y="75"/>
                    <a:pt x="125" y="75"/>
                  </a:cubicBezTo>
                  <a:cubicBezTo>
                    <a:pt x="125" y="74"/>
                    <a:pt x="124" y="74"/>
                    <a:pt x="124" y="74"/>
                  </a:cubicBezTo>
                  <a:cubicBezTo>
                    <a:pt x="124" y="73"/>
                    <a:pt x="124" y="73"/>
                    <a:pt x="124" y="73"/>
                  </a:cubicBezTo>
                  <a:cubicBezTo>
                    <a:pt x="124" y="72"/>
                    <a:pt x="124" y="72"/>
                    <a:pt x="124" y="71"/>
                  </a:cubicBezTo>
                  <a:cubicBezTo>
                    <a:pt x="124" y="71"/>
                    <a:pt x="124" y="71"/>
                    <a:pt x="124" y="70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4" y="70"/>
                    <a:pt x="124" y="70"/>
                    <a:pt x="124" y="70"/>
                  </a:cubicBezTo>
                  <a:cubicBezTo>
                    <a:pt x="124" y="70"/>
                    <a:pt x="124" y="69"/>
                    <a:pt x="124" y="69"/>
                  </a:cubicBezTo>
                  <a:cubicBezTo>
                    <a:pt x="124" y="69"/>
                    <a:pt x="124" y="68"/>
                    <a:pt x="123" y="68"/>
                  </a:cubicBezTo>
                  <a:cubicBezTo>
                    <a:pt x="123" y="68"/>
                    <a:pt x="123" y="67"/>
                    <a:pt x="123" y="67"/>
                  </a:cubicBezTo>
                  <a:cubicBezTo>
                    <a:pt x="123" y="66"/>
                    <a:pt x="123" y="66"/>
                    <a:pt x="123" y="66"/>
                  </a:cubicBezTo>
                  <a:cubicBezTo>
                    <a:pt x="123" y="65"/>
                    <a:pt x="123" y="65"/>
                    <a:pt x="122" y="65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2" y="64"/>
                    <a:pt x="122" y="64"/>
                    <a:pt x="122" y="64"/>
                  </a:cubicBezTo>
                  <a:cubicBezTo>
                    <a:pt x="122" y="64"/>
                    <a:pt x="122" y="63"/>
                    <a:pt x="122" y="63"/>
                  </a:cubicBezTo>
                  <a:cubicBezTo>
                    <a:pt x="122" y="63"/>
                    <a:pt x="122" y="63"/>
                    <a:pt x="122" y="62"/>
                  </a:cubicBezTo>
                  <a:cubicBezTo>
                    <a:pt x="122" y="62"/>
                    <a:pt x="121" y="62"/>
                    <a:pt x="121" y="61"/>
                  </a:cubicBezTo>
                  <a:cubicBezTo>
                    <a:pt x="121" y="61"/>
                    <a:pt x="121" y="60"/>
                    <a:pt x="121" y="60"/>
                  </a:cubicBezTo>
                  <a:cubicBezTo>
                    <a:pt x="121" y="60"/>
                    <a:pt x="120" y="59"/>
                    <a:pt x="120" y="59"/>
                  </a:cubicBezTo>
                  <a:cubicBezTo>
                    <a:pt x="120" y="59"/>
                    <a:pt x="120" y="58"/>
                    <a:pt x="120" y="58"/>
                  </a:cubicBezTo>
                  <a:cubicBezTo>
                    <a:pt x="120" y="58"/>
                    <a:pt x="120" y="58"/>
                    <a:pt x="120" y="58"/>
                  </a:cubicBezTo>
                  <a:cubicBezTo>
                    <a:pt x="120" y="58"/>
                    <a:pt x="120" y="58"/>
                    <a:pt x="119" y="57"/>
                  </a:cubicBezTo>
                  <a:cubicBezTo>
                    <a:pt x="119" y="57"/>
                    <a:pt x="119" y="57"/>
                    <a:pt x="119" y="56"/>
                  </a:cubicBezTo>
                  <a:cubicBezTo>
                    <a:pt x="119" y="56"/>
                    <a:pt x="118" y="55"/>
                    <a:pt x="118" y="54"/>
                  </a:cubicBezTo>
                  <a:cubicBezTo>
                    <a:pt x="117" y="54"/>
                    <a:pt x="117" y="53"/>
                    <a:pt x="116" y="52"/>
                  </a:cubicBezTo>
                  <a:cubicBezTo>
                    <a:pt x="116" y="52"/>
                    <a:pt x="116" y="52"/>
                    <a:pt x="116" y="52"/>
                  </a:cubicBezTo>
                  <a:cubicBezTo>
                    <a:pt x="116" y="52"/>
                    <a:pt x="116" y="52"/>
                    <a:pt x="116" y="52"/>
                  </a:cubicBezTo>
                  <a:cubicBezTo>
                    <a:pt x="116" y="51"/>
                    <a:pt x="115" y="50"/>
                    <a:pt x="115" y="50"/>
                  </a:cubicBezTo>
                  <a:cubicBezTo>
                    <a:pt x="114" y="49"/>
                    <a:pt x="114" y="49"/>
                    <a:pt x="114" y="49"/>
                  </a:cubicBezTo>
                  <a:cubicBezTo>
                    <a:pt x="114" y="48"/>
                    <a:pt x="113" y="48"/>
                    <a:pt x="113" y="48"/>
                  </a:cubicBezTo>
                  <a:cubicBezTo>
                    <a:pt x="113" y="47"/>
                    <a:pt x="112" y="47"/>
                    <a:pt x="112" y="47"/>
                  </a:cubicBezTo>
                  <a:cubicBezTo>
                    <a:pt x="112" y="47"/>
                    <a:pt x="112" y="47"/>
                    <a:pt x="112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46"/>
                    <a:pt x="112" y="46"/>
                    <a:pt x="111" y="46"/>
                  </a:cubicBezTo>
                  <a:cubicBezTo>
                    <a:pt x="111" y="45"/>
                    <a:pt x="111" y="45"/>
                    <a:pt x="110" y="45"/>
                  </a:cubicBezTo>
                  <a:cubicBezTo>
                    <a:pt x="110" y="44"/>
                    <a:pt x="110" y="44"/>
                    <a:pt x="109" y="44"/>
                  </a:cubicBezTo>
                  <a:cubicBezTo>
                    <a:pt x="109" y="43"/>
                    <a:pt x="109" y="43"/>
                    <a:pt x="108" y="43"/>
                  </a:cubicBezTo>
                  <a:cubicBezTo>
                    <a:pt x="108" y="43"/>
                    <a:pt x="108" y="42"/>
                    <a:pt x="107" y="42"/>
                  </a:cubicBezTo>
                  <a:cubicBezTo>
                    <a:pt x="107" y="42"/>
                    <a:pt x="107" y="41"/>
                    <a:pt x="106" y="41"/>
                  </a:cubicBezTo>
                  <a:cubicBezTo>
                    <a:pt x="106" y="41"/>
                    <a:pt x="106" y="41"/>
                    <a:pt x="106" y="40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4" y="40"/>
                    <a:pt x="104" y="39"/>
                    <a:pt x="104" y="39"/>
                  </a:cubicBezTo>
                  <a:cubicBezTo>
                    <a:pt x="103" y="39"/>
                    <a:pt x="103" y="39"/>
                    <a:pt x="103" y="39"/>
                  </a:cubicBezTo>
                  <a:cubicBezTo>
                    <a:pt x="103" y="39"/>
                    <a:pt x="103" y="38"/>
                    <a:pt x="103" y="38"/>
                  </a:cubicBezTo>
                  <a:cubicBezTo>
                    <a:pt x="100" y="37"/>
                    <a:pt x="100" y="37"/>
                    <a:pt x="100" y="37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41" y="3"/>
                    <a:pt x="40" y="3"/>
                    <a:pt x="40" y="2"/>
                  </a:cubicBezTo>
                  <a:cubicBezTo>
                    <a:pt x="40" y="2"/>
                    <a:pt x="40" y="2"/>
                    <a:pt x="39" y="2"/>
                  </a:cubicBezTo>
                  <a:cubicBezTo>
                    <a:pt x="39" y="2"/>
                    <a:pt x="39" y="2"/>
                    <a:pt x="38" y="2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1"/>
                    <a:pt x="37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35" y="1"/>
                    <a:pt x="35" y="0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4" y="0"/>
                    <a:pt x="33" y="0"/>
                    <a:pt x="33" y="0"/>
                  </a:cubicBezTo>
                  <a:cubicBezTo>
                    <a:pt x="33" y="0"/>
                    <a:pt x="33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31" y="0"/>
                    <a:pt x="30" y="0"/>
                    <a:pt x="30" y="0"/>
                  </a:cubicBezTo>
                  <a:cubicBezTo>
                    <a:pt x="29" y="0"/>
                    <a:pt x="29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7" y="0"/>
                    <a:pt x="27" y="1"/>
                  </a:cubicBezTo>
                  <a:cubicBezTo>
                    <a:pt x="26" y="1"/>
                    <a:pt x="26" y="1"/>
                    <a:pt x="25" y="1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2" y="15"/>
                    <a:pt x="3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4" y="14"/>
                    <a:pt x="6" y="14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8" y="15"/>
                    <a:pt x="10" y="15"/>
                    <a:pt x="11" y="15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3" y="16"/>
                    <a:pt x="14" y="17"/>
                    <a:pt x="16" y="17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7" y="53"/>
                    <a:pt x="77" y="53"/>
                    <a:pt x="77" y="53"/>
                  </a:cubicBezTo>
                  <a:cubicBezTo>
                    <a:pt x="79" y="54"/>
                    <a:pt x="81" y="55"/>
                    <a:pt x="82" y="57"/>
                  </a:cubicBezTo>
                  <a:cubicBezTo>
                    <a:pt x="82" y="57"/>
                    <a:pt x="82" y="57"/>
                    <a:pt x="82" y="57"/>
                  </a:cubicBezTo>
                  <a:cubicBezTo>
                    <a:pt x="84" y="58"/>
                    <a:pt x="85" y="59"/>
                    <a:pt x="87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88" y="63"/>
                    <a:pt x="90" y="64"/>
                    <a:pt x="91" y="66"/>
                  </a:cubicBezTo>
                  <a:cubicBezTo>
                    <a:pt x="91" y="66"/>
                    <a:pt x="91" y="66"/>
                    <a:pt x="91" y="66"/>
                  </a:cubicBezTo>
                  <a:cubicBezTo>
                    <a:pt x="92" y="68"/>
                    <a:pt x="93" y="70"/>
                    <a:pt x="94" y="72"/>
                  </a:cubicBezTo>
                  <a:cubicBezTo>
                    <a:pt x="94" y="72"/>
                    <a:pt x="94" y="72"/>
                    <a:pt x="94" y="72"/>
                  </a:cubicBezTo>
                  <a:cubicBezTo>
                    <a:pt x="95" y="74"/>
                    <a:pt x="96" y="76"/>
                    <a:pt x="97" y="78"/>
                  </a:cubicBezTo>
                  <a:cubicBezTo>
                    <a:pt x="97" y="78"/>
                    <a:pt x="97" y="78"/>
                    <a:pt x="97" y="78"/>
                  </a:cubicBezTo>
                  <a:cubicBezTo>
                    <a:pt x="98" y="80"/>
                    <a:pt x="98" y="82"/>
                    <a:pt x="99" y="84"/>
                  </a:cubicBezTo>
                  <a:cubicBezTo>
                    <a:pt x="99" y="84"/>
                    <a:pt x="99" y="85"/>
                    <a:pt x="99" y="85"/>
                  </a:cubicBezTo>
                  <a:cubicBezTo>
                    <a:pt x="99" y="87"/>
                    <a:pt x="99" y="89"/>
                    <a:pt x="99" y="91"/>
                  </a:cubicBezTo>
                  <a:cubicBezTo>
                    <a:pt x="99" y="91"/>
                    <a:pt x="99" y="91"/>
                    <a:pt x="99" y="91"/>
                  </a:cubicBezTo>
                  <a:cubicBezTo>
                    <a:pt x="100" y="93"/>
                    <a:pt x="99" y="94"/>
                    <a:pt x="99" y="96"/>
                  </a:cubicBezTo>
                  <a:cubicBezTo>
                    <a:pt x="99" y="98"/>
                    <a:pt x="98" y="100"/>
                    <a:pt x="97" y="102"/>
                  </a:cubicBezTo>
                  <a:cubicBezTo>
                    <a:pt x="96" y="103"/>
                    <a:pt x="95" y="104"/>
                    <a:pt x="93" y="105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118" y="91"/>
                    <a:pt x="118" y="91"/>
                    <a:pt x="118" y="91"/>
                  </a:cubicBezTo>
                  <a:cubicBezTo>
                    <a:pt x="120" y="90"/>
                    <a:pt x="121" y="89"/>
                    <a:pt x="122" y="87"/>
                  </a:cubicBezTo>
                  <a:cubicBezTo>
                    <a:pt x="122" y="87"/>
                    <a:pt x="122" y="87"/>
                    <a:pt x="122" y="87"/>
                  </a:cubicBezTo>
                  <a:cubicBezTo>
                    <a:pt x="122" y="87"/>
                    <a:pt x="123" y="86"/>
                    <a:pt x="123" y="86"/>
                  </a:cubicBezTo>
                  <a:cubicBezTo>
                    <a:pt x="123" y="85"/>
                    <a:pt x="123" y="85"/>
                    <a:pt x="123" y="85"/>
                  </a:cubicBezTo>
                  <a:cubicBezTo>
                    <a:pt x="124" y="84"/>
                    <a:pt x="124" y="84"/>
                    <a:pt x="124" y="83"/>
                  </a:cubicBezTo>
                  <a:cubicBezTo>
                    <a:pt x="124" y="83"/>
                    <a:pt x="124" y="83"/>
                    <a:pt x="124" y="82"/>
                  </a:cubicBezTo>
                  <a:cubicBezTo>
                    <a:pt x="124" y="82"/>
                    <a:pt x="124" y="82"/>
                    <a:pt x="124" y="82"/>
                  </a:cubicBezTo>
                  <a:cubicBezTo>
                    <a:pt x="124" y="82"/>
                    <a:pt x="124" y="81"/>
                    <a:pt x="124" y="81"/>
                  </a:cubicBezTo>
                  <a:cubicBezTo>
                    <a:pt x="124" y="81"/>
                    <a:pt x="124" y="81"/>
                    <a:pt x="124" y="80"/>
                  </a:cubicBezTo>
                  <a:cubicBezTo>
                    <a:pt x="124" y="80"/>
                    <a:pt x="124" y="79"/>
                    <a:pt x="125" y="79"/>
                  </a:cubicBezTo>
                  <a:cubicBezTo>
                    <a:pt x="125" y="79"/>
                    <a:pt x="125" y="78"/>
                    <a:pt x="125" y="78"/>
                  </a:cubicBezTo>
                  <a:cubicBezTo>
                    <a:pt x="125" y="78"/>
                    <a:pt x="125" y="77"/>
                    <a:pt x="125" y="77"/>
                  </a:cubicBezTo>
                  <a:cubicBezTo>
                    <a:pt x="125" y="77"/>
                    <a:pt x="125" y="76"/>
                    <a:pt x="125" y="76"/>
                  </a:cubicBezTo>
                  <a:close/>
                </a:path>
              </a:pathLst>
            </a:custGeom>
            <a:solidFill>
              <a:srgbClr val="6F99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8" name="íṣḻîďé"/>
            <p:cNvSpPr/>
            <p:nvPr/>
          </p:nvSpPr>
          <p:spPr bwMode="auto">
            <a:xfrm>
              <a:off x="4829176" y="1663701"/>
              <a:ext cx="404813" cy="365125"/>
            </a:xfrm>
            <a:custGeom>
              <a:avLst/>
              <a:gdLst>
                <a:gd name="T0" fmla="*/ 86 w 111"/>
                <a:gd name="T1" fmla="*/ 43 h 100"/>
                <a:gd name="T2" fmla="*/ 108 w 111"/>
                <a:gd name="T3" fmla="*/ 86 h 100"/>
                <a:gd name="T4" fmla="*/ 85 w 111"/>
                <a:gd name="T5" fmla="*/ 94 h 100"/>
                <a:gd name="T6" fmla="*/ 84 w 111"/>
                <a:gd name="T7" fmla="*/ 93 h 100"/>
                <a:gd name="T8" fmla="*/ 66 w 111"/>
                <a:gd name="T9" fmla="*/ 72 h 100"/>
                <a:gd name="T10" fmla="*/ 57 w 111"/>
                <a:gd name="T11" fmla="*/ 60 h 100"/>
                <a:gd name="T12" fmla="*/ 54 w 111"/>
                <a:gd name="T13" fmla="*/ 59 h 100"/>
                <a:gd name="T14" fmla="*/ 45 w 111"/>
                <a:gd name="T15" fmla="*/ 59 h 100"/>
                <a:gd name="T16" fmla="*/ 27 w 111"/>
                <a:gd name="T17" fmla="*/ 60 h 100"/>
                <a:gd name="T18" fmla="*/ 26 w 111"/>
                <a:gd name="T19" fmla="*/ 59 h 100"/>
                <a:gd name="T20" fmla="*/ 3 w 111"/>
                <a:gd name="T21" fmla="*/ 26 h 100"/>
                <a:gd name="T22" fmla="*/ 25 w 111"/>
                <a:gd name="T23" fmla="*/ 7 h 100"/>
                <a:gd name="T24" fmla="*/ 27 w 111"/>
                <a:gd name="T25" fmla="*/ 9 h 100"/>
                <a:gd name="T26" fmla="*/ 84 w 111"/>
                <a:gd name="T27" fmla="*/ 42 h 100"/>
                <a:gd name="T28" fmla="*/ 86 w 111"/>
                <a:gd name="T29" fmla="*/ 43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1" h="100">
                  <a:moveTo>
                    <a:pt x="86" y="43"/>
                  </a:moveTo>
                  <a:cubicBezTo>
                    <a:pt x="100" y="51"/>
                    <a:pt x="111" y="72"/>
                    <a:pt x="108" y="86"/>
                  </a:cubicBezTo>
                  <a:cubicBezTo>
                    <a:pt x="106" y="97"/>
                    <a:pt x="96" y="100"/>
                    <a:pt x="85" y="94"/>
                  </a:cubicBezTo>
                  <a:cubicBezTo>
                    <a:pt x="84" y="93"/>
                    <a:pt x="84" y="93"/>
                    <a:pt x="84" y="93"/>
                  </a:cubicBezTo>
                  <a:cubicBezTo>
                    <a:pt x="77" y="89"/>
                    <a:pt x="70" y="81"/>
                    <a:pt x="66" y="72"/>
                  </a:cubicBezTo>
                  <a:cubicBezTo>
                    <a:pt x="64" y="67"/>
                    <a:pt x="61" y="63"/>
                    <a:pt x="57" y="60"/>
                  </a:cubicBezTo>
                  <a:cubicBezTo>
                    <a:pt x="54" y="59"/>
                    <a:pt x="54" y="59"/>
                    <a:pt x="54" y="59"/>
                  </a:cubicBezTo>
                  <a:cubicBezTo>
                    <a:pt x="50" y="56"/>
                    <a:pt x="47" y="57"/>
                    <a:pt x="45" y="59"/>
                  </a:cubicBezTo>
                  <a:cubicBezTo>
                    <a:pt x="40" y="63"/>
                    <a:pt x="34" y="64"/>
                    <a:pt x="27" y="60"/>
                  </a:cubicBezTo>
                  <a:cubicBezTo>
                    <a:pt x="26" y="59"/>
                    <a:pt x="26" y="59"/>
                    <a:pt x="26" y="59"/>
                  </a:cubicBezTo>
                  <a:cubicBezTo>
                    <a:pt x="15" y="53"/>
                    <a:pt x="5" y="39"/>
                    <a:pt x="3" y="26"/>
                  </a:cubicBezTo>
                  <a:cubicBezTo>
                    <a:pt x="0" y="8"/>
                    <a:pt x="11" y="0"/>
                    <a:pt x="25" y="7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84" y="42"/>
                    <a:pt x="84" y="42"/>
                    <a:pt x="84" y="42"/>
                  </a:cubicBezTo>
                  <a:lnTo>
                    <a:pt x="86" y="43"/>
                  </a:lnTo>
                  <a:close/>
                </a:path>
              </a:pathLst>
            </a:custGeom>
            <a:solidFill>
              <a:srgbClr val="497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79" name="ïŝ1iḓe"/>
            <p:cNvSpPr/>
            <p:nvPr/>
          </p:nvSpPr>
          <p:spPr bwMode="auto">
            <a:xfrm>
              <a:off x="4862513" y="1708151"/>
              <a:ext cx="342900" cy="284163"/>
            </a:xfrm>
            <a:custGeom>
              <a:avLst/>
              <a:gdLst>
                <a:gd name="T0" fmla="*/ 87 w 94"/>
                <a:gd name="T1" fmla="*/ 78 h 78"/>
                <a:gd name="T2" fmla="*/ 80 w 94"/>
                <a:gd name="T3" fmla="*/ 75 h 78"/>
                <a:gd name="T4" fmla="*/ 79 w 94"/>
                <a:gd name="T5" fmla="*/ 75 h 78"/>
                <a:gd name="T6" fmla="*/ 64 w 94"/>
                <a:gd name="T7" fmla="*/ 57 h 78"/>
                <a:gd name="T8" fmla="*/ 52 w 94"/>
                <a:gd name="T9" fmla="*/ 42 h 78"/>
                <a:gd name="T10" fmla="*/ 49 w 94"/>
                <a:gd name="T11" fmla="*/ 40 h 78"/>
                <a:gd name="T12" fmla="*/ 40 w 94"/>
                <a:gd name="T13" fmla="*/ 38 h 78"/>
                <a:gd name="T14" fmla="*/ 30 w 94"/>
                <a:gd name="T15" fmla="*/ 42 h 78"/>
                <a:gd name="T16" fmla="*/ 27 w 94"/>
                <a:gd name="T17" fmla="*/ 43 h 78"/>
                <a:gd name="T18" fmla="*/ 21 w 94"/>
                <a:gd name="T19" fmla="*/ 41 h 78"/>
                <a:gd name="T20" fmla="*/ 20 w 94"/>
                <a:gd name="T21" fmla="*/ 41 h 78"/>
                <a:gd name="T22" fmla="*/ 1 w 94"/>
                <a:gd name="T23" fmla="*/ 12 h 78"/>
                <a:gd name="T24" fmla="*/ 3 w 94"/>
                <a:gd name="T25" fmla="*/ 1 h 78"/>
                <a:gd name="T26" fmla="*/ 6 w 94"/>
                <a:gd name="T27" fmla="*/ 0 h 78"/>
                <a:gd name="T28" fmla="*/ 12 w 94"/>
                <a:gd name="T29" fmla="*/ 2 h 78"/>
                <a:gd name="T30" fmla="*/ 74 w 94"/>
                <a:gd name="T31" fmla="*/ 37 h 78"/>
                <a:gd name="T32" fmla="*/ 92 w 94"/>
                <a:gd name="T33" fmla="*/ 73 h 78"/>
                <a:gd name="T34" fmla="*/ 87 w 94"/>
                <a:gd name="T3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4" h="78">
                  <a:moveTo>
                    <a:pt x="87" y="78"/>
                  </a:moveTo>
                  <a:cubicBezTo>
                    <a:pt x="85" y="78"/>
                    <a:pt x="83" y="77"/>
                    <a:pt x="80" y="75"/>
                  </a:cubicBezTo>
                  <a:cubicBezTo>
                    <a:pt x="79" y="75"/>
                    <a:pt x="79" y="75"/>
                    <a:pt x="79" y="75"/>
                  </a:cubicBezTo>
                  <a:cubicBezTo>
                    <a:pt x="73" y="71"/>
                    <a:pt x="67" y="65"/>
                    <a:pt x="64" y="57"/>
                  </a:cubicBezTo>
                  <a:cubicBezTo>
                    <a:pt x="61" y="50"/>
                    <a:pt x="57" y="45"/>
                    <a:pt x="52" y="42"/>
                  </a:cubicBezTo>
                  <a:cubicBezTo>
                    <a:pt x="49" y="40"/>
                    <a:pt x="49" y="40"/>
                    <a:pt x="49" y="40"/>
                  </a:cubicBezTo>
                  <a:cubicBezTo>
                    <a:pt x="46" y="39"/>
                    <a:pt x="43" y="38"/>
                    <a:pt x="40" y="38"/>
                  </a:cubicBezTo>
                  <a:cubicBezTo>
                    <a:pt x="36" y="38"/>
                    <a:pt x="33" y="39"/>
                    <a:pt x="30" y="42"/>
                  </a:cubicBezTo>
                  <a:cubicBezTo>
                    <a:pt x="30" y="43"/>
                    <a:pt x="29" y="43"/>
                    <a:pt x="27" y="43"/>
                  </a:cubicBezTo>
                  <a:cubicBezTo>
                    <a:pt x="26" y="43"/>
                    <a:pt x="24" y="43"/>
                    <a:pt x="21" y="41"/>
                  </a:cubicBezTo>
                  <a:cubicBezTo>
                    <a:pt x="20" y="41"/>
                    <a:pt x="20" y="41"/>
                    <a:pt x="20" y="41"/>
                  </a:cubicBezTo>
                  <a:cubicBezTo>
                    <a:pt x="11" y="35"/>
                    <a:pt x="3" y="23"/>
                    <a:pt x="1" y="12"/>
                  </a:cubicBezTo>
                  <a:cubicBezTo>
                    <a:pt x="0" y="7"/>
                    <a:pt x="1" y="3"/>
                    <a:pt x="3" y="1"/>
                  </a:cubicBezTo>
                  <a:cubicBezTo>
                    <a:pt x="3" y="0"/>
                    <a:pt x="4" y="0"/>
                    <a:pt x="6" y="0"/>
                  </a:cubicBezTo>
                  <a:cubicBezTo>
                    <a:pt x="7" y="0"/>
                    <a:pt x="9" y="0"/>
                    <a:pt x="12" y="2"/>
                  </a:cubicBezTo>
                  <a:cubicBezTo>
                    <a:pt x="74" y="37"/>
                    <a:pt x="74" y="37"/>
                    <a:pt x="74" y="37"/>
                  </a:cubicBezTo>
                  <a:cubicBezTo>
                    <a:pt x="85" y="44"/>
                    <a:pt x="94" y="62"/>
                    <a:pt x="92" y="73"/>
                  </a:cubicBezTo>
                  <a:cubicBezTo>
                    <a:pt x="91" y="77"/>
                    <a:pt x="89" y="78"/>
                    <a:pt x="87" y="78"/>
                  </a:cubicBezTo>
                  <a:close/>
                </a:path>
              </a:pathLst>
            </a:custGeom>
            <a:solidFill>
              <a:srgbClr val="60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0" name="îśḻïde"/>
            <p:cNvSpPr/>
            <p:nvPr/>
          </p:nvSpPr>
          <p:spPr bwMode="auto">
            <a:xfrm>
              <a:off x="4835526" y="1755776"/>
              <a:ext cx="311150" cy="500063"/>
            </a:xfrm>
            <a:custGeom>
              <a:avLst/>
              <a:gdLst>
                <a:gd name="T0" fmla="*/ 84 w 85"/>
                <a:gd name="T1" fmla="*/ 52 h 137"/>
                <a:gd name="T2" fmla="*/ 78 w 85"/>
                <a:gd name="T3" fmla="*/ 0 h 137"/>
                <a:gd name="T4" fmla="*/ 21 w 85"/>
                <a:gd name="T5" fmla="*/ 12 h 137"/>
                <a:gd name="T6" fmla="*/ 3 w 85"/>
                <a:gd name="T7" fmla="*/ 37 h 137"/>
                <a:gd name="T8" fmla="*/ 1 w 85"/>
                <a:gd name="T9" fmla="*/ 49 h 137"/>
                <a:gd name="T10" fmla="*/ 10 w 85"/>
                <a:gd name="T11" fmla="*/ 109 h 137"/>
                <a:gd name="T12" fmla="*/ 28 w 85"/>
                <a:gd name="T13" fmla="*/ 129 h 137"/>
                <a:gd name="T14" fmla="*/ 46 w 85"/>
                <a:gd name="T15" fmla="*/ 137 h 137"/>
                <a:gd name="T16" fmla="*/ 69 w 85"/>
                <a:gd name="T17" fmla="*/ 124 h 137"/>
                <a:gd name="T18" fmla="*/ 83 w 85"/>
                <a:gd name="T19" fmla="*/ 90 h 137"/>
                <a:gd name="T20" fmla="*/ 84 w 85"/>
                <a:gd name="T21" fmla="*/ 52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137">
                  <a:moveTo>
                    <a:pt x="84" y="52"/>
                  </a:moveTo>
                  <a:cubicBezTo>
                    <a:pt x="84" y="34"/>
                    <a:pt x="83" y="16"/>
                    <a:pt x="78" y="0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13" y="19"/>
                    <a:pt x="5" y="27"/>
                    <a:pt x="3" y="37"/>
                  </a:cubicBezTo>
                  <a:cubicBezTo>
                    <a:pt x="2" y="41"/>
                    <a:pt x="2" y="45"/>
                    <a:pt x="1" y="49"/>
                  </a:cubicBezTo>
                  <a:cubicBezTo>
                    <a:pt x="1" y="69"/>
                    <a:pt x="0" y="91"/>
                    <a:pt x="10" y="109"/>
                  </a:cubicBezTo>
                  <a:cubicBezTo>
                    <a:pt x="15" y="117"/>
                    <a:pt x="21" y="124"/>
                    <a:pt x="28" y="129"/>
                  </a:cubicBezTo>
                  <a:cubicBezTo>
                    <a:pt x="34" y="133"/>
                    <a:pt x="40" y="136"/>
                    <a:pt x="46" y="137"/>
                  </a:cubicBezTo>
                  <a:cubicBezTo>
                    <a:pt x="55" y="137"/>
                    <a:pt x="64" y="131"/>
                    <a:pt x="69" y="124"/>
                  </a:cubicBezTo>
                  <a:cubicBezTo>
                    <a:pt x="77" y="115"/>
                    <a:pt x="82" y="102"/>
                    <a:pt x="83" y="90"/>
                  </a:cubicBezTo>
                  <a:cubicBezTo>
                    <a:pt x="85" y="77"/>
                    <a:pt x="85" y="65"/>
                    <a:pt x="84" y="52"/>
                  </a:cubicBezTo>
                  <a:close/>
                </a:path>
              </a:pathLst>
            </a:custGeom>
            <a:solidFill>
              <a:srgbClr val="FDD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1" name="iṣľíḋê"/>
            <p:cNvSpPr/>
            <p:nvPr/>
          </p:nvSpPr>
          <p:spPr bwMode="auto">
            <a:xfrm>
              <a:off x="4506913" y="1565276"/>
              <a:ext cx="665163" cy="676275"/>
            </a:xfrm>
            <a:custGeom>
              <a:avLst/>
              <a:gdLst>
                <a:gd name="T0" fmla="*/ 164 w 182"/>
                <a:gd name="T1" fmla="*/ 10 h 185"/>
                <a:gd name="T2" fmla="*/ 130 w 182"/>
                <a:gd name="T3" fmla="*/ 1 h 185"/>
                <a:gd name="T4" fmla="*/ 74 w 182"/>
                <a:gd name="T5" fmla="*/ 7 h 185"/>
                <a:gd name="T6" fmla="*/ 32 w 182"/>
                <a:gd name="T7" fmla="*/ 30 h 185"/>
                <a:gd name="T8" fmla="*/ 9 w 182"/>
                <a:gd name="T9" fmla="*/ 74 h 185"/>
                <a:gd name="T10" fmla="*/ 3 w 182"/>
                <a:gd name="T11" fmla="*/ 122 h 185"/>
                <a:gd name="T12" fmla="*/ 48 w 182"/>
                <a:gd name="T13" fmla="*/ 180 h 185"/>
                <a:gd name="T14" fmla="*/ 84 w 182"/>
                <a:gd name="T15" fmla="*/ 185 h 185"/>
                <a:gd name="T16" fmla="*/ 116 w 182"/>
                <a:gd name="T17" fmla="*/ 169 h 185"/>
                <a:gd name="T18" fmla="*/ 116 w 182"/>
                <a:gd name="T19" fmla="*/ 134 h 185"/>
                <a:gd name="T20" fmla="*/ 137 w 182"/>
                <a:gd name="T21" fmla="*/ 129 h 185"/>
                <a:gd name="T22" fmla="*/ 140 w 182"/>
                <a:gd name="T23" fmla="*/ 149 h 185"/>
                <a:gd name="T24" fmla="*/ 152 w 182"/>
                <a:gd name="T25" fmla="*/ 149 h 185"/>
                <a:gd name="T26" fmla="*/ 151 w 182"/>
                <a:gd name="T27" fmla="*/ 121 h 185"/>
                <a:gd name="T28" fmla="*/ 152 w 182"/>
                <a:gd name="T29" fmla="*/ 116 h 185"/>
                <a:gd name="T30" fmla="*/ 157 w 182"/>
                <a:gd name="T31" fmla="*/ 111 h 185"/>
                <a:gd name="T32" fmla="*/ 166 w 182"/>
                <a:gd name="T33" fmla="*/ 89 h 185"/>
                <a:gd name="T34" fmla="*/ 177 w 182"/>
                <a:gd name="T35" fmla="*/ 53 h 185"/>
                <a:gd name="T36" fmla="*/ 172 w 182"/>
                <a:gd name="T37" fmla="*/ 16 h 185"/>
                <a:gd name="T38" fmla="*/ 164 w 182"/>
                <a:gd name="T39" fmla="*/ 1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82" h="185">
                  <a:moveTo>
                    <a:pt x="164" y="10"/>
                  </a:moveTo>
                  <a:cubicBezTo>
                    <a:pt x="154" y="4"/>
                    <a:pt x="142" y="2"/>
                    <a:pt x="130" y="1"/>
                  </a:cubicBezTo>
                  <a:cubicBezTo>
                    <a:pt x="112" y="0"/>
                    <a:pt x="92" y="3"/>
                    <a:pt x="74" y="7"/>
                  </a:cubicBezTo>
                  <a:cubicBezTo>
                    <a:pt x="59" y="11"/>
                    <a:pt x="43" y="18"/>
                    <a:pt x="32" y="30"/>
                  </a:cubicBezTo>
                  <a:cubicBezTo>
                    <a:pt x="20" y="43"/>
                    <a:pt x="14" y="59"/>
                    <a:pt x="9" y="74"/>
                  </a:cubicBezTo>
                  <a:cubicBezTo>
                    <a:pt x="4" y="90"/>
                    <a:pt x="0" y="106"/>
                    <a:pt x="3" y="122"/>
                  </a:cubicBezTo>
                  <a:cubicBezTo>
                    <a:pt x="6" y="145"/>
                    <a:pt x="26" y="171"/>
                    <a:pt x="48" y="180"/>
                  </a:cubicBezTo>
                  <a:cubicBezTo>
                    <a:pt x="59" y="184"/>
                    <a:pt x="72" y="184"/>
                    <a:pt x="84" y="185"/>
                  </a:cubicBezTo>
                  <a:cubicBezTo>
                    <a:pt x="96" y="185"/>
                    <a:pt x="114" y="184"/>
                    <a:pt x="116" y="169"/>
                  </a:cubicBezTo>
                  <a:cubicBezTo>
                    <a:pt x="117" y="158"/>
                    <a:pt x="108" y="145"/>
                    <a:pt x="116" y="134"/>
                  </a:cubicBezTo>
                  <a:cubicBezTo>
                    <a:pt x="119" y="130"/>
                    <a:pt x="132" y="124"/>
                    <a:pt x="137" y="129"/>
                  </a:cubicBezTo>
                  <a:cubicBezTo>
                    <a:pt x="138" y="131"/>
                    <a:pt x="140" y="149"/>
                    <a:pt x="140" y="149"/>
                  </a:cubicBezTo>
                  <a:cubicBezTo>
                    <a:pt x="144" y="149"/>
                    <a:pt x="148" y="149"/>
                    <a:pt x="152" y="149"/>
                  </a:cubicBezTo>
                  <a:cubicBezTo>
                    <a:pt x="152" y="140"/>
                    <a:pt x="152" y="130"/>
                    <a:pt x="151" y="121"/>
                  </a:cubicBezTo>
                  <a:cubicBezTo>
                    <a:pt x="151" y="119"/>
                    <a:pt x="151" y="118"/>
                    <a:pt x="152" y="116"/>
                  </a:cubicBezTo>
                  <a:cubicBezTo>
                    <a:pt x="153" y="114"/>
                    <a:pt x="156" y="113"/>
                    <a:pt x="157" y="111"/>
                  </a:cubicBezTo>
                  <a:cubicBezTo>
                    <a:pt x="164" y="106"/>
                    <a:pt x="164" y="97"/>
                    <a:pt x="166" y="89"/>
                  </a:cubicBezTo>
                  <a:cubicBezTo>
                    <a:pt x="167" y="76"/>
                    <a:pt x="172" y="65"/>
                    <a:pt x="177" y="53"/>
                  </a:cubicBezTo>
                  <a:cubicBezTo>
                    <a:pt x="182" y="40"/>
                    <a:pt x="181" y="26"/>
                    <a:pt x="172" y="16"/>
                  </a:cubicBezTo>
                  <a:cubicBezTo>
                    <a:pt x="169" y="14"/>
                    <a:pt x="167" y="12"/>
                    <a:pt x="164" y="10"/>
                  </a:cubicBezTo>
                  <a:close/>
                </a:path>
              </a:pathLst>
            </a:custGeom>
            <a:solidFill>
              <a:srgbClr val="632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2" name="i$ḷídè"/>
            <p:cNvSpPr/>
            <p:nvPr/>
          </p:nvSpPr>
          <p:spPr bwMode="auto">
            <a:xfrm>
              <a:off x="4467226" y="1893888"/>
              <a:ext cx="741363" cy="314325"/>
            </a:xfrm>
            <a:custGeom>
              <a:avLst/>
              <a:gdLst>
                <a:gd name="T0" fmla="*/ 200 w 203"/>
                <a:gd name="T1" fmla="*/ 3 h 86"/>
                <a:gd name="T2" fmla="*/ 120 w 203"/>
                <a:gd name="T3" fmla="*/ 48 h 86"/>
                <a:gd name="T4" fmla="*/ 106 w 203"/>
                <a:gd name="T5" fmla="*/ 53 h 86"/>
                <a:gd name="T6" fmla="*/ 94 w 203"/>
                <a:gd name="T7" fmla="*/ 55 h 86"/>
                <a:gd name="T8" fmla="*/ 80 w 203"/>
                <a:gd name="T9" fmla="*/ 56 h 86"/>
                <a:gd name="T10" fmla="*/ 66 w 203"/>
                <a:gd name="T11" fmla="*/ 56 h 86"/>
                <a:gd name="T12" fmla="*/ 54 w 203"/>
                <a:gd name="T13" fmla="*/ 55 h 86"/>
                <a:gd name="T14" fmla="*/ 40 w 203"/>
                <a:gd name="T15" fmla="*/ 52 h 86"/>
                <a:gd name="T16" fmla="*/ 22 w 203"/>
                <a:gd name="T17" fmla="*/ 44 h 86"/>
                <a:gd name="T18" fmla="*/ 16 w 203"/>
                <a:gd name="T19" fmla="*/ 40 h 86"/>
                <a:gd name="T20" fmla="*/ 12 w 203"/>
                <a:gd name="T21" fmla="*/ 36 h 86"/>
                <a:gd name="T22" fmla="*/ 7 w 203"/>
                <a:gd name="T23" fmla="*/ 32 h 86"/>
                <a:gd name="T24" fmla="*/ 4 w 203"/>
                <a:gd name="T25" fmla="*/ 27 h 86"/>
                <a:gd name="T26" fmla="*/ 2 w 203"/>
                <a:gd name="T27" fmla="*/ 23 h 86"/>
                <a:gd name="T28" fmla="*/ 0 w 203"/>
                <a:gd name="T29" fmla="*/ 17 h 86"/>
                <a:gd name="T30" fmla="*/ 0 w 203"/>
                <a:gd name="T31" fmla="*/ 43 h 86"/>
                <a:gd name="T32" fmla="*/ 1 w 203"/>
                <a:gd name="T33" fmla="*/ 47 h 86"/>
                <a:gd name="T34" fmla="*/ 1 w 203"/>
                <a:gd name="T35" fmla="*/ 48 h 86"/>
                <a:gd name="T36" fmla="*/ 2 w 203"/>
                <a:gd name="T37" fmla="*/ 52 h 86"/>
                <a:gd name="T38" fmla="*/ 4 w 203"/>
                <a:gd name="T39" fmla="*/ 56 h 86"/>
                <a:gd name="T40" fmla="*/ 6 w 203"/>
                <a:gd name="T41" fmla="*/ 59 h 86"/>
                <a:gd name="T42" fmla="*/ 7 w 203"/>
                <a:gd name="T43" fmla="*/ 61 h 86"/>
                <a:gd name="T44" fmla="*/ 12 w 203"/>
                <a:gd name="T45" fmla="*/ 66 h 86"/>
                <a:gd name="T46" fmla="*/ 12 w 203"/>
                <a:gd name="T47" fmla="*/ 66 h 86"/>
                <a:gd name="T48" fmla="*/ 18 w 203"/>
                <a:gd name="T49" fmla="*/ 71 h 86"/>
                <a:gd name="T50" fmla="*/ 22 w 203"/>
                <a:gd name="T51" fmla="*/ 73 h 86"/>
                <a:gd name="T52" fmla="*/ 39 w 203"/>
                <a:gd name="T53" fmla="*/ 81 h 86"/>
                <a:gd name="T54" fmla="*/ 48 w 203"/>
                <a:gd name="T55" fmla="*/ 83 h 86"/>
                <a:gd name="T56" fmla="*/ 54 w 203"/>
                <a:gd name="T57" fmla="*/ 84 h 86"/>
                <a:gd name="T58" fmla="*/ 62 w 203"/>
                <a:gd name="T59" fmla="*/ 86 h 86"/>
                <a:gd name="T60" fmla="*/ 69 w 203"/>
                <a:gd name="T61" fmla="*/ 86 h 86"/>
                <a:gd name="T62" fmla="*/ 78 w 203"/>
                <a:gd name="T63" fmla="*/ 86 h 86"/>
                <a:gd name="T64" fmla="*/ 83 w 203"/>
                <a:gd name="T65" fmla="*/ 86 h 86"/>
                <a:gd name="T66" fmla="*/ 93 w 203"/>
                <a:gd name="T67" fmla="*/ 85 h 86"/>
                <a:gd name="T68" fmla="*/ 96 w 203"/>
                <a:gd name="T69" fmla="*/ 84 h 86"/>
                <a:gd name="T70" fmla="*/ 107 w 203"/>
                <a:gd name="T71" fmla="*/ 82 h 86"/>
                <a:gd name="T72" fmla="*/ 110 w 203"/>
                <a:gd name="T73" fmla="*/ 81 h 86"/>
                <a:gd name="T74" fmla="*/ 120 w 203"/>
                <a:gd name="T75" fmla="*/ 78 h 86"/>
                <a:gd name="T76" fmla="*/ 200 w 203"/>
                <a:gd name="T77" fmla="*/ 33 h 86"/>
                <a:gd name="T78" fmla="*/ 203 w 203"/>
                <a:gd name="T7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3" h="86">
                  <a:moveTo>
                    <a:pt x="203" y="0"/>
                  </a:moveTo>
                  <a:cubicBezTo>
                    <a:pt x="203" y="1"/>
                    <a:pt x="202" y="2"/>
                    <a:pt x="200" y="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28" y="45"/>
                    <a:pt x="124" y="47"/>
                    <a:pt x="120" y="48"/>
                  </a:cubicBezTo>
                  <a:cubicBezTo>
                    <a:pt x="116" y="50"/>
                    <a:pt x="113" y="51"/>
                    <a:pt x="109" y="52"/>
                  </a:cubicBezTo>
                  <a:cubicBezTo>
                    <a:pt x="108" y="52"/>
                    <a:pt x="107" y="52"/>
                    <a:pt x="106" y="53"/>
                  </a:cubicBezTo>
                  <a:cubicBezTo>
                    <a:pt x="103" y="53"/>
                    <a:pt x="100" y="54"/>
                    <a:pt x="96" y="55"/>
                  </a:cubicBezTo>
                  <a:cubicBezTo>
                    <a:pt x="96" y="55"/>
                    <a:pt x="95" y="55"/>
                    <a:pt x="94" y="55"/>
                  </a:cubicBezTo>
                  <a:cubicBezTo>
                    <a:pt x="91" y="56"/>
                    <a:pt x="87" y="56"/>
                    <a:pt x="83" y="56"/>
                  </a:cubicBezTo>
                  <a:cubicBezTo>
                    <a:pt x="82" y="56"/>
                    <a:pt x="81" y="56"/>
                    <a:pt x="80" y="56"/>
                  </a:cubicBezTo>
                  <a:cubicBezTo>
                    <a:pt x="77" y="57"/>
                    <a:pt x="73" y="57"/>
                    <a:pt x="69" y="56"/>
                  </a:cubicBezTo>
                  <a:cubicBezTo>
                    <a:pt x="68" y="56"/>
                    <a:pt x="67" y="56"/>
                    <a:pt x="66" y="56"/>
                  </a:cubicBezTo>
                  <a:cubicBezTo>
                    <a:pt x="63" y="56"/>
                    <a:pt x="60" y="56"/>
                    <a:pt x="56" y="55"/>
                  </a:cubicBezTo>
                  <a:cubicBezTo>
                    <a:pt x="55" y="55"/>
                    <a:pt x="54" y="55"/>
                    <a:pt x="54" y="55"/>
                  </a:cubicBezTo>
                  <a:cubicBezTo>
                    <a:pt x="52" y="54"/>
                    <a:pt x="50" y="54"/>
                    <a:pt x="48" y="54"/>
                  </a:cubicBezTo>
                  <a:cubicBezTo>
                    <a:pt x="45" y="53"/>
                    <a:pt x="43" y="52"/>
                    <a:pt x="40" y="52"/>
                  </a:cubicBezTo>
                  <a:cubicBezTo>
                    <a:pt x="37" y="51"/>
                    <a:pt x="33" y="49"/>
                    <a:pt x="30" y="48"/>
                  </a:cubicBezTo>
                  <a:cubicBezTo>
                    <a:pt x="27" y="47"/>
                    <a:pt x="24" y="45"/>
                    <a:pt x="22" y="44"/>
                  </a:cubicBezTo>
                  <a:cubicBezTo>
                    <a:pt x="21" y="43"/>
                    <a:pt x="19" y="42"/>
                    <a:pt x="18" y="42"/>
                  </a:cubicBezTo>
                  <a:cubicBezTo>
                    <a:pt x="18" y="41"/>
                    <a:pt x="17" y="41"/>
                    <a:pt x="16" y="40"/>
                  </a:cubicBezTo>
                  <a:cubicBezTo>
                    <a:pt x="15" y="39"/>
                    <a:pt x="14" y="38"/>
                    <a:pt x="12" y="37"/>
                  </a:cubicBezTo>
                  <a:cubicBezTo>
                    <a:pt x="12" y="37"/>
                    <a:pt x="12" y="37"/>
                    <a:pt x="12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0" y="34"/>
                    <a:pt x="8" y="33"/>
                    <a:pt x="7" y="32"/>
                  </a:cubicBezTo>
                  <a:cubicBezTo>
                    <a:pt x="7" y="31"/>
                    <a:pt x="6" y="30"/>
                    <a:pt x="5" y="29"/>
                  </a:cubicBezTo>
                  <a:cubicBezTo>
                    <a:pt x="5" y="29"/>
                    <a:pt x="4" y="28"/>
                    <a:pt x="4" y="27"/>
                  </a:cubicBezTo>
                  <a:cubicBezTo>
                    <a:pt x="3" y="26"/>
                    <a:pt x="3" y="25"/>
                    <a:pt x="2" y="24"/>
                  </a:cubicBezTo>
                  <a:cubicBezTo>
                    <a:pt x="2" y="24"/>
                    <a:pt x="2" y="23"/>
                    <a:pt x="2" y="23"/>
                  </a:cubicBezTo>
                  <a:cubicBezTo>
                    <a:pt x="1" y="21"/>
                    <a:pt x="1" y="20"/>
                    <a:pt x="0" y="18"/>
                  </a:cubicBezTo>
                  <a:cubicBezTo>
                    <a:pt x="0" y="18"/>
                    <a:pt x="0" y="17"/>
                    <a:pt x="0" y="17"/>
                  </a:cubicBezTo>
                  <a:cubicBezTo>
                    <a:pt x="0" y="16"/>
                    <a:pt x="0" y="14"/>
                    <a:pt x="0" y="1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6"/>
                    <a:pt x="1" y="47"/>
                  </a:cubicBezTo>
                  <a:cubicBezTo>
                    <a:pt x="1" y="47"/>
                    <a:pt x="1" y="47"/>
                    <a:pt x="1" y="48"/>
                  </a:cubicBezTo>
                  <a:cubicBezTo>
                    <a:pt x="1" y="48"/>
                    <a:pt x="1" y="48"/>
                    <a:pt x="1" y="48"/>
                  </a:cubicBezTo>
                  <a:cubicBezTo>
                    <a:pt x="1" y="49"/>
                    <a:pt x="1" y="51"/>
                    <a:pt x="2" y="52"/>
                  </a:cubicBezTo>
                  <a:cubicBezTo>
                    <a:pt x="2" y="52"/>
                    <a:pt x="2" y="52"/>
                    <a:pt x="2" y="52"/>
                  </a:cubicBezTo>
                  <a:cubicBezTo>
                    <a:pt x="2" y="53"/>
                    <a:pt x="2" y="53"/>
                    <a:pt x="3" y="54"/>
                  </a:cubicBezTo>
                  <a:cubicBezTo>
                    <a:pt x="3" y="54"/>
                    <a:pt x="3" y="55"/>
                    <a:pt x="4" y="56"/>
                  </a:cubicBezTo>
                  <a:cubicBezTo>
                    <a:pt x="4" y="56"/>
                    <a:pt x="4" y="57"/>
                    <a:pt x="4" y="57"/>
                  </a:cubicBezTo>
                  <a:cubicBezTo>
                    <a:pt x="5" y="57"/>
                    <a:pt x="5" y="58"/>
                    <a:pt x="6" y="59"/>
                  </a:cubicBezTo>
                  <a:cubicBezTo>
                    <a:pt x="6" y="60"/>
                    <a:pt x="6" y="60"/>
                    <a:pt x="7" y="61"/>
                  </a:cubicBezTo>
                  <a:cubicBezTo>
                    <a:pt x="7" y="61"/>
                    <a:pt x="7" y="61"/>
                    <a:pt x="7" y="61"/>
                  </a:cubicBezTo>
                  <a:cubicBezTo>
                    <a:pt x="8" y="63"/>
                    <a:pt x="10" y="64"/>
                    <a:pt x="11" y="65"/>
                  </a:cubicBezTo>
                  <a:cubicBezTo>
                    <a:pt x="11" y="65"/>
                    <a:pt x="11" y="66"/>
                    <a:pt x="12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4" y="68"/>
                    <a:pt x="15" y="69"/>
                    <a:pt x="17" y="70"/>
                  </a:cubicBezTo>
                  <a:cubicBezTo>
                    <a:pt x="17" y="70"/>
                    <a:pt x="18" y="71"/>
                    <a:pt x="18" y="71"/>
                  </a:cubicBezTo>
                  <a:cubicBezTo>
                    <a:pt x="19" y="72"/>
                    <a:pt x="20" y="72"/>
                    <a:pt x="21" y="73"/>
                  </a:cubicBezTo>
                  <a:cubicBezTo>
                    <a:pt x="22" y="73"/>
                    <a:pt x="22" y="73"/>
                    <a:pt x="22" y="73"/>
                  </a:cubicBezTo>
                  <a:cubicBezTo>
                    <a:pt x="24" y="75"/>
                    <a:pt x="27" y="76"/>
                    <a:pt x="30" y="77"/>
                  </a:cubicBezTo>
                  <a:cubicBezTo>
                    <a:pt x="33" y="79"/>
                    <a:pt x="36" y="80"/>
                    <a:pt x="39" y="81"/>
                  </a:cubicBezTo>
                  <a:cubicBezTo>
                    <a:pt x="39" y="81"/>
                    <a:pt x="40" y="81"/>
                    <a:pt x="40" y="81"/>
                  </a:cubicBezTo>
                  <a:cubicBezTo>
                    <a:pt x="43" y="82"/>
                    <a:pt x="45" y="83"/>
                    <a:pt x="48" y="83"/>
                  </a:cubicBezTo>
                  <a:cubicBezTo>
                    <a:pt x="49" y="83"/>
                    <a:pt x="51" y="84"/>
                    <a:pt x="52" y="84"/>
                  </a:cubicBezTo>
                  <a:cubicBezTo>
                    <a:pt x="53" y="84"/>
                    <a:pt x="53" y="84"/>
                    <a:pt x="54" y="84"/>
                  </a:cubicBezTo>
                  <a:cubicBezTo>
                    <a:pt x="55" y="85"/>
                    <a:pt x="56" y="85"/>
                    <a:pt x="57" y="85"/>
                  </a:cubicBezTo>
                  <a:cubicBezTo>
                    <a:pt x="58" y="85"/>
                    <a:pt x="60" y="85"/>
                    <a:pt x="62" y="86"/>
                  </a:cubicBezTo>
                  <a:cubicBezTo>
                    <a:pt x="63" y="86"/>
                    <a:pt x="65" y="86"/>
                    <a:pt x="67" y="86"/>
                  </a:cubicBezTo>
                  <a:cubicBezTo>
                    <a:pt x="67" y="86"/>
                    <a:pt x="68" y="86"/>
                    <a:pt x="69" y="86"/>
                  </a:cubicBezTo>
                  <a:cubicBezTo>
                    <a:pt x="69" y="86"/>
                    <a:pt x="70" y="86"/>
                    <a:pt x="70" y="86"/>
                  </a:cubicBezTo>
                  <a:cubicBezTo>
                    <a:pt x="73" y="86"/>
                    <a:pt x="75" y="86"/>
                    <a:pt x="78" y="86"/>
                  </a:cubicBezTo>
                  <a:cubicBezTo>
                    <a:pt x="79" y="86"/>
                    <a:pt x="80" y="86"/>
                    <a:pt x="81" y="86"/>
                  </a:cubicBezTo>
                  <a:cubicBezTo>
                    <a:pt x="81" y="86"/>
                    <a:pt x="82" y="86"/>
                    <a:pt x="83" y="86"/>
                  </a:cubicBezTo>
                  <a:cubicBezTo>
                    <a:pt x="84" y="86"/>
                    <a:pt x="85" y="86"/>
                    <a:pt x="86" y="86"/>
                  </a:cubicBezTo>
                  <a:cubicBezTo>
                    <a:pt x="88" y="85"/>
                    <a:pt x="91" y="85"/>
                    <a:pt x="93" y="85"/>
                  </a:cubicBezTo>
                  <a:cubicBezTo>
                    <a:pt x="94" y="85"/>
                    <a:pt x="94" y="85"/>
                    <a:pt x="95" y="85"/>
                  </a:cubicBezTo>
                  <a:cubicBezTo>
                    <a:pt x="95" y="85"/>
                    <a:pt x="96" y="84"/>
                    <a:pt x="96" y="84"/>
                  </a:cubicBezTo>
                  <a:cubicBezTo>
                    <a:pt x="98" y="84"/>
                    <a:pt x="100" y="84"/>
                    <a:pt x="101" y="83"/>
                  </a:cubicBezTo>
                  <a:cubicBezTo>
                    <a:pt x="103" y="83"/>
                    <a:pt x="105" y="83"/>
                    <a:pt x="107" y="82"/>
                  </a:cubicBezTo>
                  <a:cubicBezTo>
                    <a:pt x="107" y="82"/>
                    <a:pt x="108" y="82"/>
                    <a:pt x="109" y="82"/>
                  </a:cubicBezTo>
                  <a:cubicBezTo>
                    <a:pt x="109" y="82"/>
                    <a:pt x="110" y="81"/>
                    <a:pt x="110" y="81"/>
                  </a:cubicBezTo>
                  <a:cubicBezTo>
                    <a:pt x="113" y="80"/>
                    <a:pt x="117" y="79"/>
                    <a:pt x="120" y="78"/>
                  </a:cubicBezTo>
                  <a:cubicBezTo>
                    <a:pt x="120" y="78"/>
                    <a:pt x="120" y="78"/>
                    <a:pt x="120" y="78"/>
                  </a:cubicBezTo>
                  <a:cubicBezTo>
                    <a:pt x="124" y="76"/>
                    <a:pt x="128" y="74"/>
                    <a:pt x="131" y="72"/>
                  </a:cubicBezTo>
                  <a:cubicBezTo>
                    <a:pt x="200" y="33"/>
                    <a:pt x="200" y="33"/>
                    <a:pt x="200" y="33"/>
                  </a:cubicBezTo>
                  <a:cubicBezTo>
                    <a:pt x="202" y="32"/>
                    <a:pt x="203" y="30"/>
                    <a:pt x="203" y="29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BF9F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3" name="ï$ḻiḋè"/>
            <p:cNvSpPr/>
            <p:nvPr/>
          </p:nvSpPr>
          <p:spPr bwMode="auto">
            <a:xfrm>
              <a:off x="4430713" y="1671638"/>
              <a:ext cx="777875" cy="444500"/>
            </a:xfrm>
            <a:custGeom>
              <a:avLst/>
              <a:gdLst>
                <a:gd name="T0" fmla="*/ 32 w 213"/>
                <a:gd name="T1" fmla="*/ 43 h 122"/>
                <a:gd name="T2" fmla="*/ 40 w 213"/>
                <a:gd name="T3" fmla="*/ 109 h 122"/>
                <a:gd name="T4" fmla="*/ 141 w 213"/>
                <a:gd name="T5" fmla="*/ 104 h 122"/>
                <a:gd name="T6" fmla="*/ 210 w 213"/>
                <a:gd name="T7" fmla="*/ 64 h 122"/>
                <a:gd name="T8" fmla="*/ 210 w 213"/>
                <a:gd name="T9" fmla="*/ 57 h 122"/>
                <a:gd name="T10" fmla="*/ 198 w 213"/>
                <a:gd name="T11" fmla="*/ 57 h 122"/>
                <a:gd name="T12" fmla="*/ 127 w 213"/>
                <a:gd name="T13" fmla="*/ 98 h 122"/>
                <a:gd name="T14" fmla="*/ 40 w 213"/>
                <a:gd name="T15" fmla="*/ 95 h 122"/>
                <a:gd name="T16" fmla="*/ 46 w 213"/>
                <a:gd name="T17" fmla="*/ 49 h 122"/>
                <a:gd name="T18" fmla="*/ 115 w 213"/>
                <a:gd name="T19" fmla="*/ 9 h 122"/>
                <a:gd name="T20" fmla="*/ 115 w 213"/>
                <a:gd name="T21" fmla="*/ 2 h 122"/>
                <a:gd name="T22" fmla="*/ 103 w 213"/>
                <a:gd name="T23" fmla="*/ 2 h 122"/>
                <a:gd name="T24" fmla="*/ 32 w 213"/>
                <a:gd name="T25" fmla="*/ 4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3" h="122">
                  <a:moveTo>
                    <a:pt x="32" y="43"/>
                  </a:moveTo>
                  <a:cubicBezTo>
                    <a:pt x="0" y="61"/>
                    <a:pt x="3" y="92"/>
                    <a:pt x="40" y="109"/>
                  </a:cubicBezTo>
                  <a:cubicBezTo>
                    <a:pt x="70" y="122"/>
                    <a:pt x="114" y="120"/>
                    <a:pt x="141" y="104"/>
                  </a:cubicBezTo>
                  <a:cubicBezTo>
                    <a:pt x="210" y="64"/>
                    <a:pt x="210" y="64"/>
                    <a:pt x="210" y="64"/>
                  </a:cubicBezTo>
                  <a:cubicBezTo>
                    <a:pt x="213" y="62"/>
                    <a:pt x="213" y="59"/>
                    <a:pt x="210" y="57"/>
                  </a:cubicBezTo>
                  <a:cubicBezTo>
                    <a:pt x="207" y="55"/>
                    <a:pt x="201" y="55"/>
                    <a:pt x="198" y="57"/>
                  </a:cubicBezTo>
                  <a:cubicBezTo>
                    <a:pt x="127" y="98"/>
                    <a:pt x="127" y="98"/>
                    <a:pt x="127" y="98"/>
                  </a:cubicBezTo>
                  <a:cubicBezTo>
                    <a:pt x="103" y="112"/>
                    <a:pt x="63" y="111"/>
                    <a:pt x="40" y="95"/>
                  </a:cubicBezTo>
                  <a:cubicBezTo>
                    <a:pt x="21" y="82"/>
                    <a:pt x="25" y="61"/>
                    <a:pt x="46" y="49"/>
                  </a:cubicBezTo>
                  <a:cubicBezTo>
                    <a:pt x="115" y="9"/>
                    <a:pt x="115" y="9"/>
                    <a:pt x="115" y="9"/>
                  </a:cubicBezTo>
                  <a:cubicBezTo>
                    <a:pt x="119" y="7"/>
                    <a:pt x="119" y="4"/>
                    <a:pt x="115" y="2"/>
                  </a:cubicBezTo>
                  <a:cubicBezTo>
                    <a:pt x="112" y="0"/>
                    <a:pt x="106" y="0"/>
                    <a:pt x="103" y="2"/>
                  </a:cubicBezTo>
                  <a:lnTo>
                    <a:pt x="32" y="43"/>
                  </a:lnTo>
                  <a:close/>
                </a:path>
              </a:pathLst>
            </a:custGeom>
            <a:solidFill>
              <a:srgbClr val="F8D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4" name="ïṩ1íḑe"/>
            <p:cNvSpPr/>
            <p:nvPr/>
          </p:nvSpPr>
          <p:spPr bwMode="auto">
            <a:xfrm>
              <a:off x="4510088" y="1660526"/>
              <a:ext cx="482600" cy="398463"/>
            </a:xfrm>
            <a:custGeom>
              <a:avLst/>
              <a:gdLst>
                <a:gd name="T0" fmla="*/ 21 w 132"/>
                <a:gd name="T1" fmla="*/ 18 h 109"/>
                <a:gd name="T2" fmla="*/ 6 w 132"/>
                <a:gd name="T3" fmla="*/ 81 h 109"/>
                <a:gd name="T4" fmla="*/ 132 w 132"/>
                <a:gd name="T5" fmla="*/ 29 h 109"/>
                <a:gd name="T6" fmla="*/ 96 w 132"/>
                <a:gd name="T7" fmla="*/ 0 h 109"/>
                <a:gd name="T8" fmla="*/ 56 w 132"/>
                <a:gd name="T9" fmla="*/ 5 h 109"/>
                <a:gd name="T10" fmla="*/ 21 w 132"/>
                <a:gd name="T11" fmla="*/ 1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2" h="109">
                  <a:moveTo>
                    <a:pt x="21" y="18"/>
                  </a:moveTo>
                  <a:cubicBezTo>
                    <a:pt x="21" y="18"/>
                    <a:pt x="0" y="53"/>
                    <a:pt x="6" y="81"/>
                  </a:cubicBezTo>
                  <a:cubicBezTo>
                    <a:pt x="12" y="109"/>
                    <a:pt x="132" y="29"/>
                    <a:pt x="132" y="29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56" y="5"/>
                    <a:pt x="56" y="5"/>
                    <a:pt x="56" y="5"/>
                  </a:cubicBezTo>
                  <a:lnTo>
                    <a:pt x="21" y="18"/>
                  </a:lnTo>
                  <a:close/>
                </a:path>
              </a:pathLst>
            </a:custGeom>
            <a:solidFill>
              <a:srgbClr val="6320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5" name="íṣḻïde"/>
            <p:cNvSpPr/>
            <p:nvPr/>
          </p:nvSpPr>
          <p:spPr bwMode="auto">
            <a:xfrm>
              <a:off x="5334001" y="1390651"/>
              <a:ext cx="642938" cy="1489075"/>
            </a:xfrm>
            <a:custGeom>
              <a:avLst/>
              <a:gdLst>
                <a:gd name="T0" fmla="*/ 122 w 176"/>
                <a:gd name="T1" fmla="*/ 1 h 408"/>
                <a:gd name="T2" fmla="*/ 111 w 176"/>
                <a:gd name="T3" fmla="*/ 4 h 408"/>
                <a:gd name="T4" fmla="*/ 107 w 176"/>
                <a:gd name="T5" fmla="*/ 11 h 408"/>
                <a:gd name="T6" fmla="*/ 103 w 176"/>
                <a:gd name="T7" fmla="*/ 51 h 408"/>
                <a:gd name="T8" fmla="*/ 101 w 176"/>
                <a:gd name="T9" fmla="*/ 72 h 408"/>
                <a:gd name="T10" fmla="*/ 98 w 176"/>
                <a:gd name="T11" fmla="*/ 84 h 408"/>
                <a:gd name="T12" fmla="*/ 53 w 176"/>
                <a:gd name="T13" fmla="*/ 76 h 408"/>
                <a:gd name="T14" fmla="*/ 50 w 176"/>
                <a:gd name="T15" fmla="*/ 87 h 408"/>
                <a:gd name="T16" fmla="*/ 71 w 176"/>
                <a:gd name="T17" fmla="*/ 116 h 408"/>
                <a:gd name="T18" fmla="*/ 82 w 176"/>
                <a:gd name="T19" fmla="*/ 136 h 408"/>
                <a:gd name="T20" fmla="*/ 101 w 176"/>
                <a:gd name="T21" fmla="*/ 158 h 408"/>
                <a:gd name="T22" fmla="*/ 96 w 176"/>
                <a:gd name="T23" fmla="*/ 178 h 408"/>
                <a:gd name="T24" fmla="*/ 91 w 176"/>
                <a:gd name="T25" fmla="*/ 206 h 408"/>
                <a:gd name="T26" fmla="*/ 84 w 176"/>
                <a:gd name="T27" fmla="*/ 262 h 408"/>
                <a:gd name="T28" fmla="*/ 72 w 176"/>
                <a:gd name="T29" fmla="*/ 291 h 408"/>
                <a:gd name="T30" fmla="*/ 60 w 176"/>
                <a:gd name="T31" fmla="*/ 297 h 408"/>
                <a:gd name="T32" fmla="*/ 0 w 176"/>
                <a:gd name="T33" fmla="*/ 329 h 408"/>
                <a:gd name="T34" fmla="*/ 27 w 176"/>
                <a:gd name="T35" fmla="*/ 408 h 408"/>
                <a:gd name="T36" fmla="*/ 126 w 176"/>
                <a:gd name="T37" fmla="*/ 370 h 408"/>
                <a:gd name="T38" fmla="*/ 145 w 176"/>
                <a:gd name="T39" fmla="*/ 356 h 408"/>
                <a:gd name="T40" fmla="*/ 153 w 176"/>
                <a:gd name="T41" fmla="*/ 332 h 408"/>
                <a:gd name="T42" fmla="*/ 163 w 176"/>
                <a:gd name="T43" fmla="*/ 255 h 408"/>
                <a:gd name="T44" fmla="*/ 160 w 176"/>
                <a:gd name="T45" fmla="*/ 177 h 408"/>
                <a:gd name="T46" fmla="*/ 164 w 176"/>
                <a:gd name="T47" fmla="*/ 115 h 408"/>
                <a:gd name="T48" fmla="*/ 174 w 176"/>
                <a:gd name="T49" fmla="*/ 68 h 408"/>
                <a:gd name="T50" fmla="*/ 159 w 176"/>
                <a:gd name="T51" fmla="*/ 25 h 408"/>
                <a:gd name="T52" fmla="*/ 122 w 176"/>
                <a:gd name="T53" fmla="*/ 1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6" h="408">
                  <a:moveTo>
                    <a:pt x="122" y="1"/>
                  </a:moveTo>
                  <a:cubicBezTo>
                    <a:pt x="118" y="1"/>
                    <a:pt x="115" y="2"/>
                    <a:pt x="111" y="4"/>
                  </a:cubicBezTo>
                  <a:cubicBezTo>
                    <a:pt x="109" y="6"/>
                    <a:pt x="108" y="8"/>
                    <a:pt x="107" y="11"/>
                  </a:cubicBezTo>
                  <a:cubicBezTo>
                    <a:pt x="99" y="25"/>
                    <a:pt x="104" y="36"/>
                    <a:pt x="103" y="51"/>
                  </a:cubicBezTo>
                  <a:cubicBezTo>
                    <a:pt x="103" y="58"/>
                    <a:pt x="101" y="65"/>
                    <a:pt x="101" y="72"/>
                  </a:cubicBezTo>
                  <a:cubicBezTo>
                    <a:pt x="100" y="76"/>
                    <a:pt x="100" y="80"/>
                    <a:pt x="98" y="84"/>
                  </a:cubicBezTo>
                  <a:cubicBezTo>
                    <a:pt x="88" y="98"/>
                    <a:pt x="66" y="71"/>
                    <a:pt x="53" y="76"/>
                  </a:cubicBezTo>
                  <a:cubicBezTo>
                    <a:pt x="49" y="77"/>
                    <a:pt x="48" y="81"/>
                    <a:pt x="50" y="87"/>
                  </a:cubicBezTo>
                  <a:cubicBezTo>
                    <a:pt x="55" y="98"/>
                    <a:pt x="65" y="106"/>
                    <a:pt x="71" y="116"/>
                  </a:cubicBezTo>
                  <a:cubicBezTo>
                    <a:pt x="75" y="122"/>
                    <a:pt x="78" y="129"/>
                    <a:pt x="82" y="136"/>
                  </a:cubicBezTo>
                  <a:cubicBezTo>
                    <a:pt x="88" y="145"/>
                    <a:pt x="102" y="144"/>
                    <a:pt x="101" y="158"/>
                  </a:cubicBezTo>
                  <a:cubicBezTo>
                    <a:pt x="101" y="165"/>
                    <a:pt x="97" y="171"/>
                    <a:pt x="96" y="178"/>
                  </a:cubicBezTo>
                  <a:cubicBezTo>
                    <a:pt x="94" y="187"/>
                    <a:pt x="93" y="197"/>
                    <a:pt x="91" y="206"/>
                  </a:cubicBezTo>
                  <a:cubicBezTo>
                    <a:pt x="88" y="225"/>
                    <a:pt x="86" y="243"/>
                    <a:pt x="84" y="262"/>
                  </a:cubicBezTo>
                  <a:cubicBezTo>
                    <a:pt x="83" y="273"/>
                    <a:pt x="80" y="285"/>
                    <a:pt x="72" y="291"/>
                  </a:cubicBezTo>
                  <a:cubicBezTo>
                    <a:pt x="68" y="294"/>
                    <a:pt x="64" y="296"/>
                    <a:pt x="60" y="297"/>
                  </a:cubicBezTo>
                  <a:cubicBezTo>
                    <a:pt x="39" y="305"/>
                    <a:pt x="19" y="316"/>
                    <a:pt x="0" y="329"/>
                  </a:cubicBezTo>
                  <a:cubicBezTo>
                    <a:pt x="27" y="408"/>
                    <a:pt x="27" y="408"/>
                    <a:pt x="27" y="408"/>
                  </a:cubicBezTo>
                  <a:cubicBezTo>
                    <a:pt x="61" y="399"/>
                    <a:pt x="94" y="386"/>
                    <a:pt x="126" y="370"/>
                  </a:cubicBezTo>
                  <a:cubicBezTo>
                    <a:pt x="133" y="366"/>
                    <a:pt x="141" y="363"/>
                    <a:pt x="145" y="356"/>
                  </a:cubicBezTo>
                  <a:cubicBezTo>
                    <a:pt x="151" y="349"/>
                    <a:pt x="152" y="340"/>
                    <a:pt x="153" y="332"/>
                  </a:cubicBezTo>
                  <a:cubicBezTo>
                    <a:pt x="157" y="306"/>
                    <a:pt x="161" y="281"/>
                    <a:pt x="163" y="255"/>
                  </a:cubicBezTo>
                  <a:cubicBezTo>
                    <a:pt x="165" y="229"/>
                    <a:pt x="162" y="203"/>
                    <a:pt x="160" y="177"/>
                  </a:cubicBezTo>
                  <a:cubicBezTo>
                    <a:pt x="157" y="156"/>
                    <a:pt x="158" y="136"/>
                    <a:pt x="164" y="115"/>
                  </a:cubicBezTo>
                  <a:cubicBezTo>
                    <a:pt x="168" y="100"/>
                    <a:pt x="176" y="84"/>
                    <a:pt x="174" y="68"/>
                  </a:cubicBezTo>
                  <a:cubicBezTo>
                    <a:pt x="171" y="53"/>
                    <a:pt x="167" y="38"/>
                    <a:pt x="159" y="25"/>
                  </a:cubicBezTo>
                  <a:cubicBezTo>
                    <a:pt x="153" y="14"/>
                    <a:pt x="137" y="0"/>
                    <a:pt x="122" y="1"/>
                  </a:cubicBezTo>
                  <a:close/>
                </a:path>
              </a:pathLst>
            </a:custGeom>
            <a:solidFill>
              <a:srgbClr val="FDD6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6" name="íşliďê"/>
            <p:cNvSpPr/>
            <p:nvPr/>
          </p:nvSpPr>
          <p:spPr bwMode="auto">
            <a:xfrm>
              <a:off x="4865688" y="2452688"/>
              <a:ext cx="771525" cy="492125"/>
            </a:xfrm>
            <a:custGeom>
              <a:avLst/>
              <a:gdLst>
                <a:gd name="T0" fmla="*/ 155 w 211"/>
                <a:gd name="T1" fmla="*/ 1 h 135"/>
                <a:gd name="T2" fmla="*/ 50 w 211"/>
                <a:gd name="T3" fmla="*/ 24 h 135"/>
                <a:gd name="T4" fmla="*/ 23 w 211"/>
                <a:gd name="T5" fmla="*/ 30 h 135"/>
                <a:gd name="T6" fmla="*/ 3 w 211"/>
                <a:gd name="T7" fmla="*/ 50 h 135"/>
                <a:gd name="T8" fmla="*/ 13 w 211"/>
                <a:gd name="T9" fmla="*/ 85 h 135"/>
                <a:gd name="T10" fmla="*/ 118 w 211"/>
                <a:gd name="T11" fmla="*/ 133 h 135"/>
                <a:gd name="T12" fmla="*/ 163 w 211"/>
                <a:gd name="T13" fmla="*/ 122 h 135"/>
                <a:gd name="T14" fmla="*/ 211 w 211"/>
                <a:gd name="T15" fmla="*/ 105 h 135"/>
                <a:gd name="T16" fmla="*/ 169 w 211"/>
                <a:gd name="T17" fmla="*/ 5 h 135"/>
                <a:gd name="T18" fmla="*/ 163 w 211"/>
                <a:gd name="T19" fmla="*/ 1 h 135"/>
                <a:gd name="T20" fmla="*/ 155 w 211"/>
                <a:gd name="T21" fmla="*/ 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1" h="135">
                  <a:moveTo>
                    <a:pt x="155" y="1"/>
                  </a:moveTo>
                  <a:cubicBezTo>
                    <a:pt x="121" y="12"/>
                    <a:pt x="86" y="19"/>
                    <a:pt x="50" y="24"/>
                  </a:cubicBezTo>
                  <a:cubicBezTo>
                    <a:pt x="41" y="25"/>
                    <a:pt x="31" y="27"/>
                    <a:pt x="23" y="30"/>
                  </a:cubicBezTo>
                  <a:cubicBezTo>
                    <a:pt x="14" y="34"/>
                    <a:pt x="6" y="41"/>
                    <a:pt x="3" y="50"/>
                  </a:cubicBezTo>
                  <a:cubicBezTo>
                    <a:pt x="0" y="62"/>
                    <a:pt x="6" y="75"/>
                    <a:pt x="13" y="85"/>
                  </a:cubicBezTo>
                  <a:cubicBezTo>
                    <a:pt x="38" y="117"/>
                    <a:pt x="78" y="135"/>
                    <a:pt x="118" y="133"/>
                  </a:cubicBezTo>
                  <a:cubicBezTo>
                    <a:pt x="133" y="132"/>
                    <a:pt x="148" y="128"/>
                    <a:pt x="163" y="122"/>
                  </a:cubicBezTo>
                  <a:cubicBezTo>
                    <a:pt x="211" y="105"/>
                    <a:pt x="211" y="105"/>
                    <a:pt x="211" y="105"/>
                  </a:cubicBezTo>
                  <a:cubicBezTo>
                    <a:pt x="210" y="68"/>
                    <a:pt x="195" y="32"/>
                    <a:pt x="169" y="5"/>
                  </a:cubicBezTo>
                  <a:cubicBezTo>
                    <a:pt x="168" y="3"/>
                    <a:pt x="166" y="1"/>
                    <a:pt x="163" y="1"/>
                  </a:cubicBezTo>
                  <a:cubicBezTo>
                    <a:pt x="161" y="0"/>
                    <a:pt x="158" y="1"/>
                    <a:pt x="155" y="1"/>
                  </a:cubicBezTo>
                  <a:close/>
                </a:path>
              </a:pathLst>
            </a:custGeom>
            <a:solidFill>
              <a:srgbClr val="60D9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7" name="ïSľiḑê"/>
            <p:cNvSpPr/>
            <p:nvPr/>
          </p:nvSpPr>
          <p:spPr bwMode="auto">
            <a:xfrm>
              <a:off x="5048251" y="2714626"/>
              <a:ext cx="588963" cy="227013"/>
            </a:xfrm>
            <a:custGeom>
              <a:avLst/>
              <a:gdLst>
                <a:gd name="T0" fmla="*/ 73 w 161"/>
                <a:gd name="T1" fmla="*/ 36 h 62"/>
                <a:gd name="T2" fmla="*/ 28 w 161"/>
                <a:gd name="T3" fmla="*/ 46 h 62"/>
                <a:gd name="T4" fmla="*/ 0 w 161"/>
                <a:gd name="T5" fmla="*/ 45 h 62"/>
                <a:gd name="T6" fmla="*/ 68 w 161"/>
                <a:gd name="T7" fmla="*/ 61 h 62"/>
                <a:gd name="T8" fmla="*/ 113 w 161"/>
                <a:gd name="T9" fmla="*/ 50 h 62"/>
                <a:gd name="T10" fmla="*/ 161 w 161"/>
                <a:gd name="T11" fmla="*/ 33 h 62"/>
                <a:gd name="T12" fmla="*/ 156 w 161"/>
                <a:gd name="T13" fmla="*/ 0 h 62"/>
                <a:gd name="T14" fmla="*/ 73 w 161"/>
                <a:gd name="T15" fmla="*/ 36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" h="62">
                  <a:moveTo>
                    <a:pt x="73" y="36"/>
                  </a:moveTo>
                  <a:cubicBezTo>
                    <a:pt x="58" y="41"/>
                    <a:pt x="43" y="45"/>
                    <a:pt x="28" y="46"/>
                  </a:cubicBezTo>
                  <a:cubicBezTo>
                    <a:pt x="18" y="47"/>
                    <a:pt x="9" y="46"/>
                    <a:pt x="0" y="45"/>
                  </a:cubicBezTo>
                  <a:cubicBezTo>
                    <a:pt x="21" y="56"/>
                    <a:pt x="44" y="62"/>
                    <a:pt x="68" y="61"/>
                  </a:cubicBezTo>
                  <a:cubicBezTo>
                    <a:pt x="83" y="60"/>
                    <a:pt x="98" y="56"/>
                    <a:pt x="113" y="50"/>
                  </a:cubicBezTo>
                  <a:cubicBezTo>
                    <a:pt x="161" y="33"/>
                    <a:pt x="161" y="33"/>
                    <a:pt x="161" y="33"/>
                  </a:cubicBezTo>
                  <a:cubicBezTo>
                    <a:pt x="161" y="22"/>
                    <a:pt x="159" y="11"/>
                    <a:pt x="156" y="0"/>
                  </a:cubicBezTo>
                  <a:lnTo>
                    <a:pt x="73" y="36"/>
                  </a:lnTo>
                  <a:close/>
                </a:path>
              </a:pathLst>
            </a:custGeom>
            <a:solidFill>
              <a:srgbClr val="3D8B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1"/>
          <p:cNvSpPr>
            <a:spLocks noGrp="1"/>
          </p:cNvSpPr>
          <p:nvPr>
            <p:ph type="title"/>
          </p:nvPr>
        </p:nvSpPr>
        <p:spPr>
          <a:xfrm>
            <a:off x="913373" y="816418"/>
            <a:ext cx="3529013" cy="569913"/>
          </a:xfrm>
        </p:spPr>
        <p:txBody>
          <a:bodyPr wrap="square" lIns="102870" tIns="51435" rIns="102870" bIns="51435" anchor="ctr"/>
          <a:lstStyle/>
          <a:p>
            <a:pPr eaLnBrk="1" hangingPunct="1"/>
            <a:r>
              <a:rPr lang="zh-CN" altLang="en-US" sz="3200" dirty="0">
                <a:solidFill>
                  <a:srgbClr val="D5181B"/>
                </a:solidFill>
                <a:latin typeface="+mn-lt"/>
                <a:ea typeface="+mn-ea"/>
                <a:cs typeface="+mn-ea"/>
                <a:sym typeface="+mn-lt"/>
              </a:rPr>
              <a:t>目标</a:t>
            </a:r>
          </a:p>
        </p:txBody>
      </p:sp>
      <p:graphicFrame>
        <p:nvGraphicFramePr>
          <p:cNvPr id="30" name="图示 29"/>
          <p:cNvGraphicFramePr/>
          <p:nvPr/>
        </p:nvGraphicFramePr>
        <p:xfrm>
          <a:off x="2269493" y="2528338"/>
          <a:ext cx="7753350" cy="2549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1" name="组合 12"/>
          <p:cNvGrpSpPr/>
          <p:nvPr/>
        </p:nvGrpSpPr>
        <p:grpSpPr>
          <a:xfrm>
            <a:off x="1069858" y="1797793"/>
            <a:ext cx="10060305" cy="3987166"/>
            <a:chOff x="-161554" y="-602088"/>
            <a:chExt cx="2295525" cy="3987883"/>
          </a:xfrm>
        </p:grpSpPr>
        <p:sp>
          <p:nvSpPr>
            <p:cNvPr id="32" name="AutoShape 18"/>
            <p:cNvSpPr/>
            <p:nvPr/>
          </p:nvSpPr>
          <p:spPr>
            <a:xfrm>
              <a:off x="-161554" y="-466205"/>
              <a:ext cx="2295525" cy="3852000"/>
            </a:xfrm>
            <a:prstGeom prst="roundRect">
              <a:avLst>
                <a:gd name="adj" fmla="val 4690"/>
              </a:avLst>
            </a:prstGeom>
            <a:noFill/>
            <a:ln w="34925" cap="flat" cmpd="sng">
              <a:solidFill>
                <a:srgbClr val="C00000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3" name="AutoShape 19"/>
            <p:cNvSpPr/>
            <p:nvPr/>
          </p:nvSpPr>
          <p:spPr>
            <a:xfrm>
              <a:off x="101725" y="-602088"/>
              <a:ext cx="1863725" cy="287390"/>
            </a:xfrm>
            <a:prstGeom prst="roundRect">
              <a:avLst>
                <a:gd name="adj" fmla="val 50000"/>
              </a:avLst>
            </a:prstGeom>
            <a:solidFill>
              <a:srgbClr val="595959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4" name="AutoShape 20"/>
            <p:cNvSpPr/>
            <p:nvPr/>
          </p:nvSpPr>
          <p:spPr>
            <a:xfrm flipH="1">
              <a:off x="1900238" y="96838"/>
              <a:ext cx="71438" cy="144463"/>
            </a:xfrm>
            <a:prstGeom prst="octagon">
              <a:avLst>
                <a:gd name="adj" fmla="val 29282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/>
            <a:lstStyle/>
            <a:p>
              <a:pPr eaLnBrk="0" hangingPunct="0"/>
              <a:endParaRPr lang="zh-CN" altLang="zh-CN" dirty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6394501" y="2330826"/>
          <a:ext cx="4817996" cy="2197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5" name="62fa76b4-a56d-41f9-8576-9717a4ac985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63026" y="1102400"/>
            <a:ext cx="5861953" cy="5004683"/>
            <a:chOff x="2946400" y="862013"/>
            <a:chExt cx="6296025" cy="5375275"/>
          </a:xfrm>
        </p:grpSpPr>
        <p:sp>
          <p:nvSpPr>
            <p:cNvPr id="86" name="îşľîďê"/>
            <p:cNvSpPr/>
            <p:nvPr/>
          </p:nvSpPr>
          <p:spPr bwMode="auto">
            <a:xfrm>
              <a:off x="2946400" y="5465763"/>
              <a:ext cx="6296025" cy="771525"/>
            </a:xfrm>
            <a:custGeom>
              <a:avLst/>
              <a:gdLst>
                <a:gd name="T0" fmla="*/ 0 w 1676"/>
                <a:gd name="T1" fmla="*/ 57 h 205"/>
                <a:gd name="T2" fmla="*/ 1676 w 1676"/>
                <a:gd name="T3" fmla="*/ 83 h 205"/>
                <a:gd name="T4" fmla="*/ 0 w 1676"/>
                <a:gd name="T5" fmla="*/ 5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6" h="205">
                  <a:moveTo>
                    <a:pt x="0" y="57"/>
                  </a:moveTo>
                  <a:cubicBezTo>
                    <a:pt x="0" y="57"/>
                    <a:pt x="604" y="0"/>
                    <a:pt x="1676" y="83"/>
                  </a:cubicBezTo>
                  <a:cubicBezTo>
                    <a:pt x="1676" y="83"/>
                    <a:pt x="788" y="205"/>
                    <a:pt x="0" y="57"/>
                  </a:cubicBezTo>
                  <a:close/>
                </a:path>
              </a:pathLst>
            </a:custGeom>
            <a:solidFill>
              <a:srgbClr val="70B8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7" name="ïṥļïďê"/>
            <p:cNvSpPr/>
            <p:nvPr/>
          </p:nvSpPr>
          <p:spPr bwMode="auto">
            <a:xfrm>
              <a:off x="3683000" y="2511426"/>
              <a:ext cx="4848225" cy="2935288"/>
            </a:xfrm>
            <a:custGeom>
              <a:avLst/>
              <a:gdLst>
                <a:gd name="T0" fmla="*/ 0 w 3054"/>
                <a:gd name="T1" fmla="*/ 0 h 1849"/>
                <a:gd name="T2" fmla="*/ 80 w 3054"/>
                <a:gd name="T3" fmla="*/ 1793 h 1849"/>
                <a:gd name="T4" fmla="*/ 2912 w 3054"/>
                <a:gd name="T5" fmla="*/ 1849 h 1849"/>
                <a:gd name="T6" fmla="*/ 3054 w 3054"/>
                <a:gd name="T7" fmla="*/ 0 h 1849"/>
                <a:gd name="T8" fmla="*/ 0 w 3054"/>
                <a:gd name="T9" fmla="*/ 0 h 1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4" h="1849">
                  <a:moveTo>
                    <a:pt x="0" y="0"/>
                  </a:moveTo>
                  <a:lnTo>
                    <a:pt x="80" y="1793"/>
                  </a:lnTo>
                  <a:lnTo>
                    <a:pt x="2912" y="1849"/>
                  </a:lnTo>
                  <a:lnTo>
                    <a:pt x="30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33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8" name="íṡľíḍè"/>
            <p:cNvSpPr/>
            <p:nvPr/>
          </p:nvSpPr>
          <p:spPr bwMode="auto">
            <a:xfrm>
              <a:off x="3378200" y="5357813"/>
              <a:ext cx="5386388" cy="420688"/>
            </a:xfrm>
            <a:custGeom>
              <a:avLst/>
              <a:gdLst>
                <a:gd name="T0" fmla="*/ 0 w 1434"/>
                <a:gd name="T1" fmla="*/ 0 h 112"/>
                <a:gd name="T2" fmla="*/ 1434 w 1434"/>
                <a:gd name="T3" fmla="*/ 24 h 112"/>
                <a:gd name="T4" fmla="*/ 1434 w 1434"/>
                <a:gd name="T5" fmla="*/ 24 h 112"/>
                <a:gd name="T6" fmla="*/ 1310 w 1434"/>
                <a:gd name="T7" fmla="*/ 112 h 112"/>
                <a:gd name="T8" fmla="*/ 126 w 1434"/>
                <a:gd name="T9" fmla="*/ 95 h 112"/>
                <a:gd name="T10" fmla="*/ 13 w 1434"/>
                <a:gd name="T11" fmla="*/ 25 h 112"/>
                <a:gd name="T12" fmla="*/ 0 w 1434"/>
                <a:gd name="T13" fmla="*/ 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4" h="112">
                  <a:moveTo>
                    <a:pt x="0" y="0"/>
                  </a:moveTo>
                  <a:cubicBezTo>
                    <a:pt x="1434" y="24"/>
                    <a:pt x="1434" y="24"/>
                    <a:pt x="1434" y="24"/>
                  </a:cubicBezTo>
                  <a:cubicBezTo>
                    <a:pt x="1434" y="24"/>
                    <a:pt x="1434" y="24"/>
                    <a:pt x="1434" y="24"/>
                  </a:cubicBezTo>
                  <a:cubicBezTo>
                    <a:pt x="1416" y="77"/>
                    <a:pt x="1366" y="112"/>
                    <a:pt x="1310" y="112"/>
                  </a:cubicBezTo>
                  <a:cubicBezTo>
                    <a:pt x="126" y="95"/>
                    <a:pt x="126" y="95"/>
                    <a:pt x="126" y="95"/>
                  </a:cubicBezTo>
                  <a:cubicBezTo>
                    <a:pt x="78" y="94"/>
                    <a:pt x="35" y="67"/>
                    <a:pt x="13" y="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89" name="iş1ïḓé"/>
            <p:cNvSpPr/>
            <p:nvPr/>
          </p:nvSpPr>
          <p:spPr bwMode="auto">
            <a:xfrm>
              <a:off x="3997325" y="2789238"/>
              <a:ext cx="4275138" cy="2346325"/>
            </a:xfrm>
            <a:custGeom>
              <a:avLst/>
              <a:gdLst>
                <a:gd name="T0" fmla="*/ 0 w 2693"/>
                <a:gd name="T1" fmla="*/ 0 h 1478"/>
                <a:gd name="T2" fmla="*/ 93 w 2693"/>
                <a:gd name="T3" fmla="*/ 1478 h 1478"/>
                <a:gd name="T4" fmla="*/ 2568 w 2693"/>
                <a:gd name="T5" fmla="*/ 1478 h 1478"/>
                <a:gd name="T6" fmla="*/ 2693 w 2693"/>
                <a:gd name="T7" fmla="*/ 0 h 1478"/>
                <a:gd name="T8" fmla="*/ 0 w 2693"/>
                <a:gd name="T9" fmla="*/ 0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93" h="1478">
                  <a:moveTo>
                    <a:pt x="0" y="0"/>
                  </a:moveTo>
                  <a:lnTo>
                    <a:pt x="93" y="1478"/>
                  </a:lnTo>
                  <a:lnTo>
                    <a:pt x="2568" y="1478"/>
                  </a:lnTo>
                  <a:lnTo>
                    <a:pt x="269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0" name="íš1iďe"/>
            <p:cNvSpPr/>
            <p:nvPr/>
          </p:nvSpPr>
          <p:spPr bwMode="auto">
            <a:xfrm>
              <a:off x="3997325" y="2789238"/>
              <a:ext cx="4244975" cy="2346325"/>
            </a:xfrm>
            <a:custGeom>
              <a:avLst/>
              <a:gdLst>
                <a:gd name="T0" fmla="*/ 2674 w 2674"/>
                <a:gd name="T1" fmla="*/ 223 h 1478"/>
                <a:gd name="T2" fmla="*/ 2568 w 2674"/>
                <a:gd name="T3" fmla="*/ 1478 h 1478"/>
                <a:gd name="T4" fmla="*/ 93 w 2674"/>
                <a:gd name="T5" fmla="*/ 1478 h 1478"/>
                <a:gd name="T6" fmla="*/ 0 w 2674"/>
                <a:gd name="T7" fmla="*/ 0 h 1478"/>
                <a:gd name="T8" fmla="*/ 379 w 2674"/>
                <a:gd name="T9" fmla="*/ 0 h 1478"/>
                <a:gd name="T10" fmla="*/ 486 w 2674"/>
                <a:gd name="T11" fmla="*/ 223 h 1478"/>
                <a:gd name="T12" fmla="*/ 2674 w 2674"/>
                <a:gd name="T13" fmla="*/ 223 h 1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74" h="1478">
                  <a:moveTo>
                    <a:pt x="2674" y="223"/>
                  </a:moveTo>
                  <a:lnTo>
                    <a:pt x="2568" y="1478"/>
                  </a:lnTo>
                  <a:lnTo>
                    <a:pt x="93" y="1478"/>
                  </a:lnTo>
                  <a:lnTo>
                    <a:pt x="0" y="0"/>
                  </a:lnTo>
                  <a:lnTo>
                    <a:pt x="379" y="0"/>
                  </a:lnTo>
                  <a:lnTo>
                    <a:pt x="486" y="223"/>
                  </a:lnTo>
                  <a:lnTo>
                    <a:pt x="2674" y="223"/>
                  </a:lnTo>
                  <a:close/>
                </a:path>
              </a:pathLst>
            </a:custGeom>
            <a:solidFill>
              <a:srgbClr val="3F61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1" name="îṡļîďe"/>
            <p:cNvSpPr/>
            <p:nvPr/>
          </p:nvSpPr>
          <p:spPr bwMode="auto">
            <a:xfrm>
              <a:off x="7221538" y="2895601"/>
              <a:ext cx="176213" cy="138113"/>
            </a:xfrm>
            <a:custGeom>
              <a:avLst/>
              <a:gdLst>
                <a:gd name="T0" fmla="*/ 23 w 47"/>
                <a:gd name="T1" fmla="*/ 0 h 37"/>
                <a:gd name="T2" fmla="*/ 23 w 47"/>
                <a:gd name="T3" fmla="*/ 37 h 37"/>
                <a:gd name="T4" fmla="*/ 23 w 47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37">
                  <a:moveTo>
                    <a:pt x="23" y="0"/>
                  </a:moveTo>
                  <a:cubicBezTo>
                    <a:pt x="0" y="0"/>
                    <a:pt x="0" y="37"/>
                    <a:pt x="23" y="37"/>
                  </a:cubicBezTo>
                  <a:cubicBezTo>
                    <a:pt x="47" y="37"/>
                    <a:pt x="47" y="0"/>
                    <a:pt x="23" y="0"/>
                  </a:cubicBezTo>
                  <a:close/>
                </a:path>
              </a:pathLst>
            </a:custGeom>
            <a:solidFill>
              <a:srgbClr val="2BC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2" name="îṥļïdè"/>
            <p:cNvSpPr/>
            <p:nvPr/>
          </p:nvSpPr>
          <p:spPr bwMode="auto">
            <a:xfrm>
              <a:off x="7581900" y="2895601"/>
              <a:ext cx="176213" cy="138113"/>
            </a:xfrm>
            <a:custGeom>
              <a:avLst/>
              <a:gdLst>
                <a:gd name="T0" fmla="*/ 23 w 47"/>
                <a:gd name="T1" fmla="*/ 0 h 37"/>
                <a:gd name="T2" fmla="*/ 23 w 47"/>
                <a:gd name="T3" fmla="*/ 37 h 37"/>
                <a:gd name="T4" fmla="*/ 23 w 47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37">
                  <a:moveTo>
                    <a:pt x="23" y="0"/>
                  </a:moveTo>
                  <a:cubicBezTo>
                    <a:pt x="0" y="0"/>
                    <a:pt x="0" y="37"/>
                    <a:pt x="23" y="37"/>
                  </a:cubicBezTo>
                  <a:cubicBezTo>
                    <a:pt x="47" y="37"/>
                    <a:pt x="47" y="0"/>
                    <a:pt x="23" y="0"/>
                  </a:cubicBezTo>
                  <a:close/>
                </a:path>
              </a:pathLst>
            </a:custGeom>
            <a:solidFill>
              <a:srgbClr val="EC8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3" name="î$lîde"/>
            <p:cNvSpPr/>
            <p:nvPr/>
          </p:nvSpPr>
          <p:spPr bwMode="auto">
            <a:xfrm>
              <a:off x="7889875" y="2895601"/>
              <a:ext cx="176213" cy="138113"/>
            </a:xfrm>
            <a:custGeom>
              <a:avLst/>
              <a:gdLst>
                <a:gd name="T0" fmla="*/ 23 w 47"/>
                <a:gd name="T1" fmla="*/ 0 h 37"/>
                <a:gd name="T2" fmla="*/ 23 w 47"/>
                <a:gd name="T3" fmla="*/ 37 h 37"/>
                <a:gd name="T4" fmla="*/ 23 w 47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37">
                  <a:moveTo>
                    <a:pt x="23" y="0"/>
                  </a:moveTo>
                  <a:cubicBezTo>
                    <a:pt x="0" y="0"/>
                    <a:pt x="0" y="37"/>
                    <a:pt x="23" y="37"/>
                  </a:cubicBezTo>
                  <a:cubicBezTo>
                    <a:pt x="47" y="37"/>
                    <a:pt x="47" y="0"/>
                    <a:pt x="23" y="0"/>
                  </a:cubicBezTo>
                  <a:close/>
                </a:path>
              </a:pathLst>
            </a:custGeom>
            <a:solidFill>
              <a:srgbClr val="FCB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4" name="ïṧḷîḍè"/>
            <p:cNvSpPr/>
            <p:nvPr/>
          </p:nvSpPr>
          <p:spPr bwMode="auto">
            <a:xfrm>
              <a:off x="5443538" y="5391151"/>
              <a:ext cx="1300163" cy="217488"/>
            </a:xfrm>
            <a:custGeom>
              <a:avLst/>
              <a:gdLst>
                <a:gd name="T0" fmla="*/ 0 w 346"/>
                <a:gd name="T1" fmla="*/ 0 h 58"/>
                <a:gd name="T2" fmla="*/ 2 w 346"/>
                <a:gd name="T3" fmla="*/ 4 h 58"/>
                <a:gd name="T4" fmla="*/ 83 w 346"/>
                <a:gd name="T5" fmla="*/ 53 h 58"/>
                <a:gd name="T6" fmla="*/ 260 w 346"/>
                <a:gd name="T7" fmla="*/ 57 h 58"/>
                <a:gd name="T8" fmla="*/ 346 w 346"/>
                <a:gd name="T9" fmla="*/ 6 h 58"/>
                <a:gd name="T10" fmla="*/ 346 w 346"/>
                <a:gd name="T11" fmla="*/ 6 h 58"/>
                <a:gd name="T12" fmla="*/ 0 w 346"/>
                <a:gd name="T13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6" h="58">
                  <a:moveTo>
                    <a:pt x="0" y="0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8" y="34"/>
                    <a:pt x="49" y="52"/>
                    <a:pt x="83" y="53"/>
                  </a:cubicBezTo>
                  <a:cubicBezTo>
                    <a:pt x="260" y="57"/>
                    <a:pt x="260" y="57"/>
                    <a:pt x="260" y="57"/>
                  </a:cubicBezTo>
                  <a:cubicBezTo>
                    <a:pt x="296" y="58"/>
                    <a:pt x="329" y="38"/>
                    <a:pt x="346" y="6"/>
                  </a:cubicBezTo>
                  <a:cubicBezTo>
                    <a:pt x="346" y="6"/>
                    <a:pt x="346" y="6"/>
                    <a:pt x="346" y="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F61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5" name="îṣlïde"/>
            <p:cNvSpPr/>
            <p:nvPr/>
          </p:nvSpPr>
          <p:spPr bwMode="auto">
            <a:xfrm>
              <a:off x="5267325" y="2895601"/>
              <a:ext cx="2336800" cy="2130425"/>
            </a:xfrm>
            <a:custGeom>
              <a:avLst/>
              <a:gdLst>
                <a:gd name="T0" fmla="*/ 966 w 1472"/>
                <a:gd name="T1" fmla="*/ 0 h 1342"/>
                <a:gd name="T2" fmla="*/ 1472 w 1472"/>
                <a:gd name="T3" fmla="*/ 0 h 1342"/>
                <a:gd name="T4" fmla="*/ 717 w 1472"/>
                <a:gd name="T5" fmla="*/ 1342 h 1342"/>
                <a:gd name="T6" fmla="*/ 0 w 1472"/>
                <a:gd name="T7" fmla="*/ 1311 h 1342"/>
                <a:gd name="T8" fmla="*/ 966 w 1472"/>
                <a:gd name="T9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2" h="1342">
                  <a:moveTo>
                    <a:pt x="966" y="0"/>
                  </a:moveTo>
                  <a:lnTo>
                    <a:pt x="1472" y="0"/>
                  </a:lnTo>
                  <a:lnTo>
                    <a:pt x="717" y="1342"/>
                  </a:lnTo>
                  <a:lnTo>
                    <a:pt x="0" y="1311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6" name="ïšļíḋè"/>
            <p:cNvSpPr/>
            <p:nvPr/>
          </p:nvSpPr>
          <p:spPr bwMode="auto">
            <a:xfrm>
              <a:off x="6938963" y="2895601"/>
              <a:ext cx="1104900" cy="2130425"/>
            </a:xfrm>
            <a:custGeom>
              <a:avLst/>
              <a:gdLst>
                <a:gd name="T0" fmla="*/ 533 w 696"/>
                <a:gd name="T1" fmla="*/ 0 h 1342"/>
                <a:gd name="T2" fmla="*/ 0 w 696"/>
                <a:gd name="T3" fmla="*/ 1342 h 1342"/>
                <a:gd name="T4" fmla="*/ 232 w 696"/>
                <a:gd name="T5" fmla="*/ 1342 h 1342"/>
                <a:gd name="T6" fmla="*/ 696 w 696"/>
                <a:gd name="T7" fmla="*/ 0 h 1342"/>
                <a:gd name="T8" fmla="*/ 533 w 696"/>
                <a:gd name="T9" fmla="*/ 0 h 1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6" h="1342">
                  <a:moveTo>
                    <a:pt x="533" y="0"/>
                  </a:moveTo>
                  <a:lnTo>
                    <a:pt x="0" y="1342"/>
                  </a:lnTo>
                  <a:lnTo>
                    <a:pt x="232" y="1342"/>
                  </a:lnTo>
                  <a:lnTo>
                    <a:pt x="696" y="0"/>
                  </a:lnTo>
                  <a:lnTo>
                    <a:pt x="533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7" name="iṧļíḑê"/>
            <p:cNvSpPr/>
            <p:nvPr/>
          </p:nvSpPr>
          <p:spPr bwMode="auto">
            <a:xfrm>
              <a:off x="5805488" y="1958976"/>
              <a:ext cx="1919288" cy="2547938"/>
            </a:xfrm>
            <a:custGeom>
              <a:avLst/>
              <a:gdLst>
                <a:gd name="T0" fmla="*/ 487 w 511"/>
                <a:gd name="T1" fmla="*/ 588 h 678"/>
                <a:gd name="T2" fmla="*/ 18 w 511"/>
                <a:gd name="T3" fmla="*/ 617 h 678"/>
                <a:gd name="T4" fmla="*/ 11 w 511"/>
                <a:gd name="T5" fmla="*/ 345 h 678"/>
                <a:gd name="T6" fmla="*/ 104 w 511"/>
                <a:gd name="T7" fmla="*/ 105 h 678"/>
                <a:gd name="T8" fmla="*/ 332 w 511"/>
                <a:gd name="T9" fmla="*/ 24 h 678"/>
                <a:gd name="T10" fmla="*/ 477 w 511"/>
                <a:gd name="T11" fmla="*/ 167 h 678"/>
                <a:gd name="T12" fmla="*/ 510 w 511"/>
                <a:gd name="T13" fmla="*/ 376 h 678"/>
                <a:gd name="T14" fmla="*/ 487 w 511"/>
                <a:gd name="T15" fmla="*/ 58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1" h="678">
                  <a:moveTo>
                    <a:pt x="487" y="588"/>
                  </a:moveTo>
                  <a:cubicBezTo>
                    <a:pt x="328" y="667"/>
                    <a:pt x="184" y="678"/>
                    <a:pt x="18" y="617"/>
                  </a:cubicBezTo>
                  <a:cubicBezTo>
                    <a:pt x="4" y="518"/>
                    <a:pt x="0" y="431"/>
                    <a:pt x="11" y="345"/>
                  </a:cubicBezTo>
                  <a:cubicBezTo>
                    <a:pt x="22" y="258"/>
                    <a:pt x="48" y="170"/>
                    <a:pt x="104" y="105"/>
                  </a:cubicBezTo>
                  <a:cubicBezTo>
                    <a:pt x="160" y="39"/>
                    <a:pt x="251" y="0"/>
                    <a:pt x="332" y="24"/>
                  </a:cubicBezTo>
                  <a:cubicBezTo>
                    <a:pt x="399" y="43"/>
                    <a:pt x="450" y="102"/>
                    <a:pt x="477" y="167"/>
                  </a:cubicBezTo>
                  <a:cubicBezTo>
                    <a:pt x="504" y="232"/>
                    <a:pt x="510" y="305"/>
                    <a:pt x="510" y="376"/>
                  </a:cubicBezTo>
                  <a:cubicBezTo>
                    <a:pt x="511" y="447"/>
                    <a:pt x="510" y="518"/>
                    <a:pt x="487" y="588"/>
                  </a:cubicBezTo>
                  <a:close/>
                </a:path>
              </a:pathLst>
            </a:custGeom>
            <a:solidFill>
              <a:srgbClr val="4A13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8" name="ïṩḻîḋè"/>
            <p:cNvSpPr/>
            <p:nvPr/>
          </p:nvSpPr>
          <p:spPr bwMode="auto">
            <a:xfrm>
              <a:off x="5805488" y="4143376"/>
              <a:ext cx="1825625" cy="992188"/>
            </a:xfrm>
            <a:custGeom>
              <a:avLst/>
              <a:gdLst>
                <a:gd name="T0" fmla="*/ 486 w 486"/>
                <a:gd name="T1" fmla="*/ 264 h 264"/>
                <a:gd name="T2" fmla="*/ 0 w 486"/>
                <a:gd name="T3" fmla="*/ 264 h 264"/>
                <a:gd name="T4" fmla="*/ 9 w 486"/>
                <a:gd name="T5" fmla="*/ 231 h 264"/>
                <a:gd name="T6" fmla="*/ 20 w 486"/>
                <a:gd name="T7" fmla="*/ 199 h 264"/>
                <a:gd name="T8" fmla="*/ 59 w 486"/>
                <a:gd name="T9" fmla="*/ 119 h 264"/>
                <a:gd name="T10" fmla="*/ 70 w 486"/>
                <a:gd name="T11" fmla="*/ 103 h 264"/>
                <a:gd name="T12" fmla="*/ 78 w 486"/>
                <a:gd name="T13" fmla="*/ 92 h 264"/>
                <a:gd name="T14" fmla="*/ 247 w 486"/>
                <a:gd name="T15" fmla="*/ 0 h 264"/>
                <a:gd name="T16" fmla="*/ 248 w 486"/>
                <a:gd name="T17" fmla="*/ 0 h 264"/>
                <a:gd name="T18" fmla="*/ 254 w 486"/>
                <a:gd name="T19" fmla="*/ 0 h 264"/>
                <a:gd name="T20" fmla="*/ 255 w 486"/>
                <a:gd name="T21" fmla="*/ 0 h 264"/>
                <a:gd name="T22" fmla="*/ 272 w 486"/>
                <a:gd name="T23" fmla="*/ 1 h 264"/>
                <a:gd name="T24" fmla="*/ 306 w 486"/>
                <a:gd name="T25" fmla="*/ 9 h 264"/>
                <a:gd name="T26" fmla="*/ 306 w 486"/>
                <a:gd name="T27" fmla="*/ 9 h 264"/>
                <a:gd name="T28" fmla="*/ 321 w 486"/>
                <a:gd name="T29" fmla="*/ 15 h 264"/>
                <a:gd name="T30" fmla="*/ 322 w 486"/>
                <a:gd name="T31" fmla="*/ 16 h 264"/>
                <a:gd name="T32" fmla="*/ 415 w 486"/>
                <a:gd name="T33" fmla="*/ 89 h 264"/>
                <a:gd name="T34" fmla="*/ 420 w 486"/>
                <a:gd name="T35" fmla="*/ 96 h 264"/>
                <a:gd name="T36" fmla="*/ 436 w 486"/>
                <a:gd name="T37" fmla="*/ 121 h 264"/>
                <a:gd name="T38" fmla="*/ 465 w 486"/>
                <a:gd name="T39" fmla="*/ 184 h 264"/>
                <a:gd name="T40" fmla="*/ 476 w 486"/>
                <a:gd name="T41" fmla="*/ 220 h 264"/>
                <a:gd name="T42" fmla="*/ 486 w 486"/>
                <a:gd name="T4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86" h="264">
                  <a:moveTo>
                    <a:pt x="486" y="264"/>
                  </a:moveTo>
                  <a:cubicBezTo>
                    <a:pt x="0" y="264"/>
                    <a:pt x="0" y="264"/>
                    <a:pt x="0" y="264"/>
                  </a:cubicBezTo>
                  <a:cubicBezTo>
                    <a:pt x="3" y="253"/>
                    <a:pt x="6" y="242"/>
                    <a:pt x="9" y="231"/>
                  </a:cubicBezTo>
                  <a:cubicBezTo>
                    <a:pt x="13" y="220"/>
                    <a:pt x="16" y="210"/>
                    <a:pt x="20" y="199"/>
                  </a:cubicBezTo>
                  <a:cubicBezTo>
                    <a:pt x="31" y="171"/>
                    <a:pt x="43" y="144"/>
                    <a:pt x="59" y="119"/>
                  </a:cubicBezTo>
                  <a:cubicBezTo>
                    <a:pt x="63" y="114"/>
                    <a:pt x="66" y="108"/>
                    <a:pt x="70" y="103"/>
                  </a:cubicBezTo>
                  <a:cubicBezTo>
                    <a:pt x="73" y="99"/>
                    <a:pt x="75" y="95"/>
                    <a:pt x="78" y="92"/>
                  </a:cubicBezTo>
                  <a:cubicBezTo>
                    <a:pt x="120" y="39"/>
                    <a:pt x="181" y="0"/>
                    <a:pt x="247" y="0"/>
                  </a:cubicBezTo>
                  <a:cubicBezTo>
                    <a:pt x="248" y="0"/>
                    <a:pt x="248" y="0"/>
                    <a:pt x="248" y="0"/>
                  </a:cubicBezTo>
                  <a:cubicBezTo>
                    <a:pt x="250" y="0"/>
                    <a:pt x="252" y="0"/>
                    <a:pt x="254" y="0"/>
                  </a:cubicBezTo>
                  <a:cubicBezTo>
                    <a:pt x="254" y="0"/>
                    <a:pt x="254" y="0"/>
                    <a:pt x="255" y="0"/>
                  </a:cubicBezTo>
                  <a:cubicBezTo>
                    <a:pt x="260" y="0"/>
                    <a:pt x="266" y="0"/>
                    <a:pt x="272" y="1"/>
                  </a:cubicBezTo>
                  <a:cubicBezTo>
                    <a:pt x="283" y="3"/>
                    <a:pt x="295" y="5"/>
                    <a:pt x="306" y="9"/>
                  </a:cubicBezTo>
                  <a:cubicBezTo>
                    <a:pt x="306" y="9"/>
                    <a:pt x="306" y="9"/>
                    <a:pt x="306" y="9"/>
                  </a:cubicBezTo>
                  <a:cubicBezTo>
                    <a:pt x="311" y="11"/>
                    <a:pt x="316" y="13"/>
                    <a:pt x="321" y="15"/>
                  </a:cubicBezTo>
                  <a:cubicBezTo>
                    <a:pt x="321" y="15"/>
                    <a:pt x="322" y="15"/>
                    <a:pt x="322" y="16"/>
                  </a:cubicBezTo>
                  <a:cubicBezTo>
                    <a:pt x="358" y="31"/>
                    <a:pt x="390" y="58"/>
                    <a:pt x="415" y="89"/>
                  </a:cubicBezTo>
                  <a:cubicBezTo>
                    <a:pt x="417" y="91"/>
                    <a:pt x="418" y="94"/>
                    <a:pt x="420" y="96"/>
                  </a:cubicBezTo>
                  <a:cubicBezTo>
                    <a:pt x="426" y="104"/>
                    <a:pt x="431" y="112"/>
                    <a:pt x="436" y="121"/>
                  </a:cubicBezTo>
                  <a:cubicBezTo>
                    <a:pt x="448" y="141"/>
                    <a:pt x="457" y="162"/>
                    <a:pt x="465" y="184"/>
                  </a:cubicBezTo>
                  <a:cubicBezTo>
                    <a:pt x="469" y="196"/>
                    <a:pt x="473" y="208"/>
                    <a:pt x="476" y="220"/>
                  </a:cubicBezTo>
                  <a:cubicBezTo>
                    <a:pt x="480" y="235"/>
                    <a:pt x="483" y="249"/>
                    <a:pt x="486" y="2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9" name="íšḻïḋe"/>
            <p:cNvSpPr/>
            <p:nvPr/>
          </p:nvSpPr>
          <p:spPr bwMode="auto">
            <a:xfrm>
              <a:off x="6146800" y="4173538"/>
              <a:ext cx="465138" cy="962025"/>
            </a:xfrm>
            <a:custGeom>
              <a:avLst/>
              <a:gdLst>
                <a:gd name="T0" fmla="*/ 120 w 124"/>
                <a:gd name="T1" fmla="*/ 180 h 256"/>
                <a:gd name="T2" fmla="*/ 124 w 124"/>
                <a:gd name="T3" fmla="*/ 256 h 256"/>
                <a:gd name="T4" fmla="*/ 71 w 124"/>
                <a:gd name="T5" fmla="*/ 256 h 256"/>
                <a:gd name="T6" fmla="*/ 25 w 124"/>
                <a:gd name="T7" fmla="*/ 201 h 256"/>
                <a:gd name="T8" fmla="*/ 55 w 124"/>
                <a:gd name="T9" fmla="*/ 142 h 256"/>
                <a:gd name="T10" fmla="*/ 0 w 124"/>
                <a:gd name="T11" fmla="*/ 128 h 256"/>
                <a:gd name="T12" fmla="*/ 110 w 124"/>
                <a:gd name="T13" fmla="*/ 0 h 256"/>
                <a:gd name="T14" fmla="*/ 110 w 124"/>
                <a:gd name="T15" fmla="*/ 1 h 256"/>
                <a:gd name="T16" fmla="*/ 120 w 124"/>
                <a:gd name="T17" fmla="*/ 175 h 256"/>
                <a:gd name="T18" fmla="*/ 120 w 124"/>
                <a:gd name="T19" fmla="*/ 18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4" h="256">
                  <a:moveTo>
                    <a:pt x="120" y="180"/>
                  </a:moveTo>
                  <a:cubicBezTo>
                    <a:pt x="122" y="205"/>
                    <a:pt x="123" y="230"/>
                    <a:pt x="124" y="256"/>
                  </a:cubicBezTo>
                  <a:cubicBezTo>
                    <a:pt x="71" y="256"/>
                    <a:pt x="71" y="256"/>
                    <a:pt x="71" y="256"/>
                  </a:cubicBezTo>
                  <a:cubicBezTo>
                    <a:pt x="60" y="232"/>
                    <a:pt x="46" y="211"/>
                    <a:pt x="25" y="201"/>
                  </a:cubicBezTo>
                  <a:cubicBezTo>
                    <a:pt x="35" y="181"/>
                    <a:pt x="45" y="161"/>
                    <a:pt x="55" y="142"/>
                  </a:cubicBezTo>
                  <a:cubicBezTo>
                    <a:pt x="36" y="137"/>
                    <a:pt x="18" y="133"/>
                    <a:pt x="0" y="128"/>
                  </a:cubicBezTo>
                  <a:cubicBezTo>
                    <a:pt x="35" y="84"/>
                    <a:pt x="74" y="45"/>
                    <a:pt x="110" y="0"/>
                  </a:cubicBezTo>
                  <a:cubicBezTo>
                    <a:pt x="110" y="0"/>
                    <a:pt x="110" y="1"/>
                    <a:pt x="110" y="1"/>
                  </a:cubicBezTo>
                  <a:cubicBezTo>
                    <a:pt x="113" y="59"/>
                    <a:pt x="117" y="117"/>
                    <a:pt x="120" y="175"/>
                  </a:cubicBezTo>
                  <a:cubicBezTo>
                    <a:pt x="120" y="177"/>
                    <a:pt x="120" y="179"/>
                    <a:pt x="120" y="18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0" name="íš1íďe"/>
            <p:cNvSpPr/>
            <p:nvPr/>
          </p:nvSpPr>
          <p:spPr bwMode="auto">
            <a:xfrm>
              <a:off x="6954838" y="4195763"/>
              <a:ext cx="465138" cy="939800"/>
            </a:xfrm>
            <a:custGeom>
              <a:avLst/>
              <a:gdLst>
                <a:gd name="T0" fmla="*/ 115 w 124"/>
                <a:gd name="T1" fmla="*/ 130 h 250"/>
                <a:gd name="T2" fmla="*/ 69 w 124"/>
                <a:gd name="T3" fmla="*/ 141 h 250"/>
                <a:gd name="T4" fmla="*/ 99 w 124"/>
                <a:gd name="T5" fmla="*/ 200 h 250"/>
                <a:gd name="T6" fmla="*/ 63 w 124"/>
                <a:gd name="T7" fmla="*/ 250 h 250"/>
                <a:gd name="T8" fmla="*/ 0 w 124"/>
                <a:gd name="T9" fmla="*/ 250 h 250"/>
                <a:gd name="T10" fmla="*/ 4 w 124"/>
                <a:gd name="T11" fmla="*/ 174 h 250"/>
                <a:gd name="T12" fmla="*/ 5 w 124"/>
                <a:gd name="T13" fmla="*/ 169 h 250"/>
                <a:gd name="T14" fmla="*/ 14 w 124"/>
                <a:gd name="T15" fmla="*/ 9 h 250"/>
                <a:gd name="T16" fmla="*/ 15 w 124"/>
                <a:gd name="T17" fmla="*/ 1 h 250"/>
                <a:gd name="T18" fmla="*/ 15 w 124"/>
                <a:gd name="T19" fmla="*/ 0 h 250"/>
                <a:gd name="T20" fmla="*/ 16 w 124"/>
                <a:gd name="T21" fmla="*/ 2 h 250"/>
                <a:gd name="T22" fmla="*/ 32 w 124"/>
                <a:gd name="T23" fmla="*/ 21 h 250"/>
                <a:gd name="T24" fmla="*/ 97 w 124"/>
                <a:gd name="T25" fmla="*/ 96 h 250"/>
                <a:gd name="T26" fmla="*/ 97 w 124"/>
                <a:gd name="T27" fmla="*/ 96 h 250"/>
                <a:gd name="T28" fmla="*/ 124 w 124"/>
                <a:gd name="T29" fmla="*/ 128 h 250"/>
                <a:gd name="T30" fmla="*/ 115 w 124"/>
                <a:gd name="T31" fmla="*/ 13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250">
                  <a:moveTo>
                    <a:pt x="115" y="130"/>
                  </a:moveTo>
                  <a:cubicBezTo>
                    <a:pt x="100" y="134"/>
                    <a:pt x="85" y="138"/>
                    <a:pt x="69" y="141"/>
                  </a:cubicBezTo>
                  <a:cubicBezTo>
                    <a:pt x="79" y="161"/>
                    <a:pt x="89" y="181"/>
                    <a:pt x="99" y="200"/>
                  </a:cubicBezTo>
                  <a:cubicBezTo>
                    <a:pt x="82" y="208"/>
                    <a:pt x="71" y="227"/>
                    <a:pt x="63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1" y="224"/>
                    <a:pt x="3" y="199"/>
                    <a:pt x="4" y="174"/>
                  </a:cubicBezTo>
                  <a:cubicBezTo>
                    <a:pt x="4" y="172"/>
                    <a:pt x="4" y="171"/>
                    <a:pt x="5" y="169"/>
                  </a:cubicBezTo>
                  <a:cubicBezTo>
                    <a:pt x="8" y="117"/>
                    <a:pt x="11" y="64"/>
                    <a:pt x="14" y="9"/>
                  </a:cubicBezTo>
                  <a:cubicBezTo>
                    <a:pt x="14" y="6"/>
                    <a:pt x="14" y="4"/>
                    <a:pt x="15" y="1"/>
                  </a:cubicBezTo>
                  <a:cubicBezTo>
                    <a:pt x="15" y="1"/>
                    <a:pt x="15" y="0"/>
                    <a:pt x="15" y="0"/>
                  </a:cubicBezTo>
                  <a:cubicBezTo>
                    <a:pt x="15" y="0"/>
                    <a:pt x="16" y="1"/>
                    <a:pt x="16" y="2"/>
                  </a:cubicBezTo>
                  <a:cubicBezTo>
                    <a:pt x="21" y="8"/>
                    <a:pt x="27" y="14"/>
                    <a:pt x="32" y="21"/>
                  </a:cubicBezTo>
                  <a:cubicBezTo>
                    <a:pt x="53" y="46"/>
                    <a:pt x="76" y="70"/>
                    <a:pt x="97" y="96"/>
                  </a:cubicBezTo>
                  <a:cubicBezTo>
                    <a:pt x="97" y="96"/>
                    <a:pt x="97" y="96"/>
                    <a:pt x="97" y="96"/>
                  </a:cubicBezTo>
                  <a:cubicBezTo>
                    <a:pt x="107" y="106"/>
                    <a:pt x="116" y="117"/>
                    <a:pt x="124" y="128"/>
                  </a:cubicBezTo>
                  <a:cubicBezTo>
                    <a:pt x="121" y="129"/>
                    <a:pt x="118" y="130"/>
                    <a:pt x="115" y="13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1" name="ïšľîďe"/>
            <p:cNvSpPr/>
            <p:nvPr/>
          </p:nvSpPr>
          <p:spPr bwMode="auto">
            <a:xfrm>
              <a:off x="6559550" y="4116388"/>
              <a:ext cx="450850" cy="1019175"/>
            </a:xfrm>
            <a:custGeom>
              <a:avLst/>
              <a:gdLst>
                <a:gd name="T0" fmla="*/ 120 w 120"/>
                <a:gd name="T1" fmla="*/ 21 h 271"/>
                <a:gd name="T2" fmla="*/ 120 w 120"/>
                <a:gd name="T3" fmla="*/ 21 h 271"/>
                <a:gd name="T4" fmla="*/ 120 w 120"/>
                <a:gd name="T5" fmla="*/ 22 h 271"/>
                <a:gd name="T6" fmla="*/ 119 w 120"/>
                <a:gd name="T7" fmla="*/ 30 h 271"/>
                <a:gd name="T8" fmla="*/ 110 w 120"/>
                <a:gd name="T9" fmla="*/ 190 h 271"/>
                <a:gd name="T10" fmla="*/ 109 w 120"/>
                <a:gd name="T11" fmla="*/ 195 h 271"/>
                <a:gd name="T12" fmla="*/ 105 w 120"/>
                <a:gd name="T13" fmla="*/ 271 h 271"/>
                <a:gd name="T14" fmla="*/ 15 w 120"/>
                <a:gd name="T15" fmla="*/ 271 h 271"/>
                <a:gd name="T16" fmla="*/ 10 w 120"/>
                <a:gd name="T17" fmla="*/ 195 h 271"/>
                <a:gd name="T18" fmla="*/ 10 w 120"/>
                <a:gd name="T19" fmla="*/ 190 h 271"/>
                <a:gd name="T20" fmla="*/ 0 w 120"/>
                <a:gd name="T21" fmla="*/ 16 h 271"/>
                <a:gd name="T22" fmla="*/ 0 w 120"/>
                <a:gd name="T23" fmla="*/ 15 h 271"/>
                <a:gd name="T24" fmla="*/ 0 w 120"/>
                <a:gd name="T25" fmla="*/ 15 h 271"/>
                <a:gd name="T26" fmla="*/ 105 w 120"/>
                <a:gd name="T27" fmla="*/ 16 h 271"/>
                <a:gd name="T28" fmla="*/ 105 w 120"/>
                <a:gd name="T29" fmla="*/ 16 h 271"/>
                <a:gd name="T30" fmla="*/ 120 w 120"/>
                <a:gd name="T31" fmla="*/ 2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271">
                  <a:moveTo>
                    <a:pt x="120" y="21"/>
                  </a:moveTo>
                  <a:cubicBezTo>
                    <a:pt x="120" y="21"/>
                    <a:pt x="120" y="21"/>
                    <a:pt x="120" y="21"/>
                  </a:cubicBezTo>
                  <a:cubicBezTo>
                    <a:pt x="120" y="21"/>
                    <a:pt x="120" y="22"/>
                    <a:pt x="120" y="22"/>
                  </a:cubicBezTo>
                  <a:cubicBezTo>
                    <a:pt x="119" y="25"/>
                    <a:pt x="119" y="27"/>
                    <a:pt x="119" y="30"/>
                  </a:cubicBezTo>
                  <a:cubicBezTo>
                    <a:pt x="110" y="190"/>
                    <a:pt x="110" y="190"/>
                    <a:pt x="110" y="190"/>
                  </a:cubicBezTo>
                  <a:cubicBezTo>
                    <a:pt x="109" y="192"/>
                    <a:pt x="109" y="193"/>
                    <a:pt x="109" y="195"/>
                  </a:cubicBezTo>
                  <a:cubicBezTo>
                    <a:pt x="105" y="271"/>
                    <a:pt x="105" y="271"/>
                    <a:pt x="105" y="271"/>
                  </a:cubicBezTo>
                  <a:cubicBezTo>
                    <a:pt x="15" y="271"/>
                    <a:pt x="15" y="271"/>
                    <a:pt x="15" y="271"/>
                  </a:cubicBezTo>
                  <a:cubicBezTo>
                    <a:pt x="10" y="195"/>
                    <a:pt x="10" y="195"/>
                    <a:pt x="10" y="195"/>
                  </a:cubicBezTo>
                  <a:cubicBezTo>
                    <a:pt x="10" y="194"/>
                    <a:pt x="10" y="192"/>
                    <a:pt x="10" y="190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44" y="0"/>
                    <a:pt x="105" y="16"/>
                  </a:cubicBezTo>
                  <a:cubicBezTo>
                    <a:pt x="105" y="16"/>
                    <a:pt x="105" y="16"/>
                    <a:pt x="105" y="16"/>
                  </a:cubicBezTo>
                  <a:cubicBezTo>
                    <a:pt x="110" y="18"/>
                    <a:pt x="115" y="19"/>
                    <a:pt x="120" y="21"/>
                  </a:cubicBezTo>
                  <a:close/>
                </a:path>
              </a:pathLst>
            </a:custGeom>
            <a:solidFill>
              <a:srgbClr val="FCB2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2" name="ïśḻîḑe"/>
            <p:cNvSpPr/>
            <p:nvPr/>
          </p:nvSpPr>
          <p:spPr bwMode="auto">
            <a:xfrm>
              <a:off x="6443663" y="4121151"/>
              <a:ext cx="649288" cy="1289050"/>
            </a:xfrm>
            <a:custGeom>
              <a:avLst/>
              <a:gdLst>
                <a:gd name="T0" fmla="*/ 130 w 173"/>
                <a:gd name="T1" fmla="*/ 4 h 343"/>
                <a:gd name="T2" fmla="*/ 129 w 173"/>
                <a:gd name="T3" fmla="*/ 16 h 343"/>
                <a:gd name="T4" fmla="*/ 146 w 173"/>
                <a:gd name="T5" fmla="*/ 101 h 343"/>
                <a:gd name="T6" fmla="*/ 129 w 173"/>
                <a:gd name="T7" fmla="*/ 137 h 343"/>
                <a:gd name="T8" fmla="*/ 93 w 173"/>
                <a:gd name="T9" fmla="*/ 163 h 343"/>
                <a:gd name="T10" fmla="*/ 89 w 173"/>
                <a:gd name="T11" fmla="*/ 163 h 343"/>
                <a:gd name="T12" fmla="*/ 89 w 173"/>
                <a:gd name="T13" fmla="*/ 163 h 343"/>
                <a:gd name="T14" fmla="*/ 28 w 173"/>
                <a:gd name="T15" fmla="*/ 110 h 343"/>
                <a:gd name="T16" fmla="*/ 45 w 173"/>
                <a:gd name="T17" fmla="*/ 15 h 343"/>
                <a:gd name="T18" fmla="*/ 43 w 173"/>
                <a:gd name="T19" fmla="*/ 2 h 343"/>
                <a:gd name="T20" fmla="*/ 6 w 173"/>
                <a:gd name="T21" fmla="*/ 97 h 343"/>
                <a:gd name="T22" fmla="*/ 82 w 173"/>
                <a:gd name="T23" fmla="*/ 180 h 343"/>
                <a:gd name="T24" fmla="*/ 82 w 173"/>
                <a:gd name="T25" fmla="*/ 248 h 343"/>
                <a:gd name="T26" fmla="*/ 77 w 173"/>
                <a:gd name="T27" fmla="*/ 288 h 343"/>
                <a:gd name="T28" fmla="*/ 50 w 173"/>
                <a:gd name="T29" fmla="*/ 318 h 343"/>
                <a:gd name="T30" fmla="*/ 52 w 173"/>
                <a:gd name="T31" fmla="*/ 332 h 343"/>
                <a:gd name="T32" fmla="*/ 99 w 173"/>
                <a:gd name="T33" fmla="*/ 280 h 343"/>
                <a:gd name="T34" fmla="*/ 101 w 173"/>
                <a:gd name="T35" fmla="*/ 230 h 343"/>
                <a:gd name="T36" fmla="*/ 100 w 173"/>
                <a:gd name="T37" fmla="*/ 180 h 343"/>
                <a:gd name="T38" fmla="*/ 166 w 173"/>
                <a:gd name="T39" fmla="*/ 92 h 343"/>
                <a:gd name="T40" fmla="*/ 130 w 173"/>
                <a:gd name="T41" fmla="*/ 4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3" h="343">
                  <a:moveTo>
                    <a:pt x="130" y="4"/>
                  </a:moveTo>
                  <a:cubicBezTo>
                    <a:pt x="123" y="3"/>
                    <a:pt x="122" y="14"/>
                    <a:pt x="129" y="16"/>
                  </a:cubicBezTo>
                  <a:cubicBezTo>
                    <a:pt x="163" y="28"/>
                    <a:pt x="154" y="74"/>
                    <a:pt x="146" y="101"/>
                  </a:cubicBezTo>
                  <a:cubicBezTo>
                    <a:pt x="142" y="114"/>
                    <a:pt x="137" y="126"/>
                    <a:pt x="129" y="137"/>
                  </a:cubicBezTo>
                  <a:cubicBezTo>
                    <a:pt x="120" y="151"/>
                    <a:pt x="108" y="157"/>
                    <a:pt x="93" y="163"/>
                  </a:cubicBezTo>
                  <a:cubicBezTo>
                    <a:pt x="92" y="162"/>
                    <a:pt x="90" y="162"/>
                    <a:pt x="89" y="163"/>
                  </a:cubicBezTo>
                  <a:cubicBezTo>
                    <a:pt x="89" y="163"/>
                    <a:pt x="89" y="163"/>
                    <a:pt x="89" y="163"/>
                  </a:cubicBezTo>
                  <a:cubicBezTo>
                    <a:pt x="62" y="154"/>
                    <a:pt x="40" y="136"/>
                    <a:pt x="28" y="110"/>
                  </a:cubicBezTo>
                  <a:cubicBezTo>
                    <a:pt x="18" y="86"/>
                    <a:pt x="13" y="27"/>
                    <a:pt x="45" y="15"/>
                  </a:cubicBezTo>
                  <a:cubicBezTo>
                    <a:pt x="52" y="13"/>
                    <a:pt x="51" y="2"/>
                    <a:pt x="43" y="2"/>
                  </a:cubicBezTo>
                  <a:cubicBezTo>
                    <a:pt x="3" y="0"/>
                    <a:pt x="0" y="71"/>
                    <a:pt x="6" y="97"/>
                  </a:cubicBezTo>
                  <a:cubicBezTo>
                    <a:pt x="14" y="137"/>
                    <a:pt x="45" y="167"/>
                    <a:pt x="82" y="180"/>
                  </a:cubicBezTo>
                  <a:cubicBezTo>
                    <a:pt x="79" y="202"/>
                    <a:pt x="82" y="227"/>
                    <a:pt x="82" y="248"/>
                  </a:cubicBezTo>
                  <a:cubicBezTo>
                    <a:pt x="82" y="262"/>
                    <a:pt x="81" y="275"/>
                    <a:pt x="77" y="288"/>
                  </a:cubicBezTo>
                  <a:cubicBezTo>
                    <a:pt x="72" y="304"/>
                    <a:pt x="65" y="311"/>
                    <a:pt x="50" y="318"/>
                  </a:cubicBezTo>
                  <a:cubicBezTo>
                    <a:pt x="44" y="321"/>
                    <a:pt x="46" y="330"/>
                    <a:pt x="52" y="332"/>
                  </a:cubicBezTo>
                  <a:cubicBezTo>
                    <a:pt x="80" y="343"/>
                    <a:pt x="96" y="300"/>
                    <a:pt x="99" y="280"/>
                  </a:cubicBezTo>
                  <a:cubicBezTo>
                    <a:pt x="102" y="264"/>
                    <a:pt x="101" y="246"/>
                    <a:pt x="101" y="230"/>
                  </a:cubicBezTo>
                  <a:cubicBezTo>
                    <a:pt x="100" y="214"/>
                    <a:pt x="102" y="197"/>
                    <a:pt x="100" y="180"/>
                  </a:cubicBezTo>
                  <a:cubicBezTo>
                    <a:pt x="138" y="178"/>
                    <a:pt x="159" y="124"/>
                    <a:pt x="166" y="92"/>
                  </a:cubicBezTo>
                  <a:cubicBezTo>
                    <a:pt x="173" y="61"/>
                    <a:pt x="173" y="7"/>
                    <a:pt x="130" y="4"/>
                  </a:cubicBezTo>
                  <a:close/>
                </a:path>
              </a:pathLst>
            </a:custGeom>
            <a:solidFill>
              <a:srgbClr val="241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3" name="îṩliďê"/>
            <p:cNvSpPr/>
            <p:nvPr/>
          </p:nvSpPr>
          <p:spPr bwMode="auto">
            <a:xfrm>
              <a:off x="6600825" y="3973513"/>
              <a:ext cx="327025" cy="346075"/>
            </a:xfrm>
            <a:custGeom>
              <a:avLst/>
              <a:gdLst>
                <a:gd name="T0" fmla="*/ 86 w 87"/>
                <a:gd name="T1" fmla="*/ 53 h 92"/>
                <a:gd name="T2" fmla="*/ 86 w 87"/>
                <a:gd name="T3" fmla="*/ 75 h 92"/>
                <a:gd name="T4" fmla="*/ 1 w 87"/>
                <a:gd name="T5" fmla="*/ 73 h 92"/>
                <a:gd name="T6" fmla="*/ 1 w 87"/>
                <a:gd name="T7" fmla="*/ 51 h 92"/>
                <a:gd name="T8" fmla="*/ 1 w 87"/>
                <a:gd name="T9" fmla="*/ 39 h 92"/>
                <a:gd name="T10" fmla="*/ 0 w 87"/>
                <a:gd name="T11" fmla="*/ 9 h 92"/>
                <a:gd name="T12" fmla="*/ 86 w 87"/>
                <a:gd name="T13" fmla="*/ 0 h 92"/>
                <a:gd name="T14" fmla="*/ 86 w 87"/>
                <a:gd name="T15" fmla="*/ 40 h 92"/>
                <a:gd name="T16" fmla="*/ 86 w 87"/>
                <a:gd name="T17" fmla="*/ 53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7" h="92">
                  <a:moveTo>
                    <a:pt x="86" y="53"/>
                  </a:moveTo>
                  <a:cubicBezTo>
                    <a:pt x="86" y="62"/>
                    <a:pt x="86" y="66"/>
                    <a:pt x="86" y="75"/>
                  </a:cubicBezTo>
                  <a:cubicBezTo>
                    <a:pt x="60" y="92"/>
                    <a:pt x="27" y="90"/>
                    <a:pt x="1" y="73"/>
                  </a:cubicBezTo>
                  <a:cubicBezTo>
                    <a:pt x="1" y="66"/>
                    <a:pt x="1" y="58"/>
                    <a:pt x="1" y="51"/>
                  </a:cubicBezTo>
                  <a:cubicBezTo>
                    <a:pt x="1" y="39"/>
                    <a:pt x="1" y="39"/>
                    <a:pt x="1" y="39"/>
                  </a:cubicBezTo>
                  <a:cubicBezTo>
                    <a:pt x="0" y="29"/>
                    <a:pt x="0" y="19"/>
                    <a:pt x="0" y="9"/>
                  </a:cubicBezTo>
                  <a:cubicBezTo>
                    <a:pt x="30" y="13"/>
                    <a:pt x="57" y="7"/>
                    <a:pt x="86" y="0"/>
                  </a:cubicBezTo>
                  <a:cubicBezTo>
                    <a:pt x="87" y="13"/>
                    <a:pt x="86" y="26"/>
                    <a:pt x="86" y="40"/>
                  </a:cubicBezTo>
                  <a:cubicBezTo>
                    <a:pt x="86" y="44"/>
                    <a:pt x="86" y="48"/>
                    <a:pt x="86" y="53"/>
                  </a:cubicBezTo>
                  <a:close/>
                </a:path>
              </a:pathLst>
            </a:custGeom>
            <a:solidFill>
              <a:srgbClr val="F28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4" name="íşľîḍè"/>
            <p:cNvSpPr/>
            <p:nvPr/>
          </p:nvSpPr>
          <p:spPr bwMode="auto">
            <a:xfrm>
              <a:off x="6600825" y="3973513"/>
              <a:ext cx="327025" cy="200025"/>
            </a:xfrm>
            <a:custGeom>
              <a:avLst/>
              <a:gdLst>
                <a:gd name="T0" fmla="*/ 86 w 87"/>
                <a:gd name="T1" fmla="*/ 40 h 53"/>
                <a:gd name="T2" fmla="*/ 74 w 87"/>
                <a:gd name="T3" fmla="*/ 45 h 53"/>
                <a:gd name="T4" fmla="*/ 1 w 87"/>
                <a:gd name="T5" fmla="*/ 39 h 53"/>
                <a:gd name="T6" fmla="*/ 0 w 87"/>
                <a:gd name="T7" fmla="*/ 9 h 53"/>
                <a:gd name="T8" fmla="*/ 86 w 87"/>
                <a:gd name="T9" fmla="*/ 0 h 53"/>
                <a:gd name="T10" fmla="*/ 86 w 87"/>
                <a:gd name="T11" fmla="*/ 4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7" h="53">
                  <a:moveTo>
                    <a:pt x="86" y="40"/>
                  </a:moveTo>
                  <a:cubicBezTo>
                    <a:pt x="82" y="42"/>
                    <a:pt x="78" y="44"/>
                    <a:pt x="74" y="45"/>
                  </a:cubicBezTo>
                  <a:cubicBezTo>
                    <a:pt x="53" y="53"/>
                    <a:pt x="21" y="52"/>
                    <a:pt x="1" y="39"/>
                  </a:cubicBezTo>
                  <a:cubicBezTo>
                    <a:pt x="0" y="29"/>
                    <a:pt x="0" y="19"/>
                    <a:pt x="0" y="9"/>
                  </a:cubicBezTo>
                  <a:cubicBezTo>
                    <a:pt x="30" y="13"/>
                    <a:pt x="57" y="7"/>
                    <a:pt x="86" y="0"/>
                  </a:cubicBezTo>
                  <a:cubicBezTo>
                    <a:pt x="87" y="13"/>
                    <a:pt x="86" y="26"/>
                    <a:pt x="86" y="40"/>
                  </a:cubicBezTo>
                  <a:close/>
                </a:path>
              </a:pathLst>
            </a:custGeom>
            <a:solidFill>
              <a:srgbClr val="D767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5" name="íṧḷíďè"/>
            <p:cNvSpPr/>
            <p:nvPr/>
          </p:nvSpPr>
          <p:spPr bwMode="auto">
            <a:xfrm>
              <a:off x="7524750" y="2813051"/>
              <a:ext cx="236538" cy="346075"/>
            </a:xfrm>
            <a:custGeom>
              <a:avLst/>
              <a:gdLst>
                <a:gd name="T0" fmla="*/ 61 w 63"/>
                <a:gd name="T1" fmla="*/ 57 h 92"/>
                <a:gd name="T2" fmla="*/ 40 w 63"/>
                <a:gd name="T3" fmla="*/ 87 h 92"/>
                <a:gd name="T4" fmla="*/ 6 w 63"/>
                <a:gd name="T5" fmla="*/ 78 h 92"/>
                <a:gd name="T6" fmla="*/ 1 w 63"/>
                <a:gd name="T7" fmla="*/ 52 h 92"/>
                <a:gd name="T8" fmla="*/ 17 w 63"/>
                <a:gd name="T9" fmla="*/ 20 h 92"/>
                <a:gd name="T10" fmla="*/ 61 w 63"/>
                <a:gd name="T11" fmla="*/ 5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92">
                  <a:moveTo>
                    <a:pt x="61" y="57"/>
                  </a:moveTo>
                  <a:cubicBezTo>
                    <a:pt x="60" y="69"/>
                    <a:pt x="52" y="82"/>
                    <a:pt x="40" y="87"/>
                  </a:cubicBezTo>
                  <a:cubicBezTo>
                    <a:pt x="29" y="92"/>
                    <a:pt x="13" y="89"/>
                    <a:pt x="6" y="78"/>
                  </a:cubicBezTo>
                  <a:cubicBezTo>
                    <a:pt x="1" y="71"/>
                    <a:pt x="0" y="61"/>
                    <a:pt x="1" y="52"/>
                  </a:cubicBezTo>
                  <a:cubicBezTo>
                    <a:pt x="2" y="40"/>
                    <a:pt x="7" y="27"/>
                    <a:pt x="17" y="20"/>
                  </a:cubicBezTo>
                  <a:cubicBezTo>
                    <a:pt x="42" y="0"/>
                    <a:pt x="63" y="33"/>
                    <a:pt x="61" y="57"/>
                  </a:cubicBezTo>
                  <a:close/>
                </a:path>
              </a:pathLst>
            </a:custGeom>
            <a:solidFill>
              <a:srgbClr val="E07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6" name="íṧḻíḑé"/>
            <p:cNvSpPr/>
            <p:nvPr/>
          </p:nvSpPr>
          <p:spPr bwMode="auto">
            <a:xfrm>
              <a:off x="5654675" y="1851026"/>
              <a:ext cx="1946275" cy="2311400"/>
            </a:xfrm>
            <a:custGeom>
              <a:avLst/>
              <a:gdLst>
                <a:gd name="T0" fmla="*/ 515 w 518"/>
                <a:gd name="T1" fmla="*/ 250 h 615"/>
                <a:gd name="T2" fmla="*/ 403 w 518"/>
                <a:gd name="T3" fmla="*/ 44 h 615"/>
                <a:gd name="T4" fmla="*/ 191 w 518"/>
                <a:gd name="T5" fmla="*/ 23 h 615"/>
                <a:gd name="T6" fmla="*/ 45 w 518"/>
                <a:gd name="T7" fmla="*/ 390 h 615"/>
                <a:gd name="T8" fmla="*/ 249 w 518"/>
                <a:gd name="T9" fmla="*/ 587 h 615"/>
                <a:gd name="T10" fmla="*/ 493 w 518"/>
                <a:gd name="T11" fmla="*/ 413 h 615"/>
                <a:gd name="T12" fmla="*/ 515 w 518"/>
                <a:gd name="T13" fmla="*/ 250 h 6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8" h="615">
                  <a:moveTo>
                    <a:pt x="515" y="250"/>
                  </a:moveTo>
                  <a:cubicBezTo>
                    <a:pt x="509" y="164"/>
                    <a:pt x="481" y="88"/>
                    <a:pt x="403" y="44"/>
                  </a:cubicBezTo>
                  <a:cubicBezTo>
                    <a:pt x="340" y="9"/>
                    <a:pt x="260" y="0"/>
                    <a:pt x="191" y="23"/>
                  </a:cubicBezTo>
                  <a:cubicBezTo>
                    <a:pt x="32" y="78"/>
                    <a:pt x="0" y="244"/>
                    <a:pt x="45" y="390"/>
                  </a:cubicBezTo>
                  <a:cubicBezTo>
                    <a:pt x="75" y="487"/>
                    <a:pt x="147" y="564"/>
                    <a:pt x="249" y="587"/>
                  </a:cubicBezTo>
                  <a:cubicBezTo>
                    <a:pt x="370" y="615"/>
                    <a:pt x="457" y="519"/>
                    <a:pt x="493" y="413"/>
                  </a:cubicBezTo>
                  <a:cubicBezTo>
                    <a:pt x="511" y="362"/>
                    <a:pt x="518" y="305"/>
                    <a:pt x="515" y="250"/>
                  </a:cubicBezTo>
                  <a:close/>
                </a:path>
              </a:pathLst>
            </a:custGeom>
            <a:solidFill>
              <a:srgbClr val="F28C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7" name="íśľîďê"/>
            <p:cNvSpPr/>
            <p:nvPr/>
          </p:nvSpPr>
          <p:spPr bwMode="auto">
            <a:xfrm>
              <a:off x="6369050" y="2936876"/>
              <a:ext cx="190500" cy="107950"/>
            </a:xfrm>
            <a:custGeom>
              <a:avLst/>
              <a:gdLst>
                <a:gd name="T0" fmla="*/ 41 w 51"/>
                <a:gd name="T1" fmla="*/ 0 h 29"/>
                <a:gd name="T2" fmla="*/ 12 w 51"/>
                <a:gd name="T3" fmla="*/ 6 h 29"/>
                <a:gd name="T4" fmla="*/ 17 w 51"/>
                <a:gd name="T5" fmla="*/ 25 h 29"/>
                <a:gd name="T6" fmla="*/ 41 w 51"/>
                <a:gd name="T7" fmla="*/ 20 h 29"/>
                <a:gd name="T8" fmla="*/ 51 w 51"/>
                <a:gd name="T9" fmla="*/ 10 h 29"/>
                <a:gd name="T10" fmla="*/ 41 w 51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1" h="29">
                  <a:moveTo>
                    <a:pt x="41" y="0"/>
                  </a:moveTo>
                  <a:cubicBezTo>
                    <a:pt x="31" y="1"/>
                    <a:pt x="22" y="3"/>
                    <a:pt x="12" y="6"/>
                  </a:cubicBezTo>
                  <a:cubicBezTo>
                    <a:pt x="0" y="9"/>
                    <a:pt x="5" y="29"/>
                    <a:pt x="17" y="25"/>
                  </a:cubicBezTo>
                  <a:cubicBezTo>
                    <a:pt x="25" y="23"/>
                    <a:pt x="33" y="21"/>
                    <a:pt x="41" y="20"/>
                  </a:cubicBezTo>
                  <a:cubicBezTo>
                    <a:pt x="47" y="20"/>
                    <a:pt x="51" y="16"/>
                    <a:pt x="51" y="10"/>
                  </a:cubicBezTo>
                  <a:cubicBezTo>
                    <a:pt x="51" y="5"/>
                    <a:pt x="47" y="0"/>
                    <a:pt x="41" y="0"/>
                  </a:cubicBezTo>
                  <a:close/>
                </a:path>
              </a:pathLst>
            </a:custGeom>
            <a:solidFill>
              <a:srgbClr val="6D1C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8" name="îŝľîḍé"/>
            <p:cNvSpPr/>
            <p:nvPr/>
          </p:nvSpPr>
          <p:spPr bwMode="auto">
            <a:xfrm>
              <a:off x="6938963" y="2917826"/>
              <a:ext cx="139700" cy="90488"/>
            </a:xfrm>
            <a:custGeom>
              <a:avLst/>
              <a:gdLst>
                <a:gd name="T0" fmla="*/ 29 w 37"/>
                <a:gd name="T1" fmla="*/ 4 h 24"/>
                <a:gd name="T2" fmla="*/ 13 w 37"/>
                <a:gd name="T3" fmla="*/ 1 h 24"/>
                <a:gd name="T4" fmla="*/ 1 w 37"/>
                <a:gd name="T5" fmla="*/ 8 h 24"/>
                <a:gd name="T6" fmla="*/ 8 w 37"/>
                <a:gd name="T7" fmla="*/ 20 h 24"/>
                <a:gd name="T8" fmla="*/ 24 w 37"/>
                <a:gd name="T9" fmla="*/ 23 h 24"/>
                <a:gd name="T10" fmla="*/ 36 w 37"/>
                <a:gd name="T11" fmla="*/ 16 h 24"/>
                <a:gd name="T12" fmla="*/ 29 w 37"/>
                <a:gd name="T13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4">
                  <a:moveTo>
                    <a:pt x="29" y="4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8" y="0"/>
                    <a:pt x="2" y="2"/>
                    <a:pt x="1" y="8"/>
                  </a:cubicBezTo>
                  <a:cubicBezTo>
                    <a:pt x="0" y="13"/>
                    <a:pt x="3" y="19"/>
                    <a:pt x="8" y="20"/>
                  </a:cubicBezTo>
                  <a:cubicBezTo>
                    <a:pt x="13" y="21"/>
                    <a:pt x="19" y="22"/>
                    <a:pt x="24" y="23"/>
                  </a:cubicBezTo>
                  <a:cubicBezTo>
                    <a:pt x="29" y="24"/>
                    <a:pt x="35" y="22"/>
                    <a:pt x="36" y="16"/>
                  </a:cubicBezTo>
                  <a:cubicBezTo>
                    <a:pt x="37" y="11"/>
                    <a:pt x="35" y="5"/>
                    <a:pt x="29" y="4"/>
                  </a:cubicBezTo>
                  <a:close/>
                </a:path>
              </a:pathLst>
            </a:custGeom>
            <a:solidFill>
              <a:srgbClr val="6D1C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09" name="ïṡḻiďê"/>
            <p:cNvSpPr/>
            <p:nvPr/>
          </p:nvSpPr>
          <p:spPr bwMode="auto">
            <a:xfrm>
              <a:off x="6691313" y="3282951"/>
              <a:ext cx="82550" cy="300038"/>
            </a:xfrm>
            <a:custGeom>
              <a:avLst/>
              <a:gdLst>
                <a:gd name="T0" fmla="*/ 15 w 22"/>
                <a:gd name="T1" fmla="*/ 71 h 80"/>
                <a:gd name="T2" fmla="*/ 10 w 22"/>
                <a:gd name="T3" fmla="*/ 37 h 80"/>
                <a:gd name="T4" fmla="*/ 12 w 22"/>
                <a:gd name="T5" fmla="*/ 6 h 80"/>
                <a:gd name="T6" fmla="*/ 4 w 22"/>
                <a:gd name="T7" fmla="*/ 6 h 80"/>
                <a:gd name="T8" fmla="*/ 2 w 22"/>
                <a:gd name="T9" fmla="*/ 37 h 80"/>
                <a:gd name="T10" fmla="*/ 1 w 22"/>
                <a:gd name="T11" fmla="*/ 66 h 80"/>
                <a:gd name="T12" fmla="*/ 17 w 22"/>
                <a:gd name="T13" fmla="*/ 78 h 80"/>
                <a:gd name="T14" fmla="*/ 15 w 22"/>
                <a:gd name="T15" fmla="*/ 71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80">
                  <a:moveTo>
                    <a:pt x="15" y="71"/>
                  </a:moveTo>
                  <a:cubicBezTo>
                    <a:pt x="6" y="72"/>
                    <a:pt x="10" y="41"/>
                    <a:pt x="10" y="37"/>
                  </a:cubicBezTo>
                  <a:cubicBezTo>
                    <a:pt x="11" y="27"/>
                    <a:pt x="12" y="16"/>
                    <a:pt x="12" y="6"/>
                  </a:cubicBezTo>
                  <a:cubicBezTo>
                    <a:pt x="12" y="0"/>
                    <a:pt x="4" y="0"/>
                    <a:pt x="4" y="6"/>
                  </a:cubicBezTo>
                  <a:cubicBezTo>
                    <a:pt x="4" y="16"/>
                    <a:pt x="3" y="27"/>
                    <a:pt x="2" y="37"/>
                  </a:cubicBezTo>
                  <a:cubicBezTo>
                    <a:pt x="2" y="47"/>
                    <a:pt x="0" y="57"/>
                    <a:pt x="1" y="66"/>
                  </a:cubicBezTo>
                  <a:cubicBezTo>
                    <a:pt x="3" y="75"/>
                    <a:pt x="9" y="80"/>
                    <a:pt x="17" y="78"/>
                  </a:cubicBezTo>
                  <a:cubicBezTo>
                    <a:pt x="22" y="77"/>
                    <a:pt x="20" y="70"/>
                    <a:pt x="15" y="71"/>
                  </a:cubicBezTo>
                  <a:close/>
                </a:path>
              </a:pathLst>
            </a:custGeom>
            <a:solidFill>
              <a:srgbClr val="F05A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0" name="ïSļiḋe"/>
            <p:cNvSpPr/>
            <p:nvPr/>
          </p:nvSpPr>
          <p:spPr bwMode="auto">
            <a:xfrm>
              <a:off x="6410325" y="3116263"/>
              <a:ext cx="190500" cy="192088"/>
            </a:xfrm>
            <a:custGeom>
              <a:avLst/>
              <a:gdLst>
                <a:gd name="T0" fmla="*/ 43 w 51"/>
                <a:gd name="T1" fmla="*/ 14 h 51"/>
                <a:gd name="T2" fmla="*/ 23 w 51"/>
                <a:gd name="T3" fmla="*/ 0 h 51"/>
                <a:gd name="T4" fmla="*/ 4 w 51"/>
                <a:gd name="T5" fmla="*/ 12 h 51"/>
                <a:gd name="T6" fmla="*/ 3 w 51"/>
                <a:gd name="T7" fmla="*/ 44 h 51"/>
                <a:gd name="T8" fmla="*/ 12 w 51"/>
                <a:gd name="T9" fmla="*/ 45 h 51"/>
                <a:gd name="T10" fmla="*/ 14 w 51"/>
                <a:gd name="T11" fmla="*/ 24 h 51"/>
                <a:gd name="T12" fmla="*/ 23 w 51"/>
                <a:gd name="T13" fmla="*/ 13 h 51"/>
                <a:gd name="T14" fmla="*/ 41 w 51"/>
                <a:gd name="T15" fmla="*/ 40 h 51"/>
                <a:gd name="T16" fmla="*/ 46 w 51"/>
                <a:gd name="T17" fmla="*/ 40 h 51"/>
                <a:gd name="T18" fmla="*/ 43 w 51"/>
                <a:gd name="T19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1">
                  <a:moveTo>
                    <a:pt x="43" y="14"/>
                  </a:moveTo>
                  <a:cubicBezTo>
                    <a:pt x="39" y="7"/>
                    <a:pt x="32" y="1"/>
                    <a:pt x="23" y="0"/>
                  </a:cubicBezTo>
                  <a:cubicBezTo>
                    <a:pt x="15" y="0"/>
                    <a:pt x="8" y="5"/>
                    <a:pt x="4" y="12"/>
                  </a:cubicBezTo>
                  <a:cubicBezTo>
                    <a:pt x="0" y="23"/>
                    <a:pt x="3" y="33"/>
                    <a:pt x="3" y="44"/>
                  </a:cubicBezTo>
                  <a:cubicBezTo>
                    <a:pt x="3" y="49"/>
                    <a:pt x="11" y="51"/>
                    <a:pt x="12" y="45"/>
                  </a:cubicBezTo>
                  <a:cubicBezTo>
                    <a:pt x="14" y="38"/>
                    <a:pt x="13" y="31"/>
                    <a:pt x="14" y="24"/>
                  </a:cubicBezTo>
                  <a:cubicBezTo>
                    <a:pt x="15" y="19"/>
                    <a:pt x="17" y="12"/>
                    <a:pt x="23" y="13"/>
                  </a:cubicBezTo>
                  <a:cubicBezTo>
                    <a:pt x="38" y="14"/>
                    <a:pt x="32" y="33"/>
                    <a:pt x="41" y="40"/>
                  </a:cubicBezTo>
                  <a:cubicBezTo>
                    <a:pt x="43" y="42"/>
                    <a:pt x="45" y="42"/>
                    <a:pt x="46" y="40"/>
                  </a:cubicBezTo>
                  <a:cubicBezTo>
                    <a:pt x="51" y="33"/>
                    <a:pt x="47" y="21"/>
                    <a:pt x="43" y="14"/>
                  </a:cubicBezTo>
                  <a:close/>
                </a:path>
              </a:pathLst>
            </a:custGeom>
            <a:solidFill>
              <a:srgbClr val="240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1" name="íśľíḋé"/>
            <p:cNvSpPr/>
            <p:nvPr/>
          </p:nvSpPr>
          <p:spPr bwMode="auto">
            <a:xfrm>
              <a:off x="6913563" y="3116263"/>
              <a:ext cx="190500" cy="192088"/>
            </a:xfrm>
            <a:custGeom>
              <a:avLst/>
              <a:gdLst>
                <a:gd name="T0" fmla="*/ 7 w 51"/>
                <a:gd name="T1" fmla="*/ 14 h 51"/>
                <a:gd name="T2" fmla="*/ 28 w 51"/>
                <a:gd name="T3" fmla="*/ 0 h 51"/>
                <a:gd name="T4" fmla="*/ 47 w 51"/>
                <a:gd name="T5" fmla="*/ 12 h 51"/>
                <a:gd name="T6" fmla="*/ 48 w 51"/>
                <a:gd name="T7" fmla="*/ 44 h 51"/>
                <a:gd name="T8" fmla="*/ 38 w 51"/>
                <a:gd name="T9" fmla="*/ 45 h 51"/>
                <a:gd name="T10" fmla="*/ 37 w 51"/>
                <a:gd name="T11" fmla="*/ 24 h 51"/>
                <a:gd name="T12" fmla="*/ 28 w 51"/>
                <a:gd name="T13" fmla="*/ 13 h 51"/>
                <a:gd name="T14" fmla="*/ 10 w 51"/>
                <a:gd name="T15" fmla="*/ 40 h 51"/>
                <a:gd name="T16" fmla="*/ 4 w 51"/>
                <a:gd name="T17" fmla="*/ 40 h 51"/>
                <a:gd name="T18" fmla="*/ 7 w 51"/>
                <a:gd name="T19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1" h="51">
                  <a:moveTo>
                    <a:pt x="7" y="14"/>
                  </a:moveTo>
                  <a:cubicBezTo>
                    <a:pt x="11" y="7"/>
                    <a:pt x="19" y="1"/>
                    <a:pt x="28" y="0"/>
                  </a:cubicBezTo>
                  <a:cubicBezTo>
                    <a:pt x="36" y="0"/>
                    <a:pt x="43" y="5"/>
                    <a:pt x="47" y="12"/>
                  </a:cubicBezTo>
                  <a:cubicBezTo>
                    <a:pt x="51" y="23"/>
                    <a:pt x="48" y="33"/>
                    <a:pt x="48" y="44"/>
                  </a:cubicBezTo>
                  <a:cubicBezTo>
                    <a:pt x="48" y="49"/>
                    <a:pt x="39" y="51"/>
                    <a:pt x="38" y="45"/>
                  </a:cubicBezTo>
                  <a:cubicBezTo>
                    <a:pt x="37" y="38"/>
                    <a:pt x="38" y="31"/>
                    <a:pt x="37" y="24"/>
                  </a:cubicBezTo>
                  <a:cubicBezTo>
                    <a:pt x="36" y="19"/>
                    <a:pt x="34" y="12"/>
                    <a:pt x="28" y="13"/>
                  </a:cubicBezTo>
                  <a:cubicBezTo>
                    <a:pt x="13" y="14"/>
                    <a:pt x="18" y="33"/>
                    <a:pt x="10" y="40"/>
                  </a:cubicBezTo>
                  <a:cubicBezTo>
                    <a:pt x="8" y="42"/>
                    <a:pt x="6" y="42"/>
                    <a:pt x="4" y="40"/>
                  </a:cubicBezTo>
                  <a:cubicBezTo>
                    <a:pt x="0" y="33"/>
                    <a:pt x="4" y="21"/>
                    <a:pt x="7" y="14"/>
                  </a:cubicBezTo>
                  <a:close/>
                </a:path>
              </a:pathLst>
            </a:custGeom>
            <a:solidFill>
              <a:srgbClr val="240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2" name="ísḷíḑé"/>
            <p:cNvSpPr/>
            <p:nvPr/>
          </p:nvSpPr>
          <p:spPr bwMode="auto">
            <a:xfrm>
              <a:off x="5668963" y="1477963"/>
              <a:ext cx="2171700" cy="2976563"/>
            </a:xfrm>
            <a:custGeom>
              <a:avLst/>
              <a:gdLst>
                <a:gd name="T0" fmla="*/ 371 w 578"/>
                <a:gd name="T1" fmla="*/ 61 h 792"/>
                <a:gd name="T2" fmla="*/ 253 w 578"/>
                <a:gd name="T3" fmla="*/ 30 h 792"/>
                <a:gd name="T4" fmla="*/ 137 w 578"/>
                <a:gd name="T5" fmla="*/ 83 h 792"/>
                <a:gd name="T6" fmla="*/ 19 w 578"/>
                <a:gd name="T7" fmla="*/ 196 h 792"/>
                <a:gd name="T8" fmla="*/ 5 w 578"/>
                <a:gd name="T9" fmla="*/ 305 h 792"/>
                <a:gd name="T10" fmla="*/ 11 w 578"/>
                <a:gd name="T11" fmla="*/ 535 h 792"/>
                <a:gd name="T12" fmla="*/ 37 w 578"/>
                <a:gd name="T13" fmla="*/ 726 h 792"/>
                <a:gd name="T14" fmla="*/ 101 w 578"/>
                <a:gd name="T15" fmla="*/ 776 h 792"/>
                <a:gd name="T16" fmla="*/ 179 w 578"/>
                <a:gd name="T17" fmla="*/ 792 h 792"/>
                <a:gd name="T18" fmla="*/ 108 w 578"/>
                <a:gd name="T19" fmla="*/ 288 h 792"/>
                <a:gd name="T20" fmla="*/ 241 w 578"/>
                <a:gd name="T21" fmla="*/ 240 h 792"/>
                <a:gd name="T22" fmla="*/ 260 w 578"/>
                <a:gd name="T23" fmla="*/ 262 h 792"/>
                <a:gd name="T24" fmla="*/ 322 w 578"/>
                <a:gd name="T25" fmla="*/ 229 h 792"/>
                <a:gd name="T26" fmla="*/ 376 w 578"/>
                <a:gd name="T27" fmla="*/ 181 h 792"/>
                <a:gd name="T28" fmla="*/ 420 w 578"/>
                <a:gd name="T29" fmla="*/ 770 h 792"/>
                <a:gd name="T30" fmla="*/ 560 w 578"/>
                <a:gd name="T31" fmla="*/ 678 h 792"/>
                <a:gd name="T32" fmla="*/ 566 w 578"/>
                <a:gd name="T33" fmla="*/ 475 h 792"/>
                <a:gd name="T34" fmla="*/ 513 w 578"/>
                <a:gd name="T35" fmla="*/ 133 h 792"/>
                <a:gd name="T36" fmla="*/ 484 w 578"/>
                <a:gd name="T37" fmla="*/ 62 h 792"/>
                <a:gd name="T38" fmla="*/ 371 w 578"/>
                <a:gd name="T39" fmla="*/ 61 h 7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78" h="792">
                  <a:moveTo>
                    <a:pt x="371" y="61"/>
                  </a:moveTo>
                  <a:cubicBezTo>
                    <a:pt x="338" y="31"/>
                    <a:pt x="296" y="21"/>
                    <a:pt x="253" y="30"/>
                  </a:cubicBezTo>
                  <a:cubicBezTo>
                    <a:pt x="211" y="38"/>
                    <a:pt x="174" y="61"/>
                    <a:pt x="137" y="83"/>
                  </a:cubicBezTo>
                  <a:cubicBezTo>
                    <a:pt x="90" y="113"/>
                    <a:pt x="40" y="145"/>
                    <a:pt x="19" y="196"/>
                  </a:cubicBezTo>
                  <a:cubicBezTo>
                    <a:pt x="4" y="230"/>
                    <a:pt x="4" y="268"/>
                    <a:pt x="5" y="305"/>
                  </a:cubicBezTo>
                  <a:cubicBezTo>
                    <a:pt x="6" y="382"/>
                    <a:pt x="11" y="458"/>
                    <a:pt x="11" y="535"/>
                  </a:cubicBezTo>
                  <a:cubicBezTo>
                    <a:pt x="11" y="599"/>
                    <a:pt x="0" y="670"/>
                    <a:pt x="37" y="726"/>
                  </a:cubicBezTo>
                  <a:cubicBezTo>
                    <a:pt x="53" y="749"/>
                    <a:pt x="76" y="766"/>
                    <a:pt x="101" y="776"/>
                  </a:cubicBezTo>
                  <a:cubicBezTo>
                    <a:pt x="108" y="779"/>
                    <a:pt x="179" y="792"/>
                    <a:pt x="179" y="792"/>
                  </a:cubicBezTo>
                  <a:cubicBezTo>
                    <a:pt x="121" y="631"/>
                    <a:pt x="103" y="458"/>
                    <a:pt x="108" y="288"/>
                  </a:cubicBezTo>
                  <a:cubicBezTo>
                    <a:pt x="155" y="291"/>
                    <a:pt x="206" y="272"/>
                    <a:pt x="241" y="240"/>
                  </a:cubicBezTo>
                  <a:cubicBezTo>
                    <a:pt x="226" y="264"/>
                    <a:pt x="250" y="264"/>
                    <a:pt x="260" y="262"/>
                  </a:cubicBezTo>
                  <a:cubicBezTo>
                    <a:pt x="288" y="256"/>
                    <a:pt x="304" y="242"/>
                    <a:pt x="322" y="229"/>
                  </a:cubicBezTo>
                  <a:cubicBezTo>
                    <a:pt x="327" y="225"/>
                    <a:pt x="379" y="187"/>
                    <a:pt x="376" y="181"/>
                  </a:cubicBezTo>
                  <a:cubicBezTo>
                    <a:pt x="479" y="358"/>
                    <a:pt x="501" y="583"/>
                    <a:pt x="420" y="770"/>
                  </a:cubicBezTo>
                  <a:cubicBezTo>
                    <a:pt x="495" y="768"/>
                    <a:pt x="538" y="755"/>
                    <a:pt x="560" y="678"/>
                  </a:cubicBezTo>
                  <a:cubicBezTo>
                    <a:pt x="578" y="612"/>
                    <a:pt x="570" y="542"/>
                    <a:pt x="566" y="475"/>
                  </a:cubicBezTo>
                  <a:cubicBezTo>
                    <a:pt x="560" y="359"/>
                    <a:pt x="543" y="244"/>
                    <a:pt x="513" y="133"/>
                  </a:cubicBezTo>
                  <a:cubicBezTo>
                    <a:pt x="506" y="108"/>
                    <a:pt x="498" y="83"/>
                    <a:pt x="484" y="62"/>
                  </a:cubicBezTo>
                  <a:cubicBezTo>
                    <a:pt x="441" y="0"/>
                    <a:pt x="422" y="41"/>
                    <a:pt x="371" y="61"/>
                  </a:cubicBezTo>
                  <a:close/>
                </a:path>
              </a:pathLst>
            </a:custGeom>
            <a:solidFill>
              <a:srgbClr val="6D1C1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3" name="íṧ1îdé"/>
            <p:cNvSpPr/>
            <p:nvPr/>
          </p:nvSpPr>
          <p:spPr bwMode="auto">
            <a:xfrm>
              <a:off x="6570663" y="3717926"/>
              <a:ext cx="373063" cy="211138"/>
            </a:xfrm>
            <a:custGeom>
              <a:avLst/>
              <a:gdLst>
                <a:gd name="T0" fmla="*/ 96 w 99"/>
                <a:gd name="T1" fmla="*/ 19 h 56"/>
                <a:gd name="T2" fmla="*/ 77 w 99"/>
                <a:gd name="T3" fmla="*/ 44 h 56"/>
                <a:gd name="T4" fmla="*/ 76 w 99"/>
                <a:gd name="T5" fmla="*/ 45 h 56"/>
                <a:gd name="T6" fmla="*/ 24 w 99"/>
                <a:gd name="T7" fmla="*/ 48 h 56"/>
                <a:gd name="T8" fmla="*/ 23 w 99"/>
                <a:gd name="T9" fmla="*/ 47 h 56"/>
                <a:gd name="T10" fmla="*/ 3 w 99"/>
                <a:gd name="T11" fmla="*/ 22 h 56"/>
                <a:gd name="T12" fmla="*/ 0 w 99"/>
                <a:gd name="T13" fmla="*/ 5 h 56"/>
                <a:gd name="T14" fmla="*/ 99 w 99"/>
                <a:gd name="T15" fmla="*/ 0 h 56"/>
                <a:gd name="T16" fmla="*/ 96 w 99"/>
                <a:gd name="T17" fmla="*/ 19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9" h="56">
                  <a:moveTo>
                    <a:pt x="96" y="19"/>
                  </a:moveTo>
                  <a:cubicBezTo>
                    <a:pt x="93" y="29"/>
                    <a:pt x="86" y="38"/>
                    <a:pt x="77" y="44"/>
                  </a:cubicBezTo>
                  <a:cubicBezTo>
                    <a:pt x="77" y="45"/>
                    <a:pt x="76" y="45"/>
                    <a:pt x="76" y="45"/>
                  </a:cubicBezTo>
                  <a:cubicBezTo>
                    <a:pt x="61" y="55"/>
                    <a:pt x="40" y="56"/>
                    <a:pt x="24" y="48"/>
                  </a:cubicBezTo>
                  <a:cubicBezTo>
                    <a:pt x="24" y="48"/>
                    <a:pt x="24" y="48"/>
                    <a:pt x="23" y="47"/>
                  </a:cubicBezTo>
                  <a:cubicBezTo>
                    <a:pt x="14" y="42"/>
                    <a:pt x="7" y="33"/>
                    <a:pt x="3" y="22"/>
                  </a:cubicBezTo>
                  <a:cubicBezTo>
                    <a:pt x="1" y="17"/>
                    <a:pt x="0" y="11"/>
                    <a:pt x="0" y="5"/>
                  </a:cubicBezTo>
                  <a:cubicBezTo>
                    <a:pt x="33" y="2"/>
                    <a:pt x="66" y="0"/>
                    <a:pt x="99" y="0"/>
                  </a:cubicBezTo>
                  <a:cubicBezTo>
                    <a:pt x="99" y="6"/>
                    <a:pt x="98" y="13"/>
                    <a:pt x="96" y="19"/>
                  </a:cubicBezTo>
                  <a:close/>
                </a:path>
              </a:pathLst>
            </a:custGeom>
            <a:solidFill>
              <a:srgbClr val="A22D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4" name="ïṣľïḍé"/>
            <p:cNvSpPr/>
            <p:nvPr/>
          </p:nvSpPr>
          <p:spPr bwMode="auto">
            <a:xfrm>
              <a:off x="6570663" y="3717926"/>
              <a:ext cx="373063" cy="82550"/>
            </a:xfrm>
            <a:custGeom>
              <a:avLst/>
              <a:gdLst>
                <a:gd name="T0" fmla="*/ 96 w 99"/>
                <a:gd name="T1" fmla="*/ 19 h 22"/>
                <a:gd name="T2" fmla="*/ 3 w 99"/>
                <a:gd name="T3" fmla="*/ 22 h 22"/>
                <a:gd name="T4" fmla="*/ 0 w 99"/>
                <a:gd name="T5" fmla="*/ 5 h 22"/>
                <a:gd name="T6" fmla="*/ 99 w 99"/>
                <a:gd name="T7" fmla="*/ 0 h 22"/>
                <a:gd name="T8" fmla="*/ 96 w 99"/>
                <a:gd name="T9" fmla="*/ 19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" h="22">
                  <a:moveTo>
                    <a:pt x="96" y="19"/>
                  </a:moveTo>
                  <a:cubicBezTo>
                    <a:pt x="65" y="20"/>
                    <a:pt x="34" y="21"/>
                    <a:pt x="3" y="22"/>
                  </a:cubicBezTo>
                  <a:cubicBezTo>
                    <a:pt x="1" y="17"/>
                    <a:pt x="0" y="11"/>
                    <a:pt x="0" y="5"/>
                  </a:cubicBezTo>
                  <a:cubicBezTo>
                    <a:pt x="33" y="2"/>
                    <a:pt x="66" y="0"/>
                    <a:pt x="99" y="0"/>
                  </a:cubicBezTo>
                  <a:cubicBezTo>
                    <a:pt x="99" y="6"/>
                    <a:pt x="98" y="13"/>
                    <a:pt x="96" y="19"/>
                  </a:cubicBezTo>
                  <a:close/>
                </a:path>
              </a:pathLst>
            </a:custGeom>
            <a:solidFill>
              <a:srgbClr val="FEFE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5" name="îṡḷïḑé"/>
            <p:cNvSpPr/>
            <p:nvPr/>
          </p:nvSpPr>
          <p:spPr bwMode="auto">
            <a:xfrm>
              <a:off x="6657975" y="3846513"/>
              <a:ext cx="201613" cy="82550"/>
            </a:xfrm>
            <a:custGeom>
              <a:avLst/>
              <a:gdLst>
                <a:gd name="T0" fmla="*/ 54 w 54"/>
                <a:gd name="T1" fmla="*/ 10 h 22"/>
                <a:gd name="T2" fmla="*/ 53 w 54"/>
                <a:gd name="T3" fmla="*/ 11 h 22"/>
                <a:gd name="T4" fmla="*/ 1 w 54"/>
                <a:gd name="T5" fmla="*/ 14 h 22"/>
                <a:gd name="T6" fmla="*/ 0 w 54"/>
                <a:gd name="T7" fmla="*/ 13 h 22"/>
                <a:gd name="T8" fmla="*/ 25 w 54"/>
                <a:gd name="T9" fmla="*/ 1 h 22"/>
                <a:gd name="T10" fmla="*/ 54 w 54"/>
                <a:gd name="T1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22">
                  <a:moveTo>
                    <a:pt x="54" y="10"/>
                  </a:moveTo>
                  <a:cubicBezTo>
                    <a:pt x="54" y="11"/>
                    <a:pt x="53" y="11"/>
                    <a:pt x="53" y="11"/>
                  </a:cubicBezTo>
                  <a:cubicBezTo>
                    <a:pt x="38" y="21"/>
                    <a:pt x="17" y="22"/>
                    <a:pt x="1" y="14"/>
                  </a:cubicBezTo>
                  <a:cubicBezTo>
                    <a:pt x="1" y="14"/>
                    <a:pt x="1" y="14"/>
                    <a:pt x="0" y="13"/>
                  </a:cubicBezTo>
                  <a:cubicBezTo>
                    <a:pt x="7" y="7"/>
                    <a:pt x="16" y="2"/>
                    <a:pt x="25" y="1"/>
                  </a:cubicBezTo>
                  <a:cubicBezTo>
                    <a:pt x="36" y="0"/>
                    <a:pt x="46" y="4"/>
                    <a:pt x="54" y="10"/>
                  </a:cubicBezTo>
                  <a:close/>
                </a:path>
              </a:pathLst>
            </a:custGeom>
            <a:solidFill>
              <a:srgbClr val="C936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6" name="iśḻíḋé"/>
            <p:cNvSpPr/>
            <p:nvPr/>
          </p:nvSpPr>
          <p:spPr bwMode="auto">
            <a:xfrm>
              <a:off x="5703888" y="1541463"/>
              <a:ext cx="1122363" cy="755650"/>
            </a:xfrm>
            <a:custGeom>
              <a:avLst/>
              <a:gdLst>
                <a:gd name="T0" fmla="*/ 291 w 299"/>
                <a:gd name="T1" fmla="*/ 1 h 201"/>
                <a:gd name="T2" fmla="*/ 175 w 299"/>
                <a:gd name="T3" fmla="*/ 92 h 201"/>
                <a:gd name="T4" fmla="*/ 102 w 299"/>
                <a:gd name="T5" fmla="*/ 152 h 201"/>
                <a:gd name="T6" fmla="*/ 4 w 299"/>
                <a:gd name="T7" fmla="*/ 181 h 201"/>
                <a:gd name="T8" fmla="*/ 3 w 299"/>
                <a:gd name="T9" fmla="*/ 186 h 201"/>
                <a:gd name="T10" fmla="*/ 150 w 299"/>
                <a:gd name="T11" fmla="*/ 129 h 201"/>
                <a:gd name="T12" fmla="*/ 293 w 299"/>
                <a:gd name="T13" fmla="*/ 10 h 201"/>
                <a:gd name="T14" fmla="*/ 291 w 299"/>
                <a:gd name="T15" fmla="*/ 1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9" h="201">
                  <a:moveTo>
                    <a:pt x="291" y="1"/>
                  </a:moveTo>
                  <a:cubicBezTo>
                    <a:pt x="240" y="12"/>
                    <a:pt x="210" y="58"/>
                    <a:pt x="175" y="92"/>
                  </a:cubicBezTo>
                  <a:cubicBezTo>
                    <a:pt x="153" y="115"/>
                    <a:pt x="129" y="136"/>
                    <a:pt x="102" y="152"/>
                  </a:cubicBezTo>
                  <a:cubicBezTo>
                    <a:pt x="70" y="172"/>
                    <a:pt x="41" y="179"/>
                    <a:pt x="4" y="181"/>
                  </a:cubicBezTo>
                  <a:cubicBezTo>
                    <a:pt x="1" y="181"/>
                    <a:pt x="0" y="185"/>
                    <a:pt x="3" y="186"/>
                  </a:cubicBezTo>
                  <a:cubicBezTo>
                    <a:pt x="55" y="201"/>
                    <a:pt x="112" y="160"/>
                    <a:pt x="150" y="129"/>
                  </a:cubicBezTo>
                  <a:cubicBezTo>
                    <a:pt x="196" y="90"/>
                    <a:pt x="232" y="27"/>
                    <a:pt x="293" y="10"/>
                  </a:cubicBezTo>
                  <a:cubicBezTo>
                    <a:pt x="299" y="9"/>
                    <a:pt x="297" y="0"/>
                    <a:pt x="291" y="1"/>
                  </a:cubicBezTo>
                  <a:close/>
                </a:path>
              </a:pathLst>
            </a:custGeom>
            <a:solidFill>
              <a:srgbClr val="8D2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7" name="î$ļîḍè"/>
            <p:cNvSpPr/>
            <p:nvPr/>
          </p:nvSpPr>
          <p:spPr bwMode="auto">
            <a:xfrm>
              <a:off x="5668963" y="1692276"/>
              <a:ext cx="2051050" cy="2728913"/>
            </a:xfrm>
            <a:custGeom>
              <a:avLst/>
              <a:gdLst>
                <a:gd name="T0" fmla="*/ 536 w 546"/>
                <a:gd name="T1" fmla="*/ 359 h 726"/>
                <a:gd name="T2" fmla="*/ 504 w 546"/>
                <a:gd name="T3" fmla="*/ 173 h 726"/>
                <a:gd name="T4" fmla="*/ 439 w 546"/>
                <a:gd name="T5" fmla="*/ 29 h 726"/>
                <a:gd name="T6" fmla="*/ 433 w 546"/>
                <a:gd name="T7" fmla="*/ 29 h 726"/>
                <a:gd name="T8" fmla="*/ 380 w 546"/>
                <a:gd name="T9" fmla="*/ 69 h 726"/>
                <a:gd name="T10" fmla="*/ 368 w 546"/>
                <a:gd name="T11" fmla="*/ 2 h 726"/>
                <a:gd name="T12" fmla="*/ 364 w 546"/>
                <a:gd name="T13" fmla="*/ 3 h 726"/>
                <a:gd name="T14" fmla="*/ 373 w 546"/>
                <a:gd name="T15" fmla="*/ 68 h 726"/>
                <a:gd name="T16" fmla="*/ 373 w 546"/>
                <a:gd name="T17" fmla="*/ 79 h 726"/>
                <a:gd name="T18" fmla="*/ 334 w 546"/>
                <a:gd name="T19" fmla="*/ 65 h 726"/>
                <a:gd name="T20" fmla="*/ 301 w 546"/>
                <a:gd name="T21" fmla="*/ 102 h 726"/>
                <a:gd name="T22" fmla="*/ 284 w 546"/>
                <a:gd name="T23" fmla="*/ 120 h 726"/>
                <a:gd name="T24" fmla="*/ 260 w 546"/>
                <a:gd name="T25" fmla="*/ 128 h 726"/>
                <a:gd name="T26" fmla="*/ 258 w 546"/>
                <a:gd name="T27" fmla="*/ 108 h 726"/>
                <a:gd name="T28" fmla="*/ 260 w 546"/>
                <a:gd name="T29" fmla="*/ 106 h 726"/>
                <a:gd name="T30" fmla="*/ 254 w 546"/>
                <a:gd name="T31" fmla="*/ 99 h 726"/>
                <a:gd name="T32" fmla="*/ 137 w 546"/>
                <a:gd name="T33" fmla="*/ 179 h 726"/>
                <a:gd name="T34" fmla="*/ 3 w 546"/>
                <a:gd name="T35" fmla="*/ 199 h 726"/>
                <a:gd name="T36" fmla="*/ 2 w 546"/>
                <a:gd name="T37" fmla="*/ 203 h 726"/>
                <a:gd name="T38" fmla="*/ 38 w 546"/>
                <a:gd name="T39" fmla="*/ 208 h 726"/>
                <a:gd name="T40" fmla="*/ 19 w 546"/>
                <a:gd name="T41" fmla="*/ 470 h 726"/>
                <a:gd name="T42" fmla="*/ 34 w 546"/>
                <a:gd name="T43" fmla="*/ 601 h 726"/>
                <a:gd name="T44" fmla="*/ 63 w 546"/>
                <a:gd name="T45" fmla="*/ 712 h 726"/>
                <a:gd name="T46" fmla="*/ 69 w 546"/>
                <a:gd name="T47" fmla="*/ 709 h 726"/>
                <a:gd name="T48" fmla="*/ 28 w 546"/>
                <a:gd name="T49" fmla="*/ 461 h 726"/>
                <a:gd name="T50" fmla="*/ 26 w 546"/>
                <a:gd name="T51" fmla="*/ 339 h 726"/>
                <a:gd name="T52" fmla="*/ 46 w 546"/>
                <a:gd name="T53" fmla="*/ 208 h 726"/>
                <a:gd name="T54" fmla="*/ 143 w 546"/>
                <a:gd name="T55" fmla="*/ 186 h 726"/>
                <a:gd name="T56" fmla="*/ 250 w 546"/>
                <a:gd name="T57" fmla="*/ 116 h 726"/>
                <a:gd name="T58" fmla="*/ 279 w 546"/>
                <a:gd name="T59" fmla="*/ 136 h 726"/>
                <a:gd name="T60" fmla="*/ 314 w 546"/>
                <a:gd name="T61" fmla="*/ 100 h 726"/>
                <a:gd name="T62" fmla="*/ 335 w 546"/>
                <a:gd name="T63" fmla="*/ 76 h 726"/>
                <a:gd name="T64" fmla="*/ 372 w 546"/>
                <a:gd name="T65" fmla="*/ 89 h 726"/>
                <a:gd name="T66" fmla="*/ 373 w 546"/>
                <a:gd name="T67" fmla="*/ 89 h 726"/>
                <a:gd name="T68" fmla="*/ 370 w 546"/>
                <a:gd name="T69" fmla="*/ 125 h 726"/>
                <a:gd name="T70" fmla="*/ 371 w 546"/>
                <a:gd name="T71" fmla="*/ 126 h 726"/>
                <a:gd name="T72" fmla="*/ 377 w 546"/>
                <a:gd name="T73" fmla="*/ 128 h 726"/>
                <a:gd name="T74" fmla="*/ 425 w 546"/>
                <a:gd name="T75" fmla="*/ 118 h 726"/>
                <a:gd name="T76" fmla="*/ 444 w 546"/>
                <a:gd name="T77" fmla="*/ 151 h 726"/>
                <a:gd name="T78" fmla="*/ 474 w 546"/>
                <a:gd name="T79" fmla="*/ 229 h 726"/>
                <a:gd name="T80" fmla="*/ 495 w 546"/>
                <a:gd name="T81" fmla="*/ 396 h 726"/>
                <a:gd name="T82" fmla="*/ 497 w 546"/>
                <a:gd name="T83" fmla="*/ 564 h 726"/>
                <a:gd name="T84" fmla="*/ 457 w 546"/>
                <a:gd name="T85" fmla="*/ 722 h 726"/>
                <a:gd name="T86" fmla="*/ 460 w 546"/>
                <a:gd name="T87" fmla="*/ 724 h 726"/>
                <a:gd name="T88" fmla="*/ 505 w 546"/>
                <a:gd name="T89" fmla="*/ 564 h 726"/>
                <a:gd name="T90" fmla="*/ 499 w 546"/>
                <a:gd name="T91" fmla="*/ 353 h 726"/>
                <a:gd name="T92" fmla="*/ 462 w 546"/>
                <a:gd name="T93" fmla="*/ 169 h 726"/>
                <a:gd name="T94" fmla="*/ 443 w 546"/>
                <a:gd name="T95" fmla="*/ 129 h 726"/>
                <a:gd name="T96" fmla="*/ 424 w 546"/>
                <a:gd name="T97" fmla="*/ 101 h 726"/>
                <a:gd name="T98" fmla="*/ 373 w 546"/>
                <a:gd name="T99" fmla="*/ 121 h 726"/>
                <a:gd name="T100" fmla="*/ 380 w 546"/>
                <a:gd name="T101" fmla="*/ 79 h 726"/>
                <a:gd name="T102" fmla="*/ 382 w 546"/>
                <a:gd name="T103" fmla="*/ 78 h 726"/>
                <a:gd name="T104" fmla="*/ 422 w 546"/>
                <a:gd name="T105" fmla="*/ 48 h 726"/>
                <a:gd name="T106" fmla="*/ 454 w 546"/>
                <a:gd name="T107" fmla="*/ 65 h 726"/>
                <a:gd name="T108" fmla="*/ 485 w 546"/>
                <a:gd name="T109" fmla="*/ 147 h 726"/>
                <a:gd name="T110" fmla="*/ 523 w 546"/>
                <a:gd name="T111" fmla="*/ 342 h 726"/>
                <a:gd name="T112" fmla="*/ 534 w 546"/>
                <a:gd name="T113" fmla="*/ 533 h 726"/>
                <a:gd name="T114" fmla="*/ 528 w 546"/>
                <a:gd name="T115" fmla="*/ 632 h 726"/>
                <a:gd name="T116" fmla="*/ 504 w 546"/>
                <a:gd name="T117" fmla="*/ 717 h 726"/>
                <a:gd name="T118" fmla="*/ 510 w 546"/>
                <a:gd name="T119" fmla="*/ 719 h 726"/>
                <a:gd name="T120" fmla="*/ 544 w 546"/>
                <a:gd name="T121" fmla="*/ 560 h 726"/>
                <a:gd name="T122" fmla="*/ 536 w 546"/>
                <a:gd name="T123" fmla="*/ 359 h 7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46" h="726">
                  <a:moveTo>
                    <a:pt x="536" y="359"/>
                  </a:moveTo>
                  <a:cubicBezTo>
                    <a:pt x="529" y="297"/>
                    <a:pt x="518" y="234"/>
                    <a:pt x="504" y="173"/>
                  </a:cubicBezTo>
                  <a:cubicBezTo>
                    <a:pt x="491" y="122"/>
                    <a:pt x="478" y="68"/>
                    <a:pt x="439" y="29"/>
                  </a:cubicBezTo>
                  <a:cubicBezTo>
                    <a:pt x="438" y="28"/>
                    <a:pt x="435" y="27"/>
                    <a:pt x="433" y="29"/>
                  </a:cubicBezTo>
                  <a:cubicBezTo>
                    <a:pt x="414" y="40"/>
                    <a:pt x="396" y="53"/>
                    <a:pt x="380" y="69"/>
                  </a:cubicBezTo>
                  <a:cubicBezTo>
                    <a:pt x="379" y="46"/>
                    <a:pt x="375" y="23"/>
                    <a:pt x="368" y="2"/>
                  </a:cubicBezTo>
                  <a:cubicBezTo>
                    <a:pt x="367" y="0"/>
                    <a:pt x="364" y="1"/>
                    <a:pt x="364" y="3"/>
                  </a:cubicBezTo>
                  <a:cubicBezTo>
                    <a:pt x="368" y="25"/>
                    <a:pt x="372" y="46"/>
                    <a:pt x="373" y="68"/>
                  </a:cubicBezTo>
                  <a:cubicBezTo>
                    <a:pt x="373" y="72"/>
                    <a:pt x="373" y="75"/>
                    <a:pt x="373" y="79"/>
                  </a:cubicBezTo>
                  <a:cubicBezTo>
                    <a:pt x="363" y="65"/>
                    <a:pt x="350" y="52"/>
                    <a:pt x="334" y="65"/>
                  </a:cubicBezTo>
                  <a:cubicBezTo>
                    <a:pt x="322" y="75"/>
                    <a:pt x="312" y="90"/>
                    <a:pt x="301" y="102"/>
                  </a:cubicBezTo>
                  <a:cubicBezTo>
                    <a:pt x="296" y="108"/>
                    <a:pt x="291" y="116"/>
                    <a:pt x="284" y="120"/>
                  </a:cubicBezTo>
                  <a:cubicBezTo>
                    <a:pt x="278" y="128"/>
                    <a:pt x="270" y="130"/>
                    <a:pt x="260" y="128"/>
                  </a:cubicBezTo>
                  <a:cubicBezTo>
                    <a:pt x="259" y="121"/>
                    <a:pt x="258" y="115"/>
                    <a:pt x="258" y="108"/>
                  </a:cubicBezTo>
                  <a:cubicBezTo>
                    <a:pt x="259" y="108"/>
                    <a:pt x="260" y="107"/>
                    <a:pt x="260" y="106"/>
                  </a:cubicBezTo>
                  <a:cubicBezTo>
                    <a:pt x="264" y="101"/>
                    <a:pt x="258" y="95"/>
                    <a:pt x="254" y="99"/>
                  </a:cubicBezTo>
                  <a:cubicBezTo>
                    <a:pt x="221" y="135"/>
                    <a:pt x="183" y="162"/>
                    <a:pt x="137" y="179"/>
                  </a:cubicBezTo>
                  <a:cubicBezTo>
                    <a:pt x="93" y="196"/>
                    <a:pt x="50" y="196"/>
                    <a:pt x="3" y="199"/>
                  </a:cubicBezTo>
                  <a:cubicBezTo>
                    <a:pt x="1" y="199"/>
                    <a:pt x="0" y="202"/>
                    <a:pt x="2" y="203"/>
                  </a:cubicBezTo>
                  <a:cubicBezTo>
                    <a:pt x="14" y="206"/>
                    <a:pt x="26" y="207"/>
                    <a:pt x="38" y="208"/>
                  </a:cubicBezTo>
                  <a:cubicBezTo>
                    <a:pt x="10" y="290"/>
                    <a:pt x="12" y="384"/>
                    <a:pt x="19" y="470"/>
                  </a:cubicBezTo>
                  <a:cubicBezTo>
                    <a:pt x="22" y="514"/>
                    <a:pt x="28" y="558"/>
                    <a:pt x="34" y="601"/>
                  </a:cubicBezTo>
                  <a:cubicBezTo>
                    <a:pt x="39" y="637"/>
                    <a:pt x="39" y="684"/>
                    <a:pt x="63" y="712"/>
                  </a:cubicBezTo>
                  <a:cubicBezTo>
                    <a:pt x="65" y="715"/>
                    <a:pt x="70" y="712"/>
                    <a:pt x="69" y="709"/>
                  </a:cubicBezTo>
                  <a:cubicBezTo>
                    <a:pt x="41" y="631"/>
                    <a:pt x="34" y="544"/>
                    <a:pt x="28" y="461"/>
                  </a:cubicBezTo>
                  <a:cubicBezTo>
                    <a:pt x="25" y="420"/>
                    <a:pt x="23" y="380"/>
                    <a:pt x="26" y="339"/>
                  </a:cubicBezTo>
                  <a:cubicBezTo>
                    <a:pt x="28" y="294"/>
                    <a:pt x="37" y="251"/>
                    <a:pt x="46" y="208"/>
                  </a:cubicBezTo>
                  <a:cubicBezTo>
                    <a:pt x="79" y="207"/>
                    <a:pt x="114" y="197"/>
                    <a:pt x="143" y="186"/>
                  </a:cubicBezTo>
                  <a:cubicBezTo>
                    <a:pt x="183" y="171"/>
                    <a:pt x="220" y="147"/>
                    <a:pt x="250" y="116"/>
                  </a:cubicBezTo>
                  <a:cubicBezTo>
                    <a:pt x="250" y="134"/>
                    <a:pt x="258" y="150"/>
                    <a:pt x="279" y="136"/>
                  </a:cubicBezTo>
                  <a:cubicBezTo>
                    <a:pt x="293" y="127"/>
                    <a:pt x="304" y="113"/>
                    <a:pt x="314" y="100"/>
                  </a:cubicBezTo>
                  <a:cubicBezTo>
                    <a:pt x="320" y="93"/>
                    <a:pt x="327" y="81"/>
                    <a:pt x="335" y="76"/>
                  </a:cubicBezTo>
                  <a:cubicBezTo>
                    <a:pt x="351" y="66"/>
                    <a:pt x="360" y="79"/>
                    <a:pt x="372" y="89"/>
                  </a:cubicBezTo>
                  <a:cubicBezTo>
                    <a:pt x="372" y="89"/>
                    <a:pt x="372" y="89"/>
                    <a:pt x="373" y="89"/>
                  </a:cubicBezTo>
                  <a:cubicBezTo>
                    <a:pt x="372" y="101"/>
                    <a:pt x="371" y="113"/>
                    <a:pt x="370" y="125"/>
                  </a:cubicBezTo>
                  <a:cubicBezTo>
                    <a:pt x="370" y="125"/>
                    <a:pt x="371" y="126"/>
                    <a:pt x="371" y="126"/>
                  </a:cubicBezTo>
                  <a:cubicBezTo>
                    <a:pt x="372" y="128"/>
                    <a:pt x="374" y="130"/>
                    <a:pt x="377" y="128"/>
                  </a:cubicBezTo>
                  <a:cubicBezTo>
                    <a:pt x="391" y="118"/>
                    <a:pt x="407" y="105"/>
                    <a:pt x="425" y="118"/>
                  </a:cubicBezTo>
                  <a:cubicBezTo>
                    <a:pt x="433" y="123"/>
                    <a:pt x="440" y="143"/>
                    <a:pt x="444" y="151"/>
                  </a:cubicBezTo>
                  <a:cubicBezTo>
                    <a:pt x="457" y="176"/>
                    <a:pt x="467" y="202"/>
                    <a:pt x="474" y="229"/>
                  </a:cubicBezTo>
                  <a:cubicBezTo>
                    <a:pt x="488" y="284"/>
                    <a:pt x="492" y="340"/>
                    <a:pt x="495" y="396"/>
                  </a:cubicBezTo>
                  <a:cubicBezTo>
                    <a:pt x="497" y="452"/>
                    <a:pt x="498" y="508"/>
                    <a:pt x="497" y="564"/>
                  </a:cubicBezTo>
                  <a:cubicBezTo>
                    <a:pt x="496" y="622"/>
                    <a:pt x="485" y="671"/>
                    <a:pt x="457" y="722"/>
                  </a:cubicBezTo>
                  <a:cubicBezTo>
                    <a:pt x="456" y="724"/>
                    <a:pt x="458" y="726"/>
                    <a:pt x="460" y="724"/>
                  </a:cubicBezTo>
                  <a:cubicBezTo>
                    <a:pt x="499" y="683"/>
                    <a:pt x="504" y="618"/>
                    <a:pt x="505" y="564"/>
                  </a:cubicBezTo>
                  <a:cubicBezTo>
                    <a:pt x="506" y="494"/>
                    <a:pt x="504" y="423"/>
                    <a:pt x="499" y="353"/>
                  </a:cubicBezTo>
                  <a:cubicBezTo>
                    <a:pt x="494" y="291"/>
                    <a:pt x="485" y="227"/>
                    <a:pt x="462" y="169"/>
                  </a:cubicBezTo>
                  <a:cubicBezTo>
                    <a:pt x="457" y="155"/>
                    <a:pt x="451" y="142"/>
                    <a:pt x="443" y="129"/>
                  </a:cubicBezTo>
                  <a:cubicBezTo>
                    <a:pt x="439" y="121"/>
                    <a:pt x="433" y="106"/>
                    <a:pt x="424" y="101"/>
                  </a:cubicBezTo>
                  <a:cubicBezTo>
                    <a:pt x="408" y="90"/>
                    <a:pt x="386" y="110"/>
                    <a:pt x="373" y="121"/>
                  </a:cubicBezTo>
                  <a:cubicBezTo>
                    <a:pt x="377" y="108"/>
                    <a:pt x="379" y="93"/>
                    <a:pt x="380" y="79"/>
                  </a:cubicBezTo>
                  <a:cubicBezTo>
                    <a:pt x="380" y="79"/>
                    <a:pt x="381" y="78"/>
                    <a:pt x="382" y="78"/>
                  </a:cubicBezTo>
                  <a:cubicBezTo>
                    <a:pt x="395" y="67"/>
                    <a:pt x="408" y="57"/>
                    <a:pt x="422" y="48"/>
                  </a:cubicBezTo>
                  <a:cubicBezTo>
                    <a:pt x="439" y="36"/>
                    <a:pt x="444" y="50"/>
                    <a:pt x="454" y="65"/>
                  </a:cubicBezTo>
                  <a:cubicBezTo>
                    <a:pt x="469" y="90"/>
                    <a:pt x="478" y="119"/>
                    <a:pt x="485" y="147"/>
                  </a:cubicBezTo>
                  <a:cubicBezTo>
                    <a:pt x="502" y="211"/>
                    <a:pt x="515" y="276"/>
                    <a:pt x="523" y="342"/>
                  </a:cubicBezTo>
                  <a:cubicBezTo>
                    <a:pt x="530" y="405"/>
                    <a:pt x="534" y="469"/>
                    <a:pt x="534" y="533"/>
                  </a:cubicBezTo>
                  <a:cubicBezTo>
                    <a:pt x="533" y="566"/>
                    <a:pt x="532" y="599"/>
                    <a:pt x="528" y="632"/>
                  </a:cubicBezTo>
                  <a:cubicBezTo>
                    <a:pt x="523" y="662"/>
                    <a:pt x="513" y="688"/>
                    <a:pt x="504" y="717"/>
                  </a:cubicBezTo>
                  <a:cubicBezTo>
                    <a:pt x="503" y="720"/>
                    <a:pt x="508" y="722"/>
                    <a:pt x="510" y="719"/>
                  </a:cubicBezTo>
                  <a:cubicBezTo>
                    <a:pt x="541" y="676"/>
                    <a:pt x="543" y="611"/>
                    <a:pt x="544" y="560"/>
                  </a:cubicBezTo>
                  <a:cubicBezTo>
                    <a:pt x="546" y="493"/>
                    <a:pt x="543" y="426"/>
                    <a:pt x="536" y="359"/>
                  </a:cubicBezTo>
                  <a:close/>
                </a:path>
              </a:pathLst>
            </a:custGeom>
            <a:solidFill>
              <a:srgbClr val="8D2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8" name="ïṥḷíḑe"/>
            <p:cNvSpPr/>
            <p:nvPr/>
          </p:nvSpPr>
          <p:spPr bwMode="auto">
            <a:xfrm>
              <a:off x="5899150" y="2447926"/>
              <a:ext cx="330200" cy="2006600"/>
            </a:xfrm>
            <a:custGeom>
              <a:avLst/>
              <a:gdLst>
                <a:gd name="T0" fmla="*/ 87 w 88"/>
                <a:gd name="T1" fmla="*/ 530 h 534"/>
                <a:gd name="T2" fmla="*/ 19 w 88"/>
                <a:gd name="T3" fmla="*/ 278 h 534"/>
                <a:gd name="T4" fmla="*/ 37 w 88"/>
                <a:gd name="T5" fmla="*/ 4 h 534"/>
                <a:gd name="T6" fmla="*/ 32 w 88"/>
                <a:gd name="T7" fmla="*/ 3 h 534"/>
                <a:gd name="T8" fmla="*/ 10 w 88"/>
                <a:gd name="T9" fmla="*/ 287 h 534"/>
                <a:gd name="T10" fmla="*/ 84 w 88"/>
                <a:gd name="T11" fmla="*/ 532 h 534"/>
                <a:gd name="T12" fmla="*/ 87 w 88"/>
                <a:gd name="T13" fmla="*/ 53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534">
                  <a:moveTo>
                    <a:pt x="87" y="530"/>
                  </a:moveTo>
                  <a:cubicBezTo>
                    <a:pt x="46" y="451"/>
                    <a:pt x="28" y="366"/>
                    <a:pt x="19" y="278"/>
                  </a:cubicBezTo>
                  <a:cubicBezTo>
                    <a:pt x="10" y="184"/>
                    <a:pt x="21" y="96"/>
                    <a:pt x="37" y="4"/>
                  </a:cubicBezTo>
                  <a:cubicBezTo>
                    <a:pt x="38" y="1"/>
                    <a:pt x="33" y="0"/>
                    <a:pt x="32" y="3"/>
                  </a:cubicBezTo>
                  <a:cubicBezTo>
                    <a:pt x="1" y="92"/>
                    <a:pt x="0" y="193"/>
                    <a:pt x="10" y="287"/>
                  </a:cubicBezTo>
                  <a:cubicBezTo>
                    <a:pt x="19" y="372"/>
                    <a:pt x="35" y="460"/>
                    <a:pt x="84" y="532"/>
                  </a:cubicBezTo>
                  <a:cubicBezTo>
                    <a:pt x="85" y="534"/>
                    <a:pt x="88" y="533"/>
                    <a:pt x="87" y="530"/>
                  </a:cubicBezTo>
                  <a:close/>
                </a:path>
              </a:pathLst>
            </a:custGeom>
            <a:solidFill>
              <a:srgbClr val="8D252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19" name="ï$ḻïdé"/>
            <p:cNvSpPr/>
            <p:nvPr/>
          </p:nvSpPr>
          <p:spPr bwMode="auto">
            <a:xfrm>
              <a:off x="6421438" y="5226051"/>
              <a:ext cx="284163" cy="280988"/>
            </a:xfrm>
            <a:custGeom>
              <a:avLst/>
              <a:gdLst>
                <a:gd name="T0" fmla="*/ 34 w 76"/>
                <a:gd name="T1" fmla="*/ 2 h 75"/>
                <a:gd name="T2" fmla="*/ 73 w 76"/>
                <a:gd name="T3" fmla="*/ 31 h 75"/>
                <a:gd name="T4" fmla="*/ 46 w 76"/>
                <a:gd name="T5" fmla="*/ 71 h 75"/>
                <a:gd name="T6" fmla="*/ 4 w 76"/>
                <a:gd name="T7" fmla="*/ 46 h 75"/>
                <a:gd name="T8" fmla="*/ 28 w 76"/>
                <a:gd name="T9" fmla="*/ 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75">
                  <a:moveTo>
                    <a:pt x="34" y="2"/>
                  </a:moveTo>
                  <a:cubicBezTo>
                    <a:pt x="52" y="0"/>
                    <a:pt x="70" y="14"/>
                    <a:pt x="73" y="31"/>
                  </a:cubicBezTo>
                  <a:cubicBezTo>
                    <a:pt x="76" y="49"/>
                    <a:pt x="63" y="68"/>
                    <a:pt x="46" y="71"/>
                  </a:cubicBezTo>
                  <a:cubicBezTo>
                    <a:pt x="28" y="75"/>
                    <a:pt x="9" y="63"/>
                    <a:pt x="4" y="46"/>
                  </a:cubicBezTo>
                  <a:cubicBezTo>
                    <a:pt x="0" y="29"/>
                    <a:pt x="11" y="9"/>
                    <a:pt x="28" y="3"/>
                  </a:cubicBezTo>
                </a:path>
              </a:pathLst>
            </a:custGeom>
            <a:solidFill>
              <a:srgbClr val="240D0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0" name="ïṩḷïďê"/>
            <p:cNvSpPr/>
            <p:nvPr/>
          </p:nvSpPr>
          <p:spPr bwMode="auto">
            <a:xfrm>
              <a:off x="3386138" y="1387476"/>
              <a:ext cx="1543050" cy="658813"/>
            </a:xfrm>
            <a:custGeom>
              <a:avLst/>
              <a:gdLst>
                <a:gd name="T0" fmla="*/ 0 w 972"/>
                <a:gd name="T1" fmla="*/ 0 h 415"/>
                <a:gd name="T2" fmla="*/ 28 w 972"/>
                <a:gd name="T3" fmla="*/ 386 h 415"/>
                <a:gd name="T4" fmla="*/ 899 w 972"/>
                <a:gd name="T5" fmla="*/ 415 h 415"/>
                <a:gd name="T6" fmla="*/ 972 w 972"/>
                <a:gd name="T7" fmla="*/ 3 h 415"/>
                <a:gd name="T8" fmla="*/ 0 w 972"/>
                <a:gd name="T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2" h="415">
                  <a:moveTo>
                    <a:pt x="0" y="0"/>
                  </a:moveTo>
                  <a:lnTo>
                    <a:pt x="28" y="386"/>
                  </a:lnTo>
                  <a:lnTo>
                    <a:pt x="899" y="415"/>
                  </a:lnTo>
                  <a:lnTo>
                    <a:pt x="972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BC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1" name="ïśļiḋè"/>
            <p:cNvSpPr/>
            <p:nvPr/>
          </p:nvSpPr>
          <p:spPr bwMode="auto">
            <a:xfrm>
              <a:off x="3719513" y="2293938"/>
              <a:ext cx="1311275" cy="642938"/>
            </a:xfrm>
            <a:custGeom>
              <a:avLst/>
              <a:gdLst>
                <a:gd name="T0" fmla="*/ 0 w 349"/>
                <a:gd name="T1" fmla="*/ 0 h 171"/>
                <a:gd name="T2" fmla="*/ 23 w 349"/>
                <a:gd name="T3" fmla="*/ 165 h 171"/>
                <a:gd name="T4" fmla="*/ 306 w 349"/>
                <a:gd name="T5" fmla="*/ 171 h 171"/>
                <a:gd name="T6" fmla="*/ 349 w 349"/>
                <a:gd name="T7" fmla="*/ 3 h 171"/>
                <a:gd name="T8" fmla="*/ 0 w 349"/>
                <a:gd name="T9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171">
                  <a:moveTo>
                    <a:pt x="0" y="0"/>
                  </a:moveTo>
                  <a:cubicBezTo>
                    <a:pt x="0" y="0"/>
                    <a:pt x="17" y="163"/>
                    <a:pt x="23" y="165"/>
                  </a:cubicBezTo>
                  <a:cubicBezTo>
                    <a:pt x="29" y="167"/>
                    <a:pt x="306" y="171"/>
                    <a:pt x="306" y="171"/>
                  </a:cubicBezTo>
                  <a:cubicBezTo>
                    <a:pt x="349" y="3"/>
                    <a:pt x="349" y="3"/>
                    <a:pt x="349" y="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C8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2" name="îsļídê"/>
            <p:cNvSpPr/>
            <p:nvPr/>
          </p:nvSpPr>
          <p:spPr bwMode="auto">
            <a:xfrm>
              <a:off x="3494088" y="1944688"/>
              <a:ext cx="331788" cy="233363"/>
            </a:xfrm>
            <a:custGeom>
              <a:avLst/>
              <a:gdLst>
                <a:gd name="T0" fmla="*/ 52 w 209"/>
                <a:gd name="T1" fmla="*/ 0 h 147"/>
                <a:gd name="T2" fmla="*/ 0 w 209"/>
                <a:gd name="T3" fmla="*/ 147 h 147"/>
                <a:gd name="T4" fmla="*/ 209 w 209"/>
                <a:gd name="T5" fmla="*/ 0 h 147"/>
                <a:gd name="T6" fmla="*/ 52 w 209"/>
                <a:gd name="T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" h="147">
                  <a:moveTo>
                    <a:pt x="52" y="0"/>
                  </a:moveTo>
                  <a:lnTo>
                    <a:pt x="0" y="147"/>
                  </a:lnTo>
                  <a:lnTo>
                    <a:pt x="209" y="0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2BC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3" name="iṡlidê"/>
            <p:cNvSpPr/>
            <p:nvPr/>
          </p:nvSpPr>
          <p:spPr bwMode="auto">
            <a:xfrm>
              <a:off x="4584700" y="2865438"/>
              <a:ext cx="239713" cy="357188"/>
            </a:xfrm>
            <a:custGeom>
              <a:avLst/>
              <a:gdLst>
                <a:gd name="T0" fmla="*/ 0 w 151"/>
                <a:gd name="T1" fmla="*/ 19 h 225"/>
                <a:gd name="T2" fmla="*/ 127 w 151"/>
                <a:gd name="T3" fmla="*/ 225 h 225"/>
                <a:gd name="T4" fmla="*/ 151 w 151"/>
                <a:gd name="T5" fmla="*/ 0 h 225"/>
                <a:gd name="T6" fmla="*/ 0 w 151"/>
                <a:gd name="T7" fmla="*/ 19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1" h="225">
                  <a:moveTo>
                    <a:pt x="0" y="19"/>
                  </a:moveTo>
                  <a:lnTo>
                    <a:pt x="127" y="225"/>
                  </a:lnTo>
                  <a:lnTo>
                    <a:pt x="151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EC8A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4" name="ï$ḷîďè"/>
            <p:cNvSpPr/>
            <p:nvPr/>
          </p:nvSpPr>
          <p:spPr bwMode="auto">
            <a:xfrm>
              <a:off x="3678238" y="1612901"/>
              <a:ext cx="173038" cy="166688"/>
            </a:xfrm>
            <a:custGeom>
              <a:avLst/>
              <a:gdLst>
                <a:gd name="T0" fmla="*/ 23 w 46"/>
                <a:gd name="T1" fmla="*/ 0 h 44"/>
                <a:gd name="T2" fmla="*/ 1 w 46"/>
                <a:gd name="T3" fmla="*/ 22 h 44"/>
                <a:gd name="T4" fmla="*/ 23 w 46"/>
                <a:gd name="T5" fmla="*/ 44 h 44"/>
                <a:gd name="T6" fmla="*/ 46 w 46"/>
                <a:gd name="T7" fmla="*/ 22 h 44"/>
                <a:gd name="T8" fmla="*/ 23 w 4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4">
                  <a:moveTo>
                    <a:pt x="23" y="0"/>
                  </a:moveTo>
                  <a:cubicBezTo>
                    <a:pt x="12" y="0"/>
                    <a:pt x="0" y="10"/>
                    <a:pt x="1" y="22"/>
                  </a:cubicBezTo>
                  <a:cubicBezTo>
                    <a:pt x="2" y="34"/>
                    <a:pt x="11" y="44"/>
                    <a:pt x="23" y="44"/>
                  </a:cubicBezTo>
                  <a:cubicBezTo>
                    <a:pt x="35" y="44"/>
                    <a:pt x="46" y="34"/>
                    <a:pt x="46" y="22"/>
                  </a:cubicBezTo>
                  <a:cubicBezTo>
                    <a:pt x="45" y="10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5" name="îś1íḑé"/>
            <p:cNvSpPr/>
            <p:nvPr/>
          </p:nvSpPr>
          <p:spPr bwMode="auto">
            <a:xfrm>
              <a:off x="4068763" y="1612901"/>
              <a:ext cx="173038" cy="166688"/>
            </a:xfrm>
            <a:custGeom>
              <a:avLst/>
              <a:gdLst>
                <a:gd name="T0" fmla="*/ 23 w 46"/>
                <a:gd name="T1" fmla="*/ 0 h 44"/>
                <a:gd name="T2" fmla="*/ 1 w 46"/>
                <a:gd name="T3" fmla="*/ 22 h 44"/>
                <a:gd name="T4" fmla="*/ 23 w 46"/>
                <a:gd name="T5" fmla="*/ 44 h 44"/>
                <a:gd name="T6" fmla="*/ 46 w 46"/>
                <a:gd name="T7" fmla="*/ 22 h 44"/>
                <a:gd name="T8" fmla="*/ 23 w 4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4">
                  <a:moveTo>
                    <a:pt x="23" y="0"/>
                  </a:moveTo>
                  <a:cubicBezTo>
                    <a:pt x="12" y="0"/>
                    <a:pt x="0" y="10"/>
                    <a:pt x="1" y="22"/>
                  </a:cubicBezTo>
                  <a:cubicBezTo>
                    <a:pt x="2" y="34"/>
                    <a:pt x="11" y="44"/>
                    <a:pt x="23" y="44"/>
                  </a:cubicBezTo>
                  <a:cubicBezTo>
                    <a:pt x="35" y="44"/>
                    <a:pt x="46" y="34"/>
                    <a:pt x="46" y="22"/>
                  </a:cubicBezTo>
                  <a:cubicBezTo>
                    <a:pt x="45" y="10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6" name="ïṣlîḓe"/>
            <p:cNvSpPr/>
            <p:nvPr/>
          </p:nvSpPr>
          <p:spPr bwMode="auto">
            <a:xfrm>
              <a:off x="4459288" y="1612901"/>
              <a:ext cx="173038" cy="166688"/>
            </a:xfrm>
            <a:custGeom>
              <a:avLst/>
              <a:gdLst>
                <a:gd name="T0" fmla="*/ 23 w 46"/>
                <a:gd name="T1" fmla="*/ 0 h 44"/>
                <a:gd name="T2" fmla="*/ 1 w 46"/>
                <a:gd name="T3" fmla="*/ 22 h 44"/>
                <a:gd name="T4" fmla="*/ 23 w 46"/>
                <a:gd name="T5" fmla="*/ 44 h 44"/>
                <a:gd name="T6" fmla="*/ 46 w 46"/>
                <a:gd name="T7" fmla="*/ 22 h 44"/>
                <a:gd name="T8" fmla="*/ 23 w 46"/>
                <a:gd name="T9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4">
                  <a:moveTo>
                    <a:pt x="23" y="0"/>
                  </a:moveTo>
                  <a:cubicBezTo>
                    <a:pt x="12" y="0"/>
                    <a:pt x="0" y="10"/>
                    <a:pt x="1" y="22"/>
                  </a:cubicBezTo>
                  <a:cubicBezTo>
                    <a:pt x="2" y="34"/>
                    <a:pt x="11" y="44"/>
                    <a:pt x="23" y="44"/>
                  </a:cubicBezTo>
                  <a:cubicBezTo>
                    <a:pt x="35" y="44"/>
                    <a:pt x="46" y="34"/>
                    <a:pt x="46" y="22"/>
                  </a:cubicBezTo>
                  <a:cubicBezTo>
                    <a:pt x="45" y="10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7" name="ïṧlíḑé"/>
            <p:cNvSpPr/>
            <p:nvPr/>
          </p:nvSpPr>
          <p:spPr bwMode="auto">
            <a:xfrm>
              <a:off x="3900488" y="2511426"/>
              <a:ext cx="173038" cy="169863"/>
            </a:xfrm>
            <a:custGeom>
              <a:avLst/>
              <a:gdLst>
                <a:gd name="T0" fmla="*/ 23 w 46"/>
                <a:gd name="T1" fmla="*/ 0 h 45"/>
                <a:gd name="T2" fmla="*/ 0 w 46"/>
                <a:gd name="T3" fmla="*/ 23 h 45"/>
                <a:gd name="T4" fmla="*/ 23 w 46"/>
                <a:gd name="T5" fmla="*/ 45 h 45"/>
                <a:gd name="T6" fmla="*/ 45 w 46"/>
                <a:gd name="T7" fmla="*/ 23 h 45"/>
                <a:gd name="T8" fmla="*/ 23 w 46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11" y="0"/>
                    <a:pt x="0" y="11"/>
                    <a:pt x="0" y="23"/>
                  </a:cubicBezTo>
                  <a:cubicBezTo>
                    <a:pt x="1" y="35"/>
                    <a:pt x="10" y="45"/>
                    <a:pt x="23" y="45"/>
                  </a:cubicBezTo>
                  <a:cubicBezTo>
                    <a:pt x="34" y="45"/>
                    <a:pt x="46" y="35"/>
                    <a:pt x="45" y="23"/>
                  </a:cubicBezTo>
                  <a:cubicBezTo>
                    <a:pt x="44" y="11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8" name="îṥliḓê"/>
            <p:cNvSpPr/>
            <p:nvPr/>
          </p:nvSpPr>
          <p:spPr bwMode="auto">
            <a:xfrm>
              <a:off x="4291013" y="2511426"/>
              <a:ext cx="173038" cy="169863"/>
            </a:xfrm>
            <a:custGeom>
              <a:avLst/>
              <a:gdLst>
                <a:gd name="T0" fmla="*/ 23 w 46"/>
                <a:gd name="T1" fmla="*/ 0 h 45"/>
                <a:gd name="T2" fmla="*/ 0 w 46"/>
                <a:gd name="T3" fmla="*/ 23 h 45"/>
                <a:gd name="T4" fmla="*/ 23 w 46"/>
                <a:gd name="T5" fmla="*/ 45 h 45"/>
                <a:gd name="T6" fmla="*/ 45 w 46"/>
                <a:gd name="T7" fmla="*/ 23 h 45"/>
                <a:gd name="T8" fmla="*/ 23 w 46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11" y="0"/>
                    <a:pt x="0" y="11"/>
                    <a:pt x="0" y="23"/>
                  </a:cubicBezTo>
                  <a:cubicBezTo>
                    <a:pt x="1" y="35"/>
                    <a:pt x="10" y="45"/>
                    <a:pt x="23" y="45"/>
                  </a:cubicBezTo>
                  <a:cubicBezTo>
                    <a:pt x="34" y="45"/>
                    <a:pt x="46" y="35"/>
                    <a:pt x="45" y="23"/>
                  </a:cubicBezTo>
                  <a:cubicBezTo>
                    <a:pt x="44" y="11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29" name="íŝľïdé"/>
            <p:cNvSpPr/>
            <p:nvPr/>
          </p:nvSpPr>
          <p:spPr bwMode="auto">
            <a:xfrm>
              <a:off x="4681538" y="2511426"/>
              <a:ext cx="173038" cy="169863"/>
            </a:xfrm>
            <a:custGeom>
              <a:avLst/>
              <a:gdLst>
                <a:gd name="T0" fmla="*/ 23 w 46"/>
                <a:gd name="T1" fmla="*/ 0 h 45"/>
                <a:gd name="T2" fmla="*/ 0 w 46"/>
                <a:gd name="T3" fmla="*/ 23 h 45"/>
                <a:gd name="T4" fmla="*/ 23 w 46"/>
                <a:gd name="T5" fmla="*/ 45 h 45"/>
                <a:gd name="T6" fmla="*/ 45 w 46"/>
                <a:gd name="T7" fmla="*/ 23 h 45"/>
                <a:gd name="T8" fmla="*/ 23 w 46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45">
                  <a:moveTo>
                    <a:pt x="23" y="0"/>
                  </a:moveTo>
                  <a:cubicBezTo>
                    <a:pt x="11" y="0"/>
                    <a:pt x="0" y="11"/>
                    <a:pt x="0" y="23"/>
                  </a:cubicBezTo>
                  <a:cubicBezTo>
                    <a:pt x="1" y="35"/>
                    <a:pt x="10" y="45"/>
                    <a:pt x="23" y="45"/>
                  </a:cubicBezTo>
                  <a:cubicBezTo>
                    <a:pt x="34" y="45"/>
                    <a:pt x="46" y="35"/>
                    <a:pt x="45" y="23"/>
                  </a:cubicBezTo>
                  <a:cubicBezTo>
                    <a:pt x="44" y="11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0" name="iśľiḍê"/>
            <p:cNvSpPr/>
            <p:nvPr/>
          </p:nvSpPr>
          <p:spPr bwMode="auto">
            <a:xfrm>
              <a:off x="7554913" y="862013"/>
              <a:ext cx="976313" cy="1036638"/>
            </a:xfrm>
            <a:custGeom>
              <a:avLst/>
              <a:gdLst>
                <a:gd name="T0" fmla="*/ 30 w 260"/>
                <a:gd name="T1" fmla="*/ 58 h 276"/>
                <a:gd name="T2" fmla="*/ 1 w 260"/>
                <a:gd name="T3" fmla="*/ 140 h 276"/>
                <a:gd name="T4" fmla="*/ 23 w 260"/>
                <a:gd name="T5" fmla="*/ 223 h 276"/>
                <a:gd name="T6" fmla="*/ 55 w 260"/>
                <a:gd name="T7" fmla="*/ 249 h 276"/>
                <a:gd name="T8" fmla="*/ 167 w 260"/>
                <a:gd name="T9" fmla="*/ 267 h 276"/>
                <a:gd name="T10" fmla="*/ 251 w 260"/>
                <a:gd name="T11" fmla="*/ 193 h 276"/>
                <a:gd name="T12" fmla="*/ 257 w 260"/>
                <a:gd name="T13" fmla="*/ 117 h 276"/>
                <a:gd name="T14" fmla="*/ 246 w 260"/>
                <a:gd name="T15" fmla="*/ 73 h 276"/>
                <a:gd name="T16" fmla="*/ 186 w 260"/>
                <a:gd name="T17" fmla="*/ 21 h 276"/>
                <a:gd name="T18" fmla="*/ 30 w 260"/>
                <a:gd name="T19" fmla="*/ 58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0" h="276">
                  <a:moveTo>
                    <a:pt x="30" y="58"/>
                  </a:moveTo>
                  <a:cubicBezTo>
                    <a:pt x="12" y="82"/>
                    <a:pt x="3" y="111"/>
                    <a:pt x="1" y="140"/>
                  </a:cubicBezTo>
                  <a:cubicBezTo>
                    <a:pt x="0" y="170"/>
                    <a:pt x="5" y="200"/>
                    <a:pt x="23" y="223"/>
                  </a:cubicBezTo>
                  <a:cubicBezTo>
                    <a:pt x="32" y="234"/>
                    <a:pt x="43" y="242"/>
                    <a:pt x="55" y="249"/>
                  </a:cubicBezTo>
                  <a:cubicBezTo>
                    <a:pt x="89" y="269"/>
                    <a:pt x="130" y="276"/>
                    <a:pt x="167" y="267"/>
                  </a:cubicBezTo>
                  <a:cubicBezTo>
                    <a:pt x="205" y="257"/>
                    <a:pt x="238" y="229"/>
                    <a:pt x="251" y="193"/>
                  </a:cubicBezTo>
                  <a:cubicBezTo>
                    <a:pt x="260" y="169"/>
                    <a:pt x="260" y="142"/>
                    <a:pt x="257" y="117"/>
                  </a:cubicBezTo>
                  <a:cubicBezTo>
                    <a:pt x="255" y="102"/>
                    <a:pt x="252" y="87"/>
                    <a:pt x="246" y="73"/>
                  </a:cubicBezTo>
                  <a:cubicBezTo>
                    <a:pt x="234" y="49"/>
                    <a:pt x="211" y="31"/>
                    <a:pt x="186" y="21"/>
                  </a:cubicBezTo>
                  <a:cubicBezTo>
                    <a:pt x="131" y="0"/>
                    <a:pt x="70" y="7"/>
                    <a:pt x="30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1" name="íṡļïḑè"/>
            <p:cNvSpPr/>
            <p:nvPr/>
          </p:nvSpPr>
          <p:spPr bwMode="auto">
            <a:xfrm>
              <a:off x="7743825" y="1109663"/>
              <a:ext cx="600075" cy="560388"/>
            </a:xfrm>
            <a:custGeom>
              <a:avLst/>
              <a:gdLst>
                <a:gd name="T0" fmla="*/ 378 w 378"/>
                <a:gd name="T1" fmla="*/ 97 h 353"/>
                <a:gd name="T2" fmla="*/ 295 w 378"/>
                <a:gd name="T3" fmla="*/ 100 h 353"/>
                <a:gd name="T4" fmla="*/ 307 w 378"/>
                <a:gd name="T5" fmla="*/ 0 h 353"/>
                <a:gd name="T6" fmla="*/ 80 w 378"/>
                <a:gd name="T7" fmla="*/ 0 h 353"/>
                <a:gd name="T8" fmla="*/ 80 w 378"/>
                <a:gd name="T9" fmla="*/ 100 h 353"/>
                <a:gd name="T10" fmla="*/ 0 w 378"/>
                <a:gd name="T11" fmla="*/ 100 h 353"/>
                <a:gd name="T12" fmla="*/ 7 w 378"/>
                <a:gd name="T13" fmla="*/ 258 h 353"/>
                <a:gd name="T14" fmla="*/ 80 w 378"/>
                <a:gd name="T15" fmla="*/ 258 h 353"/>
                <a:gd name="T16" fmla="*/ 80 w 378"/>
                <a:gd name="T17" fmla="*/ 353 h 353"/>
                <a:gd name="T18" fmla="*/ 265 w 378"/>
                <a:gd name="T19" fmla="*/ 353 h 353"/>
                <a:gd name="T20" fmla="*/ 276 w 378"/>
                <a:gd name="T21" fmla="*/ 256 h 353"/>
                <a:gd name="T22" fmla="*/ 359 w 378"/>
                <a:gd name="T23" fmla="*/ 256 h 353"/>
                <a:gd name="T24" fmla="*/ 378 w 378"/>
                <a:gd name="T25" fmla="*/ 97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78" h="353">
                  <a:moveTo>
                    <a:pt x="378" y="97"/>
                  </a:moveTo>
                  <a:lnTo>
                    <a:pt x="295" y="100"/>
                  </a:lnTo>
                  <a:lnTo>
                    <a:pt x="307" y="0"/>
                  </a:lnTo>
                  <a:lnTo>
                    <a:pt x="80" y="0"/>
                  </a:lnTo>
                  <a:lnTo>
                    <a:pt x="80" y="100"/>
                  </a:lnTo>
                  <a:lnTo>
                    <a:pt x="0" y="100"/>
                  </a:lnTo>
                  <a:lnTo>
                    <a:pt x="7" y="258"/>
                  </a:lnTo>
                  <a:lnTo>
                    <a:pt x="80" y="258"/>
                  </a:lnTo>
                  <a:lnTo>
                    <a:pt x="80" y="353"/>
                  </a:lnTo>
                  <a:lnTo>
                    <a:pt x="265" y="353"/>
                  </a:lnTo>
                  <a:lnTo>
                    <a:pt x="276" y="256"/>
                  </a:lnTo>
                  <a:lnTo>
                    <a:pt x="359" y="256"/>
                  </a:lnTo>
                  <a:lnTo>
                    <a:pt x="378" y="97"/>
                  </a:lnTo>
                  <a:close/>
                </a:path>
              </a:pathLst>
            </a:custGeom>
            <a:solidFill>
              <a:srgbClr val="EC59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2" name="îṩḷiḋè"/>
            <p:cNvSpPr/>
            <p:nvPr/>
          </p:nvSpPr>
          <p:spPr bwMode="auto">
            <a:xfrm>
              <a:off x="8194675" y="1838326"/>
              <a:ext cx="412750" cy="439738"/>
            </a:xfrm>
            <a:custGeom>
              <a:avLst/>
              <a:gdLst>
                <a:gd name="T0" fmla="*/ 13 w 110"/>
                <a:gd name="T1" fmla="*/ 24 h 117"/>
                <a:gd name="T2" fmla="*/ 1 w 110"/>
                <a:gd name="T3" fmla="*/ 59 h 117"/>
                <a:gd name="T4" fmla="*/ 10 w 110"/>
                <a:gd name="T5" fmla="*/ 94 h 117"/>
                <a:gd name="T6" fmla="*/ 23 w 110"/>
                <a:gd name="T7" fmla="*/ 105 h 117"/>
                <a:gd name="T8" fmla="*/ 71 w 110"/>
                <a:gd name="T9" fmla="*/ 112 h 117"/>
                <a:gd name="T10" fmla="*/ 106 w 110"/>
                <a:gd name="T11" fmla="*/ 81 h 117"/>
                <a:gd name="T12" fmla="*/ 109 w 110"/>
                <a:gd name="T13" fmla="*/ 49 h 117"/>
                <a:gd name="T14" fmla="*/ 104 w 110"/>
                <a:gd name="T15" fmla="*/ 30 h 117"/>
                <a:gd name="T16" fmla="*/ 79 w 110"/>
                <a:gd name="T17" fmla="*/ 8 h 117"/>
                <a:gd name="T18" fmla="*/ 13 w 110"/>
                <a:gd name="T19" fmla="*/ 2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0" h="117">
                  <a:moveTo>
                    <a:pt x="13" y="24"/>
                  </a:moveTo>
                  <a:cubicBezTo>
                    <a:pt x="5" y="34"/>
                    <a:pt x="1" y="47"/>
                    <a:pt x="1" y="59"/>
                  </a:cubicBezTo>
                  <a:cubicBezTo>
                    <a:pt x="0" y="71"/>
                    <a:pt x="2" y="84"/>
                    <a:pt x="10" y="94"/>
                  </a:cubicBezTo>
                  <a:cubicBezTo>
                    <a:pt x="14" y="99"/>
                    <a:pt x="18" y="102"/>
                    <a:pt x="23" y="105"/>
                  </a:cubicBezTo>
                  <a:cubicBezTo>
                    <a:pt x="38" y="113"/>
                    <a:pt x="55" y="117"/>
                    <a:pt x="71" y="112"/>
                  </a:cubicBezTo>
                  <a:cubicBezTo>
                    <a:pt x="87" y="108"/>
                    <a:pt x="101" y="97"/>
                    <a:pt x="106" y="81"/>
                  </a:cubicBezTo>
                  <a:cubicBezTo>
                    <a:pt x="110" y="71"/>
                    <a:pt x="110" y="60"/>
                    <a:pt x="109" y="49"/>
                  </a:cubicBezTo>
                  <a:cubicBezTo>
                    <a:pt x="108" y="43"/>
                    <a:pt x="107" y="36"/>
                    <a:pt x="104" y="30"/>
                  </a:cubicBezTo>
                  <a:cubicBezTo>
                    <a:pt x="99" y="20"/>
                    <a:pt x="89" y="13"/>
                    <a:pt x="79" y="8"/>
                  </a:cubicBezTo>
                  <a:cubicBezTo>
                    <a:pt x="55" y="0"/>
                    <a:pt x="29" y="3"/>
                    <a:pt x="13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3" name="îṩļidè"/>
            <p:cNvSpPr/>
            <p:nvPr/>
          </p:nvSpPr>
          <p:spPr bwMode="auto">
            <a:xfrm>
              <a:off x="8269288" y="1936751"/>
              <a:ext cx="261938" cy="247650"/>
            </a:xfrm>
            <a:custGeom>
              <a:avLst/>
              <a:gdLst>
                <a:gd name="T0" fmla="*/ 0 w 165"/>
                <a:gd name="T1" fmla="*/ 43 h 156"/>
                <a:gd name="T2" fmla="*/ 35 w 165"/>
                <a:gd name="T3" fmla="*/ 43 h 156"/>
                <a:gd name="T4" fmla="*/ 31 w 165"/>
                <a:gd name="T5" fmla="*/ 0 h 156"/>
                <a:gd name="T6" fmla="*/ 132 w 165"/>
                <a:gd name="T7" fmla="*/ 0 h 156"/>
                <a:gd name="T8" fmla="*/ 130 w 165"/>
                <a:gd name="T9" fmla="*/ 45 h 156"/>
                <a:gd name="T10" fmla="*/ 165 w 165"/>
                <a:gd name="T11" fmla="*/ 45 h 156"/>
                <a:gd name="T12" fmla="*/ 163 w 165"/>
                <a:gd name="T13" fmla="*/ 116 h 156"/>
                <a:gd name="T14" fmla="*/ 130 w 165"/>
                <a:gd name="T15" fmla="*/ 116 h 156"/>
                <a:gd name="T16" fmla="*/ 130 w 165"/>
                <a:gd name="T17" fmla="*/ 156 h 156"/>
                <a:gd name="T18" fmla="*/ 47 w 165"/>
                <a:gd name="T19" fmla="*/ 156 h 156"/>
                <a:gd name="T20" fmla="*/ 42 w 165"/>
                <a:gd name="T21" fmla="*/ 114 h 156"/>
                <a:gd name="T22" fmla="*/ 7 w 165"/>
                <a:gd name="T23" fmla="*/ 111 h 156"/>
                <a:gd name="T24" fmla="*/ 0 w 165"/>
                <a:gd name="T25" fmla="*/ 43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5" h="156">
                  <a:moveTo>
                    <a:pt x="0" y="43"/>
                  </a:moveTo>
                  <a:lnTo>
                    <a:pt x="35" y="43"/>
                  </a:lnTo>
                  <a:lnTo>
                    <a:pt x="31" y="0"/>
                  </a:lnTo>
                  <a:lnTo>
                    <a:pt x="132" y="0"/>
                  </a:lnTo>
                  <a:lnTo>
                    <a:pt x="130" y="45"/>
                  </a:lnTo>
                  <a:lnTo>
                    <a:pt x="165" y="45"/>
                  </a:lnTo>
                  <a:lnTo>
                    <a:pt x="163" y="116"/>
                  </a:lnTo>
                  <a:lnTo>
                    <a:pt x="130" y="116"/>
                  </a:lnTo>
                  <a:lnTo>
                    <a:pt x="130" y="156"/>
                  </a:lnTo>
                  <a:lnTo>
                    <a:pt x="47" y="156"/>
                  </a:lnTo>
                  <a:lnTo>
                    <a:pt x="42" y="114"/>
                  </a:lnTo>
                  <a:lnTo>
                    <a:pt x="7" y="11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EC636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4" name="iŝļíďê"/>
            <p:cNvSpPr/>
            <p:nvPr/>
          </p:nvSpPr>
          <p:spPr bwMode="auto">
            <a:xfrm>
              <a:off x="7735888" y="4195763"/>
              <a:ext cx="1250950" cy="1585913"/>
            </a:xfrm>
            <a:custGeom>
              <a:avLst/>
              <a:gdLst>
                <a:gd name="T0" fmla="*/ 0 w 788"/>
                <a:gd name="T1" fmla="*/ 0 h 999"/>
                <a:gd name="T2" fmla="*/ 47 w 788"/>
                <a:gd name="T3" fmla="*/ 999 h 999"/>
                <a:gd name="T4" fmla="*/ 700 w 788"/>
                <a:gd name="T5" fmla="*/ 999 h 999"/>
                <a:gd name="T6" fmla="*/ 788 w 788"/>
                <a:gd name="T7" fmla="*/ 0 h 999"/>
                <a:gd name="T8" fmla="*/ 0 w 788"/>
                <a:gd name="T9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8" h="999">
                  <a:moveTo>
                    <a:pt x="0" y="0"/>
                  </a:moveTo>
                  <a:lnTo>
                    <a:pt x="47" y="999"/>
                  </a:lnTo>
                  <a:lnTo>
                    <a:pt x="700" y="999"/>
                  </a:lnTo>
                  <a:lnTo>
                    <a:pt x="7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1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5" name="işļîḑè"/>
            <p:cNvSpPr/>
            <p:nvPr/>
          </p:nvSpPr>
          <p:spPr bwMode="auto">
            <a:xfrm>
              <a:off x="7815263" y="4387851"/>
              <a:ext cx="1066800" cy="1220788"/>
            </a:xfrm>
            <a:custGeom>
              <a:avLst/>
              <a:gdLst>
                <a:gd name="T0" fmla="*/ 0 w 672"/>
                <a:gd name="T1" fmla="*/ 0 h 769"/>
                <a:gd name="T2" fmla="*/ 33 w 672"/>
                <a:gd name="T3" fmla="*/ 767 h 769"/>
                <a:gd name="T4" fmla="*/ 598 w 672"/>
                <a:gd name="T5" fmla="*/ 769 h 769"/>
                <a:gd name="T6" fmla="*/ 672 w 672"/>
                <a:gd name="T7" fmla="*/ 0 h 769"/>
                <a:gd name="T8" fmla="*/ 0 w 672"/>
                <a:gd name="T9" fmla="*/ 0 h 7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2" h="769">
                  <a:moveTo>
                    <a:pt x="0" y="0"/>
                  </a:moveTo>
                  <a:lnTo>
                    <a:pt x="33" y="767"/>
                  </a:lnTo>
                  <a:lnTo>
                    <a:pt x="598" y="769"/>
                  </a:lnTo>
                  <a:lnTo>
                    <a:pt x="6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80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6" name="îṣlídè"/>
            <p:cNvSpPr/>
            <p:nvPr/>
          </p:nvSpPr>
          <p:spPr bwMode="auto">
            <a:xfrm>
              <a:off x="8220075" y="5630863"/>
              <a:ext cx="169863" cy="128588"/>
            </a:xfrm>
            <a:custGeom>
              <a:avLst/>
              <a:gdLst>
                <a:gd name="T0" fmla="*/ 23 w 45"/>
                <a:gd name="T1" fmla="*/ 0 h 34"/>
                <a:gd name="T2" fmla="*/ 23 w 45"/>
                <a:gd name="T3" fmla="*/ 34 h 34"/>
                <a:gd name="T4" fmla="*/ 23 w 45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4">
                  <a:moveTo>
                    <a:pt x="23" y="0"/>
                  </a:moveTo>
                  <a:cubicBezTo>
                    <a:pt x="1" y="0"/>
                    <a:pt x="0" y="34"/>
                    <a:pt x="23" y="34"/>
                  </a:cubicBezTo>
                  <a:cubicBezTo>
                    <a:pt x="45" y="34"/>
                    <a:pt x="45" y="0"/>
                    <a:pt x="23" y="0"/>
                  </a:cubicBezTo>
                  <a:close/>
                </a:path>
              </a:pathLst>
            </a:custGeom>
            <a:solidFill>
              <a:srgbClr val="3F61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7" name="ïṣḻïḍè"/>
            <p:cNvSpPr/>
            <p:nvPr/>
          </p:nvSpPr>
          <p:spPr bwMode="auto">
            <a:xfrm>
              <a:off x="7969250" y="4424363"/>
              <a:ext cx="863600" cy="1101725"/>
            </a:xfrm>
            <a:custGeom>
              <a:avLst/>
              <a:gdLst>
                <a:gd name="T0" fmla="*/ 378 w 544"/>
                <a:gd name="T1" fmla="*/ 0 h 694"/>
                <a:gd name="T2" fmla="*/ 0 w 544"/>
                <a:gd name="T3" fmla="*/ 694 h 694"/>
                <a:gd name="T4" fmla="*/ 172 w 544"/>
                <a:gd name="T5" fmla="*/ 694 h 694"/>
                <a:gd name="T6" fmla="*/ 544 w 544"/>
                <a:gd name="T7" fmla="*/ 97 h 694"/>
                <a:gd name="T8" fmla="*/ 544 w 544"/>
                <a:gd name="T9" fmla="*/ 0 h 694"/>
                <a:gd name="T10" fmla="*/ 378 w 544"/>
                <a:gd name="T11" fmla="*/ 0 h 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4" h="694">
                  <a:moveTo>
                    <a:pt x="378" y="0"/>
                  </a:moveTo>
                  <a:lnTo>
                    <a:pt x="0" y="694"/>
                  </a:lnTo>
                  <a:lnTo>
                    <a:pt x="172" y="694"/>
                  </a:lnTo>
                  <a:lnTo>
                    <a:pt x="544" y="97"/>
                  </a:lnTo>
                  <a:lnTo>
                    <a:pt x="544" y="0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8" name="isľiḋé"/>
            <p:cNvSpPr/>
            <p:nvPr/>
          </p:nvSpPr>
          <p:spPr bwMode="auto">
            <a:xfrm>
              <a:off x="8401050" y="4857751"/>
              <a:ext cx="385763" cy="668338"/>
            </a:xfrm>
            <a:custGeom>
              <a:avLst/>
              <a:gdLst>
                <a:gd name="T0" fmla="*/ 243 w 243"/>
                <a:gd name="T1" fmla="*/ 0 h 421"/>
                <a:gd name="T2" fmla="*/ 0 w 243"/>
                <a:gd name="T3" fmla="*/ 421 h 421"/>
                <a:gd name="T4" fmla="*/ 82 w 243"/>
                <a:gd name="T5" fmla="*/ 421 h 421"/>
                <a:gd name="T6" fmla="*/ 243 w 243"/>
                <a:gd name="T7" fmla="*/ 158 h 421"/>
                <a:gd name="T8" fmla="*/ 243 w 243"/>
                <a:gd name="T9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421">
                  <a:moveTo>
                    <a:pt x="243" y="0"/>
                  </a:moveTo>
                  <a:lnTo>
                    <a:pt x="0" y="421"/>
                  </a:lnTo>
                  <a:lnTo>
                    <a:pt x="82" y="421"/>
                  </a:lnTo>
                  <a:lnTo>
                    <a:pt x="243" y="158"/>
                  </a:lnTo>
                  <a:lnTo>
                    <a:pt x="243" y="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39" name="iṧlïdê"/>
            <p:cNvSpPr/>
            <p:nvPr/>
          </p:nvSpPr>
          <p:spPr bwMode="auto">
            <a:xfrm>
              <a:off x="8223250" y="4240213"/>
              <a:ext cx="279400" cy="98425"/>
            </a:xfrm>
            <a:custGeom>
              <a:avLst/>
              <a:gdLst>
                <a:gd name="T0" fmla="*/ 72 w 74"/>
                <a:gd name="T1" fmla="*/ 8 h 26"/>
                <a:gd name="T2" fmla="*/ 63 w 74"/>
                <a:gd name="T3" fmla="*/ 2 h 26"/>
                <a:gd name="T4" fmla="*/ 8 w 74"/>
                <a:gd name="T5" fmla="*/ 5 h 26"/>
                <a:gd name="T6" fmla="*/ 8 w 74"/>
                <a:gd name="T7" fmla="*/ 21 h 26"/>
                <a:gd name="T8" fmla="*/ 63 w 74"/>
                <a:gd name="T9" fmla="*/ 24 h 26"/>
                <a:gd name="T10" fmla="*/ 72 w 74"/>
                <a:gd name="T11" fmla="*/ 18 h 26"/>
                <a:gd name="T12" fmla="*/ 72 w 74"/>
                <a:gd name="T13" fmla="*/ 8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26">
                  <a:moveTo>
                    <a:pt x="72" y="8"/>
                  </a:moveTo>
                  <a:cubicBezTo>
                    <a:pt x="71" y="4"/>
                    <a:pt x="67" y="2"/>
                    <a:pt x="63" y="2"/>
                  </a:cubicBezTo>
                  <a:cubicBezTo>
                    <a:pt x="46" y="2"/>
                    <a:pt x="26" y="0"/>
                    <a:pt x="8" y="5"/>
                  </a:cubicBezTo>
                  <a:cubicBezTo>
                    <a:pt x="0" y="7"/>
                    <a:pt x="0" y="19"/>
                    <a:pt x="8" y="21"/>
                  </a:cubicBezTo>
                  <a:cubicBezTo>
                    <a:pt x="26" y="26"/>
                    <a:pt x="46" y="24"/>
                    <a:pt x="63" y="24"/>
                  </a:cubicBezTo>
                  <a:cubicBezTo>
                    <a:pt x="67" y="24"/>
                    <a:pt x="71" y="22"/>
                    <a:pt x="72" y="18"/>
                  </a:cubicBezTo>
                  <a:cubicBezTo>
                    <a:pt x="74" y="14"/>
                    <a:pt x="74" y="12"/>
                    <a:pt x="72" y="8"/>
                  </a:cubicBezTo>
                  <a:close/>
                </a:path>
              </a:pathLst>
            </a:custGeom>
            <a:solidFill>
              <a:srgbClr val="3F61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0" name="íšľïḓé"/>
            <p:cNvSpPr/>
            <p:nvPr/>
          </p:nvSpPr>
          <p:spPr bwMode="auto">
            <a:xfrm>
              <a:off x="4459288" y="3984626"/>
              <a:ext cx="860425" cy="320675"/>
            </a:xfrm>
            <a:custGeom>
              <a:avLst/>
              <a:gdLst>
                <a:gd name="T0" fmla="*/ 0 w 542"/>
                <a:gd name="T1" fmla="*/ 5 h 202"/>
                <a:gd name="T2" fmla="*/ 22 w 542"/>
                <a:gd name="T3" fmla="*/ 202 h 202"/>
                <a:gd name="T4" fmla="*/ 509 w 542"/>
                <a:gd name="T5" fmla="*/ 202 h 202"/>
                <a:gd name="T6" fmla="*/ 542 w 542"/>
                <a:gd name="T7" fmla="*/ 0 h 202"/>
                <a:gd name="T8" fmla="*/ 0 w 542"/>
                <a:gd name="T9" fmla="*/ 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2" h="202">
                  <a:moveTo>
                    <a:pt x="0" y="5"/>
                  </a:moveTo>
                  <a:lnTo>
                    <a:pt x="22" y="202"/>
                  </a:lnTo>
                  <a:lnTo>
                    <a:pt x="509" y="202"/>
                  </a:lnTo>
                  <a:lnTo>
                    <a:pt x="542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BCFB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141" name="ïşḷíḑé"/>
            <p:cNvSpPr/>
            <p:nvPr/>
          </p:nvSpPr>
          <p:spPr>
            <a:xfrm>
              <a:off x="4510089" y="3917235"/>
              <a:ext cx="881973" cy="26161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zh-CN" altLang="en-US" sz="2000" dirty="0">
                  <a:solidFill>
                    <a:schemeClr val="bg1"/>
                  </a:solidFill>
                </a:rPr>
                <a:t>重点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2119436" y="2692030"/>
          <a:ext cx="7953128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标题 1"/>
          <p:cNvSpPr txBox="1"/>
          <p:nvPr/>
        </p:nvSpPr>
        <p:spPr>
          <a:xfrm>
            <a:off x="695325" y="1004595"/>
            <a:ext cx="10801350" cy="569913"/>
          </a:xfrm>
          <a:prstGeom prst="rect">
            <a:avLst/>
          </a:prstGeom>
          <a:noFill/>
          <a:ln w="9525">
            <a:noFill/>
          </a:ln>
        </p:spPr>
        <p:txBody>
          <a:bodyPr lIns="102870" tIns="51435" rIns="102870" bIns="51435" anchor="ctr"/>
          <a:lstStyle/>
          <a:p>
            <a:pPr marL="1028700" indent="-1028700" algn="ctr"/>
            <a:r>
              <a:rPr lang="zh-CN" altLang="en-US" sz="36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并行和并发</a:t>
            </a:r>
            <a:endParaRPr lang="zh-CN" altLang="zh-CN" sz="3600" dirty="0">
              <a:solidFill>
                <a:srgbClr val="D4273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7" name="矩形 34"/>
          <p:cNvSpPr/>
          <p:nvPr/>
        </p:nvSpPr>
        <p:spPr>
          <a:xfrm>
            <a:off x="5762625" y="1778000"/>
            <a:ext cx="666750" cy="46038"/>
          </a:xfrm>
          <a:prstGeom prst="rect">
            <a:avLst/>
          </a:prstGeom>
          <a:solidFill>
            <a:srgbClr val="D4273E"/>
          </a:solidFill>
          <a:ln w="9525">
            <a:noFill/>
          </a:ln>
        </p:spPr>
        <p:txBody>
          <a:bodyPr anchor="t"/>
          <a:lstStyle/>
          <a:p>
            <a:pPr eaLnBrk="0" hangingPunct="0"/>
            <a:endParaRPr lang="zh-CN" altLang="en-US" dirty="0">
              <a:solidFill>
                <a:srgbClr val="00B05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de88354-c753-4892-8a2d-b3fb78bdb62f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9926" y="1268999"/>
            <a:ext cx="10855781" cy="4256989"/>
            <a:chOff x="669926" y="1268999"/>
            <a:chExt cx="10855779" cy="4256988"/>
          </a:xfrm>
        </p:grpSpPr>
        <p:grpSp>
          <p:nvGrpSpPr>
            <p:cNvPr id="4" name="íṥḷîď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/>
            <p:nvPr/>
          </p:nvGrpSpPr>
          <p:grpSpPr>
            <a:xfrm>
              <a:off x="7436460" y="1848050"/>
              <a:ext cx="4089245" cy="3677937"/>
              <a:chOff x="3314233" y="1131688"/>
              <a:chExt cx="5563534" cy="5003936"/>
            </a:xfrm>
          </p:grpSpPr>
          <p:sp>
            <p:nvSpPr>
              <p:cNvPr id="21" name="íślíḋê"/>
              <p:cNvSpPr/>
              <p:nvPr/>
            </p:nvSpPr>
            <p:spPr bwMode="auto">
              <a:xfrm>
                <a:off x="4277019" y="1131688"/>
                <a:ext cx="2375103" cy="4610017"/>
              </a:xfrm>
              <a:custGeom>
                <a:avLst/>
                <a:gdLst>
                  <a:gd name="T0" fmla="*/ 218 w 1497"/>
                  <a:gd name="T1" fmla="*/ 0 h 2910"/>
                  <a:gd name="T2" fmla="*/ 1279 w 1497"/>
                  <a:gd name="T3" fmla="*/ 0 h 2910"/>
                  <a:gd name="T4" fmla="*/ 1497 w 1497"/>
                  <a:gd name="T5" fmla="*/ 218 h 2910"/>
                  <a:gd name="T6" fmla="*/ 1497 w 1497"/>
                  <a:gd name="T7" fmla="*/ 2692 h 2910"/>
                  <a:gd name="T8" fmla="*/ 1279 w 1497"/>
                  <a:gd name="T9" fmla="*/ 2910 h 2910"/>
                  <a:gd name="T10" fmla="*/ 218 w 1497"/>
                  <a:gd name="T11" fmla="*/ 2910 h 2910"/>
                  <a:gd name="T12" fmla="*/ 0 w 1497"/>
                  <a:gd name="T13" fmla="*/ 2692 h 2910"/>
                  <a:gd name="T14" fmla="*/ 0 w 1497"/>
                  <a:gd name="T15" fmla="*/ 218 h 2910"/>
                  <a:gd name="T16" fmla="*/ 218 w 1497"/>
                  <a:gd name="T17" fmla="*/ 0 h 2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497" h="2910">
                    <a:moveTo>
                      <a:pt x="218" y="0"/>
                    </a:moveTo>
                    <a:cubicBezTo>
                      <a:pt x="1279" y="0"/>
                      <a:pt x="1279" y="0"/>
                      <a:pt x="1279" y="0"/>
                    </a:cubicBezTo>
                    <a:cubicBezTo>
                      <a:pt x="1399" y="0"/>
                      <a:pt x="1497" y="98"/>
                      <a:pt x="1497" y="218"/>
                    </a:cubicBezTo>
                    <a:cubicBezTo>
                      <a:pt x="1497" y="2692"/>
                      <a:pt x="1497" y="2692"/>
                      <a:pt x="1497" y="2692"/>
                    </a:cubicBezTo>
                    <a:cubicBezTo>
                      <a:pt x="1497" y="2812"/>
                      <a:pt x="1399" y="2910"/>
                      <a:pt x="1279" y="2910"/>
                    </a:cubicBezTo>
                    <a:cubicBezTo>
                      <a:pt x="218" y="2910"/>
                      <a:pt x="218" y="2910"/>
                      <a:pt x="218" y="2910"/>
                    </a:cubicBezTo>
                    <a:cubicBezTo>
                      <a:pt x="98" y="2910"/>
                      <a:pt x="0" y="2812"/>
                      <a:pt x="0" y="2692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0" y="98"/>
                      <a:pt x="98" y="0"/>
                      <a:pt x="218" y="0"/>
                    </a:cubicBezTo>
                    <a:close/>
                  </a:path>
                </a:pathLst>
              </a:custGeom>
              <a:solidFill>
                <a:srgbClr val="0246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2" name="íSḷiḍê"/>
              <p:cNvSpPr/>
              <p:nvPr/>
            </p:nvSpPr>
            <p:spPr bwMode="auto">
              <a:xfrm>
                <a:off x="4372023" y="1635673"/>
                <a:ext cx="2182778" cy="36032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3" name="iṧļîďe"/>
              <p:cNvSpPr/>
              <p:nvPr/>
            </p:nvSpPr>
            <p:spPr bwMode="auto">
              <a:xfrm>
                <a:off x="5028942" y="1304317"/>
                <a:ext cx="871257" cy="77625"/>
              </a:xfrm>
              <a:custGeom>
                <a:avLst/>
                <a:gdLst>
                  <a:gd name="T0" fmla="*/ 25 w 549"/>
                  <a:gd name="T1" fmla="*/ 0 h 49"/>
                  <a:gd name="T2" fmla="*/ 524 w 549"/>
                  <a:gd name="T3" fmla="*/ 0 h 49"/>
                  <a:gd name="T4" fmla="*/ 549 w 549"/>
                  <a:gd name="T5" fmla="*/ 25 h 49"/>
                  <a:gd name="T6" fmla="*/ 549 w 549"/>
                  <a:gd name="T7" fmla="*/ 25 h 49"/>
                  <a:gd name="T8" fmla="*/ 524 w 549"/>
                  <a:gd name="T9" fmla="*/ 49 h 49"/>
                  <a:gd name="T10" fmla="*/ 25 w 549"/>
                  <a:gd name="T11" fmla="*/ 49 h 49"/>
                  <a:gd name="T12" fmla="*/ 0 w 549"/>
                  <a:gd name="T13" fmla="*/ 25 h 49"/>
                  <a:gd name="T14" fmla="*/ 0 w 549"/>
                  <a:gd name="T15" fmla="*/ 25 h 49"/>
                  <a:gd name="T16" fmla="*/ 25 w 549"/>
                  <a:gd name="T17" fmla="*/ 0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49" h="49">
                    <a:moveTo>
                      <a:pt x="25" y="0"/>
                    </a:moveTo>
                    <a:cubicBezTo>
                      <a:pt x="524" y="0"/>
                      <a:pt x="524" y="0"/>
                      <a:pt x="524" y="0"/>
                    </a:cubicBezTo>
                    <a:cubicBezTo>
                      <a:pt x="537" y="0"/>
                      <a:pt x="549" y="11"/>
                      <a:pt x="549" y="25"/>
                    </a:cubicBezTo>
                    <a:cubicBezTo>
                      <a:pt x="549" y="25"/>
                      <a:pt x="549" y="25"/>
                      <a:pt x="549" y="25"/>
                    </a:cubicBezTo>
                    <a:cubicBezTo>
                      <a:pt x="549" y="38"/>
                      <a:pt x="537" y="49"/>
                      <a:pt x="524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11" y="49"/>
                      <a:pt x="0" y="38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1"/>
                      <a:pt x="11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4" name="ïSḻídè"/>
              <p:cNvSpPr/>
              <p:nvPr/>
            </p:nvSpPr>
            <p:spPr bwMode="auto">
              <a:xfrm>
                <a:off x="5148276" y="5386018"/>
                <a:ext cx="632588" cy="135555"/>
              </a:xfrm>
              <a:custGeom>
                <a:avLst/>
                <a:gdLst>
                  <a:gd name="T0" fmla="*/ 43 w 399"/>
                  <a:gd name="T1" fmla="*/ 0 h 86"/>
                  <a:gd name="T2" fmla="*/ 356 w 399"/>
                  <a:gd name="T3" fmla="*/ 0 h 86"/>
                  <a:gd name="T4" fmla="*/ 399 w 399"/>
                  <a:gd name="T5" fmla="*/ 43 h 86"/>
                  <a:gd name="T6" fmla="*/ 399 w 399"/>
                  <a:gd name="T7" fmla="*/ 43 h 86"/>
                  <a:gd name="T8" fmla="*/ 356 w 399"/>
                  <a:gd name="T9" fmla="*/ 86 h 86"/>
                  <a:gd name="T10" fmla="*/ 43 w 399"/>
                  <a:gd name="T11" fmla="*/ 86 h 86"/>
                  <a:gd name="T12" fmla="*/ 0 w 399"/>
                  <a:gd name="T13" fmla="*/ 43 h 86"/>
                  <a:gd name="T14" fmla="*/ 0 w 399"/>
                  <a:gd name="T15" fmla="*/ 43 h 86"/>
                  <a:gd name="T16" fmla="*/ 43 w 399"/>
                  <a:gd name="T1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9" h="86">
                    <a:moveTo>
                      <a:pt x="43" y="0"/>
                    </a:moveTo>
                    <a:cubicBezTo>
                      <a:pt x="356" y="0"/>
                      <a:pt x="356" y="0"/>
                      <a:pt x="356" y="0"/>
                    </a:cubicBezTo>
                    <a:cubicBezTo>
                      <a:pt x="379" y="0"/>
                      <a:pt x="399" y="20"/>
                      <a:pt x="399" y="43"/>
                    </a:cubicBezTo>
                    <a:cubicBezTo>
                      <a:pt x="399" y="43"/>
                      <a:pt x="399" y="43"/>
                      <a:pt x="399" y="43"/>
                    </a:cubicBezTo>
                    <a:cubicBezTo>
                      <a:pt x="399" y="67"/>
                      <a:pt x="379" y="86"/>
                      <a:pt x="356" y="86"/>
                    </a:cubicBezTo>
                    <a:cubicBezTo>
                      <a:pt x="43" y="86"/>
                      <a:pt x="43" y="86"/>
                      <a:pt x="43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close/>
                  </a:path>
                </a:pathLst>
              </a:cu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5" name="íṧļïḋê"/>
              <p:cNvSpPr/>
              <p:nvPr/>
            </p:nvSpPr>
            <p:spPr bwMode="auto">
              <a:xfrm>
                <a:off x="4372023" y="1635673"/>
                <a:ext cx="2182778" cy="1869959"/>
              </a:xfrm>
              <a:prstGeom prst="rect">
                <a:avLst/>
              </a:prstGeom>
              <a:solidFill>
                <a:srgbClr val="7BC0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6" name="išľîḍê"/>
              <p:cNvSpPr/>
              <p:nvPr/>
            </p:nvSpPr>
            <p:spPr bwMode="auto">
              <a:xfrm>
                <a:off x="4960585" y="1951967"/>
                <a:ext cx="1005653" cy="1004495"/>
              </a:xfrm>
              <a:prstGeom prst="ellipse">
                <a:avLst/>
              </a:prstGeom>
              <a:solidFill>
                <a:srgbClr val="02465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7" name="ísļîḑé"/>
              <p:cNvSpPr/>
              <p:nvPr/>
            </p:nvSpPr>
            <p:spPr bwMode="auto">
              <a:xfrm>
                <a:off x="5249073" y="2530102"/>
                <a:ext cx="430994" cy="281537"/>
              </a:xfrm>
              <a:custGeom>
                <a:avLst/>
                <a:gdLst>
                  <a:gd name="T0" fmla="*/ 77 w 372"/>
                  <a:gd name="T1" fmla="*/ 0 h 243"/>
                  <a:gd name="T2" fmla="*/ 185 w 372"/>
                  <a:gd name="T3" fmla="*/ 42 h 243"/>
                  <a:gd name="T4" fmla="*/ 263 w 372"/>
                  <a:gd name="T5" fmla="*/ 243 h 243"/>
                  <a:gd name="T6" fmla="*/ 273 w 372"/>
                  <a:gd name="T7" fmla="*/ 219 h 243"/>
                  <a:gd name="T8" fmla="*/ 296 w 372"/>
                  <a:gd name="T9" fmla="*/ 167 h 243"/>
                  <a:gd name="T10" fmla="*/ 348 w 372"/>
                  <a:gd name="T11" fmla="*/ 191 h 243"/>
                  <a:gd name="T12" fmla="*/ 372 w 372"/>
                  <a:gd name="T13" fmla="*/ 202 h 243"/>
                  <a:gd name="T14" fmla="*/ 295 w 372"/>
                  <a:gd name="T15" fmla="*/ 0 h 243"/>
                  <a:gd name="T16" fmla="*/ 185 w 372"/>
                  <a:gd name="T17" fmla="*/ 42 h 243"/>
                  <a:gd name="T18" fmla="*/ 109 w 372"/>
                  <a:gd name="T19" fmla="*/ 243 h 243"/>
                  <a:gd name="T20" fmla="*/ 98 w 372"/>
                  <a:gd name="T21" fmla="*/ 219 h 243"/>
                  <a:gd name="T22" fmla="*/ 76 w 372"/>
                  <a:gd name="T23" fmla="*/ 167 h 243"/>
                  <a:gd name="T24" fmla="*/ 24 w 372"/>
                  <a:gd name="T25" fmla="*/ 191 h 243"/>
                  <a:gd name="T26" fmla="*/ 0 w 372"/>
                  <a:gd name="T27" fmla="*/ 202 h 243"/>
                  <a:gd name="T28" fmla="*/ 77 w 372"/>
                  <a:gd name="T29" fmla="*/ 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72" h="243">
                    <a:moveTo>
                      <a:pt x="77" y="0"/>
                    </a:moveTo>
                    <a:lnTo>
                      <a:pt x="185" y="42"/>
                    </a:lnTo>
                    <a:lnTo>
                      <a:pt x="263" y="243"/>
                    </a:lnTo>
                    <a:lnTo>
                      <a:pt x="273" y="219"/>
                    </a:lnTo>
                    <a:lnTo>
                      <a:pt x="296" y="167"/>
                    </a:lnTo>
                    <a:lnTo>
                      <a:pt x="348" y="191"/>
                    </a:lnTo>
                    <a:lnTo>
                      <a:pt x="372" y="202"/>
                    </a:lnTo>
                    <a:lnTo>
                      <a:pt x="295" y="0"/>
                    </a:lnTo>
                    <a:lnTo>
                      <a:pt x="185" y="42"/>
                    </a:lnTo>
                    <a:lnTo>
                      <a:pt x="109" y="243"/>
                    </a:lnTo>
                    <a:lnTo>
                      <a:pt x="98" y="219"/>
                    </a:lnTo>
                    <a:lnTo>
                      <a:pt x="76" y="167"/>
                    </a:lnTo>
                    <a:lnTo>
                      <a:pt x="24" y="191"/>
                    </a:lnTo>
                    <a:lnTo>
                      <a:pt x="0" y="202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rgbClr val="F14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8" name="ïŝľïdê"/>
              <p:cNvSpPr/>
              <p:nvPr/>
            </p:nvSpPr>
            <p:spPr bwMode="auto">
              <a:xfrm>
                <a:off x="5191144" y="2097949"/>
                <a:ext cx="546853" cy="575818"/>
              </a:xfrm>
              <a:custGeom>
                <a:avLst/>
                <a:gdLst>
                  <a:gd name="T0" fmla="*/ 235 w 472"/>
                  <a:gd name="T1" fmla="*/ 0 h 497"/>
                  <a:gd name="T2" fmla="*/ 297 w 472"/>
                  <a:gd name="T3" fmla="*/ 62 h 497"/>
                  <a:gd name="T4" fmla="*/ 382 w 472"/>
                  <a:gd name="T5" fmla="*/ 47 h 497"/>
                  <a:gd name="T6" fmla="*/ 396 w 472"/>
                  <a:gd name="T7" fmla="*/ 133 h 497"/>
                  <a:gd name="T8" fmla="*/ 472 w 472"/>
                  <a:gd name="T9" fmla="*/ 171 h 497"/>
                  <a:gd name="T10" fmla="*/ 432 w 472"/>
                  <a:gd name="T11" fmla="*/ 249 h 497"/>
                  <a:gd name="T12" fmla="*/ 472 w 472"/>
                  <a:gd name="T13" fmla="*/ 324 h 497"/>
                  <a:gd name="T14" fmla="*/ 394 w 472"/>
                  <a:gd name="T15" fmla="*/ 364 h 497"/>
                  <a:gd name="T16" fmla="*/ 382 w 472"/>
                  <a:gd name="T17" fmla="*/ 449 h 497"/>
                  <a:gd name="T18" fmla="*/ 296 w 472"/>
                  <a:gd name="T19" fmla="*/ 435 h 497"/>
                  <a:gd name="T20" fmla="*/ 235 w 472"/>
                  <a:gd name="T21" fmla="*/ 497 h 497"/>
                  <a:gd name="T22" fmla="*/ 174 w 472"/>
                  <a:gd name="T23" fmla="*/ 435 h 497"/>
                  <a:gd name="T24" fmla="*/ 90 w 472"/>
                  <a:gd name="T25" fmla="*/ 449 h 497"/>
                  <a:gd name="T26" fmla="*/ 76 w 472"/>
                  <a:gd name="T27" fmla="*/ 363 h 497"/>
                  <a:gd name="T28" fmla="*/ 0 w 472"/>
                  <a:gd name="T29" fmla="*/ 324 h 497"/>
                  <a:gd name="T30" fmla="*/ 39 w 472"/>
                  <a:gd name="T31" fmla="*/ 246 h 497"/>
                  <a:gd name="T32" fmla="*/ 0 w 472"/>
                  <a:gd name="T33" fmla="*/ 171 h 497"/>
                  <a:gd name="T34" fmla="*/ 76 w 472"/>
                  <a:gd name="T35" fmla="*/ 131 h 497"/>
                  <a:gd name="T36" fmla="*/ 90 w 472"/>
                  <a:gd name="T37" fmla="*/ 47 h 497"/>
                  <a:gd name="T38" fmla="*/ 176 w 472"/>
                  <a:gd name="T39" fmla="*/ 60 h 497"/>
                  <a:gd name="T40" fmla="*/ 235 w 472"/>
                  <a:gd name="T41" fmla="*/ 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72" h="497">
                    <a:moveTo>
                      <a:pt x="235" y="0"/>
                    </a:moveTo>
                    <a:lnTo>
                      <a:pt x="297" y="62"/>
                    </a:lnTo>
                    <a:lnTo>
                      <a:pt x="382" y="47"/>
                    </a:lnTo>
                    <a:lnTo>
                      <a:pt x="396" y="133"/>
                    </a:lnTo>
                    <a:lnTo>
                      <a:pt x="472" y="171"/>
                    </a:lnTo>
                    <a:lnTo>
                      <a:pt x="432" y="249"/>
                    </a:lnTo>
                    <a:lnTo>
                      <a:pt x="472" y="324"/>
                    </a:lnTo>
                    <a:lnTo>
                      <a:pt x="394" y="364"/>
                    </a:lnTo>
                    <a:lnTo>
                      <a:pt x="382" y="449"/>
                    </a:lnTo>
                    <a:lnTo>
                      <a:pt x="296" y="435"/>
                    </a:lnTo>
                    <a:lnTo>
                      <a:pt x="235" y="497"/>
                    </a:lnTo>
                    <a:lnTo>
                      <a:pt x="174" y="435"/>
                    </a:lnTo>
                    <a:lnTo>
                      <a:pt x="90" y="449"/>
                    </a:lnTo>
                    <a:lnTo>
                      <a:pt x="76" y="363"/>
                    </a:lnTo>
                    <a:lnTo>
                      <a:pt x="0" y="324"/>
                    </a:lnTo>
                    <a:lnTo>
                      <a:pt x="39" y="246"/>
                    </a:lnTo>
                    <a:lnTo>
                      <a:pt x="0" y="171"/>
                    </a:lnTo>
                    <a:lnTo>
                      <a:pt x="76" y="131"/>
                    </a:lnTo>
                    <a:lnTo>
                      <a:pt x="90" y="47"/>
                    </a:lnTo>
                    <a:lnTo>
                      <a:pt x="176" y="60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rgbClr val="F3CD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29" name="iṩľiḍe"/>
              <p:cNvSpPr/>
              <p:nvPr/>
            </p:nvSpPr>
            <p:spPr bwMode="auto">
              <a:xfrm>
                <a:off x="5294258" y="2205698"/>
                <a:ext cx="340625" cy="340624"/>
              </a:xfrm>
              <a:prstGeom prst="ellipse">
                <a:avLst/>
              </a:prstGeom>
              <a:solidFill>
                <a:srgbClr val="FFFF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0" name="îs1ïḓé"/>
              <p:cNvSpPr/>
              <p:nvPr/>
            </p:nvSpPr>
            <p:spPr bwMode="auto">
              <a:xfrm>
                <a:off x="4951316" y="3134884"/>
                <a:ext cx="1026508" cy="139030"/>
              </a:xfrm>
              <a:custGeom>
                <a:avLst/>
                <a:gdLst>
                  <a:gd name="T0" fmla="*/ 23 w 647"/>
                  <a:gd name="T1" fmla="*/ 87 h 88"/>
                  <a:gd name="T2" fmla="*/ 33 w 647"/>
                  <a:gd name="T3" fmla="*/ 41 h 88"/>
                  <a:gd name="T4" fmla="*/ 23 w 647"/>
                  <a:gd name="T5" fmla="*/ 1 h 88"/>
                  <a:gd name="T6" fmla="*/ 11 w 647"/>
                  <a:gd name="T7" fmla="*/ 10 h 88"/>
                  <a:gd name="T8" fmla="*/ 34 w 647"/>
                  <a:gd name="T9" fmla="*/ 26 h 88"/>
                  <a:gd name="T10" fmla="*/ 11 w 647"/>
                  <a:gd name="T11" fmla="*/ 78 h 88"/>
                  <a:gd name="T12" fmla="*/ 35 w 647"/>
                  <a:gd name="T13" fmla="*/ 59 h 88"/>
                  <a:gd name="T14" fmla="*/ 11 w 647"/>
                  <a:gd name="T15" fmla="*/ 78 h 88"/>
                  <a:gd name="T16" fmla="*/ 56 w 647"/>
                  <a:gd name="T17" fmla="*/ 66 h 88"/>
                  <a:gd name="T18" fmla="*/ 102 w 647"/>
                  <a:gd name="T19" fmla="*/ 1 h 88"/>
                  <a:gd name="T20" fmla="*/ 79 w 647"/>
                  <a:gd name="T21" fmla="*/ 79 h 88"/>
                  <a:gd name="T22" fmla="*/ 135 w 647"/>
                  <a:gd name="T23" fmla="*/ 0 h 88"/>
                  <a:gd name="T24" fmla="*/ 134 w 647"/>
                  <a:gd name="T25" fmla="*/ 79 h 88"/>
                  <a:gd name="T26" fmla="*/ 112 w 647"/>
                  <a:gd name="T27" fmla="*/ 61 h 88"/>
                  <a:gd name="T28" fmla="*/ 157 w 647"/>
                  <a:gd name="T29" fmla="*/ 66 h 88"/>
                  <a:gd name="T30" fmla="*/ 147 w 647"/>
                  <a:gd name="T31" fmla="*/ 21 h 88"/>
                  <a:gd name="T32" fmla="*/ 157 w 647"/>
                  <a:gd name="T33" fmla="*/ 21 h 88"/>
                  <a:gd name="T34" fmla="*/ 167 w 647"/>
                  <a:gd name="T35" fmla="*/ 87 h 88"/>
                  <a:gd name="T36" fmla="*/ 167 w 647"/>
                  <a:gd name="T37" fmla="*/ 1 h 88"/>
                  <a:gd name="T38" fmla="*/ 238 w 647"/>
                  <a:gd name="T39" fmla="*/ 87 h 88"/>
                  <a:gd name="T40" fmla="*/ 228 w 647"/>
                  <a:gd name="T41" fmla="*/ 63 h 88"/>
                  <a:gd name="T42" fmla="*/ 190 w 647"/>
                  <a:gd name="T43" fmla="*/ 87 h 88"/>
                  <a:gd name="T44" fmla="*/ 261 w 647"/>
                  <a:gd name="T45" fmla="*/ 39 h 88"/>
                  <a:gd name="T46" fmla="*/ 292 w 647"/>
                  <a:gd name="T47" fmla="*/ 1 h 88"/>
                  <a:gd name="T48" fmla="*/ 292 w 647"/>
                  <a:gd name="T49" fmla="*/ 87 h 88"/>
                  <a:gd name="T50" fmla="*/ 261 w 647"/>
                  <a:gd name="T51" fmla="*/ 47 h 88"/>
                  <a:gd name="T52" fmla="*/ 261 w 647"/>
                  <a:gd name="T53" fmla="*/ 39 h 88"/>
                  <a:gd name="T54" fmla="*/ 335 w 647"/>
                  <a:gd name="T55" fmla="*/ 67 h 88"/>
                  <a:gd name="T56" fmla="*/ 311 w 647"/>
                  <a:gd name="T57" fmla="*/ 61 h 88"/>
                  <a:gd name="T58" fmla="*/ 324 w 647"/>
                  <a:gd name="T59" fmla="*/ 87 h 88"/>
                  <a:gd name="T60" fmla="*/ 324 w 647"/>
                  <a:gd name="T61" fmla="*/ 9 h 88"/>
                  <a:gd name="T62" fmla="*/ 346 w 647"/>
                  <a:gd name="T63" fmla="*/ 24 h 88"/>
                  <a:gd name="T64" fmla="*/ 378 w 647"/>
                  <a:gd name="T65" fmla="*/ 0 h 88"/>
                  <a:gd name="T66" fmla="*/ 377 w 647"/>
                  <a:gd name="T67" fmla="*/ 79 h 88"/>
                  <a:gd name="T68" fmla="*/ 355 w 647"/>
                  <a:gd name="T69" fmla="*/ 61 h 88"/>
                  <a:gd name="T70" fmla="*/ 401 w 647"/>
                  <a:gd name="T71" fmla="*/ 66 h 88"/>
                  <a:gd name="T72" fmla="*/ 390 w 647"/>
                  <a:gd name="T73" fmla="*/ 21 h 88"/>
                  <a:gd name="T74" fmla="*/ 400 w 647"/>
                  <a:gd name="T75" fmla="*/ 21 h 88"/>
                  <a:gd name="T76" fmla="*/ 474 w 647"/>
                  <a:gd name="T77" fmla="*/ 87 h 88"/>
                  <a:gd name="T78" fmla="*/ 450 w 647"/>
                  <a:gd name="T79" fmla="*/ 1 h 88"/>
                  <a:gd name="T80" fmla="*/ 445 w 647"/>
                  <a:gd name="T81" fmla="*/ 69 h 88"/>
                  <a:gd name="T82" fmla="*/ 469 w 647"/>
                  <a:gd name="T83" fmla="*/ 61 h 88"/>
                  <a:gd name="T84" fmla="*/ 494 w 647"/>
                  <a:gd name="T85" fmla="*/ 1 h 88"/>
                  <a:gd name="T86" fmla="*/ 506 w 647"/>
                  <a:gd name="T87" fmla="*/ 53 h 88"/>
                  <a:gd name="T88" fmla="*/ 540 w 647"/>
                  <a:gd name="T89" fmla="*/ 22 h 88"/>
                  <a:gd name="T90" fmla="*/ 506 w 647"/>
                  <a:gd name="T91" fmla="*/ 44 h 88"/>
                  <a:gd name="T92" fmla="*/ 529 w 647"/>
                  <a:gd name="T93" fmla="*/ 21 h 88"/>
                  <a:gd name="T94" fmla="*/ 506 w 647"/>
                  <a:gd name="T95" fmla="*/ 44 h 88"/>
                  <a:gd name="T96" fmla="*/ 560 w 647"/>
                  <a:gd name="T97" fmla="*/ 87 h 88"/>
                  <a:gd name="T98" fmla="*/ 594 w 647"/>
                  <a:gd name="T99" fmla="*/ 32 h 88"/>
                  <a:gd name="T100" fmla="*/ 549 w 647"/>
                  <a:gd name="T101" fmla="*/ 1 h 88"/>
                  <a:gd name="T102" fmla="*/ 571 w 647"/>
                  <a:gd name="T103" fmla="*/ 10 h 88"/>
                  <a:gd name="T104" fmla="*/ 570 w 647"/>
                  <a:gd name="T105" fmla="*/ 44 h 88"/>
                  <a:gd name="T106" fmla="*/ 602 w 647"/>
                  <a:gd name="T107" fmla="*/ 21 h 88"/>
                  <a:gd name="T108" fmla="*/ 612 w 647"/>
                  <a:gd name="T109" fmla="*/ 67 h 88"/>
                  <a:gd name="T110" fmla="*/ 601 w 647"/>
                  <a:gd name="T111" fmla="*/ 66 h 88"/>
                  <a:gd name="T112" fmla="*/ 613 w 647"/>
                  <a:gd name="T113" fmla="*/ 21 h 88"/>
                  <a:gd name="T114" fmla="*/ 636 w 647"/>
                  <a:gd name="T115" fmla="*/ 24 h 88"/>
                  <a:gd name="T116" fmla="*/ 624 w 647"/>
                  <a:gd name="T117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47" h="88">
                    <a:moveTo>
                      <a:pt x="0" y="1"/>
                    </a:moveTo>
                    <a:cubicBezTo>
                      <a:pt x="0" y="87"/>
                      <a:pt x="0" y="87"/>
                      <a:pt x="0" y="87"/>
                    </a:cubicBezTo>
                    <a:cubicBezTo>
                      <a:pt x="23" y="87"/>
                      <a:pt x="23" y="87"/>
                      <a:pt x="23" y="87"/>
                    </a:cubicBezTo>
                    <a:cubicBezTo>
                      <a:pt x="39" y="87"/>
                      <a:pt x="46" y="79"/>
                      <a:pt x="46" y="67"/>
                    </a:cubicBezTo>
                    <a:cubicBezTo>
                      <a:pt x="46" y="59"/>
                      <a:pt x="46" y="59"/>
                      <a:pt x="46" y="59"/>
                    </a:cubicBezTo>
                    <a:cubicBezTo>
                      <a:pt x="46" y="50"/>
                      <a:pt x="43" y="43"/>
                      <a:pt x="33" y="41"/>
                    </a:cubicBezTo>
                    <a:cubicBezTo>
                      <a:pt x="42" y="39"/>
                      <a:pt x="45" y="33"/>
                      <a:pt x="45" y="24"/>
                    </a:cubicBezTo>
                    <a:cubicBezTo>
                      <a:pt x="45" y="20"/>
                      <a:pt x="45" y="20"/>
                      <a:pt x="45" y="20"/>
                    </a:cubicBezTo>
                    <a:cubicBezTo>
                      <a:pt x="45" y="7"/>
                      <a:pt x="38" y="1"/>
                      <a:pt x="23" y="1"/>
                    </a:cubicBezTo>
                    <a:lnTo>
                      <a:pt x="0" y="1"/>
                    </a:lnTo>
                    <a:close/>
                    <a:moveTo>
                      <a:pt x="11" y="37"/>
                    </a:moveTo>
                    <a:cubicBezTo>
                      <a:pt x="11" y="10"/>
                      <a:pt x="11" y="10"/>
                      <a:pt x="11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31" y="10"/>
                      <a:pt x="34" y="13"/>
                      <a:pt x="34" y="21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4" y="35"/>
                      <a:pt x="29" y="37"/>
                      <a:pt x="20" y="37"/>
                    </a:cubicBezTo>
                    <a:lnTo>
                      <a:pt x="11" y="37"/>
                    </a:lnTo>
                    <a:close/>
                    <a:moveTo>
                      <a:pt x="11" y="78"/>
                    </a:moveTo>
                    <a:cubicBezTo>
                      <a:pt x="11" y="46"/>
                      <a:pt x="11" y="46"/>
                      <a:pt x="11" y="46"/>
                    </a:cubicBezTo>
                    <a:cubicBezTo>
                      <a:pt x="21" y="46"/>
                      <a:pt x="21" y="46"/>
                      <a:pt x="21" y="46"/>
                    </a:cubicBezTo>
                    <a:cubicBezTo>
                      <a:pt x="31" y="46"/>
                      <a:pt x="35" y="49"/>
                      <a:pt x="35" y="59"/>
                    </a:cubicBezTo>
                    <a:cubicBezTo>
                      <a:pt x="35" y="66"/>
                      <a:pt x="35" y="66"/>
                      <a:pt x="35" y="66"/>
                    </a:cubicBezTo>
                    <a:cubicBezTo>
                      <a:pt x="35" y="74"/>
                      <a:pt x="32" y="78"/>
                      <a:pt x="23" y="78"/>
                    </a:cubicBezTo>
                    <a:lnTo>
                      <a:pt x="11" y="78"/>
                    </a:lnTo>
                    <a:close/>
                    <a:moveTo>
                      <a:pt x="68" y="1"/>
                    </a:moveTo>
                    <a:cubicBezTo>
                      <a:pt x="56" y="1"/>
                      <a:pt x="56" y="1"/>
                      <a:pt x="56" y="1"/>
                    </a:cubicBezTo>
                    <a:cubicBezTo>
                      <a:pt x="56" y="66"/>
                      <a:pt x="56" y="66"/>
                      <a:pt x="56" y="66"/>
                    </a:cubicBezTo>
                    <a:cubicBezTo>
                      <a:pt x="56" y="79"/>
                      <a:pt x="64" y="88"/>
                      <a:pt x="79" y="88"/>
                    </a:cubicBezTo>
                    <a:cubicBezTo>
                      <a:pt x="95" y="88"/>
                      <a:pt x="102" y="79"/>
                      <a:pt x="102" y="66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91" y="1"/>
                      <a:pt x="91" y="1"/>
                      <a:pt x="91" y="1"/>
                    </a:cubicBezTo>
                    <a:cubicBezTo>
                      <a:pt x="91" y="66"/>
                      <a:pt x="91" y="66"/>
                      <a:pt x="91" y="66"/>
                    </a:cubicBezTo>
                    <a:cubicBezTo>
                      <a:pt x="91" y="74"/>
                      <a:pt x="88" y="79"/>
                      <a:pt x="79" y="79"/>
                    </a:cubicBezTo>
                    <a:cubicBezTo>
                      <a:pt x="71" y="79"/>
                      <a:pt x="68" y="74"/>
                      <a:pt x="68" y="66"/>
                    </a:cubicBezTo>
                    <a:lnTo>
                      <a:pt x="68" y="1"/>
                    </a:lnTo>
                    <a:close/>
                    <a:moveTo>
                      <a:pt x="135" y="0"/>
                    </a:moveTo>
                    <a:cubicBezTo>
                      <a:pt x="119" y="0"/>
                      <a:pt x="112" y="8"/>
                      <a:pt x="112" y="21"/>
                    </a:cubicBezTo>
                    <a:cubicBezTo>
                      <a:pt x="112" y="46"/>
                      <a:pt x="146" y="47"/>
                      <a:pt x="146" y="67"/>
                    </a:cubicBezTo>
                    <a:cubicBezTo>
                      <a:pt x="146" y="74"/>
                      <a:pt x="142" y="79"/>
                      <a:pt x="134" y="79"/>
                    </a:cubicBezTo>
                    <a:cubicBezTo>
                      <a:pt x="126" y="79"/>
                      <a:pt x="122" y="74"/>
                      <a:pt x="122" y="67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112" y="61"/>
                      <a:pt x="112" y="61"/>
                      <a:pt x="112" y="61"/>
                    </a:cubicBezTo>
                    <a:cubicBezTo>
                      <a:pt x="112" y="66"/>
                      <a:pt x="112" y="66"/>
                      <a:pt x="112" y="66"/>
                    </a:cubicBezTo>
                    <a:cubicBezTo>
                      <a:pt x="112" y="79"/>
                      <a:pt x="119" y="87"/>
                      <a:pt x="134" y="87"/>
                    </a:cubicBezTo>
                    <a:cubicBezTo>
                      <a:pt x="150" y="87"/>
                      <a:pt x="157" y="79"/>
                      <a:pt x="157" y="66"/>
                    </a:cubicBezTo>
                    <a:cubicBezTo>
                      <a:pt x="157" y="42"/>
                      <a:pt x="123" y="40"/>
                      <a:pt x="123" y="21"/>
                    </a:cubicBezTo>
                    <a:cubicBezTo>
                      <a:pt x="123" y="13"/>
                      <a:pt x="127" y="9"/>
                      <a:pt x="135" y="9"/>
                    </a:cubicBezTo>
                    <a:cubicBezTo>
                      <a:pt x="143" y="9"/>
                      <a:pt x="147" y="13"/>
                      <a:pt x="147" y="21"/>
                    </a:cubicBezTo>
                    <a:cubicBezTo>
                      <a:pt x="147" y="24"/>
                      <a:pt x="147" y="24"/>
                      <a:pt x="147" y="24"/>
                    </a:cubicBezTo>
                    <a:cubicBezTo>
                      <a:pt x="157" y="24"/>
                      <a:pt x="157" y="24"/>
                      <a:pt x="157" y="24"/>
                    </a:cubicBezTo>
                    <a:cubicBezTo>
                      <a:pt x="157" y="21"/>
                      <a:pt x="157" y="21"/>
                      <a:pt x="157" y="21"/>
                    </a:cubicBezTo>
                    <a:cubicBezTo>
                      <a:pt x="157" y="8"/>
                      <a:pt x="150" y="0"/>
                      <a:pt x="135" y="0"/>
                    </a:cubicBezTo>
                    <a:close/>
                    <a:moveTo>
                      <a:pt x="167" y="1"/>
                    </a:moveTo>
                    <a:cubicBezTo>
                      <a:pt x="167" y="87"/>
                      <a:pt x="167" y="87"/>
                      <a:pt x="167" y="87"/>
                    </a:cubicBezTo>
                    <a:cubicBezTo>
                      <a:pt x="179" y="87"/>
                      <a:pt x="179" y="87"/>
                      <a:pt x="179" y="87"/>
                    </a:cubicBezTo>
                    <a:cubicBezTo>
                      <a:pt x="179" y="1"/>
                      <a:pt x="179" y="1"/>
                      <a:pt x="179" y="1"/>
                    </a:cubicBezTo>
                    <a:lnTo>
                      <a:pt x="167" y="1"/>
                    </a:lnTo>
                    <a:close/>
                    <a:moveTo>
                      <a:pt x="200" y="17"/>
                    </a:moveTo>
                    <a:cubicBezTo>
                      <a:pt x="227" y="87"/>
                      <a:pt x="227" y="87"/>
                      <a:pt x="227" y="87"/>
                    </a:cubicBezTo>
                    <a:cubicBezTo>
                      <a:pt x="238" y="87"/>
                      <a:pt x="238" y="87"/>
                      <a:pt x="238" y="87"/>
                    </a:cubicBezTo>
                    <a:cubicBezTo>
                      <a:pt x="238" y="1"/>
                      <a:pt x="238" y="1"/>
                      <a:pt x="238" y="1"/>
                    </a:cubicBezTo>
                    <a:cubicBezTo>
                      <a:pt x="228" y="1"/>
                      <a:pt x="228" y="1"/>
                      <a:pt x="228" y="1"/>
                    </a:cubicBezTo>
                    <a:cubicBezTo>
                      <a:pt x="228" y="63"/>
                      <a:pt x="228" y="63"/>
                      <a:pt x="228" y="63"/>
                    </a:cubicBezTo>
                    <a:cubicBezTo>
                      <a:pt x="205" y="1"/>
                      <a:pt x="205" y="1"/>
                      <a:pt x="205" y="1"/>
                    </a:cubicBezTo>
                    <a:cubicBezTo>
                      <a:pt x="190" y="1"/>
                      <a:pt x="190" y="1"/>
                      <a:pt x="190" y="1"/>
                    </a:cubicBezTo>
                    <a:cubicBezTo>
                      <a:pt x="190" y="87"/>
                      <a:pt x="190" y="87"/>
                      <a:pt x="190" y="87"/>
                    </a:cubicBezTo>
                    <a:cubicBezTo>
                      <a:pt x="200" y="87"/>
                      <a:pt x="200" y="87"/>
                      <a:pt x="200" y="87"/>
                    </a:cubicBezTo>
                    <a:lnTo>
                      <a:pt x="200" y="17"/>
                    </a:lnTo>
                    <a:close/>
                    <a:moveTo>
                      <a:pt x="261" y="39"/>
                    </a:moveTo>
                    <a:cubicBezTo>
                      <a:pt x="261" y="10"/>
                      <a:pt x="261" y="10"/>
                      <a:pt x="261" y="10"/>
                    </a:cubicBezTo>
                    <a:cubicBezTo>
                      <a:pt x="292" y="10"/>
                      <a:pt x="292" y="10"/>
                      <a:pt x="292" y="10"/>
                    </a:cubicBezTo>
                    <a:cubicBezTo>
                      <a:pt x="292" y="1"/>
                      <a:pt x="292" y="1"/>
                      <a:pt x="292" y="1"/>
                    </a:cubicBezTo>
                    <a:cubicBezTo>
                      <a:pt x="250" y="1"/>
                      <a:pt x="250" y="1"/>
                      <a:pt x="250" y="1"/>
                    </a:cubicBezTo>
                    <a:cubicBezTo>
                      <a:pt x="250" y="87"/>
                      <a:pt x="250" y="87"/>
                      <a:pt x="250" y="87"/>
                    </a:cubicBezTo>
                    <a:cubicBezTo>
                      <a:pt x="292" y="87"/>
                      <a:pt x="292" y="87"/>
                      <a:pt x="292" y="87"/>
                    </a:cubicBezTo>
                    <a:cubicBezTo>
                      <a:pt x="292" y="78"/>
                      <a:pt x="292" y="78"/>
                      <a:pt x="292" y="78"/>
                    </a:cubicBezTo>
                    <a:cubicBezTo>
                      <a:pt x="261" y="78"/>
                      <a:pt x="261" y="78"/>
                      <a:pt x="261" y="78"/>
                    </a:cubicBezTo>
                    <a:cubicBezTo>
                      <a:pt x="261" y="47"/>
                      <a:pt x="261" y="47"/>
                      <a:pt x="261" y="47"/>
                    </a:cubicBezTo>
                    <a:cubicBezTo>
                      <a:pt x="286" y="47"/>
                      <a:pt x="286" y="47"/>
                      <a:pt x="286" y="47"/>
                    </a:cubicBezTo>
                    <a:cubicBezTo>
                      <a:pt x="286" y="39"/>
                      <a:pt x="286" y="39"/>
                      <a:pt x="286" y="39"/>
                    </a:cubicBezTo>
                    <a:lnTo>
                      <a:pt x="261" y="39"/>
                    </a:lnTo>
                    <a:close/>
                    <a:moveTo>
                      <a:pt x="324" y="0"/>
                    </a:moveTo>
                    <a:cubicBezTo>
                      <a:pt x="308" y="0"/>
                      <a:pt x="301" y="8"/>
                      <a:pt x="301" y="21"/>
                    </a:cubicBezTo>
                    <a:cubicBezTo>
                      <a:pt x="301" y="46"/>
                      <a:pt x="335" y="47"/>
                      <a:pt x="335" y="67"/>
                    </a:cubicBezTo>
                    <a:cubicBezTo>
                      <a:pt x="335" y="74"/>
                      <a:pt x="331" y="79"/>
                      <a:pt x="323" y="79"/>
                    </a:cubicBezTo>
                    <a:cubicBezTo>
                      <a:pt x="315" y="79"/>
                      <a:pt x="311" y="74"/>
                      <a:pt x="311" y="67"/>
                    </a:cubicBezTo>
                    <a:cubicBezTo>
                      <a:pt x="311" y="61"/>
                      <a:pt x="311" y="61"/>
                      <a:pt x="311" y="61"/>
                    </a:cubicBezTo>
                    <a:cubicBezTo>
                      <a:pt x="301" y="61"/>
                      <a:pt x="301" y="61"/>
                      <a:pt x="301" y="61"/>
                    </a:cubicBezTo>
                    <a:cubicBezTo>
                      <a:pt x="301" y="66"/>
                      <a:pt x="301" y="66"/>
                      <a:pt x="301" y="66"/>
                    </a:cubicBezTo>
                    <a:cubicBezTo>
                      <a:pt x="301" y="79"/>
                      <a:pt x="308" y="87"/>
                      <a:pt x="324" y="87"/>
                    </a:cubicBezTo>
                    <a:cubicBezTo>
                      <a:pt x="339" y="87"/>
                      <a:pt x="347" y="79"/>
                      <a:pt x="347" y="66"/>
                    </a:cubicBezTo>
                    <a:cubicBezTo>
                      <a:pt x="347" y="42"/>
                      <a:pt x="312" y="40"/>
                      <a:pt x="312" y="21"/>
                    </a:cubicBezTo>
                    <a:cubicBezTo>
                      <a:pt x="312" y="13"/>
                      <a:pt x="316" y="9"/>
                      <a:pt x="324" y="9"/>
                    </a:cubicBezTo>
                    <a:cubicBezTo>
                      <a:pt x="332" y="9"/>
                      <a:pt x="336" y="13"/>
                      <a:pt x="336" y="21"/>
                    </a:cubicBezTo>
                    <a:cubicBezTo>
                      <a:pt x="336" y="24"/>
                      <a:pt x="336" y="24"/>
                      <a:pt x="336" y="24"/>
                    </a:cubicBezTo>
                    <a:cubicBezTo>
                      <a:pt x="346" y="24"/>
                      <a:pt x="346" y="24"/>
                      <a:pt x="346" y="24"/>
                    </a:cubicBezTo>
                    <a:cubicBezTo>
                      <a:pt x="346" y="21"/>
                      <a:pt x="346" y="21"/>
                      <a:pt x="346" y="21"/>
                    </a:cubicBezTo>
                    <a:cubicBezTo>
                      <a:pt x="346" y="8"/>
                      <a:pt x="339" y="0"/>
                      <a:pt x="324" y="0"/>
                    </a:cubicBezTo>
                    <a:close/>
                    <a:moveTo>
                      <a:pt x="378" y="0"/>
                    </a:moveTo>
                    <a:cubicBezTo>
                      <a:pt x="363" y="0"/>
                      <a:pt x="355" y="8"/>
                      <a:pt x="355" y="21"/>
                    </a:cubicBezTo>
                    <a:cubicBezTo>
                      <a:pt x="355" y="46"/>
                      <a:pt x="389" y="47"/>
                      <a:pt x="389" y="67"/>
                    </a:cubicBezTo>
                    <a:cubicBezTo>
                      <a:pt x="389" y="74"/>
                      <a:pt x="386" y="79"/>
                      <a:pt x="377" y="79"/>
                    </a:cubicBezTo>
                    <a:cubicBezTo>
                      <a:pt x="369" y="79"/>
                      <a:pt x="366" y="74"/>
                      <a:pt x="366" y="67"/>
                    </a:cubicBezTo>
                    <a:cubicBezTo>
                      <a:pt x="366" y="61"/>
                      <a:pt x="366" y="61"/>
                      <a:pt x="366" y="61"/>
                    </a:cubicBezTo>
                    <a:cubicBezTo>
                      <a:pt x="355" y="61"/>
                      <a:pt x="355" y="61"/>
                      <a:pt x="355" y="61"/>
                    </a:cubicBezTo>
                    <a:cubicBezTo>
                      <a:pt x="355" y="66"/>
                      <a:pt x="355" y="66"/>
                      <a:pt x="355" y="66"/>
                    </a:cubicBezTo>
                    <a:cubicBezTo>
                      <a:pt x="355" y="79"/>
                      <a:pt x="362" y="87"/>
                      <a:pt x="378" y="87"/>
                    </a:cubicBezTo>
                    <a:cubicBezTo>
                      <a:pt x="393" y="87"/>
                      <a:pt x="401" y="79"/>
                      <a:pt x="401" y="66"/>
                    </a:cubicBezTo>
                    <a:cubicBezTo>
                      <a:pt x="401" y="42"/>
                      <a:pt x="366" y="40"/>
                      <a:pt x="366" y="21"/>
                    </a:cubicBezTo>
                    <a:cubicBezTo>
                      <a:pt x="366" y="13"/>
                      <a:pt x="370" y="9"/>
                      <a:pt x="378" y="9"/>
                    </a:cubicBezTo>
                    <a:cubicBezTo>
                      <a:pt x="386" y="9"/>
                      <a:pt x="390" y="13"/>
                      <a:pt x="390" y="21"/>
                    </a:cubicBezTo>
                    <a:cubicBezTo>
                      <a:pt x="390" y="24"/>
                      <a:pt x="390" y="24"/>
                      <a:pt x="390" y="24"/>
                    </a:cubicBezTo>
                    <a:cubicBezTo>
                      <a:pt x="400" y="24"/>
                      <a:pt x="400" y="24"/>
                      <a:pt x="400" y="24"/>
                    </a:cubicBezTo>
                    <a:cubicBezTo>
                      <a:pt x="400" y="21"/>
                      <a:pt x="400" y="21"/>
                      <a:pt x="400" y="21"/>
                    </a:cubicBezTo>
                    <a:cubicBezTo>
                      <a:pt x="400" y="8"/>
                      <a:pt x="393" y="0"/>
                      <a:pt x="378" y="0"/>
                    </a:cubicBezTo>
                    <a:close/>
                    <a:moveTo>
                      <a:pt x="470" y="69"/>
                    </a:moveTo>
                    <a:cubicBezTo>
                      <a:pt x="474" y="87"/>
                      <a:pt x="474" y="87"/>
                      <a:pt x="474" y="87"/>
                    </a:cubicBezTo>
                    <a:cubicBezTo>
                      <a:pt x="486" y="87"/>
                      <a:pt x="486" y="87"/>
                      <a:pt x="486" y="87"/>
                    </a:cubicBezTo>
                    <a:cubicBezTo>
                      <a:pt x="466" y="1"/>
                      <a:pt x="466" y="1"/>
                      <a:pt x="466" y="1"/>
                    </a:cubicBezTo>
                    <a:cubicBezTo>
                      <a:pt x="450" y="1"/>
                      <a:pt x="450" y="1"/>
                      <a:pt x="450" y="1"/>
                    </a:cubicBezTo>
                    <a:cubicBezTo>
                      <a:pt x="430" y="87"/>
                      <a:pt x="430" y="87"/>
                      <a:pt x="430" y="87"/>
                    </a:cubicBezTo>
                    <a:cubicBezTo>
                      <a:pt x="441" y="87"/>
                      <a:pt x="441" y="87"/>
                      <a:pt x="441" y="87"/>
                    </a:cubicBezTo>
                    <a:cubicBezTo>
                      <a:pt x="445" y="69"/>
                      <a:pt x="445" y="69"/>
                      <a:pt x="445" y="69"/>
                    </a:cubicBezTo>
                    <a:lnTo>
                      <a:pt x="470" y="69"/>
                    </a:lnTo>
                    <a:close/>
                    <a:moveTo>
                      <a:pt x="457" y="12"/>
                    </a:moveTo>
                    <a:cubicBezTo>
                      <a:pt x="469" y="61"/>
                      <a:pt x="469" y="61"/>
                      <a:pt x="469" y="61"/>
                    </a:cubicBezTo>
                    <a:cubicBezTo>
                      <a:pt x="446" y="61"/>
                      <a:pt x="446" y="61"/>
                      <a:pt x="446" y="61"/>
                    </a:cubicBezTo>
                    <a:lnTo>
                      <a:pt x="457" y="12"/>
                    </a:lnTo>
                    <a:close/>
                    <a:moveTo>
                      <a:pt x="494" y="1"/>
                    </a:moveTo>
                    <a:cubicBezTo>
                      <a:pt x="494" y="87"/>
                      <a:pt x="494" y="87"/>
                      <a:pt x="494" y="87"/>
                    </a:cubicBezTo>
                    <a:cubicBezTo>
                      <a:pt x="506" y="87"/>
                      <a:pt x="506" y="87"/>
                      <a:pt x="506" y="87"/>
                    </a:cubicBezTo>
                    <a:cubicBezTo>
                      <a:pt x="506" y="53"/>
                      <a:pt x="506" y="53"/>
                      <a:pt x="506" y="53"/>
                    </a:cubicBezTo>
                    <a:cubicBezTo>
                      <a:pt x="516" y="53"/>
                      <a:pt x="516" y="53"/>
                      <a:pt x="516" y="53"/>
                    </a:cubicBezTo>
                    <a:cubicBezTo>
                      <a:pt x="532" y="53"/>
                      <a:pt x="540" y="46"/>
                      <a:pt x="540" y="32"/>
                    </a:cubicBezTo>
                    <a:cubicBezTo>
                      <a:pt x="540" y="22"/>
                      <a:pt x="540" y="22"/>
                      <a:pt x="540" y="22"/>
                    </a:cubicBezTo>
                    <a:cubicBezTo>
                      <a:pt x="540" y="9"/>
                      <a:pt x="533" y="1"/>
                      <a:pt x="517" y="1"/>
                    </a:cubicBezTo>
                    <a:lnTo>
                      <a:pt x="494" y="1"/>
                    </a:lnTo>
                    <a:close/>
                    <a:moveTo>
                      <a:pt x="506" y="44"/>
                    </a:moveTo>
                    <a:cubicBezTo>
                      <a:pt x="506" y="10"/>
                      <a:pt x="506" y="10"/>
                      <a:pt x="506" y="10"/>
                    </a:cubicBezTo>
                    <a:cubicBezTo>
                      <a:pt x="517" y="10"/>
                      <a:pt x="517" y="10"/>
                      <a:pt x="517" y="10"/>
                    </a:cubicBezTo>
                    <a:cubicBezTo>
                      <a:pt x="525" y="10"/>
                      <a:pt x="529" y="14"/>
                      <a:pt x="529" y="21"/>
                    </a:cubicBezTo>
                    <a:cubicBezTo>
                      <a:pt x="529" y="33"/>
                      <a:pt x="529" y="33"/>
                      <a:pt x="529" y="33"/>
                    </a:cubicBezTo>
                    <a:cubicBezTo>
                      <a:pt x="529" y="41"/>
                      <a:pt x="525" y="44"/>
                      <a:pt x="516" y="44"/>
                    </a:cubicBezTo>
                    <a:lnTo>
                      <a:pt x="506" y="44"/>
                    </a:lnTo>
                    <a:close/>
                    <a:moveTo>
                      <a:pt x="549" y="1"/>
                    </a:moveTo>
                    <a:cubicBezTo>
                      <a:pt x="549" y="87"/>
                      <a:pt x="549" y="87"/>
                      <a:pt x="549" y="87"/>
                    </a:cubicBezTo>
                    <a:cubicBezTo>
                      <a:pt x="560" y="87"/>
                      <a:pt x="560" y="87"/>
                      <a:pt x="560" y="87"/>
                    </a:cubicBezTo>
                    <a:cubicBezTo>
                      <a:pt x="560" y="53"/>
                      <a:pt x="560" y="53"/>
                      <a:pt x="560" y="53"/>
                    </a:cubicBezTo>
                    <a:cubicBezTo>
                      <a:pt x="570" y="53"/>
                      <a:pt x="570" y="53"/>
                      <a:pt x="570" y="53"/>
                    </a:cubicBezTo>
                    <a:cubicBezTo>
                      <a:pt x="586" y="53"/>
                      <a:pt x="594" y="46"/>
                      <a:pt x="594" y="32"/>
                    </a:cubicBezTo>
                    <a:cubicBezTo>
                      <a:pt x="594" y="22"/>
                      <a:pt x="594" y="22"/>
                      <a:pt x="594" y="22"/>
                    </a:cubicBezTo>
                    <a:cubicBezTo>
                      <a:pt x="594" y="9"/>
                      <a:pt x="587" y="1"/>
                      <a:pt x="571" y="1"/>
                    </a:cubicBezTo>
                    <a:lnTo>
                      <a:pt x="549" y="1"/>
                    </a:lnTo>
                    <a:close/>
                    <a:moveTo>
                      <a:pt x="560" y="44"/>
                    </a:moveTo>
                    <a:cubicBezTo>
                      <a:pt x="560" y="10"/>
                      <a:pt x="560" y="10"/>
                      <a:pt x="560" y="10"/>
                    </a:cubicBezTo>
                    <a:cubicBezTo>
                      <a:pt x="571" y="10"/>
                      <a:pt x="571" y="10"/>
                      <a:pt x="571" y="10"/>
                    </a:cubicBezTo>
                    <a:cubicBezTo>
                      <a:pt x="579" y="10"/>
                      <a:pt x="583" y="14"/>
                      <a:pt x="583" y="21"/>
                    </a:cubicBezTo>
                    <a:cubicBezTo>
                      <a:pt x="583" y="33"/>
                      <a:pt x="583" y="33"/>
                      <a:pt x="583" y="33"/>
                    </a:cubicBezTo>
                    <a:cubicBezTo>
                      <a:pt x="583" y="41"/>
                      <a:pt x="578" y="44"/>
                      <a:pt x="570" y="44"/>
                    </a:cubicBezTo>
                    <a:lnTo>
                      <a:pt x="560" y="44"/>
                    </a:lnTo>
                    <a:close/>
                    <a:moveTo>
                      <a:pt x="624" y="0"/>
                    </a:moveTo>
                    <a:cubicBezTo>
                      <a:pt x="609" y="0"/>
                      <a:pt x="602" y="8"/>
                      <a:pt x="602" y="21"/>
                    </a:cubicBezTo>
                    <a:cubicBezTo>
                      <a:pt x="602" y="46"/>
                      <a:pt x="636" y="47"/>
                      <a:pt x="636" y="67"/>
                    </a:cubicBezTo>
                    <a:cubicBezTo>
                      <a:pt x="636" y="74"/>
                      <a:pt x="632" y="79"/>
                      <a:pt x="623" y="79"/>
                    </a:cubicBezTo>
                    <a:cubicBezTo>
                      <a:pt x="615" y="79"/>
                      <a:pt x="612" y="74"/>
                      <a:pt x="612" y="67"/>
                    </a:cubicBezTo>
                    <a:cubicBezTo>
                      <a:pt x="612" y="61"/>
                      <a:pt x="612" y="61"/>
                      <a:pt x="612" y="61"/>
                    </a:cubicBezTo>
                    <a:cubicBezTo>
                      <a:pt x="601" y="61"/>
                      <a:pt x="601" y="61"/>
                      <a:pt x="601" y="61"/>
                    </a:cubicBezTo>
                    <a:cubicBezTo>
                      <a:pt x="601" y="66"/>
                      <a:pt x="601" y="66"/>
                      <a:pt x="601" y="66"/>
                    </a:cubicBezTo>
                    <a:cubicBezTo>
                      <a:pt x="601" y="79"/>
                      <a:pt x="608" y="87"/>
                      <a:pt x="624" y="87"/>
                    </a:cubicBezTo>
                    <a:cubicBezTo>
                      <a:pt x="639" y="87"/>
                      <a:pt x="647" y="79"/>
                      <a:pt x="647" y="66"/>
                    </a:cubicBezTo>
                    <a:cubicBezTo>
                      <a:pt x="647" y="42"/>
                      <a:pt x="613" y="40"/>
                      <a:pt x="613" y="21"/>
                    </a:cubicBezTo>
                    <a:cubicBezTo>
                      <a:pt x="613" y="13"/>
                      <a:pt x="616" y="9"/>
                      <a:pt x="624" y="9"/>
                    </a:cubicBezTo>
                    <a:cubicBezTo>
                      <a:pt x="632" y="9"/>
                      <a:pt x="636" y="13"/>
                      <a:pt x="636" y="21"/>
                    </a:cubicBezTo>
                    <a:cubicBezTo>
                      <a:pt x="636" y="24"/>
                      <a:pt x="636" y="24"/>
                      <a:pt x="636" y="24"/>
                    </a:cubicBezTo>
                    <a:cubicBezTo>
                      <a:pt x="647" y="24"/>
                      <a:pt x="647" y="24"/>
                      <a:pt x="647" y="24"/>
                    </a:cubicBezTo>
                    <a:cubicBezTo>
                      <a:pt x="647" y="21"/>
                      <a:pt x="647" y="21"/>
                      <a:pt x="647" y="21"/>
                    </a:cubicBezTo>
                    <a:cubicBezTo>
                      <a:pt x="647" y="8"/>
                      <a:pt x="639" y="0"/>
                      <a:pt x="6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1" name="iṩḷïďé"/>
              <p:cNvSpPr/>
              <p:nvPr/>
            </p:nvSpPr>
            <p:spPr bwMode="auto">
              <a:xfrm>
                <a:off x="4655877" y="4181088"/>
                <a:ext cx="1615070" cy="60247"/>
              </a:xfrm>
              <a:prstGeom prst="rect">
                <a:avLst/>
              </a:prstGeom>
              <a:solidFill>
                <a:srgbClr val="7BC0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2" name="íṥlïdê"/>
              <p:cNvSpPr/>
              <p:nvPr/>
            </p:nvSpPr>
            <p:spPr bwMode="auto">
              <a:xfrm>
                <a:off x="4655877" y="4429026"/>
                <a:ext cx="1615070" cy="60247"/>
              </a:xfrm>
              <a:prstGeom prst="rect">
                <a:avLst/>
              </a:prstGeom>
              <a:solidFill>
                <a:srgbClr val="7BC0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3" name="îśļiḍè"/>
              <p:cNvSpPr/>
              <p:nvPr/>
            </p:nvSpPr>
            <p:spPr bwMode="auto">
              <a:xfrm>
                <a:off x="4655877" y="4676963"/>
                <a:ext cx="1615070" cy="60247"/>
              </a:xfrm>
              <a:prstGeom prst="rect">
                <a:avLst/>
              </a:prstGeom>
              <a:solidFill>
                <a:srgbClr val="7BC0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4" name="iṥḷïḓé"/>
              <p:cNvSpPr/>
              <p:nvPr/>
            </p:nvSpPr>
            <p:spPr bwMode="auto">
              <a:xfrm>
                <a:off x="4655877" y="4924901"/>
                <a:ext cx="1615070" cy="60247"/>
              </a:xfrm>
              <a:prstGeom prst="rect">
                <a:avLst/>
              </a:prstGeom>
              <a:solidFill>
                <a:srgbClr val="7BC0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5" name="íşļiḋè"/>
              <p:cNvSpPr/>
              <p:nvPr/>
            </p:nvSpPr>
            <p:spPr bwMode="auto">
              <a:xfrm>
                <a:off x="5468046" y="3740825"/>
                <a:ext cx="802901" cy="183057"/>
              </a:xfrm>
              <a:prstGeom prst="rect">
                <a:avLst/>
              </a:prstGeom>
              <a:solidFill>
                <a:srgbClr val="3BAF6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6" name="îŝliḍe"/>
              <p:cNvSpPr/>
              <p:nvPr/>
            </p:nvSpPr>
            <p:spPr bwMode="auto">
              <a:xfrm>
                <a:off x="6810848" y="1618294"/>
                <a:ext cx="1573361" cy="897905"/>
              </a:xfrm>
              <a:custGeom>
                <a:avLst/>
                <a:gdLst>
                  <a:gd name="T0" fmla="*/ 38 w 992"/>
                  <a:gd name="T1" fmla="*/ 0 h 567"/>
                  <a:gd name="T2" fmla="*/ 954 w 992"/>
                  <a:gd name="T3" fmla="*/ 0 h 567"/>
                  <a:gd name="T4" fmla="*/ 992 w 992"/>
                  <a:gd name="T5" fmla="*/ 38 h 567"/>
                  <a:gd name="T6" fmla="*/ 992 w 992"/>
                  <a:gd name="T7" fmla="*/ 529 h 567"/>
                  <a:gd name="T8" fmla="*/ 954 w 992"/>
                  <a:gd name="T9" fmla="*/ 567 h 567"/>
                  <a:gd name="T10" fmla="*/ 38 w 992"/>
                  <a:gd name="T11" fmla="*/ 567 h 567"/>
                  <a:gd name="T12" fmla="*/ 0 w 992"/>
                  <a:gd name="T13" fmla="*/ 529 h 567"/>
                  <a:gd name="T14" fmla="*/ 0 w 992"/>
                  <a:gd name="T15" fmla="*/ 38 h 567"/>
                  <a:gd name="T16" fmla="*/ 38 w 992"/>
                  <a:gd name="T17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2" h="567">
                    <a:moveTo>
                      <a:pt x="38" y="0"/>
                    </a:moveTo>
                    <a:cubicBezTo>
                      <a:pt x="954" y="0"/>
                      <a:pt x="954" y="0"/>
                      <a:pt x="954" y="0"/>
                    </a:cubicBezTo>
                    <a:cubicBezTo>
                      <a:pt x="975" y="0"/>
                      <a:pt x="992" y="17"/>
                      <a:pt x="992" y="38"/>
                    </a:cubicBezTo>
                    <a:cubicBezTo>
                      <a:pt x="992" y="529"/>
                      <a:pt x="992" y="529"/>
                      <a:pt x="992" y="529"/>
                    </a:cubicBezTo>
                    <a:cubicBezTo>
                      <a:pt x="992" y="550"/>
                      <a:pt x="975" y="567"/>
                      <a:pt x="954" y="567"/>
                    </a:cubicBezTo>
                    <a:cubicBezTo>
                      <a:pt x="38" y="567"/>
                      <a:pt x="38" y="567"/>
                      <a:pt x="38" y="567"/>
                    </a:cubicBezTo>
                    <a:cubicBezTo>
                      <a:pt x="17" y="567"/>
                      <a:pt x="0" y="550"/>
                      <a:pt x="0" y="529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lose/>
                  </a:path>
                </a:pathLst>
              </a:custGeom>
              <a:solidFill>
                <a:srgbClr val="0089C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7" name="ïşḻïḑé"/>
              <p:cNvSpPr/>
              <p:nvPr/>
            </p:nvSpPr>
            <p:spPr bwMode="auto">
              <a:xfrm>
                <a:off x="6810848" y="1713299"/>
                <a:ext cx="1573361" cy="253730"/>
              </a:xfrm>
              <a:prstGeom prst="rect">
                <a:avLst/>
              </a:prstGeom>
              <a:solidFill>
                <a:srgbClr val="005A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8" name="î$ľîḑe"/>
              <p:cNvSpPr/>
              <p:nvPr/>
            </p:nvSpPr>
            <p:spPr bwMode="auto">
              <a:xfrm>
                <a:off x="6881522" y="2037703"/>
                <a:ext cx="1432013" cy="95004"/>
              </a:xfrm>
              <a:custGeom>
                <a:avLst/>
                <a:gdLst>
                  <a:gd name="T0" fmla="*/ 20 w 902"/>
                  <a:gd name="T1" fmla="*/ 60 h 60"/>
                  <a:gd name="T2" fmla="*/ 882 w 902"/>
                  <a:gd name="T3" fmla="*/ 60 h 60"/>
                  <a:gd name="T4" fmla="*/ 902 w 902"/>
                  <a:gd name="T5" fmla="*/ 39 h 60"/>
                  <a:gd name="T6" fmla="*/ 902 w 902"/>
                  <a:gd name="T7" fmla="*/ 21 h 60"/>
                  <a:gd name="T8" fmla="*/ 882 w 902"/>
                  <a:gd name="T9" fmla="*/ 0 h 60"/>
                  <a:gd name="T10" fmla="*/ 20 w 902"/>
                  <a:gd name="T11" fmla="*/ 0 h 60"/>
                  <a:gd name="T12" fmla="*/ 0 w 902"/>
                  <a:gd name="T13" fmla="*/ 21 h 60"/>
                  <a:gd name="T14" fmla="*/ 0 w 902"/>
                  <a:gd name="T15" fmla="*/ 39 h 60"/>
                  <a:gd name="T16" fmla="*/ 20 w 902"/>
                  <a:gd name="T17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02" h="60">
                    <a:moveTo>
                      <a:pt x="20" y="60"/>
                    </a:moveTo>
                    <a:cubicBezTo>
                      <a:pt x="882" y="60"/>
                      <a:pt x="882" y="60"/>
                      <a:pt x="882" y="60"/>
                    </a:cubicBezTo>
                    <a:cubicBezTo>
                      <a:pt x="893" y="60"/>
                      <a:pt x="902" y="50"/>
                      <a:pt x="902" y="39"/>
                    </a:cubicBezTo>
                    <a:cubicBezTo>
                      <a:pt x="902" y="21"/>
                      <a:pt x="902" y="21"/>
                      <a:pt x="902" y="21"/>
                    </a:cubicBezTo>
                    <a:cubicBezTo>
                      <a:pt x="902" y="10"/>
                      <a:pt x="893" y="0"/>
                      <a:pt x="882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10"/>
                      <a:pt x="0" y="21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50"/>
                      <a:pt x="9" y="60"/>
                      <a:pt x="20" y="60"/>
                    </a:cubicBezTo>
                    <a:close/>
                  </a:path>
                </a:pathLst>
              </a:custGeom>
              <a:solidFill>
                <a:srgbClr val="BABAB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39" name="îśḷïḓe"/>
              <p:cNvSpPr/>
              <p:nvPr/>
            </p:nvSpPr>
            <p:spPr bwMode="auto">
              <a:xfrm>
                <a:off x="6338145" y="1936906"/>
                <a:ext cx="1574520" cy="897905"/>
              </a:xfrm>
              <a:custGeom>
                <a:avLst/>
                <a:gdLst>
                  <a:gd name="T0" fmla="*/ 38 w 993"/>
                  <a:gd name="T1" fmla="*/ 0 h 567"/>
                  <a:gd name="T2" fmla="*/ 955 w 993"/>
                  <a:gd name="T3" fmla="*/ 0 h 567"/>
                  <a:gd name="T4" fmla="*/ 993 w 993"/>
                  <a:gd name="T5" fmla="*/ 38 h 567"/>
                  <a:gd name="T6" fmla="*/ 993 w 993"/>
                  <a:gd name="T7" fmla="*/ 529 h 567"/>
                  <a:gd name="T8" fmla="*/ 955 w 993"/>
                  <a:gd name="T9" fmla="*/ 567 h 567"/>
                  <a:gd name="T10" fmla="*/ 38 w 993"/>
                  <a:gd name="T11" fmla="*/ 567 h 567"/>
                  <a:gd name="T12" fmla="*/ 0 w 993"/>
                  <a:gd name="T13" fmla="*/ 529 h 567"/>
                  <a:gd name="T14" fmla="*/ 0 w 993"/>
                  <a:gd name="T15" fmla="*/ 38 h 567"/>
                  <a:gd name="T16" fmla="*/ 38 w 993"/>
                  <a:gd name="T17" fmla="*/ 0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93" h="567">
                    <a:moveTo>
                      <a:pt x="38" y="0"/>
                    </a:moveTo>
                    <a:cubicBezTo>
                      <a:pt x="955" y="0"/>
                      <a:pt x="955" y="0"/>
                      <a:pt x="955" y="0"/>
                    </a:cubicBezTo>
                    <a:cubicBezTo>
                      <a:pt x="976" y="0"/>
                      <a:pt x="993" y="17"/>
                      <a:pt x="993" y="38"/>
                    </a:cubicBezTo>
                    <a:cubicBezTo>
                      <a:pt x="993" y="529"/>
                      <a:pt x="993" y="529"/>
                      <a:pt x="993" y="529"/>
                    </a:cubicBezTo>
                    <a:cubicBezTo>
                      <a:pt x="993" y="550"/>
                      <a:pt x="976" y="567"/>
                      <a:pt x="955" y="567"/>
                    </a:cubicBezTo>
                    <a:cubicBezTo>
                      <a:pt x="38" y="567"/>
                      <a:pt x="38" y="567"/>
                      <a:pt x="38" y="567"/>
                    </a:cubicBezTo>
                    <a:cubicBezTo>
                      <a:pt x="17" y="567"/>
                      <a:pt x="0" y="550"/>
                      <a:pt x="0" y="529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lose/>
                  </a:path>
                </a:pathLst>
              </a:custGeom>
              <a:solidFill>
                <a:srgbClr val="005A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0" name="ïṡļiḑê"/>
              <p:cNvSpPr/>
              <p:nvPr/>
            </p:nvSpPr>
            <p:spPr bwMode="auto">
              <a:xfrm>
                <a:off x="6338145" y="1936906"/>
                <a:ext cx="1574520" cy="363796"/>
              </a:xfrm>
              <a:custGeom>
                <a:avLst/>
                <a:gdLst>
                  <a:gd name="T0" fmla="*/ 38 w 993"/>
                  <a:gd name="T1" fmla="*/ 0 h 230"/>
                  <a:gd name="T2" fmla="*/ 955 w 993"/>
                  <a:gd name="T3" fmla="*/ 0 h 230"/>
                  <a:gd name="T4" fmla="*/ 993 w 993"/>
                  <a:gd name="T5" fmla="*/ 38 h 230"/>
                  <a:gd name="T6" fmla="*/ 993 w 993"/>
                  <a:gd name="T7" fmla="*/ 230 h 230"/>
                  <a:gd name="T8" fmla="*/ 0 w 993"/>
                  <a:gd name="T9" fmla="*/ 230 h 230"/>
                  <a:gd name="T10" fmla="*/ 0 w 993"/>
                  <a:gd name="T11" fmla="*/ 38 h 230"/>
                  <a:gd name="T12" fmla="*/ 38 w 993"/>
                  <a:gd name="T13" fmla="*/ 0 h 2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3" h="230">
                    <a:moveTo>
                      <a:pt x="38" y="0"/>
                    </a:moveTo>
                    <a:cubicBezTo>
                      <a:pt x="955" y="0"/>
                      <a:pt x="955" y="0"/>
                      <a:pt x="955" y="0"/>
                    </a:cubicBezTo>
                    <a:cubicBezTo>
                      <a:pt x="976" y="0"/>
                      <a:pt x="993" y="17"/>
                      <a:pt x="993" y="38"/>
                    </a:cubicBezTo>
                    <a:cubicBezTo>
                      <a:pt x="993" y="230"/>
                      <a:pt x="993" y="230"/>
                      <a:pt x="993" y="230"/>
                    </a:cubicBezTo>
                    <a:cubicBezTo>
                      <a:pt x="0" y="230"/>
                      <a:pt x="0" y="230"/>
                      <a:pt x="0" y="230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0" y="17"/>
                      <a:pt x="17" y="0"/>
                      <a:pt x="38" y="0"/>
                    </a:cubicBezTo>
                    <a:close/>
                  </a:path>
                </a:pathLst>
              </a:custGeom>
              <a:solidFill>
                <a:srgbClr val="29A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1" name="islïḋè"/>
              <p:cNvSpPr/>
              <p:nvPr/>
            </p:nvSpPr>
            <p:spPr bwMode="auto">
              <a:xfrm>
                <a:off x="6471382" y="2408451"/>
                <a:ext cx="271109" cy="269951"/>
              </a:xfrm>
              <a:custGeom>
                <a:avLst/>
                <a:gdLst>
                  <a:gd name="T0" fmla="*/ 24 w 171"/>
                  <a:gd name="T1" fmla="*/ 0 h 170"/>
                  <a:gd name="T2" fmla="*/ 146 w 171"/>
                  <a:gd name="T3" fmla="*/ 0 h 170"/>
                  <a:gd name="T4" fmla="*/ 171 w 171"/>
                  <a:gd name="T5" fmla="*/ 24 h 170"/>
                  <a:gd name="T6" fmla="*/ 171 w 171"/>
                  <a:gd name="T7" fmla="*/ 146 h 170"/>
                  <a:gd name="T8" fmla="*/ 146 w 171"/>
                  <a:gd name="T9" fmla="*/ 170 h 170"/>
                  <a:gd name="T10" fmla="*/ 24 w 171"/>
                  <a:gd name="T11" fmla="*/ 170 h 170"/>
                  <a:gd name="T12" fmla="*/ 0 w 171"/>
                  <a:gd name="T13" fmla="*/ 146 h 170"/>
                  <a:gd name="T14" fmla="*/ 0 w 171"/>
                  <a:gd name="T15" fmla="*/ 24 h 170"/>
                  <a:gd name="T16" fmla="*/ 24 w 171"/>
                  <a:gd name="T17" fmla="*/ 0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1" h="170">
                    <a:moveTo>
                      <a:pt x="24" y="0"/>
                    </a:moveTo>
                    <a:cubicBezTo>
                      <a:pt x="146" y="0"/>
                      <a:pt x="146" y="0"/>
                      <a:pt x="146" y="0"/>
                    </a:cubicBezTo>
                    <a:cubicBezTo>
                      <a:pt x="160" y="0"/>
                      <a:pt x="171" y="11"/>
                      <a:pt x="171" y="24"/>
                    </a:cubicBezTo>
                    <a:cubicBezTo>
                      <a:pt x="171" y="146"/>
                      <a:pt x="171" y="146"/>
                      <a:pt x="171" y="146"/>
                    </a:cubicBezTo>
                    <a:cubicBezTo>
                      <a:pt x="171" y="159"/>
                      <a:pt x="160" y="170"/>
                      <a:pt x="146" y="170"/>
                    </a:cubicBezTo>
                    <a:cubicBezTo>
                      <a:pt x="24" y="170"/>
                      <a:pt x="24" y="170"/>
                      <a:pt x="24" y="170"/>
                    </a:cubicBezTo>
                    <a:cubicBezTo>
                      <a:pt x="11" y="170"/>
                      <a:pt x="0" y="159"/>
                      <a:pt x="0" y="146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lose/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2" name="îṣḻíḋè"/>
              <p:cNvSpPr/>
              <p:nvPr/>
            </p:nvSpPr>
            <p:spPr bwMode="auto">
              <a:xfrm>
                <a:off x="6469065" y="2407292"/>
                <a:ext cx="274585" cy="272268"/>
              </a:xfrm>
              <a:custGeom>
                <a:avLst/>
                <a:gdLst>
                  <a:gd name="T0" fmla="*/ 25 w 173"/>
                  <a:gd name="T1" fmla="*/ 0 h 172"/>
                  <a:gd name="T2" fmla="*/ 147 w 173"/>
                  <a:gd name="T3" fmla="*/ 0 h 172"/>
                  <a:gd name="T4" fmla="*/ 165 w 173"/>
                  <a:gd name="T5" fmla="*/ 7 h 172"/>
                  <a:gd name="T6" fmla="*/ 165 w 173"/>
                  <a:gd name="T7" fmla="*/ 7 h 172"/>
                  <a:gd name="T8" fmla="*/ 165 w 173"/>
                  <a:gd name="T9" fmla="*/ 7 h 172"/>
                  <a:gd name="T10" fmla="*/ 173 w 173"/>
                  <a:gd name="T11" fmla="*/ 25 h 172"/>
                  <a:gd name="T12" fmla="*/ 173 w 173"/>
                  <a:gd name="T13" fmla="*/ 147 h 172"/>
                  <a:gd name="T14" fmla="*/ 165 w 173"/>
                  <a:gd name="T15" fmla="*/ 165 h 172"/>
                  <a:gd name="T16" fmla="*/ 165 w 173"/>
                  <a:gd name="T17" fmla="*/ 165 h 172"/>
                  <a:gd name="T18" fmla="*/ 147 w 173"/>
                  <a:gd name="T19" fmla="*/ 172 h 172"/>
                  <a:gd name="T20" fmla="*/ 25 w 173"/>
                  <a:gd name="T21" fmla="*/ 172 h 172"/>
                  <a:gd name="T22" fmla="*/ 7 w 173"/>
                  <a:gd name="T23" fmla="*/ 165 h 172"/>
                  <a:gd name="T24" fmla="*/ 0 w 173"/>
                  <a:gd name="T25" fmla="*/ 147 h 172"/>
                  <a:gd name="T26" fmla="*/ 0 w 173"/>
                  <a:gd name="T27" fmla="*/ 25 h 172"/>
                  <a:gd name="T28" fmla="*/ 7 w 173"/>
                  <a:gd name="T29" fmla="*/ 7 h 172"/>
                  <a:gd name="T30" fmla="*/ 7 w 173"/>
                  <a:gd name="T31" fmla="*/ 7 h 172"/>
                  <a:gd name="T32" fmla="*/ 25 w 173"/>
                  <a:gd name="T33" fmla="*/ 0 h 172"/>
                  <a:gd name="T34" fmla="*/ 147 w 173"/>
                  <a:gd name="T35" fmla="*/ 2 h 172"/>
                  <a:gd name="T36" fmla="*/ 25 w 173"/>
                  <a:gd name="T37" fmla="*/ 2 h 172"/>
                  <a:gd name="T38" fmla="*/ 9 w 173"/>
                  <a:gd name="T39" fmla="*/ 9 h 172"/>
                  <a:gd name="T40" fmla="*/ 9 w 173"/>
                  <a:gd name="T41" fmla="*/ 9 h 172"/>
                  <a:gd name="T42" fmla="*/ 2 w 173"/>
                  <a:gd name="T43" fmla="*/ 25 h 172"/>
                  <a:gd name="T44" fmla="*/ 2 w 173"/>
                  <a:gd name="T45" fmla="*/ 147 h 172"/>
                  <a:gd name="T46" fmla="*/ 9 w 173"/>
                  <a:gd name="T47" fmla="*/ 163 h 172"/>
                  <a:gd name="T48" fmla="*/ 25 w 173"/>
                  <a:gd name="T49" fmla="*/ 170 h 172"/>
                  <a:gd name="T50" fmla="*/ 147 w 173"/>
                  <a:gd name="T51" fmla="*/ 170 h 172"/>
                  <a:gd name="T52" fmla="*/ 164 w 173"/>
                  <a:gd name="T53" fmla="*/ 163 h 172"/>
                  <a:gd name="T54" fmla="*/ 164 w 173"/>
                  <a:gd name="T55" fmla="*/ 163 h 172"/>
                  <a:gd name="T56" fmla="*/ 170 w 173"/>
                  <a:gd name="T57" fmla="*/ 147 h 172"/>
                  <a:gd name="T58" fmla="*/ 170 w 173"/>
                  <a:gd name="T59" fmla="*/ 25 h 172"/>
                  <a:gd name="T60" fmla="*/ 164 w 173"/>
                  <a:gd name="T61" fmla="*/ 9 h 172"/>
                  <a:gd name="T62" fmla="*/ 164 w 173"/>
                  <a:gd name="T63" fmla="*/ 9 h 172"/>
                  <a:gd name="T64" fmla="*/ 147 w 173"/>
                  <a:gd name="T65" fmla="*/ 2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3" h="172">
                    <a:moveTo>
                      <a:pt x="25" y="0"/>
                    </a:moveTo>
                    <a:cubicBezTo>
                      <a:pt x="147" y="0"/>
                      <a:pt x="147" y="0"/>
                      <a:pt x="147" y="0"/>
                    </a:cubicBezTo>
                    <a:cubicBezTo>
                      <a:pt x="154" y="0"/>
                      <a:pt x="161" y="2"/>
                      <a:pt x="165" y="7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65" y="7"/>
                      <a:pt x="165" y="7"/>
                      <a:pt x="165" y="7"/>
                    </a:cubicBezTo>
                    <a:cubicBezTo>
                      <a:pt x="170" y="12"/>
                      <a:pt x="173" y="18"/>
                      <a:pt x="173" y="25"/>
                    </a:cubicBezTo>
                    <a:cubicBezTo>
                      <a:pt x="173" y="147"/>
                      <a:pt x="173" y="147"/>
                      <a:pt x="173" y="147"/>
                    </a:cubicBezTo>
                    <a:cubicBezTo>
                      <a:pt x="173" y="154"/>
                      <a:pt x="170" y="160"/>
                      <a:pt x="165" y="165"/>
                    </a:cubicBezTo>
                    <a:cubicBezTo>
                      <a:pt x="165" y="165"/>
                      <a:pt x="165" y="165"/>
                      <a:pt x="165" y="165"/>
                    </a:cubicBezTo>
                    <a:cubicBezTo>
                      <a:pt x="161" y="169"/>
                      <a:pt x="154" y="172"/>
                      <a:pt x="147" y="172"/>
                    </a:cubicBezTo>
                    <a:cubicBezTo>
                      <a:pt x="25" y="172"/>
                      <a:pt x="25" y="172"/>
                      <a:pt x="25" y="172"/>
                    </a:cubicBezTo>
                    <a:cubicBezTo>
                      <a:pt x="18" y="172"/>
                      <a:pt x="12" y="169"/>
                      <a:pt x="7" y="165"/>
                    </a:cubicBezTo>
                    <a:cubicBezTo>
                      <a:pt x="3" y="160"/>
                      <a:pt x="0" y="154"/>
                      <a:pt x="0" y="147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18"/>
                      <a:pt x="3" y="12"/>
                      <a:pt x="7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lose/>
                    <a:moveTo>
                      <a:pt x="147" y="2"/>
                    </a:moveTo>
                    <a:cubicBezTo>
                      <a:pt x="25" y="2"/>
                      <a:pt x="25" y="2"/>
                      <a:pt x="25" y="2"/>
                    </a:cubicBezTo>
                    <a:cubicBezTo>
                      <a:pt x="19" y="2"/>
                      <a:pt x="13" y="4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5" y="13"/>
                      <a:pt x="2" y="18"/>
                      <a:pt x="2" y="25"/>
                    </a:cubicBezTo>
                    <a:cubicBezTo>
                      <a:pt x="2" y="147"/>
                      <a:pt x="2" y="147"/>
                      <a:pt x="2" y="147"/>
                    </a:cubicBezTo>
                    <a:cubicBezTo>
                      <a:pt x="2" y="154"/>
                      <a:pt x="5" y="159"/>
                      <a:pt x="9" y="163"/>
                    </a:cubicBezTo>
                    <a:cubicBezTo>
                      <a:pt x="13" y="167"/>
                      <a:pt x="19" y="170"/>
                      <a:pt x="25" y="170"/>
                    </a:cubicBezTo>
                    <a:cubicBezTo>
                      <a:pt x="147" y="170"/>
                      <a:pt x="147" y="170"/>
                      <a:pt x="147" y="170"/>
                    </a:cubicBezTo>
                    <a:cubicBezTo>
                      <a:pt x="154" y="170"/>
                      <a:pt x="160" y="167"/>
                      <a:pt x="164" y="163"/>
                    </a:cubicBezTo>
                    <a:cubicBezTo>
                      <a:pt x="164" y="163"/>
                      <a:pt x="164" y="163"/>
                      <a:pt x="164" y="163"/>
                    </a:cubicBezTo>
                    <a:cubicBezTo>
                      <a:pt x="168" y="159"/>
                      <a:pt x="170" y="154"/>
                      <a:pt x="170" y="147"/>
                    </a:cubicBezTo>
                    <a:cubicBezTo>
                      <a:pt x="170" y="25"/>
                      <a:pt x="170" y="25"/>
                      <a:pt x="170" y="25"/>
                    </a:cubicBezTo>
                    <a:cubicBezTo>
                      <a:pt x="170" y="18"/>
                      <a:pt x="168" y="13"/>
                      <a:pt x="164" y="9"/>
                    </a:cubicBezTo>
                    <a:cubicBezTo>
                      <a:pt x="164" y="9"/>
                      <a:pt x="164" y="9"/>
                      <a:pt x="164" y="9"/>
                    </a:cubicBezTo>
                    <a:cubicBezTo>
                      <a:pt x="160" y="4"/>
                      <a:pt x="154" y="2"/>
                      <a:pt x="147" y="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3" name="î$ḻíḋé"/>
              <p:cNvSpPr/>
              <p:nvPr/>
            </p:nvSpPr>
            <p:spPr bwMode="auto">
              <a:xfrm>
                <a:off x="6469065" y="2541688"/>
                <a:ext cx="81101" cy="63722"/>
              </a:xfrm>
              <a:custGeom>
                <a:avLst/>
                <a:gdLst>
                  <a:gd name="T0" fmla="*/ 68 w 70"/>
                  <a:gd name="T1" fmla="*/ 3 h 55"/>
                  <a:gd name="T2" fmla="*/ 3 w 70"/>
                  <a:gd name="T3" fmla="*/ 3 h 55"/>
                  <a:gd name="T4" fmla="*/ 3 w 70"/>
                  <a:gd name="T5" fmla="*/ 52 h 55"/>
                  <a:gd name="T6" fmla="*/ 68 w 70"/>
                  <a:gd name="T7" fmla="*/ 52 h 55"/>
                  <a:gd name="T8" fmla="*/ 68 w 70"/>
                  <a:gd name="T9" fmla="*/ 3 h 55"/>
                  <a:gd name="T10" fmla="*/ 2 w 70"/>
                  <a:gd name="T11" fmla="*/ 0 h 55"/>
                  <a:gd name="T12" fmla="*/ 69 w 70"/>
                  <a:gd name="T13" fmla="*/ 0 h 55"/>
                  <a:gd name="T14" fmla="*/ 70 w 70"/>
                  <a:gd name="T15" fmla="*/ 0 h 55"/>
                  <a:gd name="T16" fmla="*/ 70 w 70"/>
                  <a:gd name="T17" fmla="*/ 1 h 55"/>
                  <a:gd name="T18" fmla="*/ 70 w 70"/>
                  <a:gd name="T19" fmla="*/ 53 h 55"/>
                  <a:gd name="T20" fmla="*/ 70 w 70"/>
                  <a:gd name="T21" fmla="*/ 55 h 55"/>
                  <a:gd name="T22" fmla="*/ 69 w 70"/>
                  <a:gd name="T23" fmla="*/ 55 h 55"/>
                  <a:gd name="T24" fmla="*/ 2 w 70"/>
                  <a:gd name="T25" fmla="*/ 55 h 55"/>
                  <a:gd name="T26" fmla="*/ 0 w 70"/>
                  <a:gd name="T27" fmla="*/ 55 h 55"/>
                  <a:gd name="T28" fmla="*/ 0 w 70"/>
                  <a:gd name="T29" fmla="*/ 53 h 55"/>
                  <a:gd name="T30" fmla="*/ 0 w 70"/>
                  <a:gd name="T31" fmla="*/ 1 h 55"/>
                  <a:gd name="T32" fmla="*/ 0 w 70"/>
                  <a:gd name="T33" fmla="*/ 0 h 55"/>
                  <a:gd name="T34" fmla="*/ 2 w 70"/>
                  <a:gd name="T3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" h="55">
                    <a:moveTo>
                      <a:pt x="68" y="3"/>
                    </a:moveTo>
                    <a:lnTo>
                      <a:pt x="3" y="3"/>
                    </a:lnTo>
                    <a:lnTo>
                      <a:pt x="3" y="52"/>
                    </a:lnTo>
                    <a:lnTo>
                      <a:pt x="68" y="52"/>
                    </a:lnTo>
                    <a:lnTo>
                      <a:pt x="68" y="3"/>
                    </a:lnTo>
                    <a:close/>
                    <a:moveTo>
                      <a:pt x="2" y="0"/>
                    </a:moveTo>
                    <a:lnTo>
                      <a:pt x="69" y="0"/>
                    </a:lnTo>
                    <a:lnTo>
                      <a:pt x="70" y="0"/>
                    </a:lnTo>
                    <a:lnTo>
                      <a:pt x="70" y="1"/>
                    </a:lnTo>
                    <a:lnTo>
                      <a:pt x="70" y="53"/>
                    </a:lnTo>
                    <a:lnTo>
                      <a:pt x="70" y="55"/>
                    </a:lnTo>
                    <a:lnTo>
                      <a:pt x="69" y="55"/>
                    </a:lnTo>
                    <a:lnTo>
                      <a:pt x="2" y="55"/>
                    </a:lnTo>
                    <a:lnTo>
                      <a:pt x="0" y="55"/>
                    </a:lnTo>
                    <a:lnTo>
                      <a:pt x="0" y="5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4" name="íŝľîḑê"/>
              <p:cNvSpPr/>
              <p:nvPr/>
            </p:nvSpPr>
            <p:spPr bwMode="auto">
              <a:xfrm>
                <a:off x="6469065" y="2481442"/>
                <a:ext cx="81101" cy="63722"/>
              </a:xfrm>
              <a:custGeom>
                <a:avLst/>
                <a:gdLst>
                  <a:gd name="T0" fmla="*/ 69 w 70"/>
                  <a:gd name="T1" fmla="*/ 55 h 55"/>
                  <a:gd name="T2" fmla="*/ 2 w 70"/>
                  <a:gd name="T3" fmla="*/ 55 h 55"/>
                  <a:gd name="T4" fmla="*/ 0 w 70"/>
                  <a:gd name="T5" fmla="*/ 55 h 55"/>
                  <a:gd name="T6" fmla="*/ 0 w 70"/>
                  <a:gd name="T7" fmla="*/ 53 h 55"/>
                  <a:gd name="T8" fmla="*/ 0 w 70"/>
                  <a:gd name="T9" fmla="*/ 1 h 55"/>
                  <a:gd name="T10" fmla="*/ 0 w 70"/>
                  <a:gd name="T11" fmla="*/ 0 h 55"/>
                  <a:gd name="T12" fmla="*/ 2 w 70"/>
                  <a:gd name="T13" fmla="*/ 0 h 55"/>
                  <a:gd name="T14" fmla="*/ 69 w 70"/>
                  <a:gd name="T15" fmla="*/ 0 h 55"/>
                  <a:gd name="T16" fmla="*/ 70 w 70"/>
                  <a:gd name="T17" fmla="*/ 0 h 55"/>
                  <a:gd name="T18" fmla="*/ 70 w 70"/>
                  <a:gd name="T19" fmla="*/ 1 h 55"/>
                  <a:gd name="T20" fmla="*/ 70 w 70"/>
                  <a:gd name="T21" fmla="*/ 53 h 55"/>
                  <a:gd name="T22" fmla="*/ 70 w 70"/>
                  <a:gd name="T23" fmla="*/ 55 h 55"/>
                  <a:gd name="T24" fmla="*/ 69 w 70"/>
                  <a:gd name="T25" fmla="*/ 55 h 55"/>
                  <a:gd name="T26" fmla="*/ 3 w 70"/>
                  <a:gd name="T27" fmla="*/ 52 h 55"/>
                  <a:gd name="T28" fmla="*/ 68 w 70"/>
                  <a:gd name="T29" fmla="*/ 52 h 55"/>
                  <a:gd name="T30" fmla="*/ 68 w 70"/>
                  <a:gd name="T31" fmla="*/ 3 h 55"/>
                  <a:gd name="T32" fmla="*/ 3 w 70"/>
                  <a:gd name="T33" fmla="*/ 3 h 55"/>
                  <a:gd name="T34" fmla="*/ 3 w 70"/>
                  <a:gd name="T35" fmla="*/ 52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0" h="55">
                    <a:moveTo>
                      <a:pt x="69" y="55"/>
                    </a:moveTo>
                    <a:lnTo>
                      <a:pt x="2" y="55"/>
                    </a:lnTo>
                    <a:lnTo>
                      <a:pt x="0" y="55"/>
                    </a:lnTo>
                    <a:lnTo>
                      <a:pt x="0" y="5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2" y="0"/>
                    </a:lnTo>
                    <a:lnTo>
                      <a:pt x="69" y="0"/>
                    </a:lnTo>
                    <a:lnTo>
                      <a:pt x="70" y="0"/>
                    </a:lnTo>
                    <a:lnTo>
                      <a:pt x="70" y="1"/>
                    </a:lnTo>
                    <a:lnTo>
                      <a:pt x="70" y="53"/>
                    </a:lnTo>
                    <a:lnTo>
                      <a:pt x="70" y="55"/>
                    </a:lnTo>
                    <a:lnTo>
                      <a:pt x="69" y="55"/>
                    </a:lnTo>
                    <a:close/>
                    <a:moveTo>
                      <a:pt x="3" y="52"/>
                    </a:moveTo>
                    <a:lnTo>
                      <a:pt x="68" y="52"/>
                    </a:lnTo>
                    <a:lnTo>
                      <a:pt x="68" y="3"/>
                    </a:lnTo>
                    <a:lnTo>
                      <a:pt x="3" y="3"/>
                    </a:lnTo>
                    <a:lnTo>
                      <a:pt x="3" y="52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5" name="îšḻiḋe"/>
              <p:cNvSpPr/>
              <p:nvPr/>
            </p:nvSpPr>
            <p:spPr bwMode="auto">
              <a:xfrm>
                <a:off x="6661390" y="2541688"/>
                <a:ext cx="82260" cy="63722"/>
              </a:xfrm>
              <a:custGeom>
                <a:avLst/>
                <a:gdLst>
                  <a:gd name="T0" fmla="*/ 3 w 71"/>
                  <a:gd name="T1" fmla="*/ 0 h 55"/>
                  <a:gd name="T2" fmla="*/ 70 w 71"/>
                  <a:gd name="T3" fmla="*/ 0 h 55"/>
                  <a:gd name="T4" fmla="*/ 71 w 71"/>
                  <a:gd name="T5" fmla="*/ 0 h 55"/>
                  <a:gd name="T6" fmla="*/ 71 w 71"/>
                  <a:gd name="T7" fmla="*/ 1 h 55"/>
                  <a:gd name="T8" fmla="*/ 71 w 71"/>
                  <a:gd name="T9" fmla="*/ 53 h 55"/>
                  <a:gd name="T10" fmla="*/ 71 w 71"/>
                  <a:gd name="T11" fmla="*/ 55 h 55"/>
                  <a:gd name="T12" fmla="*/ 70 w 71"/>
                  <a:gd name="T13" fmla="*/ 55 h 55"/>
                  <a:gd name="T14" fmla="*/ 3 w 71"/>
                  <a:gd name="T15" fmla="*/ 55 h 55"/>
                  <a:gd name="T16" fmla="*/ 0 w 71"/>
                  <a:gd name="T17" fmla="*/ 55 h 55"/>
                  <a:gd name="T18" fmla="*/ 0 w 71"/>
                  <a:gd name="T19" fmla="*/ 53 h 55"/>
                  <a:gd name="T20" fmla="*/ 0 w 71"/>
                  <a:gd name="T21" fmla="*/ 1 h 55"/>
                  <a:gd name="T22" fmla="*/ 0 w 71"/>
                  <a:gd name="T23" fmla="*/ 0 h 55"/>
                  <a:gd name="T24" fmla="*/ 3 w 71"/>
                  <a:gd name="T25" fmla="*/ 0 h 55"/>
                  <a:gd name="T26" fmla="*/ 67 w 71"/>
                  <a:gd name="T27" fmla="*/ 3 h 55"/>
                  <a:gd name="T28" fmla="*/ 4 w 71"/>
                  <a:gd name="T29" fmla="*/ 3 h 55"/>
                  <a:gd name="T30" fmla="*/ 4 w 71"/>
                  <a:gd name="T31" fmla="*/ 52 h 55"/>
                  <a:gd name="T32" fmla="*/ 67 w 71"/>
                  <a:gd name="T33" fmla="*/ 52 h 55"/>
                  <a:gd name="T34" fmla="*/ 67 w 71"/>
                  <a:gd name="T35" fmla="*/ 3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1" h="55">
                    <a:moveTo>
                      <a:pt x="3" y="0"/>
                    </a:moveTo>
                    <a:lnTo>
                      <a:pt x="70" y="0"/>
                    </a:lnTo>
                    <a:lnTo>
                      <a:pt x="71" y="0"/>
                    </a:lnTo>
                    <a:lnTo>
                      <a:pt x="71" y="1"/>
                    </a:lnTo>
                    <a:lnTo>
                      <a:pt x="71" y="53"/>
                    </a:lnTo>
                    <a:lnTo>
                      <a:pt x="71" y="55"/>
                    </a:lnTo>
                    <a:lnTo>
                      <a:pt x="70" y="55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0" y="5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  <a:moveTo>
                      <a:pt x="67" y="3"/>
                    </a:moveTo>
                    <a:lnTo>
                      <a:pt x="4" y="3"/>
                    </a:lnTo>
                    <a:lnTo>
                      <a:pt x="4" y="52"/>
                    </a:lnTo>
                    <a:lnTo>
                      <a:pt x="67" y="52"/>
                    </a:lnTo>
                    <a:lnTo>
                      <a:pt x="67" y="3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6" name="îšľïḓè"/>
              <p:cNvSpPr/>
              <p:nvPr/>
            </p:nvSpPr>
            <p:spPr bwMode="auto">
              <a:xfrm>
                <a:off x="6661390" y="2481442"/>
                <a:ext cx="82260" cy="63722"/>
              </a:xfrm>
              <a:custGeom>
                <a:avLst/>
                <a:gdLst>
                  <a:gd name="T0" fmla="*/ 4 w 71"/>
                  <a:gd name="T1" fmla="*/ 52 h 55"/>
                  <a:gd name="T2" fmla="*/ 67 w 71"/>
                  <a:gd name="T3" fmla="*/ 52 h 55"/>
                  <a:gd name="T4" fmla="*/ 67 w 71"/>
                  <a:gd name="T5" fmla="*/ 3 h 55"/>
                  <a:gd name="T6" fmla="*/ 4 w 71"/>
                  <a:gd name="T7" fmla="*/ 3 h 55"/>
                  <a:gd name="T8" fmla="*/ 4 w 71"/>
                  <a:gd name="T9" fmla="*/ 52 h 55"/>
                  <a:gd name="T10" fmla="*/ 70 w 71"/>
                  <a:gd name="T11" fmla="*/ 55 h 55"/>
                  <a:gd name="T12" fmla="*/ 3 w 71"/>
                  <a:gd name="T13" fmla="*/ 55 h 55"/>
                  <a:gd name="T14" fmla="*/ 0 w 71"/>
                  <a:gd name="T15" fmla="*/ 55 h 55"/>
                  <a:gd name="T16" fmla="*/ 0 w 71"/>
                  <a:gd name="T17" fmla="*/ 53 h 55"/>
                  <a:gd name="T18" fmla="*/ 0 w 71"/>
                  <a:gd name="T19" fmla="*/ 1 h 55"/>
                  <a:gd name="T20" fmla="*/ 0 w 71"/>
                  <a:gd name="T21" fmla="*/ 0 h 55"/>
                  <a:gd name="T22" fmla="*/ 3 w 71"/>
                  <a:gd name="T23" fmla="*/ 0 h 55"/>
                  <a:gd name="T24" fmla="*/ 70 w 71"/>
                  <a:gd name="T25" fmla="*/ 0 h 55"/>
                  <a:gd name="T26" fmla="*/ 71 w 71"/>
                  <a:gd name="T27" fmla="*/ 0 h 55"/>
                  <a:gd name="T28" fmla="*/ 71 w 71"/>
                  <a:gd name="T29" fmla="*/ 1 h 55"/>
                  <a:gd name="T30" fmla="*/ 71 w 71"/>
                  <a:gd name="T31" fmla="*/ 53 h 55"/>
                  <a:gd name="T32" fmla="*/ 71 w 71"/>
                  <a:gd name="T33" fmla="*/ 55 h 55"/>
                  <a:gd name="T34" fmla="*/ 70 w 71"/>
                  <a:gd name="T35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1" h="55">
                    <a:moveTo>
                      <a:pt x="4" y="52"/>
                    </a:moveTo>
                    <a:lnTo>
                      <a:pt x="67" y="52"/>
                    </a:lnTo>
                    <a:lnTo>
                      <a:pt x="67" y="3"/>
                    </a:lnTo>
                    <a:lnTo>
                      <a:pt x="4" y="3"/>
                    </a:lnTo>
                    <a:lnTo>
                      <a:pt x="4" y="52"/>
                    </a:lnTo>
                    <a:close/>
                    <a:moveTo>
                      <a:pt x="70" y="55"/>
                    </a:moveTo>
                    <a:lnTo>
                      <a:pt x="3" y="55"/>
                    </a:lnTo>
                    <a:lnTo>
                      <a:pt x="0" y="55"/>
                    </a:lnTo>
                    <a:lnTo>
                      <a:pt x="0" y="5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70" y="0"/>
                    </a:lnTo>
                    <a:lnTo>
                      <a:pt x="71" y="0"/>
                    </a:lnTo>
                    <a:lnTo>
                      <a:pt x="71" y="1"/>
                    </a:lnTo>
                    <a:lnTo>
                      <a:pt x="71" y="53"/>
                    </a:lnTo>
                    <a:lnTo>
                      <a:pt x="71" y="55"/>
                    </a:lnTo>
                    <a:lnTo>
                      <a:pt x="70" y="55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7" name="iṣ1idê"/>
              <p:cNvSpPr/>
              <p:nvPr/>
            </p:nvSpPr>
            <p:spPr bwMode="auto">
              <a:xfrm>
                <a:off x="6547849" y="2407292"/>
                <a:ext cx="118176" cy="220131"/>
              </a:xfrm>
              <a:custGeom>
                <a:avLst/>
                <a:gdLst>
                  <a:gd name="T0" fmla="*/ 27 w 75"/>
                  <a:gd name="T1" fmla="*/ 0 h 139"/>
                  <a:gd name="T2" fmla="*/ 74 w 75"/>
                  <a:gd name="T3" fmla="*/ 0 h 139"/>
                  <a:gd name="T4" fmla="*/ 75 w 75"/>
                  <a:gd name="T5" fmla="*/ 0 h 139"/>
                  <a:gd name="T6" fmla="*/ 75 w 75"/>
                  <a:gd name="T7" fmla="*/ 1 h 139"/>
                  <a:gd name="T8" fmla="*/ 75 w 75"/>
                  <a:gd name="T9" fmla="*/ 2 h 139"/>
                  <a:gd name="T10" fmla="*/ 72 w 75"/>
                  <a:gd name="T11" fmla="*/ 2 h 139"/>
                  <a:gd name="T12" fmla="*/ 58 w 75"/>
                  <a:gd name="T13" fmla="*/ 2 h 139"/>
                  <a:gd name="T14" fmla="*/ 27 w 75"/>
                  <a:gd name="T15" fmla="*/ 2 h 139"/>
                  <a:gd name="T16" fmla="*/ 9 w 75"/>
                  <a:gd name="T17" fmla="*/ 9 h 139"/>
                  <a:gd name="T18" fmla="*/ 9 w 75"/>
                  <a:gd name="T19" fmla="*/ 9 h 139"/>
                  <a:gd name="T20" fmla="*/ 2 w 75"/>
                  <a:gd name="T21" fmla="*/ 26 h 139"/>
                  <a:gd name="T22" fmla="*/ 2 w 75"/>
                  <a:gd name="T23" fmla="*/ 132 h 139"/>
                  <a:gd name="T24" fmla="*/ 4 w 75"/>
                  <a:gd name="T25" fmla="*/ 135 h 139"/>
                  <a:gd name="T26" fmla="*/ 4 w 75"/>
                  <a:gd name="T27" fmla="*/ 135 h 139"/>
                  <a:gd name="T28" fmla="*/ 7 w 75"/>
                  <a:gd name="T29" fmla="*/ 137 h 139"/>
                  <a:gd name="T30" fmla="*/ 72 w 75"/>
                  <a:gd name="T31" fmla="*/ 137 h 139"/>
                  <a:gd name="T32" fmla="*/ 72 w 75"/>
                  <a:gd name="T33" fmla="*/ 47 h 139"/>
                  <a:gd name="T34" fmla="*/ 75 w 75"/>
                  <a:gd name="T35" fmla="*/ 47 h 139"/>
                  <a:gd name="T36" fmla="*/ 75 w 75"/>
                  <a:gd name="T37" fmla="*/ 138 h 139"/>
                  <a:gd name="T38" fmla="*/ 75 w 75"/>
                  <a:gd name="T39" fmla="*/ 139 h 139"/>
                  <a:gd name="T40" fmla="*/ 74 w 75"/>
                  <a:gd name="T41" fmla="*/ 139 h 139"/>
                  <a:gd name="T42" fmla="*/ 7 w 75"/>
                  <a:gd name="T43" fmla="*/ 139 h 139"/>
                  <a:gd name="T44" fmla="*/ 2 w 75"/>
                  <a:gd name="T45" fmla="*/ 137 h 139"/>
                  <a:gd name="T46" fmla="*/ 2 w 75"/>
                  <a:gd name="T47" fmla="*/ 137 h 139"/>
                  <a:gd name="T48" fmla="*/ 0 w 75"/>
                  <a:gd name="T49" fmla="*/ 132 h 139"/>
                  <a:gd name="T50" fmla="*/ 0 w 75"/>
                  <a:gd name="T51" fmla="*/ 26 h 139"/>
                  <a:gd name="T52" fmla="*/ 8 w 75"/>
                  <a:gd name="T53" fmla="*/ 8 h 139"/>
                  <a:gd name="T54" fmla="*/ 8 w 75"/>
                  <a:gd name="T55" fmla="*/ 8 h 139"/>
                  <a:gd name="T56" fmla="*/ 8 w 75"/>
                  <a:gd name="T57" fmla="*/ 8 h 139"/>
                  <a:gd name="T58" fmla="*/ 27 w 75"/>
                  <a:gd name="T59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75" h="139">
                    <a:moveTo>
                      <a:pt x="27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0" y="2"/>
                      <a:pt x="14" y="5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5" y="13"/>
                      <a:pt x="2" y="20"/>
                      <a:pt x="2" y="26"/>
                    </a:cubicBezTo>
                    <a:cubicBezTo>
                      <a:pt x="2" y="132"/>
                      <a:pt x="2" y="132"/>
                      <a:pt x="2" y="132"/>
                    </a:cubicBezTo>
                    <a:cubicBezTo>
                      <a:pt x="2" y="133"/>
                      <a:pt x="3" y="135"/>
                      <a:pt x="4" y="135"/>
                    </a:cubicBezTo>
                    <a:cubicBezTo>
                      <a:pt x="4" y="135"/>
                      <a:pt x="4" y="135"/>
                      <a:pt x="4" y="135"/>
                    </a:cubicBezTo>
                    <a:cubicBezTo>
                      <a:pt x="4" y="136"/>
                      <a:pt x="6" y="137"/>
                      <a:pt x="7" y="137"/>
                    </a:cubicBezTo>
                    <a:cubicBezTo>
                      <a:pt x="72" y="137"/>
                      <a:pt x="72" y="137"/>
                      <a:pt x="72" y="137"/>
                    </a:cubicBezTo>
                    <a:cubicBezTo>
                      <a:pt x="72" y="47"/>
                      <a:pt x="72" y="47"/>
                      <a:pt x="72" y="47"/>
                    </a:cubicBezTo>
                    <a:cubicBezTo>
                      <a:pt x="75" y="47"/>
                      <a:pt x="75" y="47"/>
                      <a:pt x="75" y="47"/>
                    </a:cubicBezTo>
                    <a:cubicBezTo>
                      <a:pt x="75" y="138"/>
                      <a:pt x="75" y="138"/>
                      <a:pt x="75" y="138"/>
                    </a:cubicBezTo>
                    <a:cubicBezTo>
                      <a:pt x="75" y="139"/>
                      <a:pt x="75" y="139"/>
                      <a:pt x="75" y="139"/>
                    </a:cubicBezTo>
                    <a:cubicBezTo>
                      <a:pt x="74" y="139"/>
                      <a:pt x="74" y="139"/>
                      <a:pt x="74" y="139"/>
                    </a:cubicBezTo>
                    <a:cubicBezTo>
                      <a:pt x="7" y="139"/>
                      <a:pt x="7" y="139"/>
                      <a:pt x="7" y="139"/>
                    </a:cubicBezTo>
                    <a:cubicBezTo>
                      <a:pt x="5" y="139"/>
                      <a:pt x="3" y="138"/>
                      <a:pt x="2" y="137"/>
                    </a:cubicBezTo>
                    <a:cubicBezTo>
                      <a:pt x="2" y="137"/>
                      <a:pt x="2" y="137"/>
                      <a:pt x="2" y="137"/>
                    </a:cubicBezTo>
                    <a:cubicBezTo>
                      <a:pt x="1" y="136"/>
                      <a:pt x="0" y="134"/>
                      <a:pt x="0" y="13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8" name="iṡḻíḋé"/>
              <p:cNvSpPr/>
              <p:nvPr/>
            </p:nvSpPr>
            <p:spPr bwMode="auto">
              <a:xfrm>
                <a:off x="6547849" y="2407292"/>
                <a:ext cx="118176" cy="272268"/>
              </a:xfrm>
              <a:custGeom>
                <a:avLst/>
                <a:gdLst>
                  <a:gd name="T0" fmla="*/ 27 w 75"/>
                  <a:gd name="T1" fmla="*/ 0 h 172"/>
                  <a:gd name="T2" fmla="*/ 74 w 75"/>
                  <a:gd name="T3" fmla="*/ 0 h 172"/>
                  <a:gd name="T4" fmla="*/ 75 w 75"/>
                  <a:gd name="T5" fmla="*/ 0 h 172"/>
                  <a:gd name="T6" fmla="*/ 75 w 75"/>
                  <a:gd name="T7" fmla="*/ 1 h 172"/>
                  <a:gd name="T8" fmla="*/ 75 w 75"/>
                  <a:gd name="T9" fmla="*/ 2 h 172"/>
                  <a:gd name="T10" fmla="*/ 72 w 75"/>
                  <a:gd name="T11" fmla="*/ 2 h 172"/>
                  <a:gd name="T12" fmla="*/ 58 w 75"/>
                  <a:gd name="T13" fmla="*/ 2 h 172"/>
                  <a:gd name="T14" fmla="*/ 27 w 75"/>
                  <a:gd name="T15" fmla="*/ 2 h 172"/>
                  <a:gd name="T16" fmla="*/ 9 w 75"/>
                  <a:gd name="T17" fmla="*/ 9 h 172"/>
                  <a:gd name="T18" fmla="*/ 9 w 75"/>
                  <a:gd name="T19" fmla="*/ 9 h 172"/>
                  <a:gd name="T20" fmla="*/ 2 w 75"/>
                  <a:gd name="T21" fmla="*/ 26 h 172"/>
                  <a:gd name="T22" fmla="*/ 2 w 75"/>
                  <a:gd name="T23" fmla="*/ 125 h 172"/>
                  <a:gd name="T24" fmla="*/ 0 w 75"/>
                  <a:gd name="T25" fmla="*/ 125 h 172"/>
                  <a:gd name="T26" fmla="*/ 0 w 75"/>
                  <a:gd name="T27" fmla="*/ 26 h 172"/>
                  <a:gd name="T28" fmla="*/ 8 w 75"/>
                  <a:gd name="T29" fmla="*/ 8 h 172"/>
                  <a:gd name="T30" fmla="*/ 8 w 75"/>
                  <a:gd name="T31" fmla="*/ 8 h 172"/>
                  <a:gd name="T32" fmla="*/ 8 w 75"/>
                  <a:gd name="T33" fmla="*/ 8 h 172"/>
                  <a:gd name="T34" fmla="*/ 27 w 75"/>
                  <a:gd name="T35" fmla="*/ 0 h 172"/>
                  <a:gd name="T36" fmla="*/ 75 w 75"/>
                  <a:gd name="T37" fmla="*/ 47 h 172"/>
                  <a:gd name="T38" fmla="*/ 75 w 75"/>
                  <a:gd name="T39" fmla="*/ 144 h 172"/>
                  <a:gd name="T40" fmla="*/ 67 w 75"/>
                  <a:gd name="T41" fmla="*/ 164 h 172"/>
                  <a:gd name="T42" fmla="*/ 67 w 75"/>
                  <a:gd name="T43" fmla="*/ 164 h 172"/>
                  <a:gd name="T44" fmla="*/ 67 w 75"/>
                  <a:gd name="T45" fmla="*/ 164 h 172"/>
                  <a:gd name="T46" fmla="*/ 47 w 75"/>
                  <a:gd name="T47" fmla="*/ 172 h 172"/>
                  <a:gd name="T48" fmla="*/ 1 w 75"/>
                  <a:gd name="T49" fmla="*/ 172 h 172"/>
                  <a:gd name="T50" fmla="*/ 0 w 75"/>
                  <a:gd name="T51" fmla="*/ 172 h 172"/>
                  <a:gd name="T52" fmla="*/ 0 w 75"/>
                  <a:gd name="T53" fmla="*/ 171 h 172"/>
                  <a:gd name="T54" fmla="*/ 0 w 75"/>
                  <a:gd name="T55" fmla="*/ 170 h 172"/>
                  <a:gd name="T56" fmla="*/ 2 w 75"/>
                  <a:gd name="T57" fmla="*/ 170 h 172"/>
                  <a:gd name="T58" fmla="*/ 13 w 75"/>
                  <a:gd name="T59" fmla="*/ 170 h 172"/>
                  <a:gd name="T60" fmla="*/ 47 w 75"/>
                  <a:gd name="T61" fmla="*/ 170 h 172"/>
                  <a:gd name="T62" fmla="*/ 65 w 75"/>
                  <a:gd name="T63" fmla="*/ 162 h 172"/>
                  <a:gd name="T64" fmla="*/ 65 w 75"/>
                  <a:gd name="T65" fmla="*/ 162 h 172"/>
                  <a:gd name="T66" fmla="*/ 72 w 75"/>
                  <a:gd name="T67" fmla="*/ 144 h 172"/>
                  <a:gd name="T68" fmla="*/ 72 w 75"/>
                  <a:gd name="T69" fmla="*/ 47 h 172"/>
                  <a:gd name="T70" fmla="*/ 75 w 75"/>
                  <a:gd name="T71" fmla="*/ 47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75" h="172">
                    <a:moveTo>
                      <a:pt x="27" y="0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5" y="1"/>
                      <a:pt x="75" y="1"/>
                      <a:pt x="75" y="1"/>
                    </a:cubicBezTo>
                    <a:cubicBezTo>
                      <a:pt x="75" y="2"/>
                      <a:pt x="75" y="2"/>
                      <a:pt x="75" y="2"/>
                    </a:cubicBezTo>
                    <a:cubicBezTo>
                      <a:pt x="72" y="2"/>
                      <a:pt x="72" y="2"/>
                      <a:pt x="72" y="2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0" y="2"/>
                      <a:pt x="14" y="5"/>
                      <a:pt x="9" y="9"/>
                    </a:cubicBezTo>
                    <a:cubicBezTo>
                      <a:pt x="9" y="9"/>
                      <a:pt x="9" y="9"/>
                      <a:pt x="9" y="9"/>
                    </a:cubicBezTo>
                    <a:cubicBezTo>
                      <a:pt x="5" y="13"/>
                      <a:pt x="2" y="20"/>
                      <a:pt x="2" y="26"/>
                    </a:cubicBezTo>
                    <a:cubicBezTo>
                      <a:pt x="2" y="125"/>
                      <a:pt x="2" y="125"/>
                      <a:pt x="2" y="125"/>
                    </a:cubicBezTo>
                    <a:cubicBezTo>
                      <a:pt x="0" y="125"/>
                      <a:pt x="0" y="125"/>
                      <a:pt x="0" y="125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9"/>
                      <a:pt x="3" y="12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3" y="3"/>
                      <a:pt x="19" y="0"/>
                      <a:pt x="27" y="0"/>
                    </a:cubicBezTo>
                    <a:close/>
                    <a:moveTo>
                      <a:pt x="75" y="47"/>
                    </a:moveTo>
                    <a:cubicBezTo>
                      <a:pt x="75" y="144"/>
                      <a:pt x="75" y="144"/>
                      <a:pt x="75" y="144"/>
                    </a:cubicBezTo>
                    <a:cubicBezTo>
                      <a:pt x="75" y="152"/>
                      <a:pt x="71" y="159"/>
                      <a:pt x="67" y="16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67" y="164"/>
                      <a:pt x="67" y="164"/>
                      <a:pt x="67" y="164"/>
                    </a:cubicBezTo>
                    <a:cubicBezTo>
                      <a:pt x="61" y="169"/>
                      <a:pt x="54" y="172"/>
                      <a:pt x="47" y="172"/>
                    </a:cubicBezTo>
                    <a:cubicBezTo>
                      <a:pt x="1" y="172"/>
                      <a:pt x="1" y="172"/>
                      <a:pt x="1" y="172"/>
                    </a:cubicBezTo>
                    <a:cubicBezTo>
                      <a:pt x="0" y="172"/>
                      <a:pt x="0" y="172"/>
                      <a:pt x="0" y="172"/>
                    </a:cubicBezTo>
                    <a:cubicBezTo>
                      <a:pt x="0" y="171"/>
                      <a:pt x="0" y="171"/>
                      <a:pt x="0" y="171"/>
                    </a:cubicBezTo>
                    <a:cubicBezTo>
                      <a:pt x="0" y="170"/>
                      <a:pt x="0" y="170"/>
                      <a:pt x="0" y="170"/>
                    </a:cubicBezTo>
                    <a:cubicBezTo>
                      <a:pt x="2" y="170"/>
                      <a:pt x="2" y="170"/>
                      <a:pt x="2" y="170"/>
                    </a:cubicBezTo>
                    <a:cubicBezTo>
                      <a:pt x="13" y="170"/>
                      <a:pt x="13" y="170"/>
                      <a:pt x="13" y="170"/>
                    </a:cubicBezTo>
                    <a:cubicBezTo>
                      <a:pt x="47" y="170"/>
                      <a:pt x="47" y="170"/>
                      <a:pt x="47" y="170"/>
                    </a:cubicBezTo>
                    <a:cubicBezTo>
                      <a:pt x="54" y="170"/>
                      <a:pt x="60" y="167"/>
                      <a:pt x="65" y="162"/>
                    </a:cubicBezTo>
                    <a:cubicBezTo>
                      <a:pt x="65" y="162"/>
                      <a:pt x="65" y="162"/>
                      <a:pt x="65" y="162"/>
                    </a:cubicBezTo>
                    <a:cubicBezTo>
                      <a:pt x="70" y="158"/>
                      <a:pt x="72" y="151"/>
                      <a:pt x="72" y="144"/>
                    </a:cubicBezTo>
                    <a:cubicBezTo>
                      <a:pt x="72" y="47"/>
                      <a:pt x="72" y="47"/>
                      <a:pt x="72" y="47"/>
                    </a:cubicBezTo>
                    <a:lnTo>
                      <a:pt x="75" y="47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49" name="íṩ1iḓê"/>
              <p:cNvSpPr/>
              <p:nvPr/>
            </p:nvSpPr>
            <p:spPr bwMode="auto">
              <a:xfrm>
                <a:off x="6849081" y="2498820"/>
                <a:ext cx="960468" cy="99638"/>
              </a:xfrm>
              <a:custGeom>
                <a:avLst/>
                <a:gdLst>
                  <a:gd name="T0" fmla="*/ 30 w 606"/>
                  <a:gd name="T1" fmla="*/ 47 h 63"/>
                  <a:gd name="T2" fmla="*/ 28 w 606"/>
                  <a:gd name="T3" fmla="*/ 0 h 63"/>
                  <a:gd name="T4" fmla="*/ 0 w 606"/>
                  <a:gd name="T5" fmla="*/ 47 h 63"/>
                  <a:gd name="T6" fmla="*/ 29 w 606"/>
                  <a:gd name="T7" fmla="*/ 47 h 63"/>
                  <a:gd name="T8" fmla="*/ 41 w 606"/>
                  <a:gd name="T9" fmla="*/ 2 h 63"/>
                  <a:gd name="T10" fmla="*/ 46 w 606"/>
                  <a:gd name="T11" fmla="*/ 63 h 63"/>
                  <a:gd name="T12" fmla="*/ 41 w 606"/>
                  <a:gd name="T13" fmla="*/ 2 h 63"/>
                  <a:gd name="T14" fmla="*/ 121 w 606"/>
                  <a:gd name="T15" fmla="*/ 46 h 63"/>
                  <a:gd name="T16" fmla="*/ 106 w 606"/>
                  <a:gd name="T17" fmla="*/ 0 h 63"/>
                  <a:gd name="T18" fmla="*/ 90 w 606"/>
                  <a:gd name="T19" fmla="*/ 46 h 63"/>
                  <a:gd name="T20" fmla="*/ 106 w 606"/>
                  <a:gd name="T21" fmla="*/ 32 h 63"/>
                  <a:gd name="T22" fmla="*/ 106 w 606"/>
                  <a:gd name="T23" fmla="*/ 61 h 63"/>
                  <a:gd name="T24" fmla="*/ 106 w 606"/>
                  <a:gd name="T25" fmla="*/ 2 h 63"/>
                  <a:gd name="T26" fmla="*/ 105 w 606"/>
                  <a:gd name="T27" fmla="*/ 30 h 63"/>
                  <a:gd name="T28" fmla="*/ 151 w 606"/>
                  <a:gd name="T29" fmla="*/ 0 h 63"/>
                  <a:gd name="T30" fmla="*/ 159 w 606"/>
                  <a:gd name="T31" fmla="*/ 31 h 63"/>
                  <a:gd name="T32" fmla="*/ 163 w 606"/>
                  <a:gd name="T33" fmla="*/ 27 h 63"/>
                  <a:gd name="T34" fmla="*/ 151 w 606"/>
                  <a:gd name="T35" fmla="*/ 31 h 63"/>
                  <a:gd name="T36" fmla="*/ 165 w 606"/>
                  <a:gd name="T37" fmla="*/ 17 h 63"/>
                  <a:gd name="T38" fmla="*/ 223 w 606"/>
                  <a:gd name="T39" fmla="*/ 34 h 63"/>
                  <a:gd name="T40" fmla="*/ 247 w 606"/>
                  <a:gd name="T41" fmla="*/ 47 h 63"/>
                  <a:gd name="T42" fmla="*/ 223 w 606"/>
                  <a:gd name="T43" fmla="*/ 58 h 63"/>
                  <a:gd name="T44" fmla="*/ 233 w 606"/>
                  <a:gd name="T45" fmla="*/ 30 h 63"/>
                  <a:gd name="T46" fmla="*/ 247 w 606"/>
                  <a:gd name="T47" fmla="*/ 0 h 63"/>
                  <a:gd name="T48" fmla="*/ 293 w 606"/>
                  <a:gd name="T49" fmla="*/ 63 h 63"/>
                  <a:gd name="T50" fmla="*/ 305 w 606"/>
                  <a:gd name="T51" fmla="*/ 50 h 63"/>
                  <a:gd name="T52" fmla="*/ 294 w 606"/>
                  <a:gd name="T53" fmla="*/ 0 h 63"/>
                  <a:gd name="T54" fmla="*/ 293 w 606"/>
                  <a:gd name="T55" fmla="*/ 50 h 63"/>
                  <a:gd name="T56" fmla="*/ 293 w 606"/>
                  <a:gd name="T57" fmla="*/ 3 h 63"/>
                  <a:gd name="T58" fmla="*/ 316 w 606"/>
                  <a:gd name="T59" fmla="*/ 32 h 63"/>
                  <a:gd name="T60" fmla="*/ 326 w 606"/>
                  <a:gd name="T61" fmla="*/ 61 h 63"/>
                  <a:gd name="T62" fmla="*/ 326 w 606"/>
                  <a:gd name="T63" fmla="*/ 63 h 63"/>
                  <a:gd name="T64" fmla="*/ 318 w 606"/>
                  <a:gd name="T65" fmla="*/ 30 h 63"/>
                  <a:gd name="T66" fmla="*/ 341 w 606"/>
                  <a:gd name="T67" fmla="*/ 0 h 63"/>
                  <a:gd name="T68" fmla="*/ 356 w 606"/>
                  <a:gd name="T69" fmla="*/ 47 h 63"/>
                  <a:gd name="T70" fmla="*/ 372 w 606"/>
                  <a:gd name="T71" fmla="*/ 30 h 63"/>
                  <a:gd name="T72" fmla="*/ 384 w 606"/>
                  <a:gd name="T73" fmla="*/ 0 h 63"/>
                  <a:gd name="T74" fmla="*/ 358 w 606"/>
                  <a:gd name="T75" fmla="*/ 47 h 63"/>
                  <a:gd name="T76" fmla="*/ 372 w 606"/>
                  <a:gd name="T77" fmla="*/ 61 h 63"/>
                  <a:gd name="T78" fmla="*/ 454 w 606"/>
                  <a:gd name="T79" fmla="*/ 63 h 63"/>
                  <a:gd name="T80" fmla="*/ 452 w 606"/>
                  <a:gd name="T81" fmla="*/ 63 h 63"/>
                  <a:gd name="T82" fmla="*/ 506 w 606"/>
                  <a:gd name="T83" fmla="*/ 17 h 63"/>
                  <a:gd name="T84" fmla="*/ 508 w 606"/>
                  <a:gd name="T85" fmla="*/ 63 h 63"/>
                  <a:gd name="T86" fmla="*/ 505 w 606"/>
                  <a:gd name="T87" fmla="*/ 27 h 63"/>
                  <a:gd name="T88" fmla="*/ 477 w 606"/>
                  <a:gd name="T89" fmla="*/ 17 h 63"/>
                  <a:gd name="T90" fmla="*/ 546 w 606"/>
                  <a:gd name="T91" fmla="*/ 2 h 63"/>
                  <a:gd name="T92" fmla="*/ 535 w 606"/>
                  <a:gd name="T93" fmla="*/ 32 h 63"/>
                  <a:gd name="T94" fmla="*/ 525 w 606"/>
                  <a:gd name="T95" fmla="*/ 57 h 63"/>
                  <a:gd name="T96" fmla="*/ 550 w 606"/>
                  <a:gd name="T97" fmla="*/ 47 h 63"/>
                  <a:gd name="T98" fmla="*/ 547 w 606"/>
                  <a:gd name="T99" fmla="*/ 2 h 63"/>
                  <a:gd name="T100" fmla="*/ 525 w 606"/>
                  <a:gd name="T101" fmla="*/ 2 h 63"/>
                  <a:gd name="T102" fmla="*/ 595 w 606"/>
                  <a:gd name="T103" fmla="*/ 50 h 63"/>
                  <a:gd name="T104" fmla="*/ 595 w 606"/>
                  <a:gd name="T105" fmla="*/ 48 h 63"/>
                  <a:gd name="T106" fmla="*/ 561 w 606"/>
                  <a:gd name="T107" fmla="*/ 50 h 63"/>
                  <a:gd name="T108" fmla="*/ 564 w 606"/>
                  <a:gd name="T109" fmla="*/ 48 h 63"/>
                  <a:gd name="T110" fmla="*/ 564 w 606"/>
                  <a:gd name="T111" fmla="*/ 48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06" h="63">
                    <a:moveTo>
                      <a:pt x="0" y="47"/>
                    </a:moveTo>
                    <a:cubicBezTo>
                      <a:pt x="0" y="55"/>
                      <a:pt x="6" y="63"/>
                      <a:pt x="15" y="63"/>
                    </a:cubicBezTo>
                    <a:cubicBezTo>
                      <a:pt x="23" y="63"/>
                      <a:pt x="30" y="55"/>
                      <a:pt x="30" y="47"/>
                    </a:cubicBezTo>
                    <a:cubicBezTo>
                      <a:pt x="30" y="37"/>
                      <a:pt x="23" y="30"/>
                      <a:pt x="15" y="30"/>
                    </a:cubicBezTo>
                    <a:cubicBezTo>
                      <a:pt x="12" y="30"/>
                      <a:pt x="10" y="31"/>
                      <a:pt x="7" y="32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" y="39"/>
                      <a:pt x="0" y="43"/>
                      <a:pt x="0" y="47"/>
                    </a:cubicBezTo>
                    <a:close/>
                    <a:moveTo>
                      <a:pt x="1" y="47"/>
                    </a:moveTo>
                    <a:cubicBezTo>
                      <a:pt x="1" y="38"/>
                      <a:pt x="7" y="32"/>
                      <a:pt x="15" y="32"/>
                    </a:cubicBezTo>
                    <a:cubicBezTo>
                      <a:pt x="23" y="32"/>
                      <a:pt x="29" y="38"/>
                      <a:pt x="29" y="47"/>
                    </a:cubicBezTo>
                    <a:cubicBezTo>
                      <a:pt x="29" y="55"/>
                      <a:pt x="23" y="61"/>
                      <a:pt x="15" y="61"/>
                    </a:cubicBezTo>
                    <a:cubicBezTo>
                      <a:pt x="7" y="61"/>
                      <a:pt x="1" y="55"/>
                      <a:pt x="1" y="47"/>
                    </a:cubicBezTo>
                    <a:close/>
                    <a:moveTo>
                      <a:pt x="41" y="2"/>
                    </a:moveTo>
                    <a:cubicBezTo>
                      <a:pt x="83" y="2"/>
                      <a:pt x="83" y="2"/>
                      <a:pt x="83" y="2"/>
                    </a:cubicBezTo>
                    <a:cubicBezTo>
                      <a:pt x="43" y="63"/>
                      <a:pt x="43" y="63"/>
                      <a:pt x="43" y="63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41" y="2"/>
                    </a:lnTo>
                    <a:close/>
                    <a:moveTo>
                      <a:pt x="90" y="46"/>
                    </a:moveTo>
                    <a:cubicBezTo>
                      <a:pt x="90" y="55"/>
                      <a:pt x="97" y="63"/>
                      <a:pt x="106" y="63"/>
                    </a:cubicBezTo>
                    <a:cubicBezTo>
                      <a:pt x="114" y="63"/>
                      <a:pt x="121" y="55"/>
                      <a:pt x="121" y="46"/>
                    </a:cubicBezTo>
                    <a:cubicBezTo>
                      <a:pt x="121" y="39"/>
                      <a:pt x="117" y="33"/>
                      <a:pt x="111" y="31"/>
                    </a:cubicBezTo>
                    <a:cubicBezTo>
                      <a:pt x="116" y="29"/>
                      <a:pt x="120" y="23"/>
                      <a:pt x="120" y="16"/>
                    </a:cubicBezTo>
                    <a:cubicBezTo>
                      <a:pt x="120" y="7"/>
                      <a:pt x="114" y="0"/>
                      <a:pt x="106" y="0"/>
                    </a:cubicBezTo>
                    <a:cubicBezTo>
                      <a:pt x="98" y="0"/>
                      <a:pt x="91" y="7"/>
                      <a:pt x="91" y="16"/>
                    </a:cubicBezTo>
                    <a:cubicBezTo>
                      <a:pt x="91" y="23"/>
                      <a:pt x="95" y="29"/>
                      <a:pt x="101" y="31"/>
                    </a:cubicBezTo>
                    <a:cubicBezTo>
                      <a:pt x="95" y="33"/>
                      <a:pt x="90" y="39"/>
                      <a:pt x="90" y="46"/>
                    </a:cubicBezTo>
                    <a:close/>
                    <a:moveTo>
                      <a:pt x="92" y="46"/>
                    </a:moveTo>
                    <a:cubicBezTo>
                      <a:pt x="92" y="38"/>
                      <a:pt x="98" y="32"/>
                      <a:pt x="105" y="32"/>
                    </a:cubicBezTo>
                    <a:cubicBezTo>
                      <a:pt x="106" y="32"/>
                      <a:pt x="106" y="32"/>
                      <a:pt x="106" y="32"/>
                    </a:cubicBezTo>
                    <a:cubicBezTo>
                      <a:pt x="106" y="32"/>
                      <a:pt x="106" y="32"/>
                      <a:pt x="106" y="32"/>
                    </a:cubicBezTo>
                    <a:cubicBezTo>
                      <a:pt x="114" y="32"/>
                      <a:pt x="120" y="38"/>
                      <a:pt x="120" y="46"/>
                    </a:cubicBezTo>
                    <a:cubicBezTo>
                      <a:pt x="120" y="54"/>
                      <a:pt x="113" y="61"/>
                      <a:pt x="106" y="61"/>
                    </a:cubicBezTo>
                    <a:cubicBezTo>
                      <a:pt x="98" y="61"/>
                      <a:pt x="92" y="54"/>
                      <a:pt x="92" y="46"/>
                    </a:cubicBezTo>
                    <a:close/>
                    <a:moveTo>
                      <a:pt x="93" y="16"/>
                    </a:moveTo>
                    <a:cubicBezTo>
                      <a:pt x="93" y="8"/>
                      <a:pt x="99" y="2"/>
                      <a:pt x="106" y="2"/>
                    </a:cubicBezTo>
                    <a:cubicBezTo>
                      <a:pt x="113" y="2"/>
                      <a:pt x="119" y="8"/>
                      <a:pt x="119" y="16"/>
                    </a:cubicBezTo>
                    <a:cubicBezTo>
                      <a:pt x="119" y="24"/>
                      <a:pt x="113" y="30"/>
                      <a:pt x="106" y="30"/>
                    </a:cubicBezTo>
                    <a:cubicBezTo>
                      <a:pt x="105" y="30"/>
                      <a:pt x="105" y="30"/>
                      <a:pt x="105" y="30"/>
                    </a:cubicBezTo>
                    <a:cubicBezTo>
                      <a:pt x="98" y="30"/>
                      <a:pt x="93" y="24"/>
                      <a:pt x="93" y="16"/>
                    </a:cubicBezTo>
                    <a:close/>
                    <a:moveTo>
                      <a:pt x="167" y="17"/>
                    </a:moveTo>
                    <a:cubicBezTo>
                      <a:pt x="167" y="8"/>
                      <a:pt x="160" y="0"/>
                      <a:pt x="151" y="0"/>
                    </a:cubicBezTo>
                    <a:cubicBezTo>
                      <a:pt x="143" y="0"/>
                      <a:pt x="136" y="8"/>
                      <a:pt x="136" y="17"/>
                    </a:cubicBezTo>
                    <a:cubicBezTo>
                      <a:pt x="136" y="26"/>
                      <a:pt x="143" y="33"/>
                      <a:pt x="151" y="33"/>
                    </a:cubicBezTo>
                    <a:cubicBezTo>
                      <a:pt x="154" y="33"/>
                      <a:pt x="157" y="32"/>
                      <a:pt x="159" y="31"/>
                    </a:cubicBezTo>
                    <a:cubicBezTo>
                      <a:pt x="138" y="63"/>
                      <a:pt x="138" y="63"/>
                      <a:pt x="138" y="63"/>
                    </a:cubicBezTo>
                    <a:cubicBezTo>
                      <a:pt x="140" y="63"/>
                      <a:pt x="140" y="63"/>
                      <a:pt x="140" y="63"/>
                    </a:cubicBezTo>
                    <a:cubicBezTo>
                      <a:pt x="163" y="27"/>
                      <a:pt x="163" y="27"/>
                      <a:pt x="163" y="27"/>
                    </a:cubicBezTo>
                    <a:cubicBezTo>
                      <a:pt x="165" y="24"/>
                      <a:pt x="167" y="20"/>
                      <a:pt x="167" y="17"/>
                    </a:cubicBezTo>
                    <a:close/>
                    <a:moveTo>
                      <a:pt x="165" y="17"/>
                    </a:moveTo>
                    <a:cubicBezTo>
                      <a:pt x="165" y="25"/>
                      <a:pt x="159" y="31"/>
                      <a:pt x="151" y="31"/>
                    </a:cubicBezTo>
                    <a:cubicBezTo>
                      <a:pt x="144" y="31"/>
                      <a:pt x="137" y="25"/>
                      <a:pt x="137" y="17"/>
                    </a:cubicBezTo>
                    <a:cubicBezTo>
                      <a:pt x="137" y="8"/>
                      <a:pt x="144" y="2"/>
                      <a:pt x="151" y="2"/>
                    </a:cubicBezTo>
                    <a:cubicBezTo>
                      <a:pt x="159" y="2"/>
                      <a:pt x="165" y="8"/>
                      <a:pt x="165" y="17"/>
                    </a:cubicBezTo>
                    <a:close/>
                    <a:moveTo>
                      <a:pt x="223" y="2"/>
                    </a:moveTo>
                    <a:cubicBezTo>
                      <a:pt x="245" y="2"/>
                      <a:pt x="245" y="2"/>
                      <a:pt x="245" y="2"/>
                    </a:cubicBezTo>
                    <a:cubicBezTo>
                      <a:pt x="223" y="34"/>
                      <a:pt x="223" y="34"/>
                      <a:pt x="223" y="34"/>
                    </a:cubicBezTo>
                    <a:cubicBezTo>
                      <a:pt x="224" y="36"/>
                      <a:pt x="224" y="36"/>
                      <a:pt x="224" y="36"/>
                    </a:cubicBezTo>
                    <a:cubicBezTo>
                      <a:pt x="227" y="33"/>
                      <a:pt x="230" y="32"/>
                      <a:pt x="233" y="32"/>
                    </a:cubicBezTo>
                    <a:cubicBezTo>
                      <a:pt x="241" y="32"/>
                      <a:pt x="247" y="38"/>
                      <a:pt x="247" y="47"/>
                    </a:cubicBezTo>
                    <a:cubicBezTo>
                      <a:pt x="247" y="55"/>
                      <a:pt x="241" y="61"/>
                      <a:pt x="233" y="61"/>
                    </a:cubicBezTo>
                    <a:cubicBezTo>
                      <a:pt x="230" y="61"/>
                      <a:pt x="227" y="60"/>
                      <a:pt x="224" y="57"/>
                    </a:cubicBezTo>
                    <a:cubicBezTo>
                      <a:pt x="223" y="58"/>
                      <a:pt x="223" y="58"/>
                      <a:pt x="223" y="58"/>
                    </a:cubicBezTo>
                    <a:cubicBezTo>
                      <a:pt x="226" y="61"/>
                      <a:pt x="229" y="63"/>
                      <a:pt x="233" y="63"/>
                    </a:cubicBezTo>
                    <a:cubicBezTo>
                      <a:pt x="242" y="63"/>
                      <a:pt x="249" y="55"/>
                      <a:pt x="249" y="47"/>
                    </a:cubicBezTo>
                    <a:cubicBezTo>
                      <a:pt x="249" y="37"/>
                      <a:pt x="242" y="30"/>
                      <a:pt x="233" y="30"/>
                    </a:cubicBezTo>
                    <a:cubicBezTo>
                      <a:pt x="231" y="30"/>
                      <a:pt x="229" y="31"/>
                      <a:pt x="227" y="32"/>
                    </a:cubicBezTo>
                    <a:cubicBezTo>
                      <a:pt x="246" y="2"/>
                      <a:pt x="246" y="2"/>
                      <a:pt x="246" y="2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23" y="0"/>
                      <a:pt x="223" y="0"/>
                      <a:pt x="223" y="0"/>
                    </a:cubicBezTo>
                    <a:lnTo>
                      <a:pt x="223" y="2"/>
                    </a:lnTo>
                    <a:close/>
                    <a:moveTo>
                      <a:pt x="293" y="63"/>
                    </a:moveTo>
                    <a:cubicBezTo>
                      <a:pt x="294" y="63"/>
                      <a:pt x="294" y="63"/>
                      <a:pt x="294" y="63"/>
                    </a:cubicBezTo>
                    <a:cubicBezTo>
                      <a:pt x="294" y="50"/>
                      <a:pt x="294" y="50"/>
                      <a:pt x="294" y="50"/>
                    </a:cubicBezTo>
                    <a:cubicBezTo>
                      <a:pt x="305" y="50"/>
                      <a:pt x="305" y="50"/>
                      <a:pt x="305" y="50"/>
                    </a:cubicBezTo>
                    <a:cubicBezTo>
                      <a:pt x="305" y="48"/>
                      <a:pt x="305" y="48"/>
                      <a:pt x="305" y="48"/>
                    </a:cubicBezTo>
                    <a:cubicBezTo>
                      <a:pt x="294" y="48"/>
                      <a:pt x="294" y="48"/>
                      <a:pt x="294" y="48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2" y="0"/>
                      <a:pt x="292" y="0"/>
                      <a:pt x="292" y="0"/>
                    </a:cubicBezTo>
                    <a:cubicBezTo>
                      <a:pt x="260" y="50"/>
                      <a:pt x="260" y="50"/>
                      <a:pt x="260" y="50"/>
                    </a:cubicBezTo>
                    <a:cubicBezTo>
                      <a:pt x="293" y="50"/>
                      <a:pt x="293" y="50"/>
                      <a:pt x="293" y="50"/>
                    </a:cubicBezTo>
                    <a:lnTo>
                      <a:pt x="293" y="63"/>
                    </a:lnTo>
                    <a:close/>
                    <a:moveTo>
                      <a:pt x="263" y="48"/>
                    </a:moveTo>
                    <a:cubicBezTo>
                      <a:pt x="293" y="3"/>
                      <a:pt x="293" y="3"/>
                      <a:pt x="293" y="3"/>
                    </a:cubicBezTo>
                    <a:cubicBezTo>
                      <a:pt x="293" y="48"/>
                      <a:pt x="293" y="48"/>
                      <a:pt x="293" y="48"/>
                    </a:cubicBezTo>
                    <a:lnTo>
                      <a:pt x="263" y="48"/>
                    </a:lnTo>
                    <a:close/>
                    <a:moveTo>
                      <a:pt x="316" y="32"/>
                    </a:moveTo>
                    <a:cubicBezTo>
                      <a:pt x="326" y="32"/>
                      <a:pt x="326" y="32"/>
                      <a:pt x="326" y="32"/>
                    </a:cubicBezTo>
                    <a:cubicBezTo>
                      <a:pt x="334" y="32"/>
                      <a:pt x="340" y="38"/>
                      <a:pt x="340" y="46"/>
                    </a:cubicBezTo>
                    <a:cubicBezTo>
                      <a:pt x="340" y="54"/>
                      <a:pt x="334" y="61"/>
                      <a:pt x="326" y="61"/>
                    </a:cubicBezTo>
                    <a:cubicBezTo>
                      <a:pt x="319" y="61"/>
                      <a:pt x="313" y="54"/>
                      <a:pt x="313" y="46"/>
                    </a:cubicBezTo>
                    <a:cubicBezTo>
                      <a:pt x="311" y="46"/>
                      <a:pt x="311" y="46"/>
                      <a:pt x="311" y="46"/>
                    </a:cubicBezTo>
                    <a:cubicBezTo>
                      <a:pt x="311" y="55"/>
                      <a:pt x="318" y="63"/>
                      <a:pt x="326" y="63"/>
                    </a:cubicBezTo>
                    <a:cubicBezTo>
                      <a:pt x="335" y="63"/>
                      <a:pt x="342" y="55"/>
                      <a:pt x="342" y="46"/>
                    </a:cubicBezTo>
                    <a:cubicBezTo>
                      <a:pt x="342" y="37"/>
                      <a:pt x="335" y="30"/>
                      <a:pt x="326" y="30"/>
                    </a:cubicBezTo>
                    <a:cubicBezTo>
                      <a:pt x="318" y="30"/>
                      <a:pt x="318" y="30"/>
                      <a:pt x="318" y="30"/>
                    </a:cubicBezTo>
                    <a:cubicBezTo>
                      <a:pt x="318" y="2"/>
                      <a:pt x="318" y="2"/>
                      <a:pt x="318" y="2"/>
                    </a:cubicBezTo>
                    <a:cubicBezTo>
                      <a:pt x="341" y="2"/>
                      <a:pt x="341" y="2"/>
                      <a:pt x="341" y="2"/>
                    </a:cubicBezTo>
                    <a:cubicBezTo>
                      <a:pt x="341" y="0"/>
                      <a:pt x="341" y="0"/>
                      <a:pt x="341" y="0"/>
                    </a:cubicBezTo>
                    <a:cubicBezTo>
                      <a:pt x="316" y="0"/>
                      <a:pt x="316" y="0"/>
                      <a:pt x="316" y="0"/>
                    </a:cubicBezTo>
                    <a:lnTo>
                      <a:pt x="316" y="32"/>
                    </a:lnTo>
                    <a:close/>
                    <a:moveTo>
                      <a:pt x="356" y="47"/>
                    </a:moveTo>
                    <a:cubicBezTo>
                      <a:pt x="356" y="55"/>
                      <a:pt x="363" y="63"/>
                      <a:pt x="372" y="63"/>
                    </a:cubicBezTo>
                    <a:cubicBezTo>
                      <a:pt x="380" y="63"/>
                      <a:pt x="387" y="55"/>
                      <a:pt x="387" y="47"/>
                    </a:cubicBezTo>
                    <a:cubicBezTo>
                      <a:pt x="387" y="37"/>
                      <a:pt x="380" y="30"/>
                      <a:pt x="372" y="30"/>
                    </a:cubicBezTo>
                    <a:cubicBezTo>
                      <a:pt x="369" y="30"/>
                      <a:pt x="366" y="31"/>
                      <a:pt x="364" y="32"/>
                    </a:cubicBezTo>
                    <a:cubicBezTo>
                      <a:pt x="385" y="0"/>
                      <a:pt x="385" y="0"/>
                      <a:pt x="385" y="0"/>
                    </a:cubicBezTo>
                    <a:cubicBezTo>
                      <a:pt x="384" y="0"/>
                      <a:pt x="384" y="0"/>
                      <a:pt x="384" y="0"/>
                    </a:cubicBezTo>
                    <a:cubicBezTo>
                      <a:pt x="360" y="37"/>
                      <a:pt x="360" y="37"/>
                      <a:pt x="360" y="37"/>
                    </a:cubicBezTo>
                    <a:cubicBezTo>
                      <a:pt x="358" y="39"/>
                      <a:pt x="356" y="43"/>
                      <a:pt x="356" y="47"/>
                    </a:cubicBezTo>
                    <a:close/>
                    <a:moveTo>
                      <a:pt x="358" y="47"/>
                    </a:moveTo>
                    <a:cubicBezTo>
                      <a:pt x="358" y="38"/>
                      <a:pt x="364" y="32"/>
                      <a:pt x="372" y="32"/>
                    </a:cubicBezTo>
                    <a:cubicBezTo>
                      <a:pt x="379" y="32"/>
                      <a:pt x="386" y="38"/>
                      <a:pt x="386" y="47"/>
                    </a:cubicBezTo>
                    <a:cubicBezTo>
                      <a:pt x="386" y="55"/>
                      <a:pt x="379" y="61"/>
                      <a:pt x="372" y="61"/>
                    </a:cubicBezTo>
                    <a:cubicBezTo>
                      <a:pt x="364" y="61"/>
                      <a:pt x="358" y="55"/>
                      <a:pt x="358" y="47"/>
                    </a:cubicBezTo>
                    <a:close/>
                    <a:moveTo>
                      <a:pt x="452" y="63"/>
                    </a:moveTo>
                    <a:cubicBezTo>
                      <a:pt x="454" y="63"/>
                      <a:pt x="454" y="63"/>
                      <a:pt x="454" y="63"/>
                    </a:cubicBezTo>
                    <a:cubicBezTo>
                      <a:pt x="454" y="0"/>
                      <a:pt x="454" y="0"/>
                      <a:pt x="454" y="0"/>
                    </a:cubicBezTo>
                    <a:cubicBezTo>
                      <a:pt x="452" y="0"/>
                      <a:pt x="452" y="0"/>
                      <a:pt x="452" y="0"/>
                    </a:cubicBezTo>
                    <a:lnTo>
                      <a:pt x="452" y="63"/>
                    </a:lnTo>
                    <a:close/>
                    <a:moveTo>
                      <a:pt x="479" y="17"/>
                    </a:moveTo>
                    <a:cubicBezTo>
                      <a:pt x="479" y="9"/>
                      <a:pt x="485" y="2"/>
                      <a:pt x="492" y="2"/>
                    </a:cubicBezTo>
                    <a:cubicBezTo>
                      <a:pt x="500" y="2"/>
                      <a:pt x="506" y="9"/>
                      <a:pt x="506" y="17"/>
                    </a:cubicBezTo>
                    <a:cubicBezTo>
                      <a:pt x="506" y="20"/>
                      <a:pt x="505" y="23"/>
                      <a:pt x="503" y="26"/>
                    </a:cubicBezTo>
                    <a:cubicBezTo>
                      <a:pt x="479" y="63"/>
                      <a:pt x="479" y="63"/>
                      <a:pt x="479" y="63"/>
                    </a:cubicBezTo>
                    <a:cubicBezTo>
                      <a:pt x="508" y="63"/>
                      <a:pt x="508" y="63"/>
                      <a:pt x="508" y="63"/>
                    </a:cubicBezTo>
                    <a:cubicBezTo>
                      <a:pt x="508" y="61"/>
                      <a:pt x="508" y="61"/>
                      <a:pt x="508" y="61"/>
                    </a:cubicBezTo>
                    <a:cubicBezTo>
                      <a:pt x="482" y="61"/>
                      <a:pt x="482" y="61"/>
                      <a:pt x="482" y="61"/>
                    </a:cubicBezTo>
                    <a:cubicBezTo>
                      <a:pt x="505" y="27"/>
                      <a:pt x="505" y="27"/>
                      <a:pt x="505" y="27"/>
                    </a:cubicBezTo>
                    <a:cubicBezTo>
                      <a:pt x="507" y="24"/>
                      <a:pt x="508" y="20"/>
                      <a:pt x="508" y="17"/>
                    </a:cubicBezTo>
                    <a:cubicBezTo>
                      <a:pt x="508" y="8"/>
                      <a:pt x="501" y="0"/>
                      <a:pt x="492" y="0"/>
                    </a:cubicBezTo>
                    <a:cubicBezTo>
                      <a:pt x="484" y="0"/>
                      <a:pt x="477" y="8"/>
                      <a:pt x="477" y="17"/>
                    </a:cubicBezTo>
                    <a:lnTo>
                      <a:pt x="479" y="17"/>
                    </a:lnTo>
                    <a:close/>
                    <a:moveTo>
                      <a:pt x="525" y="2"/>
                    </a:moveTo>
                    <a:cubicBezTo>
                      <a:pt x="546" y="2"/>
                      <a:pt x="546" y="2"/>
                      <a:pt x="546" y="2"/>
                    </a:cubicBezTo>
                    <a:cubicBezTo>
                      <a:pt x="524" y="34"/>
                      <a:pt x="524" y="34"/>
                      <a:pt x="524" y="34"/>
                    </a:cubicBezTo>
                    <a:cubicBezTo>
                      <a:pt x="525" y="36"/>
                      <a:pt x="525" y="36"/>
                      <a:pt x="525" y="36"/>
                    </a:cubicBezTo>
                    <a:cubicBezTo>
                      <a:pt x="528" y="33"/>
                      <a:pt x="531" y="32"/>
                      <a:pt x="535" y="32"/>
                    </a:cubicBezTo>
                    <a:cubicBezTo>
                      <a:pt x="542" y="32"/>
                      <a:pt x="548" y="38"/>
                      <a:pt x="548" y="47"/>
                    </a:cubicBezTo>
                    <a:cubicBezTo>
                      <a:pt x="548" y="55"/>
                      <a:pt x="542" y="61"/>
                      <a:pt x="535" y="61"/>
                    </a:cubicBezTo>
                    <a:cubicBezTo>
                      <a:pt x="531" y="61"/>
                      <a:pt x="528" y="60"/>
                      <a:pt x="525" y="57"/>
                    </a:cubicBezTo>
                    <a:cubicBezTo>
                      <a:pt x="524" y="58"/>
                      <a:pt x="524" y="58"/>
                      <a:pt x="524" y="58"/>
                    </a:cubicBezTo>
                    <a:cubicBezTo>
                      <a:pt x="527" y="61"/>
                      <a:pt x="531" y="63"/>
                      <a:pt x="535" y="63"/>
                    </a:cubicBezTo>
                    <a:cubicBezTo>
                      <a:pt x="543" y="63"/>
                      <a:pt x="550" y="55"/>
                      <a:pt x="550" y="47"/>
                    </a:cubicBezTo>
                    <a:cubicBezTo>
                      <a:pt x="550" y="37"/>
                      <a:pt x="543" y="30"/>
                      <a:pt x="535" y="30"/>
                    </a:cubicBezTo>
                    <a:cubicBezTo>
                      <a:pt x="532" y="30"/>
                      <a:pt x="530" y="31"/>
                      <a:pt x="528" y="32"/>
                    </a:cubicBezTo>
                    <a:cubicBezTo>
                      <a:pt x="547" y="2"/>
                      <a:pt x="547" y="2"/>
                      <a:pt x="547" y="2"/>
                    </a:cubicBezTo>
                    <a:cubicBezTo>
                      <a:pt x="548" y="0"/>
                      <a:pt x="548" y="0"/>
                      <a:pt x="548" y="0"/>
                    </a:cubicBezTo>
                    <a:cubicBezTo>
                      <a:pt x="525" y="0"/>
                      <a:pt x="525" y="0"/>
                      <a:pt x="525" y="0"/>
                    </a:cubicBezTo>
                    <a:lnTo>
                      <a:pt x="525" y="2"/>
                    </a:lnTo>
                    <a:close/>
                    <a:moveTo>
                      <a:pt x="594" y="63"/>
                    </a:moveTo>
                    <a:cubicBezTo>
                      <a:pt x="595" y="63"/>
                      <a:pt x="595" y="63"/>
                      <a:pt x="595" y="63"/>
                    </a:cubicBezTo>
                    <a:cubicBezTo>
                      <a:pt x="595" y="50"/>
                      <a:pt x="595" y="50"/>
                      <a:pt x="595" y="50"/>
                    </a:cubicBezTo>
                    <a:cubicBezTo>
                      <a:pt x="606" y="50"/>
                      <a:pt x="606" y="50"/>
                      <a:pt x="606" y="50"/>
                    </a:cubicBezTo>
                    <a:cubicBezTo>
                      <a:pt x="606" y="48"/>
                      <a:pt x="606" y="48"/>
                      <a:pt x="606" y="48"/>
                    </a:cubicBezTo>
                    <a:cubicBezTo>
                      <a:pt x="595" y="48"/>
                      <a:pt x="595" y="48"/>
                      <a:pt x="595" y="48"/>
                    </a:cubicBezTo>
                    <a:cubicBezTo>
                      <a:pt x="595" y="0"/>
                      <a:pt x="595" y="0"/>
                      <a:pt x="595" y="0"/>
                    </a:cubicBezTo>
                    <a:cubicBezTo>
                      <a:pt x="594" y="0"/>
                      <a:pt x="594" y="0"/>
                      <a:pt x="594" y="0"/>
                    </a:cubicBezTo>
                    <a:cubicBezTo>
                      <a:pt x="561" y="50"/>
                      <a:pt x="561" y="50"/>
                      <a:pt x="561" y="50"/>
                    </a:cubicBezTo>
                    <a:cubicBezTo>
                      <a:pt x="594" y="50"/>
                      <a:pt x="594" y="50"/>
                      <a:pt x="594" y="50"/>
                    </a:cubicBezTo>
                    <a:lnTo>
                      <a:pt x="594" y="63"/>
                    </a:lnTo>
                    <a:close/>
                    <a:moveTo>
                      <a:pt x="564" y="48"/>
                    </a:moveTo>
                    <a:cubicBezTo>
                      <a:pt x="594" y="3"/>
                      <a:pt x="594" y="3"/>
                      <a:pt x="594" y="3"/>
                    </a:cubicBezTo>
                    <a:cubicBezTo>
                      <a:pt x="594" y="48"/>
                      <a:pt x="594" y="48"/>
                      <a:pt x="594" y="48"/>
                    </a:cubicBezTo>
                    <a:lnTo>
                      <a:pt x="564" y="48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2F2F2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0" name="íṥļíḋè"/>
              <p:cNvSpPr/>
              <p:nvPr/>
            </p:nvSpPr>
            <p:spPr bwMode="auto">
              <a:xfrm>
                <a:off x="6583765" y="2023800"/>
                <a:ext cx="207387" cy="206228"/>
              </a:xfrm>
              <a:prstGeom prst="ellipse">
                <a:avLst/>
              </a:prstGeom>
              <a:solidFill>
                <a:srgbClr val="FAA7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1" name="íṩlïḓè"/>
              <p:cNvSpPr/>
              <p:nvPr/>
            </p:nvSpPr>
            <p:spPr bwMode="auto">
              <a:xfrm>
                <a:off x="6480651" y="2023800"/>
                <a:ext cx="206228" cy="206228"/>
              </a:xfrm>
              <a:prstGeom prst="ellipse">
                <a:avLst/>
              </a:prstGeom>
              <a:solidFill>
                <a:srgbClr val="EF362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2" name="iṥľídé"/>
              <p:cNvSpPr/>
              <p:nvPr/>
            </p:nvSpPr>
            <p:spPr bwMode="auto">
              <a:xfrm>
                <a:off x="6880363" y="2067826"/>
                <a:ext cx="463435" cy="121652"/>
              </a:xfrm>
              <a:custGeom>
                <a:avLst/>
                <a:gdLst>
                  <a:gd name="T0" fmla="*/ 64 w 292"/>
                  <a:gd name="T1" fmla="*/ 64 h 77"/>
                  <a:gd name="T2" fmla="*/ 39 w 292"/>
                  <a:gd name="T3" fmla="*/ 75 h 77"/>
                  <a:gd name="T4" fmla="*/ 3 w 292"/>
                  <a:gd name="T5" fmla="*/ 38 h 77"/>
                  <a:gd name="T6" fmla="*/ 39 w 292"/>
                  <a:gd name="T7" fmla="*/ 2 h 77"/>
                  <a:gd name="T8" fmla="*/ 64 w 292"/>
                  <a:gd name="T9" fmla="*/ 13 h 77"/>
                  <a:gd name="T10" fmla="*/ 66 w 292"/>
                  <a:gd name="T11" fmla="*/ 11 h 77"/>
                  <a:gd name="T12" fmla="*/ 39 w 292"/>
                  <a:gd name="T13" fmla="*/ 0 h 77"/>
                  <a:gd name="T14" fmla="*/ 0 w 292"/>
                  <a:gd name="T15" fmla="*/ 38 h 77"/>
                  <a:gd name="T16" fmla="*/ 39 w 292"/>
                  <a:gd name="T17" fmla="*/ 77 h 77"/>
                  <a:gd name="T18" fmla="*/ 66 w 292"/>
                  <a:gd name="T19" fmla="*/ 66 h 77"/>
                  <a:gd name="T20" fmla="*/ 64 w 292"/>
                  <a:gd name="T21" fmla="*/ 64 h 77"/>
                  <a:gd name="T22" fmla="*/ 77 w 292"/>
                  <a:gd name="T23" fmla="*/ 77 h 77"/>
                  <a:gd name="T24" fmla="*/ 89 w 292"/>
                  <a:gd name="T25" fmla="*/ 52 h 77"/>
                  <a:gd name="T26" fmla="*/ 135 w 292"/>
                  <a:gd name="T27" fmla="*/ 52 h 77"/>
                  <a:gd name="T28" fmla="*/ 146 w 292"/>
                  <a:gd name="T29" fmla="*/ 77 h 77"/>
                  <a:gd name="T30" fmla="*/ 149 w 292"/>
                  <a:gd name="T31" fmla="*/ 77 h 77"/>
                  <a:gd name="T32" fmla="*/ 113 w 292"/>
                  <a:gd name="T33" fmla="*/ 0 h 77"/>
                  <a:gd name="T34" fmla="*/ 111 w 292"/>
                  <a:gd name="T35" fmla="*/ 0 h 77"/>
                  <a:gd name="T36" fmla="*/ 75 w 292"/>
                  <a:gd name="T37" fmla="*/ 77 h 77"/>
                  <a:gd name="T38" fmla="*/ 77 w 292"/>
                  <a:gd name="T39" fmla="*/ 77 h 77"/>
                  <a:gd name="T40" fmla="*/ 112 w 292"/>
                  <a:gd name="T41" fmla="*/ 3 h 77"/>
                  <a:gd name="T42" fmla="*/ 134 w 292"/>
                  <a:gd name="T43" fmla="*/ 50 h 77"/>
                  <a:gd name="T44" fmla="*/ 90 w 292"/>
                  <a:gd name="T45" fmla="*/ 50 h 77"/>
                  <a:gd name="T46" fmla="*/ 112 w 292"/>
                  <a:gd name="T47" fmla="*/ 3 h 77"/>
                  <a:gd name="T48" fmla="*/ 202 w 292"/>
                  <a:gd name="T49" fmla="*/ 77 h 77"/>
                  <a:gd name="T50" fmla="*/ 205 w 292"/>
                  <a:gd name="T51" fmla="*/ 77 h 77"/>
                  <a:gd name="T52" fmla="*/ 187 w 292"/>
                  <a:gd name="T53" fmla="*/ 45 h 77"/>
                  <a:gd name="T54" fmla="*/ 209 w 292"/>
                  <a:gd name="T55" fmla="*/ 23 h 77"/>
                  <a:gd name="T56" fmla="*/ 186 w 292"/>
                  <a:gd name="T57" fmla="*/ 0 h 77"/>
                  <a:gd name="T58" fmla="*/ 160 w 292"/>
                  <a:gd name="T59" fmla="*/ 0 h 77"/>
                  <a:gd name="T60" fmla="*/ 160 w 292"/>
                  <a:gd name="T61" fmla="*/ 77 h 77"/>
                  <a:gd name="T62" fmla="*/ 162 w 292"/>
                  <a:gd name="T63" fmla="*/ 77 h 77"/>
                  <a:gd name="T64" fmla="*/ 162 w 292"/>
                  <a:gd name="T65" fmla="*/ 45 h 77"/>
                  <a:gd name="T66" fmla="*/ 184 w 292"/>
                  <a:gd name="T67" fmla="*/ 45 h 77"/>
                  <a:gd name="T68" fmla="*/ 202 w 292"/>
                  <a:gd name="T69" fmla="*/ 77 h 77"/>
                  <a:gd name="T70" fmla="*/ 207 w 292"/>
                  <a:gd name="T71" fmla="*/ 23 h 77"/>
                  <a:gd name="T72" fmla="*/ 186 w 292"/>
                  <a:gd name="T73" fmla="*/ 44 h 77"/>
                  <a:gd name="T74" fmla="*/ 162 w 292"/>
                  <a:gd name="T75" fmla="*/ 44 h 77"/>
                  <a:gd name="T76" fmla="*/ 162 w 292"/>
                  <a:gd name="T77" fmla="*/ 2 h 77"/>
                  <a:gd name="T78" fmla="*/ 186 w 292"/>
                  <a:gd name="T79" fmla="*/ 2 h 77"/>
                  <a:gd name="T80" fmla="*/ 207 w 292"/>
                  <a:gd name="T81" fmla="*/ 23 h 77"/>
                  <a:gd name="T82" fmla="*/ 225 w 292"/>
                  <a:gd name="T83" fmla="*/ 77 h 77"/>
                  <a:gd name="T84" fmla="*/ 254 w 292"/>
                  <a:gd name="T85" fmla="*/ 77 h 77"/>
                  <a:gd name="T86" fmla="*/ 292 w 292"/>
                  <a:gd name="T87" fmla="*/ 38 h 77"/>
                  <a:gd name="T88" fmla="*/ 254 w 292"/>
                  <a:gd name="T89" fmla="*/ 0 h 77"/>
                  <a:gd name="T90" fmla="*/ 225 w 292"/>
                  <a:gd name="T91" fmla="*/ 0 h 77"/>
                  <a:gd name="T92" fmla="*/ 225 w 292"/>
                  <a:gd name="T93" fmla="*/ 77 h 77"/>
                  <a:gd name="T94" fmla="*/ 290 w 292"/>
                  <a:gd name="T95" fmla="*/ 38 h 77"/>
                  <a:gd name="T96" fmla="*/ 254 w 292"/>
                  <a:gd name="T97" fmla="*/ 75 h 77"/>
                  <a:gd name="T98" fmla="*/ 227 w 292"/>
                  <a:gd name="T99" fmla="*/ 75 h 77"/>
                  <a:gd name="T100" fmla="*/ 227 w 292"/>
                  <a:gd name="T101" fmla="*/ 3 h 77"/>
                  <a:gd name="T102" fmla="*/ 254 w 292"/>
                  <a:gd name="T103" fmla="*/ 3 h 77"/>
                  <a:gd name="T104" fmla="*/ 290 w 292"/>
                  <a:gd name="T105" fmla="*/ 38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92" h="77">
                    <a:moveTo>
                      <a:pt x="64" y="64"/>
                    </a:moveTo>
                    <a:cubicBezTo>
                      <a:pt x="58" y="71"/>
                      <a:pt x="49" y="75"/>
                      <a:pt x="39" y="75"/>
                    </a:cubicBezTo>
                    <a:cubicBezTo>
                      <a:pt x="19" y="75"/>
                      <a:pt x="3" y="58"/>
                      <a:pt x="3" y="38"/>
                    </a:cubicBezTo>
                    <a:cubicBezTo>
                      <a:pt x="3" y="18"/>
                      <a:pt x="19" y="2"/>
                      <a:pt x="39" y="2"/>
                    </a:cubicBezTo>
                    <a:cubicBezTo>
                      <a:pt x="49" y="2"/>
                      <a:pt x="58" y="6"/>
                      <a:pt x="64" y="13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59" y="5"/>
                      <a:pt x="49" y="0"/>
                      <a:pt x="39" y="0"/>
                    </a:cubicBezTo>
                    <a:cubicBezTo>
                      <a:pt x="18" y="0"/>
                      <a:pt x="0" y="17"/>
                      <a:pt x="0" y="38"/>
                    </a:cubicBezTo>
                    <a:cubicBezTo>
                      <a:pt x="0" y="60"/>
                      <a:pt x="18" y="77"/>
                      <a:pt x="39" y="77"/>
                    </a:cubicBezTo>
                    <a:cubicBezTo>
                      <a:pt x="49" y="77"/>
                      <a:pt x="59" y="73"/>
                      <a:pt x="66" y="66"/>
                    </a:cubicBezTo>
                    <a:lnTo>
                      <a:pt x="64" y="64"/>
                    </a:lnTo>
                    <a:close/>
                    <a:moveTo>
                      <a:pt x="77" y="77"/>
                    </a:moveTo>
                    <a:cubicBezTo>
                      <a:pt x="89" y="52"/>
                      <a:pt x="89" y="52"/>
                      <a:pt x="89" y="52"/>
                    </a:cubicBezTo>
                    <a:cubicBezTo>
                      <a:pt x="135" y="52"/>
                      <a:pt x="135" y="52"/>
                      <a:pt x="135" y="52"/>
                    </a:cubicBezTo>
                    <a:cubicBezTo>
                      <a:pt x="146" y="77"/>
                      <a:pt x="146" y="77"/>
                      <a:pt x="146" y="77"/>
                    </a:cubicBezTo>
                    <a:cubicBezTo>
                      <a:pt x="149" y="77"/>
                      <a:pt x="149" y="77"/>
                      <a:pt x="149" y="77"/>
                    </a:cubicBezTo>
                    <a:cubicBezTo>
                      <a:pt x="113" y="0"/>
                      <a:pt x="113" y="0"/>
                      <a:pt x="113" y="0"/>
                    </a:cubicBezTo>
                    <a:cubicBezTo>
                      <a:pt x="111" y="0"/>
                      <a:pt x="111" y="0"/>
                      <a:pt x="111" y="0"/>
                    </a:cubicBezTo>
                    <a:cubicBezTo>
                      <a:pt x="75" y="77"/>
                      <a:pt x="75" y="77"/>
                      <a:pt x="75" y="77"/>
                    </a:cubicBezTo>
                    <a:lnTo>
                      <a:pt x="77" y="77"/>
                    </a:lnTo>
                    <a:close/>
                    <a:moveTo>
                      <a:pt x="112" y="3"/>
                    </a:moveTo>
                    <a:cubicBezTo>
                      <a:pt x="134" y="50"/>
                      <a:pt x="134" y="50"/>
                      <a:pt x="134" y="50"/>
                    </a:cubicBezTo>
                    <a:cubicBezTo>
                      <a:pt x="90" y="50"/>
                      <a:pt x="90" y="50"/>
                      <a:pt x="90" y="50"/>
                    </a:cubicBezTo>
                    <a:lnTo>
                      <a:pt x="112" y="3"/>
                    </a:lnTo>
                    <a:close/>
                    <a:moveTo>
                      <a:pt x="202" y="77"/>
                    </a:moveTo>
                    <a:cubicBezTo>
                      <a:pt x="205" y="77"/>
                      <a:pt x="205" y="77"/>
                      <a:pt x="205" y="77"/>
                    </a:cubicBezTo>
                    <a:cubicBezTo>
                      <a:pt x="187" y="45"/>
                      <a:pt x="187" y="45"/>
                      <a:pt x="187" y="45"/>
                    </a:cubicBezTo>
                    <a:cubicBezTo>
                      <a:pt x="199" y="45"/>
                      <a:pt x="209" y="35"/>
                      <a:pt x="209" y="23"/>
                    </a:cubicBezTo>
                    <a:cubicBezTo>
                      <a:pt x="209" y="11"/>
                      <a:pt x="199" y="0"/>
                      <a:pt x="186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0" y="77"/>
                      <a:pt x="160" y="77"/>
                      <a:pt x="160" y="77"/>
                    </a:cubicBezTo>
                    <a:cubicBezTo>
                      <a:pt x="162" y="77"/>
                      <a:pt x="162" y="77"/>
                      <a:pt x="162" y="77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84" y="45"/>
                      <a:pt x="184" y="45"/>
                      <a:pt x="184" y="45"/>
                    </a:cubicBezTo>
                    <a:lnTo>
                      <a:pt x="202" y="77"/>
                    </a:lnTo>
                    <a:close/>
                    <a:moveTo>
                      <a:pt x="207" y="23"/>
                    </a:moveTo>
                    <a:cubicBezTo>
                      <a:pt x="207" y="34"/>
                      <a:pt x="197" y="43"/>
                      <a:pt x="186" y="44"/>
                    </a:cubicBezTo>
                    <a:cubicBezTo>
                      <a:pt x="162" y="44"/>
                      <a:pt x="162" y="44"/>
                      <a:pt x="162" y="44"/>
                    </a:cubicBezTo>
                    <a:cubicBezTo>
                      <a:pt x="162" y="2"/>
                      <a:pt x="162" y="2"/>
                      <a:pt x="162" y="2"/>
                    </a:cubicBezTo>
                    <a:cubicBezTo>
                      <a:pt x="186" y="2"/>
                      <a:pt x="186" y="2"/>
                      <a:pt x="186" y="2"/>
                    </a:cubicBezTo>
                    <a:cubicBezTo>
                      <a:pt x="197" y="3"/>
                      <a:pt x="207" y="12"/>
                      <a:pt x="207" y="23"/>
                    </a:cubicBezTo>
                    <a:close/>
                    <a:moveTo>
                      <a:pt x="225" y="77"/>
                    </a:moveTo>
                    <a:cubicBezTo>
                      <a:pt x="254" y="77"/>
                      <a:pt x="254" y="77"/>
                      <a:pt x="254" y="77"/>
                    </a:cubicBezTo>
                    <a:cubicBezTo>
                      <a:pt x="275" y="77"/>
                      <a:pt x="292" y="60"/>
                      <a:pt x="292" y="38"/>
                    </a:cubicBezTo>
                    <a:cubicBezTo>
                      <a:pt x="292" y="18"/>
                      <a:pt x="275" y="0"/>
                      <a:pt x="254" y="0"/>
                    </a:cubicBezTo>
                    <a:cubicBezTo>
                      <a:pt x="225" y="0"/>
                      <a:pt x="225" y="0"/>
                      <a:pt x="225" y="0"/>
                    </a:cubicBezTo>
                    <a:lnTo>
                      <a:pt x="225" y="77"/>
                    </a:lnTo>
                    <a:close/>
                    <a:moveTo>
                      <a:pt x="290" y="38"/>
                    </a:moveTo>
                    <a:cubicBezTo>
                      <a:pt x="290" y="58"/>
                      <a:pt x="274" y="75"/>
                      <a:pt x="254" y="75"/>
                    </a:cubicBezTo>
                    <a:cubicBezTo>
                      <a:pt x="227" y="75"/>
                      <a:pt x="227" y="75"/>
                      <a:pt x="227" y="75"/>
                    </a:cubicBezTo>
                    <a:cubicBezTo>
                      <a:pt x="227" y="3"/>
                      <a:pt x="227" y="3"/>
                      <a:pt x="227" y="3"/>
                    </a:cubicBezTo>
                    <a:cubicBezTo>
                      <a:pt x="254" y="3"/>
                      <a:pt x="254" y="3"/>
                      <a:pt x="254" y="3"/>
                    </a:cubicBezTo>
                    <a:cubicBezTo>
                      <a:pt x="274" y="3"/>
                      <a:pt x="290" y="18"/>
                      <a:pt x="290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2F2F2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3" name="î$ļíḍe"/>
              <p:cNvSpPr/>
              <p:nvPr/>
            </p:nvSpPr>
            <p:spPr bwMode="auto">
              <a:xfrm>
                <a:off x="7724973" y="2063192"/>
                <a:ext cx="62564" cy="141348"/>
              </a:xfrm>
              <a:custGeom>
                <a:avLst/>
                <a:gdLst>
                  <a:gd name="T0" fmla="*/ 20 w 40"/>
                  <a:gd name="T1" fmla="*/ 43 h 89"/>
                  <a:gd name="T2" fmla="*/ 2 w 40"/>
                  <a:gd name="T3" fmla="*/ 26 h 89"/>
                  <a:gd name="T4" fmla="*/ 20 w 40"/>
                  <a:gd name="T5" fmla="*/ 8 h 89"/>
                  <a:gd name="T6" fmla="*/ 38 w 40"/>
                  <a:gd name="T7" fmla="*/ 26 h 89"/>
                  <a:gd name="T8" fmla="*/ 40 w 40"/>
                  <a:gd name="T9" fmla="*/ 26 h 89"/>
                  <a:gd name="T10" fmla="*/ 22 w 40"/>
                  <a:gd name="T11" fmla="*/ 6 h 89"/>
                  <a:gd name="T12" fmla="*/ 22 w 40"/>
                  <a:gd name="T13" fmla="*/ 0 h 89"/>
                  <a:gd name="T14" fmla="*/ 19 w 40"/>
                  <a:gd name="T15" fmla="*/ 0 h 89"/>
                  <a:gd name="T16" fmla="*/ 19 w 40"/>
                  <a:gd name="T17" fmla="*/ 6 h 89"/>
                  <a:gd name="T18" fmla="*/ 0 w 40"/>
                  <a:gd name="T19" fmla="*/ 26 h 89"/>
                  <a:gd name="T20" fmla="*/ 20 w 40"/>
                  <a:gd name="T21" fmla="*/ 45 h 89"/>
                  <a:gd name="T22" fmla="*/ 20 w 40"/>
                  <a:gd name="T23" fmla="*/ 43 h 89"/>
                  <a:gd name="T24" fmla="*/ 2 w 40"/>
                  <a:gd name="T25" fmla="*/ 63 h 89"/>
                  <a:gd name="T26" fmla="*/ 20 w 40"/>
                  <a:gd name="T27" fmla="*/ 80 h 89"/>
                  <a:gd name="T28" fmla="*/ 38 w 40"/>
                  <a:gd name="T29" fmla="*/ 63 h 89"/>
                  <a:gd name="T30" fmla="*/ 20 w 40"/>
                  <a:gd name="T31" fmla="*/ 45 h 89"/>
                  <a:gd name="T32" fmla="*/ 20 w 40"/>
                  <a:gd name="T33" fmla="*/ 43 h 89"/>
                  <a:gd name="T34" fmla="*/ 40 w 40"/>
                  <a:gd name="T35" fmla="*/ 63 h 89"/>
                  <a:gd name="T36" fmla="*/ 22 w 40"/>
                  <a:gd name="T37" fmla="*/ 82 h 89"/>
                  <a:gd name="T38" fmla="*/ 22 w 40"/>
                  <a:gd name="T39" fmla="*/ 81 h 89"/>
                  <a:gd name="T40" fmla="*/ 19 w 40"/>
                  <a:gd name="T41" fmla="*/ 81 h 89"/>
                  <a:gd name="T42" fmla="*/ 19 w 40"/>
                  <a:gd name="T43" fmla="*/ 82 h 89"/>
                  <a:gd name="T44" fmla="*/ 0 w 40"/>
                  <a:gd name="T45" fmla="*/ 63 h 89"/>
                  <a:gd name="T46" fmla="*/ 2 w 40"/>
                  <a:gd name="T47" fmla="*/ 63 h 89"/>
                  <a:gd name="T48" fmla="*/ 19 w 40"/>
                  <a:gd name="T49" fmla="*/ 89 h 89"/>
                  <a:gd name="T50" fmla="*/ 22 w 40"/>
                  <a:gd name="T51" fmla="*/ 89 h 89"/>
                  <a:gd name="T52" fmla="*/ 22 w 40"/>
                  <a:gd name="T53" fmla="*/ 82 h 89"/>
                  <a:gd name="T54" fmla="*/ 20 w 40"/>
                  <a:gd name="T55" fmla="*/ 82 h 89"/>
                  <a:gd name="T56" fmla="*/ 19 w 40"/>
                  <a:gd name="T57" fmla="*/ 82 h 89"/>
                  <a:gd name="T58" fmla="*/ 19 w 40"/>
                  <a:gd name="T59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" h="89">
                    <a:moveTo>
                      <a:pt x="20" y="43"/>
                    </a:moveTo>
                    <a:cubicBezTo>
                      <a:pt x="10" y="43"/>
                      <a:pt x="2" y="35"/>
                      <a:pt x="2" y="26"/>
                    </a:cubicBezTo>
                    <a:cubicBezTo>
                      <a:pt x="2" y="16"/>
                      <a:pt x="10" y="8"/>
                      <a:pt x="20" y="8"/>
                    </a:cubicBezTo>
                    <a:cubicBezTo>
                      <a:pt x="30" y="8"/>
                      <a:pt x="38" y="16"/>
                      <a:pt x="38" y="26"/>
                    </a:cubicBezTo>
                    <a:cubicBezTo>
                      <a:pt x="40" y="26"/>
                      <a:pt x="40" y="26"/>
                      <a:pt x="40" y="26"/>
                    </a:cubicBezTo>
                    <a:cubicBezTo>
                      <a:pt x="40" y="15"/>
                      <a:pt x="32" y="7"/>
                      <a:pt x="22" y="6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9" y="6"/>
                      <a:pt x="0" y="15"/>
                      <a:pt x="0" y="26"/>
                    </a:cubicBezTo>
                    <a:cubicBezTo>
                      <a:pt x="0" y="36"/>
                      <a:pt x="9" y="45"/>
                      <a:pt x="20" y="45"/>
                    </a:cubicBezTo>
                    <a:lnTo>
                      <a:pt x="20" y="43"/>
                    </a:lnTo>
                    <a:close/>
                    <a:moveTo>
                      <a:pt x="2" y="63"/>
                    </a:moveTo>
                    <a:cubicBezTo>
                      <a:pt x="2" y="73"/>
                      <a:pt x="10" y="80"/>
                      <a:pt x="20" y="80"/>
                    </a:cubicBezTo>
                    <a:cubicBezTo>
                      <a:pt x="30" y="80"/>
                      <a:pt x="38" y="73"/>
                      <a:pt x="38" y="63"/>
                    </a:cubicBezTo>
                    <a:cubicBezTo>
                      <a:pt x="38" y="53"/>
                      <a:pt x="30" y="45"/>
                      <a:pt x="20" y="45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31" y="43"/>
                      <a:pt x="40" y="52"/>
                      <a:pt x="40" y="63"/>
                    </a:cubicBezTo>
                    <a:cubicBezTo>
                      <a:pt x="40" y="73"/>
                      <a:pt x="32" y="81"/>
                      <a:pt x="22" y="82"/>
                    </a:cubicBezTo>
                    <a:cubicBezTo>
                      <a:pt x="22" y="81"/>
                      <a:pt x="22" y="81"/>
                      <a:pt x="22" y="81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9" y="82"/>
                      <a:pt x="0" y="73"/>
                      <a:pt x="0" y="63"/>
                    </a:cubicBezTo>
                    <a:lnTo>
                      <a:pt x="2" y="63"/>
                    </a:lnTo>
                    <a:close/>
                    <a:moveTo>
                      <a:pt x="19" y="89"/>
                    </a:moveTo>
                    <a:cubicBezTo>
                      <a:pt x="22" y="89"/>
                      <a:pt x="22" y="89"/>
                      <a:pt x="22" y="89"/>
                    </a:cubicBezTo>
                    <a:cubicBezTo>
                      <a:pt x="22" y="82"/>
                      <a:pt x="22" y="82"/>
                      <a:pt x="22" y="82"/>
                    </a:cubicBezTo>
                    <a:cubicBezTo>
                      <a:pt x="20" y="82"/>
                      <a:pt x="20" y="82"/>
                      <a:pt x="20" y="82"/>
                    </a:cubicBezTo>
                    <a:cubicBezTo>
                      <a:pt x="19" y="82"/>
                      <a:pt x="19" y="82"/>
                      <a:pt x="19" y="82"/>
                    </a:cubicBezTo>
                    <a:lnTo>
                      <a:pt x="19" y="89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>
                <a:solidFill>
                  <a:srgbClr val="F2F2F2"/>
                </a:solidFill>
                <a:prstDash val="solid"/>
                <a:miter lim="800000"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4" name="ïṩļíḓê"/>
              <p:cNvSpPr/>
              <p:nvPr/>
            </p:nvSpPr>
            <p:spPr bwMode="auto">
              <a:xfrm>
                <a:off x="3314233" y="4891302"/>
                <a:ext cx="1748308" cy="1063583"/>
              </a:xfrm>
              <a:custGeom>
                <a:avLst/>
                <a:gdLst>
                  <a:gd name="T0" fmla="*/ 53 w 1102"/>
                  <a:gd name="T1" fmla="*/ 0 h 671"/>
                  <a:gd name="T2" fmla="*/ 1048 w 1102"/>
                  <a:gd name="T3" fmla="*/ 0 h 671"/>
                  <a:gd name="T4" fmla="*/ 1102 w 1102"/>
                  <a:gd name="T5" fmla="*/ 53 h 671"/>
                  <a:gd name="T6" fmla="*/ 1102 w 1102"/>
                  <a:gd name="T7" fmla="*/ 617 h 671"/>
                  <a:gd name="T8" fmla="*/ 1048 w 1102"/>
                  <a:gd name="T9" fmla="*/ 671 h 671"/>
                  <a:gd name="T10" fmla="*/ 53 w 1102"/>
                  <a:gd name="T11" fmla="*/ 671 h 671"/>
                  <a:gd name="T12" fmla="*/ 0 w 1102"/>
                  <a:gd name="T13" fmla="*/ 617 h 671"/>
                  <a:gd name="T14" fmla="*/ 0 w 1102"/>
                  <a:gd name="T15" fmla="*/ 53 h 671"/>
                  <a:gd name="T16" fmla="*/ 53 w 1102"/>
                  <a:gd name="T17" fmla="*/ 0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2" h="671">
                    <a:moveTo>
                      <a:pt x="53" y="0"/>
                    </a:moveTo>
                    <a:cubicBezTo>
                      <a:pt x="1048" y="0"/>
                      <a:pt x="1048" y="0"/>
                      <a:pt x="1048" y="0"/>
                    </a:cubicBezTo>
                    <a:cubicBezTo>
                      <a:pt x="1078" y="0"/>
                      <a:pt x="1102" y="24"/>
                      <a:pt x="1102" y="53"/>
                    </a:cubicBezTo>
                    <a:cubicBezTo>
                      <a:pt x="1102" y="617"/>
                      <a:pt x="1102" y="617"/>
                      <a:pt x="1102" y="617"/>
                    </a:cubicBezTo>
                    <a:cubicBezTo>
                      <a:pt x="1102" y="647"/>
                      <a:pt x="1078" y="671"/>
                      <a:pt x="1048" y="671"/>
                    </a:cubicBezTo>
                    <a:cubicBezTo>
                      <a:pt x="53" y="671"/>
                      <a:pt x="53" y="671"/>
                      <a:pt x="53" y="671"/>
                    </a:cubicBezTo>
                    <a:cubicBezTo>
                      <a:pt x="24" y="671"/>
                      <a:pt x="0" y="647"/>
                      <a:pt x="0" y="617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0" y="24"/>
                      <a:pt x="24" y="0"/>
                      <a:pt x="53" y="0"/>
                    </a:cubicBezTo>
                    <a:close/>
                  </a:path>
                </a:pathLst>
              </a:custGeom>
              <a:solidFill>
                <a:srgbClr val="C780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5" name="ïṥ1íḍe"/>
              <p:cNvSpPr/>
              <p:nvPr/>
            </p:nvSpPr>
            <p:spPr bwMode="auto">
              <a:xfrm>
                <a:off x="4052253" y="4361828"/>
                <a:ext cx="830707" cy="1499211"/>
              </a:xfrm>
              <a:custGeom>
                <a:avLst/>
                <a:gdLst>
                  <a:gd name="T0" fmla="*/ 426 w 524"/>
                  <a:gd name="T1" fmla="*/ 14 h 946"/>
                  <a:gd name="T2" fmla="*/ 523 w 524"/>
                  <a:gd name="T3" fmla="*/ 885 h 946"/>
                  <a:gd name="T4" fmla="*/ 510 w 524"/>
                  <a:gd name="T5" fmla="*/ 902 h 946"/>
                  <a:gd name="T6" fmla="*/ 114 w 524"/>
                  <a:gd name="T7" fmla="*/ 946 h 946"/>
                  <a:gd name="T8" fmla="*/ 98 w 524"/>
                  <a:gd name="T9" fmla="*/ 932 h 946"/>
                  <a:gd name="T10" fmla="*/ 1 w 524"/>
                  <a:gd name="T11" fmla="*/ 61 h 946"/>
                  <a:gd name="T12" fmla="*/ 14 w 524"/>
                  <a:gd name="T13" fmla="*/ 45 h 946"/>
                  <a:gd name="T14" fmla="*/ 410 w 524"/>
                  <a:gd name="T15" fmla="*/ 0 h 946"/>
                  <a:gd name="T16" fmla="*/ 426 w 524"/>
                  <a:gd name="T17" fmla="*/ 14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4" h="946">
                    <a:moveTo>
                      <a:pt x="426" y="14"/>
                    </a:moveTo>
                    <a:cubicBezTo>
                      <a:pt x="523" y="885"/>
                      <a:pt x="523" y="885"/>
                      <a:pt x="523" y="885"/>
                    </a:cubicBezTo>
                    <a:cubicBezTo>
                      <a:pt x="524" y="893"/>
                      <a:pt x="518" y="901"/>
                      <a:pt x="510" y="902"/>
                    </a:cubicBezTo>
                    <a:cubicBezTo>
                      <a:pt x="114" y="946"/>
                      <a:pt x="114" y="946"/>
                      <a:pt x="114" y="946"/>
                    </a:cubicBezTo>
                    <a:cubicBezTo>
                      <a:pt x="106" y="946"/>
                      <a:pt x="99" y="941"/>
                      <a:pt x="98" y="932"/>
                    </a:cubicBezTo>
                    <a:cubicBezTo>
                      <a:pt x="1" y="61"/>
                      <a:pt x="1" y="61"/>
                      <a:pt x="1" y="61"/>
                    </a:cubicBezTo>
                    <a:cubicBezTo>
                      <a:pt x="0" y="53"/>
                      <a:pt x="6" y="45"/>
                      <a:pt x="14" y="45"/>
                    </a:cubicBezTo>
                    <a:cubicBezTo>
                      <a:pt x="410" y="0"/>
                      <a:pt x="410" y="0"/>
                      <a:pt x="410" y="0"/>
                    </a:cubicBezTo>
                    <a:cubicBezTo>
                      <a:pt x="418" y="0"/>
                      <a:pt x="425" y="6"/>
                      <a:pt x="426" y="14"/>
                    </a:cubicBezTo>
                    <a:close/>
                  </a:path>
                </a:pathLst>
              </a:custGeom>
              <a:solidFill>
                <a:srgbClr val="6BC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6" name="ïṧľïḓé"/>
              <p:cNvSpPr/>
              <p:nvPr/>
            </p:nvSpPr>
            <p:spPr bwMode="auto">
              <a:xfrm>
                <a:off x="4105548" y="4420916"/>
                <a:ext cx="724117" cy="1381035"/>
              </a:xfrm>
              <a:custGeom>
                <a:avLst/>
                <a:gdLst>
                  <a:gd name="T0" fmla="*/ 365 w 456"/>
                  <a:gd name="T1" fmla="*/ 13 h 872"/>
                  <a:gd name="T2" fmla="*/ 455 w 456"/>
                  <a:gd name="T3" fmla="*/ 819 h 872"/>
                  <a:gd name="T4" fmla="*/ 443 w 456"/>
                  <a:gd name="T5" fmla="*/ 833 h 872"/>
                  <a:gd name="T6" fmla="*/ 105 w 456"/>
                  <a:gd name="T7" fmla="*/ 871 h 872"/>
                  <a:gd name="T8" fmla="*/ 91 w 456"/>
                  <a:gd name="T9" fmla="*/ 859 h 872"/>
                  <a:gd name="T10" fmla="*/ 1 w 456"/>
                  <a:gd name="T11" fmla="*/ 53 h 872"/>
                  <a:gd name="T12" fmla="*/ 12 w 456"/>
                  <a:gd name="T13" fmla="*/ 39 h 872"/>
                  <a:gd name="T14" fmla="*/ 351 w 456"/>
                  <a:gd name="T15" fmla="*/ 1 h 872"/>
                  <a:gd name="T16" fmla="*/ 365 w 456"/>
                  <a:gd name="T17" fmla="*/ 13 h 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56" h="872">
                    <a:moveTo>
                      <a:pt x="365" y="13"/>
                    </a:moveTo>
                    <a:cubicBezTo>
                      <a:pt x="455" y="819"/>
                      <a:pt x="455" y="819"/>
                      <a:pt x="455" y="819"/>
                    </a:cubicBezTo>
                    <a:cubicBezTo>
                      <a:pt x="456" y="826"/>
                      <a:pt x="451" y="832"/>
                      <a:pt x="443" y="833"/>
                    </a:cubicBezTo>
                    <a:cubicBezTo>
                      <a:pt x="105" y="871"/>
                      <a:pt x="105" y="871"/>
                      <a:pt x="105" y="871"/>
                    </a:cubicBezTo>
                    <a:cubicBezTo>
                      <a:pt x="98" y="872"/>
                      <a:pt x="91" y="866"/>
                      <a:pt x="91" y="859"/>
                    </a:cubicBezTo>
                    <a:cubicBezTo>
                      <a:pt x="1" y="53"/>
                      <a:pt x="1" y="53"/>
                      <a:pt x="1" y="53"/>
                    </a:cubicBezTo>
                    <a:cubicBezTo>
                      <a:pt x="0" y="46"/>
                      <a:pt x="5" y="40"/>
                      <a:pt x="12" y="39"/>
                    </a:cubicBezTo>
                    <a:cubicBezTo>
                      <a:pt x="351" y="1"/>
                      <a:pt x="351" y="1"/>
                      <a:pt x="351" y="1"/>
                    </a:cubicBezTo>
                    <a:cubicBezTo>
                      <a:pt x="358" y="0"/>
                      <a:pt x="364" y="6"/>
                      <a:pt x="365" y="13"/>
                    </a:cubicBezTo>
                    <a:close/>
                  </a:path>
                </a:pathLst>
              </a:custGeom>
              <a:solidFill>
                <a:srgbClr val="87CC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7" name="îśļíḋé"/>
              <p:cNvSpPr/>
              <p:nvPr/>
            </p:nvSpPr>
            <p:spPr bwMode="auto">
              <a:xfrm>
                <a:off x="4172746" y="4484638"/>
                <a:ext cx="596672" cy="1252432"/>
              </a:xfrm>
              <a:custGeom>
                <a:avLst/>
                <a:gdLst>
                  <a:gd name="T0" fmla="*/ 311 w 376"/>
                  <a:gd name="T1" fmla="*/ 87 h 791"/>
                  <a:gd name="T2" fmla="*/ 343 w 376"/>
                  <a:gd name="T3" fmla="*/ 378 h 791"/>
                  <a:gd name="T4" fmla="*/ 376 w 376"/>
                  <a:gd name="T5" fmla="*/ 670 h 791"/>
                  <a:gd name="T6" fmla="*/ 369 w 376"/>
                  <a:gd name="T7" fmla="*/ 670 h 791"/>
                  <a:gd name="T8" fmla="*/ 270 w 376"/>
                  <a:gd name="T9" fmla="*/ 773 h 791"/>
                  <a:gd name="T10" fmla="*/ 271 w 376"/>
                  <a:gd name="T11" fmla="*/ 782 h 791"/>
                  <a:gd name="T12" fmla="*/ 191 w 376"/>
                  <a:gd name="T13" fmla="*/ 791 h 791"/>
                  <a:gd name="T14" fmla="*/ 191 w 376"/>
                  <a:gd name="T15" fmla="*/ 782 h 791"/>
                  <a:gd name="T16" fmla="*/ 71 w 376"/>
                  <a:gd name="T17" fmla="*/ 703 h 791"/>
                  <a:gd name="T18" fmla="*/ 65 w 376"/>
                  <a:gd name="T19" fmla="*/ 705 h 791"/>
                  <a:gd name="T20" fmla="*/ 32 w 376"/>
                  <a:gd name="T21" fmla="*/ 413 h 791"/>
                  <a:gd name="T22" fmla="*/ 0 w 376"/>
                  <a:gd name="T23" fmla="*/ 122 h 791"/>
                  <a:gd name="T24" fmla="*/ 6 w 376"/>
                  <a:gd name="T25" fmla="*/ 121 h 791"/>
                  <a:gd name="T26" fmla="*/ 106 w 376"/>
                  <a:gd name="T27" fmla="*/ 18 h 791"/>
                  <a:gd name="T28" fmla="*/ 104 w 376"/>
                  <a:gd name="T29" fmla="*/ 9 h 791"/>
                  <a:gd name="T30" fmla="*/ 184 w 376"/>
                  <a:gd name="T31" fmla="*/ 0 h 791"/>
                  <a:gd name="T32" fmla="*/ 185 w 376"/>
                  <a:gd name="T33" fmla="*/ 9 h 791"/>
                  <a:gd name="T34" fmla="*/ 304 w 376"/>
                  <a:gd name="T35" fmla="*/ 88 h 791"/>
                  <a:gd name="T36" fmla="*/ 311 w 376"/>
                  <a:gd name="T37" fmla="*/ 87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6" h="791">
                    <a:moveTo>
                      <a:pt x="311" y="87"/>
                    </a:moveTo>
                    <a:cubicBezTo>
                      <a:pt x="343" y="378"/>
                      <a:pt x="343" y="378"/>
                      <a:pt x="343" y="378"/>
                    </a:cubicBezTo>
                    <a:cubicBezTo>
                      <a:pt x="376" y="670"/>
                      <a:pt x="376" y="670"/>
                      <a:pt x="376" y="670"/>
                    </a:cubicBezTo>
                    <a:cubicBezTo>
                      <a:pt x="373" y="670"/>
                      <a:pt x="371" y="670"/>
                      <a:pt x="369" y="670"/>
                    </a:cubicBezTo>
                    <a:cubicBezTo>
                      <a:pt x="308" y="677"/>
                      <a:pt x="264" y="723"/>
                      <a:pt x="270" y="773"/>
                    </a:cubicBezTo>
                    <a:cubicBezTo>
                      <a:pt x="270" y="776"/>
                      <a:pt x="270" y="779"/>
                      <a:pt x="271" y="782"/>
                    </a:cubicBezTo>
                    <a:cubicBezTo>
                      <a:pt x="191" y="791"/>
                      <a:pt x="191" y="791"/>
                      <a:pt x="191" y="791"/>
                    </a:cubicBezTo>
                    <a:cubicBezTo>
                      <a:pt x="191" y="788"/>
                      <a:pt x="191" y="785"/>
                      <a:pt x="191" y="782"/>
                    </a:cubicBezTo>
                    <a:cubicBezTo>
                      <a:pt x="185" y="732"/>
                      <a:pt x="132" y="697"/>
                      <a:pt x="71" y="703"/>
                    </a:cubicBezTo>
                    <a:cubicBezTo>
                      <a:pt x="69" y="704"/>
                      <a:pt x="67" y="704"/>
                      <a:pt x="65" y="705"/>
                    </a:cubicBezTo>
                    <a:cubicBezTo>
                      <a:pt x="32" y="413"/>
                      <a:pt x="32" y="413"/>
                      <a:pt x="32" y="413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2" y="122"/>
                      <a:pt x="4" y="122"/>
                      <a:pt x="6" y="121"/>
                    </a:cubicBezTo>
                    <a:cubicBezTo>
                      <a:pt x="67" y="115"/>
                      <a:pt x="111" y="68"/>
                      <a:pt x="106" y="18"/>
                    </a:cubicBezTo>
                    <a:cubicBezTo>
                      <a:pt x="105" y="15"/>
                      <a:pt x="105" y="12"/>
                      <a:pt x="104" y="9"/>
                    </a:cubicBezTo>
                    <a:cubicBezTo>
                      <a:pt x="184" y="0"/>
                      <a:pt x="184" y="0"/>
                      <a:pt x="184" y="0"/>
                    </a:cubicBezTo>
                    <a:cubicBezTo>
                      <a:pt x="184" y="3"/>
                      <a:pt x="184" y="6"/>
                      <a:pt x="185" y="9"/>
                    </a:cubicBezTo>
                    <a:cubicBezTo>
                      <a:pt x="190" y="60"/>
                      <a:pt x="244" y="95"/>
                      <a:pt x="304" y="88"/>
                    </a:cubicBezTo>
                    <a:cubicBezTo>
                      <a:pt x="306" y="88"/>
                      <a:pt x="308" y="88"/>
                      <a:pt x="311" y="87"/>
                    </a:cubicBezTo>
                    <a:close/>
                  </a:path>
                </a:pathLst>
              </a:custGeom>
              <a:solidFill>
                <a:srgbClr val="6BC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8" name="iṧľíḑé"/>
              <p:cNvSpPr/>
              <p:nvPr/>
            </p:nvSpPr>
            <p:spPr bwMode="auto">
              <a:xfrm>
                <a:off x="3339722" y="4105780"/>
                <a:ext cx="1275604" cy="1574519"/>
              </a:xfrm>
              <a:custGeom>
                <a:avLst/>
                <a:gdLst>
                  <a:gd name="T0" fmla="*/ 379 w 804"/>
                  <a:gd name="T1" fmla="*/ 10 h 994"/>
                  <a:gd name="T2" fmla="*/ 800 w 804"/>
                  <a:gd name="T3" fmla="*/ 779 h 994"/>
                  <a:gd name="T4" fmla="*/ 794 w 804"/>
                  <a:gd name="T5" fmla="*/ 799 h 994"/>
                  <a:gd name="T6" fmla="*/ 445 w 804"/>
                  <a:gd name="T7" fmla="*/ 990 h 994"/>
                  <a:gd name="T8" fmla="*/ 425 w 804"/>
                  <a:gd name="T9" fmla="*/ 984 h 994"/>
                  <a:gd name="T10" fmla="*/ 3 w 804"/>
                  <a:gd name="T11" fmla="*/ 215 h 994"/>
                  <a:gd name="T12" fmla="*/ 9 w 804"/>
                  <a:gd name="T13" fmla="*/ 195 h 994"/>
                  <a:gd name="T14" fmla="*/ 358 w 804"/>
                  <a:gd name="T15" fmla="*/ 4 h 994"/>
                  <a:gd name="T16" fmla="*/ 379 w 804"/>
                  <a:gd name="T17" fmla="*/ 10 h 9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04" h="994">
                    <a:moveTo>
                      <a:pt x="379" y="10"/>
                    </a:moveTo>
                    <a:cubicBezTo>
                      <a:pt x="800" y="779"/>
                      <a:pt x="800" y="779"/>
                      <a:pt x="800" y="779"/>
                    </a:cubicBezTo>
                    <a:cubicBezTo>
                      <a:pt x="804" y="786"/>
                      <a:pt x="802" y="795"/>
                      <a:pt x="794" y="799"/>
                    </a:cubicBezTo>
                    <a:cubicBezTo>
                      <a:pt x="445" y="990"/>
                      <a:pt x="445" y="990"/>
                      <a:pt x="445" y="990"/>
                    </a:cubicBezTo>
                    <a:cubicBezTo>
                      <a:pt x="438" y="994"/>
                      <a:pt x="429" y="991"/>
                      <a:pt x="425" y="984"/>
                    </a:cubicBezTo>
                    <a:cubicBezTo>
                      <a:pt x="3" y="215"/>
                      <a:pt x="3" y="215"/>
                      <a:pt x="3" y="215"/>
                    </a:cubicBezTo>
                    <a:cubicBezTo>
                      <a:pt x="0" y="208"/>
                      <a:pt x="2" y="199"/>
                      <a:pt x="9" y="195"/>
                    </a:cubicBezTo>
                    <a:cubicBezTo>
                      <a:pt x="358" y="4"/>
                      <a:pt x="358" y="4"/>
                      <a:pt x="358" y="4"/>
                    </a:cubicBezTo>
                    <a:cubicBezTo>
                      <a:pt x="366" y="0"/>
                      <a:pt x="375" y="2"/>
                      <a:pt x="379" y="10"/>
                    </a:cubicBezTo>
                    <a:close/>
                  </a:path>
                </a:pathLst>
              </a:custGeom>
              <a:solidFill>
                <a:srgbClr val="6BC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59" name="íş1íḍê"/>
              <p:cNvSpPr/>
              <p:nvPr/>
            </p:nvSpPr>
            <p:spPr bwMode="auto">
              <a:xfrm>
                <a:off x="3408079" y="4176454"/>
                <a:ext cx="1138891" cy="1433172"/>
              </a:xfrm>
              <a:custGeom>
                <a:avLst/>
                <a:gdLst>
                  <a:gd name="T0" fmla="*/ 325 w 718"/>
                  <a:gd name="T1" fmla="*/ 8 h 904"/>
                  <a:gd name="T2" fmla="*/ 715 w 718"/>
                  <a:gd name="T3" fmla="*/ 720 h 904"/>
                  <a:gd name="T4" fmla="*/ 709 w 718"/>
                  <a:gd name="T5" fmla="*/ 737 h 904"/>
                  <a:gd name="T6" fmla="*/ 411 w 718"/>
                  <a:gd name="T7" fmla="*/ 901 h 904"/>
                  <a:gd name="T8" fmla="*/ 393 w 718"/>
                  <a:gd name="T9" fmla="*/ 896 h 904"/>
                  <a:gd name="T10" fmla="*/ 3 w 718"/>
                  <a:gd name="T11" fmla="*/ 184 h 904"/>
                  <a:gd name="T12" fmla="*/ 8 w 718"/>
                  <a:gd name="T13" fmla="*/ 167 h 904"/>
                  <a:gd name="T14" fmla="*/ 307 w 718"/>
                  <a:gd name="T15" fmla="*/ 3 h 904"/>
                  <a:gd name="T16" fmla="*/ 325 w 718"/>
                  <a:gd name="T17" fmla="*/ 8 h 9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18" h="904">
                    <a:moveTo>
                      <a:pt x="325" y="8"/>
                    </a:moveTo>
                    <a:cubicBezTo>
                      <a:pt x="715" y="720"/>
                      <a:pt x="715" y="720"/>
                      <a:pt x="715" y="720"/>
                    </a:cubicBezTo>
                    <a:cubicBezTo>
                      <a:pt x="718" y="726"/>
                      <a:pt x="716" y="734"/>
                      <a:pt x="709" y="737"/>
                    </a:cubicBezTo>
                    <a:cubicBezTo>
                      <a:pt x="411" y="901"/>
                      <a:pt x="411" y="901"/>
                      <a:pt x="411" y="901"/>
                    </a:cubicBezTo>
                    <a:cubicBezTo>
                      <a:pt x="404" y="904"/>
                      <a:pt x="397" y="902"/>
                      <a:pt x="393" y="896"/>
                    </a:cubicBezTo>
                    <a:cubicBezTo>
                      <a:pt x="3" y="184"/>
                      <a:pt x="3" y="184"/>
                      <a:pt x="3" y="184"/>
                    </a:cubicBezTo>
                    <a:cubicBezTo>
                      <a:pt x="0" y="178"/>
                      <a:pt x="2" y="170"/>
                      <a:pt x="8" y="167"/>
                    </a:cubicBezTo>
                    <a:cubicBezTo>
                      <a:pt x="307" y="3"/>
                      <a:pt x="307" y="3"/>
                      <a:pt x="307" y="3"/>
                    </a:cubicBezTo>
                    <a:cubicBezTo>
                      <a:pt x="313" y="0"/>
                      <a:pt x="321" y="2"/>
                      <a:pt x="325" y="8"/>
                    </a:cubicBezTo>
                    <a:close/>
                  </a:path>
                </a:pathLst>
              </a:custGeom>
              <a:solidFill>
                <a:srgbClr val="87CC8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0" name="îsḷîďè"/>
              <p:cNvSpPr/>
              <p:nvPr/>
            </p:nvSpPr>
            <p:spPr bwMode="auto">
              <a:xfrm>
                <a:off x="3537840" y="4314326"/>
                <a:ext cx="884002" cy="1155111"/>
              </a:xfrm>
              <a:custGeom>
                <a:avLst/>
                <a:gdLst>
                  <a:gd name="T0" fmla="*/ 275 w 557"/>
                  <a:gd name="T1" fmla="*/ 32 h 729"/>
                  <a:gd name="T2" fmla="*/ 416 w 557"/>
                  <a:gd name="T3" fmla="*/ 289 h 729"/>
                  <a:gd name="T4" fmla="*/ 557 w 557"/>
                  <a:gd name="T5" fmla="*/ 546 h 729"/>
                  <a:gd name="T6" fmla="*/ 551 w 557"/>
                  <a:gd name="T7" fmla="*/ 549 h 729"/>
                  <a:gd name="T8" fmla="*/ 498 w 557"/>
                  <a:gd name="T9" fmla="*/ 682 h 729"/>
                  <a:gd name="T10" fmla="*/ 503 w 557"/>
                  <a:gd name="T11" fmla="*/ 690 h 729"/>
                  <a:gd name="T12" fmla="*/ 432 w 557"/>
                  <a:gd name="T13" fmla="*/ 729 h 729"/>
                  <a:gd name="T14" fmla="*/ 428 w 557"/>
                  <a:gd name="T15" fmla="*/ 720 h 729"/>
                  <a:gd name="T16" fmla="*/ 288 w 557"/>
                  <a:gd name="T17" fmla="*/ 693 h 729"/>
                  <a:gd name="T18" fmla="*/ 282 w 557"/>
                  <a:gd name="T19" fmla="*/ 696 h 729"/>
                  <a:gd name="T20" fmla="*/ 141 w 557"/>
                  <a:gd name="T21" fmla="*/ 439 h 729"/>
                  <a:gd name="T22" fmla="*/ 0 w 557"/>
                  <a:gd name="T23" fmla="*/ 182 h 729"/>
                  <a:gd name="T24" fmla="*/ 6 w 557"/>
                  <a:gd name="T25" fmla="*/ 179 h 729"/>
                  <a:gd name="T26" fmla="*/ 59 w 557"/>
                  <a:gd name="T27" fmla="*/ 46 h 729"/>
                  <a:gd name="T28" fmla="*/ 54 w 557"/>
                  <a:gd name="T29" fmla="*/ 38 h 729"/>
                  <a:gd name="T30" fmla="*/ 124 w 557"/>
                  <a:gd name="T31" fmla="*/ 0 h 729"/>
                  <a:gd name="T32" fmla="*/ 129 w 557"/>
                  <a:gd name="T33" fmla="*/ 8 h 729"/>
                  <a:gd name="T34" fmla="*/ 269 w 557"/>
                  <a:gd name="T35" fmla="*/ 35 h 729"/>
                  <a:gd name="T36" fmla="*/ 275 w 557"/>
                  <a:gd name="T37" fmla="*/ 32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7" h="729">
                    <a:moveTo>
                      <a:pt x="275" y="32"/>
                    </a:moveTo>
                    <a:cubicBezTo>
                      <a:pt x="416" y="289"/>
                      <a:pt x="416" y="289"/>
                      <a:pt x="416" y="289"/>
                    </a:cubicBezTo>
                    <a:cubicBezTo>
                      <a:pt x="557" y="546"/>
                      <a:pt x="557" y="546"/>
                      <a:pt x="557" y="546"/>
                    </a:cubicBezTo>
                    <a:cubicBezTo>
                      <a:pt x="555" y="547"/>
                      <a:pt x="552" y="548"/>
                      <a:pt x="551" y="549"/>
                    </a:cubicBezTo>
                    <a:cubicBezTo>
                      <a:pt x="497" y="578"/>
                      <a:pt x="474" y="638"/>
                      <a:pt x="498" y="682"/>
                    </a:cubicBezTo>
                    <a:cubicBezTo>
                      <a:pt x="499" y="685"/>
                      <a:pt x="501" y="687"/>
                      <a:pt x="503" y="690"/>
                    </a:cubicBezTo>
                    <a:cubicBezTo>
                      <a:pt x="432" y="729"/>
                      <a:pt x="432" y="729"/>
                      <a:pt x="432" y="729"/>
                    </a:cubicBezTo>
                    <a:cubicBezTo>
                      <a:pt x="431" y="726"/>
                      <a:pt x="430" y="723"/>
                      <a:pt x="428" y="720"/>
                    </a:cubicBezTo>
                    <a:cubicBezTo>
                      <a:pt x="404" y="676"/>
                      <a:pt x="341" y="664"/>
                      <a:pt x="288" y="693"/>
                    </a:cubicBezTo>
                    <a:cubicBezTo>
                      <a:pt x="286" y="694"/>
                      <a:pt x="284" y="695"/>
                      <a:pt x="282" y="696"/>
                    </a:cubicBezTo>
                    <a:cubicBezTo>
                      <a:pt x="141" y="439"/>
                      <a:pt x="141" y="439"/>
                      <a:pt x="141" y="439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2" y="181"/>
                      <a:pt x="4" y="180"/>
                      <a:pt x="6" y="179"/>
                    </a:cubicBezTo>
                    <a:cubicBezTo>
                      <a:pt x="60" y="150"/>
                      <a:pt x="83" y="90"/>
                      <a:pt x="59" y="46"/>
                    </a:cubicBezTo>
                    <a:cubicBezTo>
                      <a:pt x="57" y="43"/>
                      <a:pt x="56" y="41"/>
                      <a:pt x="54" y="38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6" y="3"/>
                      <a:pt x="127" y="5"/>
                      <a:pt x="129" y="8"/>
                    </a:cubicBezTo>
                    <a:cubicBezTo>
                      <a:pt x="153" y="52"/>
                      <a:pt x="216" y="65"/>
                      <a:pt x="269" y="35"/>
                    </a:cubicBezTo>
                    <a:cubicBezTo>
                      <a:pt x="271" y="34"/>
                      <a:pt x="273" y="33"/>
                      <a:pt x="275" y="32"/>
                    </a:cubicBezTo>
                    <a:close/>
                  </a:path>
                </a:pathLst>
              </a:custGeom>
              <a:solidFill>
                <a:srgbClr val="6BC06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1" name="íṣ1iḑe"/>
              <p:cNvSpPr/>
              <p:nvPr/>
            </p:nvSpPr>
            <p:spPr bwMode="auto">
              <a:xfrm>
                <a:off x="3742910" y="4659585"/>
                <a:ext cx="378858" cy="304708"/>
              </a:xfrm>
              <a:custGeom>
                <a:avLst/>
                <a:gdLst>
                  <a:gd name="T0" fmla="*/ 0 w 239"/>
                  <a:gd name="T1" fmla="*/ 134 h 192"/>
                  <a:gd name="T2" fmla="*/ 23 w 239"/>
                  <a:gd name="T3" fmla="*/ 176 h 192"/>
                  <a:gd name="T4" fmla="*/ 40 w 239"/>
                  <a:gd name="T5" fmla="*/ 167 h 192"/>
                  <a:gd name="T6" fmla="*/ 116 w 239"/>
                  <a:gd name="T7" fmla="*/ 178 h 192"/>
                  <a:gd name="T8" fmla="*/ 144 w 239"/>
                  <a:gd name="T9" fmla="*/ 144 h 192"/>
                  <a:gd name="T10" fmla="*/ 140 w 239"/>
                  <a:gd name="T11" fmla="*/ 83 h 192"/>
                  <a:gd name="T12" fmla="*/ 145 w 239"/>
                  <a:gd name="T13" fmla="*/ 61 h 192"/>
                  <a:gd name="T14" fmla="*/ 168 w 239"/>
                  <a:gd name="T15" fmla="*/ 68 h 192"/>
                  <a:gd name="T16" fmla="*/ 162 w 239"/>
                  <a:gd name="T17" fmla="*/ 91 h 192"/>
                  <a:gd name="T18" fmla="*/ 188 w 239"/>
                  <a:gd name="T19" fmla="*/ 138 h 192"/>
                  <a:gd name="T20" fmla="*/ 219 w 239"/>
                  <a:gd name="T21" fmla="*/ 69 h 192"/>
                  <a:gd name="T22" fmla="*/ 239 w 239"/>
                  <a:gd name="T23" fmla="*/ 58 h 192"/>
                  <a:gd name="T24" fmla="*/ 216 w 239"/>
                  <a:gd name="T25" fmla="*/ 16 h 192"/>
                  <a:gd name="T26" fmla="*/ 197 w 239"/>
                  <a:gd name="T27" fmla="*/ 26 h 192"/>
                  <a:gd name="T28" fmla="*/ 119 w 239"/>
                  <a:gd name="T29" fmla="*/ 14 h 192"/>
                  <a:gd name="T30" fmla="*/ 96 w 239"/>
                  <a:gd name="T31" fmla="*/ 107 h 192"/>
                  <a:gd name="T32" fmla="*/ 90 w 239"/>
                  <a:gd name="T33" fmla="*/ 131 h 192"/>
                  <a:gd name="T34" fmla="*/ 68 w 239"/>
                  <a:gd name="T35" fmla="*/ 123 h 192"/>
                  <a:gd name="T36" fmla="*/ 74 w 239"/>
                  <a:gd name="T37" fmla="*/ 100 h 192"/>
                  <a:gd name="T38" fmla="*/ 48 w 239"/>
                  <a:gd name="T39" fmla="*/ 53 h 192"/>
                  <a:gd name="T40" fmla="*/ 16 w 239"/>
                  <a:gd name="T41" fmla="*/ 126 h 192"/>
                  <a:gd name="T42" fmla="*/ 0 w 239"/>
                  <a:gd name="T43" fmla="*/ 134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39" h="192">
                    <a:moveTo>
                      <a:pt x="0" y="134"/>
                    </a:moveTo>
                    <a:cubicBezTo>
                      <a:pt x="23" y="176"/>
                      <a:pt x="23" y="176"/>
                      <a:pt x="23" y="176"/>
                    </a:cubicBezTo>
                    <a:cubicBezTo>
                      <a:pt x="40" y="167"/>
                      <a:pt x="40" y="167"/>
                      <a:pt x="40" y="167"/>
                    </a:cubicBezTo>
                    <a:cubicBezTo>
                      <a:pt x="61" y="186"/>
                      <a:pt x="91" y="192"/>
                      <a:pt x="116" y="178"/>
                    </a:cubicBezTo>
                    <a:cubicBezTo>
                      <a:pt x="129" y="170"/>
                      <a:pt x="139" y="159"/>
                      <a:pt x="144" y="144"/>
                    </a:cubicBezTo>
                    <a:cubicBezTo>
                      <a:pt x="151" y="126"/>
                      <a:pt x="150" y="103"/>
                      <a:pt x="140" y="83"/>
                    </a:cubicBezTo>
                    <a:cubicBezTo>
                      <a:pt x="135" y="75"/>
                      <a:pt x="137" y="65"/>
                      <a:pt x="145" y="61"/>
                    </a:cubicBezTo>
                    <a:cubicBezTo>
                      <a:pt x="153" y="56"/>
                      <a:pt x="163" y="60"/>
                      <a:pt x="168" y="68"/>
                    </a:cubicBezTo>
                    <a:cubicBezTo>
                      <a:pt x="172" y="76"/>
                      <a:pt x="170" y="87"/>
                      <a:pt x="162" y="91"/>
                    </a:cubicBezTo>
                    <a:cubicBezTo>
                      <a:pt x="188" y="138"/>
                      <a:pt x="188" y="138"/>
                      <a:pt x="188" y="138"/>
                    </a:cubicBezTo>
                    <a:cubicBezTo>
                      <a:pt x="212" y="125"/>
                      <a:pt x="224" y="97"/>
                      <a:pt x="219" y="69"/>
                    </a:cubicBezTo>
                    <a:cubicBezTo>
                      <a:pt x="239" y="58"/>
                      <a:pt x="239" y="58"/>
                      <a:pt x="239" y="58"/>
                    </a:cubicBezTo>
                    <a:cubicBezTo>
                      <a:pt x="216" y="16"/>
                      <a:pt x="216" y="16"/>
                      <a:pt x="216" y="16"/>
                    </a:cubicBezTo>
                    <a:cubicBezTo>
                      <a:pt x="197" y="26"/>
                      <a:pt x="197" y="26"/>
                      <a:pt x="197" y="26"/>
                    </a:cubicBezTo>
                    <a:cubicBezTo>
                      <a:pt x="176" y="5"/>
                      <a:pt x="144" y="0"/>
                      <a:pt x="119" y="14"/>
                    </a:cubicBezTo>
                    <a:cubicBezTo>
                      <a:pt x="87" y="31"/>
                      <a:pt x="77" y="73"/>
                      <a:pt x="96" y="107"/>
                    </a:cubicBezTo>
                    <a:cubicBezTo>
                      <a:pt x="101" y="116"/>
                      <a:pt x="98" y="126"/>
                      <a:pt x="90" y="131"/>
                    </a:cubicBezTo>
                    <a:cubicBezTo>
                      <a:pt x="83" y="135"/>
                      <a:pt x="73" y="131"/>
                      <a:pt x="68" y="123"/>
                    </a:cubicBezTo>
                    <a:cubicBezTo>
                      <a:pt x="63" y="114"/>
                      <a:pt x="66" y="104"/>
                      <a:pt x="74" y="100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21" y="67"/>
                      <a:pt x="10" y="97"/>
                      <a:pt x="16" y="126"/>
                    </a:cubicBez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2" name="iṧľïďe"/>
              <p:cNvSpPr/>
              <p:nvPr/>
            </p:nvSpPr>
            <p:spPr bwMode="auto">
              <a:xfrm>
                <a:off x="3314233" y="4978196"/>
                <a:ext cx="1748308" cy="976689"/>
              </a:xfrm>
              <a:custGeom>
                <a:avLst/>
                <a:gdLst>
                  <a:gd name="T0" fmla="*/ 49 w 1102"/>
                  <a:gd name="T1" fmla="*/ 0 h 616"/>
                  <a:gd name="T2" fmla="*/ 1053 w 1102"/>
                  <a:gd name="T3" fmla="*/ 0 h 616"/>
                  <a:gd name="T4" fmla="*/ 1102 w 1102"/>
                  <a:gd name="T5" fmla="*/ 49 h 616"/>
                  <a:gd name="T6" fmla="*/ 1102 w 1102"/>
                  <a:gd name="T7" fmla="*/ 567 h 616"/>
                  <a:gd name="T8" fmla="*/ 1053 w 1102"/>
                  <a:gd name="T9" fmla="*/ 616 h 616"/>
                  <a:gd name="T10" fmla="*/ 49 w 1102"/>
                  <a:gd name="T11" fmla="*/ 616 h 616"/>
                  <a:gd name="T12" fmla="*/ 0 w 1102"/>
                  <a:gd name="T13" fmla="*/ 567 h 616"/>
                  <a:gd name="T14" fmla="*/ 0 w 1102"/>
                  <a:gd name="T15" fmla="*/ 49 h 616"/>
                  <a:gd name="T16" fmla="*/ 49 w 1102"/>
                  <a:gd name="T17" fmla="*/ 0 h 6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2" h="616">
                    <a:moveTo>
                      <a:pt x="49" y="0"/>
                    </a:moveTo>
                    <a:cubicBezTo>
                      <a:pt x="1053" y="0"/>
                      <a:pt x="1053" y="0"/>
                      <a:pt x="1053" y="0"/>
                    </a:cubicBezTo>
                    <a:cubicBezTo>
                      <a:pt x="1080" y="0"/>
                      <a:pt x="1102" y="22"/>
                      <a:pt x="1102" y="49"/>
                    </a:cubicBezTo>
                    <a:cubicBezTo>
                      <a:pt x="1102" y="567"/>
                      <a:pt x="1102" y="567"/>
                      <a:pt x="1102" y="567"/>
                    </a:cubicBezTo>
                    <a:cubicBezTo>
                      <a:pt x="1102" y="594"/>
                      <a:pt x="1080" y="616"/>
                      <a:pt x="1053" y="616"/>
                    </a:cubicBezTo>
                    <a:cubicBezTo>
                      <a:pt x="49" y="616"/>
                      <a:pt x="49" y="616"/>
                      <a:pt x="49" y="616"/>
                    </a:cubicBezTo>
                    <a:cubicBezTo>
                      <a:pt x="22" y="616"/>
                      <a:pt x="0" y="594"/>
                      <a:pt x="0" y="56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lose/>
                  </a:path>
                </a:pathLst>
              </a:custGeom>
              <a:solidFill>
                <a:srgbClr val="E9926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3" name="îṥlïdê"/>
              <p:cNvSpPr/>
              <p:nvPr/>
            </p:nvSpPr>
            <p:spPr bwMode="auto">
              <a:xfrm>
                <a:off x="3314233" y="5095213"/>
                <a:ext cx="1748308" cy="859671"/>
              </a:xfrm>
              <a:custGeom>
                <a:avLst/>
                <a:gdLst>
                  <a:gd name="T0" fmla="*/ 43 w 1102"/>
                  <a:gd name="T1" fmla="*/ 0 h 542"/>
                  <a:gd name="T2" fmla="*/ 1058 w 1102"/>
                  <a:gd name="T3" fmla="*/ 0 h 542"/>
                  <a:gd name="T4" fmla="*/ 1102 w 1102"/>
                  <a:gd name="T5" fmla="*/ 43 h 542"/>
                  <a:gd name="T6" fmla="*/ 1102 w 1102"/>
                  <a:gd name="T7" fmla="*/ 499 h 542"/>
                  <a:gd name="T8" fmla="*/ 1058 w 1102"/>
                  <a:gd name="T9" fmla="*/ 542 h 542"/>
                  <a:gd name="T10" fmla="*/ 43 w 1102"/>
                  <a:gd name="T11" fmla="*/ 542 h 542"/>
                  <a:gd name="T12" fmla="*/ 0 w 1102"/>
                  <a:gd name="T13" fmla="*/ 499 h 542"/>
                  <a:gd name="T14" fmla="*/ 0 w 1102"/>
                  <a:gd name="T15" fmla="*/ 43 h 542"/>
                  <a:gd name="T16" fmla="*/ 43 w 1102"/>
                  <a:gd name="T17" fmla="*/ 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02" h="542">
                    <a:moveTo>
                      <a:pt x="43" y="0"/>
                    </a:moveTo>
                    <a:cubicBezTo>
                      <a:pt x="1058" y="0"/>
                      <a:pt x="1058" y="0"/>
                      <a:pt x="1058" y="0"/>
                    </a:cubicBezTo>
                    <a:cubicBezTo>
                      <a:pt x="1082" y="0"/>
                      <a:pt x="1102" y="19"/>
                      <a:pt x="1102" y="43"/>
                    </a:cubicBezTo>
                    <a:cubicBezTo>
                      <a:pt x="1102" y="499"/>
                      <a:pt x="1102" y="499"/>
                      <a:pt x="1102" y="499"/>
                    </a:cubicBezTo>
                    <a:cubicBezTo>
                      <a:pt x="1102" y="522"/>
                      <a:pt x="1082" y="542"/>
                      <a:pt x="1058" y="542"/>
                    </a:cubicBezTo>
                    <a:cubicBezTo>
                      <a:pt x="43" y="542"/>
                      <a:pt x="43" y="542"/>
                      <a:pt x="43" y="542"/>
                    </a:cubicBezTo>
                    <a:cubicBezTo>
                      <a:pt x="19" y="542"/>
                      <a:pt x="0" y="522"/>
                      <a:pt x="0" y="49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19" y="0"/>
                      <a:pt x="43" y="0"/>
                    </a:cubicBezTo>
                    <a:close/>
                  </a:path>
                </a:pathLst>
              </a:custGeom>
              <a:solidFill>
                <a:srgbClr val="E58A6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4" name="íṥ1îdè"/>
              <p:cNvSpPr/>
              <p:nvPr/>
            </p:nvSpPr>
            <p:spPr bwMode="auto">
              <a:xfrm>
                <a:off x="3499607" y="5095213"/>
                <a:ext cx="1562934" cy="859671"/>
              </a:xfrm>
              <a:custGeom>
                <a:avLst/>
                <a:gdLst>
                  <a:gd name="T0" fmla="*/ 43 w 985"/>
                  <a:gd name="T1" fmla="*/ 0 h 542"/>
                  <a:gd name="T2" fmla="*/ 941 w 985"/>
                  <a:gd name="T3" fmla="*/ 0 h 542"/>
                  <a:gd name="T4" fmla="*/ 985 w 985"/>
                  <a:gd name="T5" fmla="*/ 43 h 542"/>
                  <a:gd name="T6" fmla="*/ 985 w 985"/>
                  <a:gd name="T7" fmla="*/ 499 h 542"/>
                  <a:gd name="T8" fmla="*/ 941 w 985"/>
                  <a:gd name="T9" fmla="*/ 542 h 542"/>
                  <a:gd name="T10" fmla="*/ 43 w 985"/>
                  <a:gd name="T11" fmla="*/ 542 h 542"/>
                  <a:gd name="T12" fmla="*/ 0 w 985"/>
                  <a:gd name="T13" fmla="*/ 499 h 542"/>
                  <a:gd name="T14" fmla="*/ 0 w 985"/>
                  <a:gd name="T15" fmla="*/ 43 h 542"/>
                  <a:gd name="T16" fmla="*/ 43 w 985"/>
                  <a:gd name="T17" fmla="*/ 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85" h="542">
                    <a:moveTo>
                      <a:pt x="43" y="0"/>
                    </a:moveTo>
                    <a:cubicBezTo>
                      <a:pt x="941" y="0"/>
                      <a:pt x="941" y="0"/>
                      <a:pt x="941" y="0"/>
                    </a:cubicBezTo>
                    <a:cubicBezTo>
                      <a:pt x="965" y="0"/>
                      <a:pt x="985" y="19"/>
                      <a:pt x="985" y="43"/>
                    </a:cubicBezTo>
                    <a:cubicBezTo>
                      <a:pt x="985" y="499"/>
                      <a:pt x="985" y="499"/>
                      <a:pt x="985" y="499"/>
                    </a:cubicBezTo>
                    <a:cubicBezTo>
                      <a:pt x="985" y="522"/>
                      <a:pt x="965" y="542"/>
                      <a:pt x="941" y="542"/>
                    </a:cubicBezTo>
                    <a:cubicBezTo>
                      <a:pt x="43" y="542"/>
                      <a:pt x="43" y="542"/>
                      <a:pt x="43" y="542"/>
                    </a:cubicBezTo>
                    <a:cubicBezTo>
                      <a:pt x="19" y="542"/>
                      <a:pt x="0" y="522"/>
                      <a:pt x="0" y="49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19" y="0"/>
                      <a:pt x="43" y="0"/>
                    </a:cubicBezTo>
                    <a:close/>
                  </a:path>
                </a:pathLst>
              </a:custGeom>
              <a:solidFill>
                <a:srgbClr val="FAA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5" name="iṩľîdé"/>
              <p:cNvSpPr/>
              <p:nvPr/>
            </p:nvSpPr>
            <p:spPr bwMode="auto">
              <a:xfrm>
                <a:off x="3704677" y="5095213"/>
                <a:ext cx="1357864" cy="859671"/>
              </a:xfrm>
              <a:custGeom>
                <a:avLst/>
                <a:gdLst>
                  <a:gd name="T0" fmla="*/ 43 w 856"/>
                  <a:gd name="T1" fmla="*/ 0 h 542"/>
                  <a:gd name="T2" fmla="*/ 812 w 856"/>
                  <a:gd name="T3" fmla="*/ 0 h 542"/>
                  <a:gd name="T4" fmla="*/ 856 w 856"/>
                  <a:gd name="T5" fmla="*/ 43 h 542"/>
                  <a:gd name="T6" fmla="*/ 856 w 856"/>
                  <a:gd name="T7" fmla="*/ 499 h 542"/>
                  <a:gd name="T8" fmla="*/ 812 w 856"/>
                  <a:gd name="T9" fmla="*/ 542 h 542"/>
                  <a:gd name="T10" fmla="*/ 43 w 856"/>
                  <a:gd name="T11" fmla="*/ 542 h 542"/>
                  <a:gd name="T12" fmla="*/ 0 w 856"/>
                  <a:gd name="T13" fmla="*/ 499 h 542"/>
                  <a:gd name="T14" fmla="*/ 0 w 856"/>
                  <a:gd name="T15" fmla="*/ 43 h 542"/>
                  <a:gd name="T16" fmla="*/ 43 w 856"/>
                  <a:gd name="T17" fmla="*/ 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6" h="542">
                    <a:moveTo>
                      <a:pt x="43" y="0"/>
                    </a:moveTo>
                    <a:cubicBezTo>
                      <a:pt x="812" y="0"/>
                      <a:pt x="812" y="0"/>
                      <a:pt x="812" y="0"/>
                    </a:cubicBezTo>
                    <a:cubicBezTo>
                      <a:pt x="836" y="0"/>
                      <a:pt x="856" y="19"/>
                      <a:pt x="856" y="43"/>
                    </a:cubicBezTo>
                    <a:cubicBezTo>
                      <a:pt x="856" y="499"/>
                      <a:pt x="856" y="499"/>
                      <a:pt x="856" y="499"/>
                    </a:cubicBezTo>
                    <a:cubicBezTo>
                      <a:pt x="856" y="522"/>
                      <a:pt x="836" y="542"/>
                      <a:pt x="812" y="542"/>
                    </a:cubicBezTo>
                    <a:cubicBezTo>
                      <a:pt x="43" y="542"/>
                      <a:pt x="43" y="542"/>
                      <a:pt x="43" y="542"/>
                    </a:cubicBezTo>
                    <a:cubicBezTo>
                      <a:pt x="19" y="542"/>
                      <a:pt x="0" y="522"/>
                      <a:pt x="0" y="49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19" y="0"/>
                      <a:pt x="43" y="0"/>
                    </a:cubicBezTo>
                    <a:close/>
                  </a:path>
                </a:pathLst>
              </a:custGeom>
              <a:solidFill>
                <a:srgbClr val="F9B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6" name="islídé"/>
              <p:cNvSpPr/>
              <p:nvPr/>
            </p:nvSpPr>
            <p:spPr bwMode="auto">
              <a:xfrm>
                <a:off x="3815901" y="5176314"/>
                <a:ext cx="234035" cy="236352"/>
              </a:xfrm>
              <a:prstGeom prst="ellipse">
                <a:avLst/>
              </a:prstGeom>
              <a:solidFill>
                <a:srgbClr val="DE92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7" name="îSliḋê"/>
              <p:cNvSpPr/>
              <p:nvPr/>
            </p:nvSpPr>
            <p:spPr bwMode="auto">
              <a:xfrm>
                <a:off x="3901637" y="5263208"/>
                <a:ext cx="62564" cy="63722"/>
              </a:xfrm>
              <a:prstGeom prst="ellipse">
                <a:avLst/>
              </a:prstGeom>
              <a:solidFill>
                <a:srgbClr val="F9B38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8" name="iṩ1iďê"/>
              <p:cNvSpPr/>
              <p:nvPr/>
            </p:nvSpPr>
            <p:spPr bwMode="auto">
              <a:xfrm>
                <a:off x="7391300" y="3076955"/>
                <a:ext cx="1486467" cy="1474881"/>
              </a:xfrm>
              <a:custGeom>
                <a:avLst/>
                <a:gdLst>
                  <a:gd name="T0" fmla="*/ 755 w 937"/>
                  <a:gd name="T1" fmla="*/ 642 h 931"/>
                  <a:gd name="T2" fmla="*/ 802 w 937"/>
                  <a:gd name="T3" fmla="*/ 516 h 931"/>
                  <a:gd name="T4" fmla="*/ 937 w 937"/>
                  <a:gd name="T5" fmla="*/ 492 h 931"/>
                  <a:gd name="T6" fmla="*/ 900 w 937"/>
                  <a:gd name="T7" fmla="*/ 283 h 931"/>
                  <a:gd name="T8" fmla="*/ 765 w 937"/>
                  <a:gd name="T9" fmla="*/ 306 h 931"/>
                  <a:gd name="T10" fmla="*/ 727 w 937"/>
                  <a:gd name="T11" fmla="*/ 250 h 931"/>
                  <a:gd name="T12" fmla="*/ 679 w 937"/>
                  <a:gd name="T13" fmla="*/ 203 h 931"/>
                  <a:gd name="T14" fmla="*/ 726 w 937"/>
                  <a:gd name="T15" fmla="*/ 74 h 931"/>
                  <a:gd name="T16" fmla="*/ 526 w 937"/>
                  <a:gd name="T17" fmla="*/ 0 h 931"/>
                  <a:gd name="T18" fmla="*/ 479 w 937"/>
                  <a:gd name="T19" fmla="*/ 129 h 931"/>
                  <a:gd name="T20" fmla="*/ 346 w 937"/>
                  <a:gd name="T21" fmla="*/ 152 h 931"/>
                  <a:gd name="T22" fmla="*/ 258 w 937"/>
                  <a:gd name="T23" fmla="*/ 47 h 931"/>
                  <a:gd name="T24" fmla="*/ 94 w 937"/>
                  <a:gd name="T25" fmla="*/ 183 h 931"/>
                  <a:gd name="T26" fmla="*/ 182 w 937"/>
                  <a:gd name="T27" fmla="*/ 289 h 931"/>
                  <a:gd name="T28" fmla="*/ 136 w 937"/>
                  <a:gd name="T29" fmla="*/ 416 h 931"/>
                  <a:gd name="T30" fmla="*/ 0 w 937"/>
                  <a:gd name="T31" fmla="*/ 439 h 931"/>
                  <a:gd name="T32" fmla="*/ 37 w 937"/>
                  <a:gd name="T33" fmla="*/ 649 h 931"/>
                  <a:gd name="T34" fmla="*/ 172 w 937"/>
                  <a:gd name="T35" fmla="*/ 625 h 931"/>
                  <a:gd name="T36" fmla="*/ 210 w 937"/>
                  <a:gd name="T37" fmla="*/ 681 h 931"/>
                  <a:gd name="T38" fmla="*/ 259 w 937"/>
                  <a:gd name="T39" fmla="*/ 729 h 931"/>
                  <a:gd name="T40" fmla="*/ 212 w 937"/>
                  <a:gd name="T41" fmla="*/ 858 h 931"/>
                  <a:gd name="T42" fmla="*/ 412 w 937"/>
                  <a:gd name="T43" fmla="*/ 931 h 931"/>
                  <a:gd name="T44" fmla="*/ 459 w 937"/>
                  <a:gd name="T45" fmla="*/ 802 h 931"/>
                  <a:gd name="T46" fmla="*/ 592 w 937"/>
                  <a:gd name="T47" fmla="*/ 779 h 931"/>
                  <a:gd name="T48" fmla="*/ 680 w 937"/>
                  <a:gd name="T49" fmla="*/ 884 h 931"/>
                  <a:gd name="T50" fmla="*/ 843 w 937"/>
                  <a:gd name="T51" fmla="*/ 748 h 931"/>
                  <a:gd name="T52" fmla="*/ 755 w 937"/>
                  <a:gd name="T53" fmla="*/ 642 h 9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37" h="931">
                    <a:moveTo>
                      <a:pt x="755" y="642"/>
                    </a:moveTo>
                    <a:cubicBezTo>
                      <a:pt x="779" y="604"/>
                      <a:pt x="795" y="560"/>
                      <a:pt x="802" y="516"/>
                    </a:cubicBezTo>
                    <a:cubicBezTo>
                      <a:pt x="937" y="492"/>
                      <a:pt x="937" y="492"/>
                      <a:pt x="937" y="492"/>
                    </a:cubicBezTo>
                    <a:cubicBezTo>
                      <a:pt x="900" y="283"/>
                      <a:pt x="900" y="283"/>
                      <a:pt x="900" y="283"/>
                    </a:cubicBezTo>
                    <a:cubicBezTo>
                      <a:pt x="765" y="306"/>
                      <a:pt x="765" y="306"/>
                      <a:pt x="765" y="306"/>
                    </a:cubicBezTo>
                    <a:cubicBezTo>
                      <a:pt x="754" y="286"/>
                      <a:pt x="742" y="268"/>
                      <a:pt x="727" y="250"/>
                    </a:cubicBezTo>
                    <a:cubicBezTo>
                      <a:pt x="712" y="232"/>
                      <a:pt x="696" y="216"/>
                      <a:pt x="679" y="203"/>
                    </a:cubicBezTo>
                    <a:cubicBezTo>
                      <a:pt x="726" y="74"/>
                      <a:pt x="726" y="74"/>
                      <a:pt x="726" y="74"/>
                    </a:cubicBezTo>
                    <a:cubicBezTo>
                      <a:pt x="526" y="0"/>
                      <a:pt x="526" y="0"/>
                      <a:pt x="526" y="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34" y="128"/>
                      <a:pt x="389" y="136"/>
                      <a:pt x="346" y="152"/>
                    </a:cubicBezTo>
                    <a:cubicBezTo>
                      <a:pt x="258" y="47"/>
                      <a:pt x="258" y="47"/>
                      <a:pt x="258" y="47"/>
                    </a:cubicBezTo>
                    <a:cubicBezTo>
                      <a:pt x="94" y="183"/>
                      <a:pt x="94" y="183"/>
                      <a:pt x="94" y="183"/>
                    </a:cubicBezTo>
                    <a:cubicBezTo>
                      <a:pt x="182" y="289"/>
                      <a:pt x="182" y="289"/>
                      <a:pt x="182" y="289"/>
                    </a:cubicBezTo>
                    <a:cubicBezTo>
                      <a:pt x="158" y="328"/>
                      <a:pt x="143" y="371"/>
                      <a:pt x="136" y="416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37" y="649"/>
                      <a:pt x="37" y="649"/>
                      <a:pt x="37" y="649"/>
                    </a:cubicBezTo>
                    <a:cubicBezTo>
                      <a:pt x="172" y="625"/>
                      <a:pt x="172" y="625"/>
                      <a:pt x="172" y="625"/>
                    </a:cubicBezTo>
                    <a:cubicBezTo>
                      <a:pt x="183" y="645"/>
                      <a:pt x="196" y="664"/>
                      <a:pt x="210" y="681"/>
                    </a:cubicBezTo>
                    <a:cubicBezTo>
                      <a:pt x="225" y="699"/>
                      <a:pt x="242" y="715"/>
                      <a:pt x="259" y="729"/>
                    </a:cubicBezTo>
                    <a:cubicBezTo>
                      <a:pt x="212" y="858"/>
                      <a:pt x="212" y="858"/>
                      <a:pt x="212" y="858"/>
                    </a:cubicBezTo>
                    <a:cubicBezTo>
                      <a:pt x="412" y="931"/>
                      <a:pt x="412" y="931"/>
                      <a:pt x="412" y="931"/>
                    </a:cubicBezTo>
                    <a:cubicBezTo>
                      <a:pt x="459" y="802"/>
                      <a:pt x="459" y="802"/>
                      <a:pt x="459" y="802"/>
                    </a:cubicBezTo>
                    <a:cubicBezTo>
                      <a:pt x="504" y="803"/>
                      <a:pt x="549" y="796"/>
                      <a:pt x="592" y="779"/>
                    </a:cubicBezTo>
                    <a:cubicBezTo>
                      <a:pt x="680" y="884"/>
                      <a:pt x="680" y="884"/>
                      <a:pt x="680" y="884"/>
                    </a:cubicBezTo>
                    <a:cubicBezTo>
                      <a:pt x="843" y="748"/>
                      <a:pt x="843" y="748"/>
                      <a:pt x="843" y="748"/>
                    </a:cubicBezTo>
                    <a:lnTo>
                      <a:pt x="755" y="642"/>
                    </a:lnTo>
                    <a:close/>
                  </a:path>
                </a:pathLst>
              </a:custGeom>
              <a:solidFill>
                <a:srgbClr val="F14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69" name="îš1îdè"/>
              <p:cNvSpPr/>
              <p:nvPr/>
            </p:nvSpPr>
            <p:spPr bwMode="auto">
              <a:xfrm>
                <a:off x="7762048" y="3443068"/>
                <a:ext cx="746130" cy="744971"/>
              </a:xfrm>
              <a:custGeom>
                <a:avLst/>
                <a:gdLst>
                  <a:gd name="T0" fmla="*/ 303 w 470"/>
                  <a:gd name="T1" fmla="*/ 316 h 470"/>
                  <a:gd name="T2" fmla="*/ 317 w 470"/>
                  <a:gd name="T3" fmla="*/ 167 h 470"/>
                  <a:gd name="T4" fmla="*/ 167 w 470"/>
                  <a:gd name="T5" fmla="*/ 153 h 470"/>
                  <a:gd name="T6" fmla="*/ 153 w 470"/>
                  <a:gd name="T7" fmla="*/ 303 h 470"/>
                  <a:gd name="T8" fmla="*/ 303 w 470"/>
                  <a:gd name="T9" fmla="*/ 316 h 470"/>
                  <a:gd name="T10" fmla="*/ 369 w 470"/>
                  <a:gd name="T11" fmla="*/ 396 h 470"/>
                  <a:gd name="T12" fmla="*/ 396 w 470"/>
                  <a:gd name="T13" fmla="*/ 100 h 470"/>
                  <a:gd name="T14" fmla="*/ 101 w 470"/>
                  <a:gd name="T15" fmla="*/ 74 h 470"/>
                  <a:gd name="T16" fmla="*/ 74 w 470"/>
                  <a:gd name="T17" fmla="*/ 369 h 470"/>
                  <a:gd name="T18" fmla="*/ 369 w 470"/>
                  <a:gd name="T19" fmla="*/ 396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0" h="470">
                    <a:moveTo>
                      <a:pt x="303" y="316"/>
                    </a:moveTo>
                    <a:cubicBezTo>
                      <a:pt x="348" y="279"/>
                      <a:pt x="354" y="212"/>
                      <a:pt x="317" y="167"/>
                    </a:cubicBezTo>
                    <a:cubicBezTo>
                      <a:pt x="279" y="121"/>
                      <a:pt x="212" y="115"/>
                      <a:pt x="167" y="153"/>
                    </a:cubicBezTo>
                    <a:cubicBezTo>
                      <a:pt x="121" y="191"/>
                      <a:pt x="115" y="258"/>
                      <a:pt x="153" y="303"/>
                    </a:cubicBezTo>
                    <a:cubicBezTo>
                      <a:pt x="191" y="348"/>
                      <a:pt x="258" y="354"/>
                      <a:pt x="303" y="316"/>
                    </a:cubicBezTo>
                    <a:close/>
                    <a:moveTo>
                      <a:pt x="369" y="396"/>
                    </a:moveTo>
                    <a:cubicBezTo>
                      <a:pt x="458" y="321"/>
                      <a:pt x="470" y="189"/>
                      <a:pt x="396" y="100"/>
                    </a:cubicBezTo>
                    <a:cubicBezTo>
                      <a:pt x="321" y="12"/>
                      <a:pt x="189" y="0"/>
                      <a:pt x="101" y="74"/>
                    </a:cubicBezTo>
                    <a:cubicBezTo>
                      <a:pt x="12" y="148"/>
                      <a:pt x="0" y="280"/>
                      <a:pt x="74" y="369"/>
                    </a:cubicBezTo>
                    <a:cubicBezTo>
                      <a:pt x="148" y="458"/>
                      <a:pt x="280" y="470"/>
                      <a:pt x="369" y="396"/>
                    </a:cubicBezTo>
                    <a:close/>
                  </a:path>
                </a:pathLst>
              </a:custGeom>
              <a:solidFill>
                <a:srgbClr val="F8E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0" name="íšľîde"/>
              <p:cNvSpPr/>
              <p:nvPr/>
            </p:nvSpPr>
            <p:spPr bwMode="auto">
              <a:xfrm>
                <a:off x="6423880" y="3041039"/>
                <a:ext cx="1024191" cy="1010288"/>
              </a:xfrm>
              <a:custGeom>
                <a:avLst/>
                <a:gdLst>
                  <a:gd name="T0" fmla="*/ 537 w 646"/>
                  <a:gd name="T1" fmla="*/ 225 h 638"/>
                  <a:gd name="T2" fmla="*/ 483 w 646"/>
                  <a:gd name="T3" fmla="*/ 148 h 638"/>
                  <a:gd name="T4" fmla="*/ 523 w 646"/>
                  <a:gd name="T5" fmla="*/ 61 h 638"/>
                  <a:gd name="T6" fmla="*/ 388 w 646"/>
                  <a:gd name="T7" fmla="*/ 0 h 638"/>
                  <a:gd name="T8" fmla="*/ 349 w 646"/>
                  <a:gd name="T9" fmla="*/ 86 h 638"/>
                  <a:gd name="T10" fmla="*/ 302 w 646"/>
                  <a:gd name="T11" fmla="*/ 86 h 638"/>
                  <a:gd name="T12" fmla="*/ 255 w 646"/>
                  <a:gd name="T13" fmla="*/ 95 h 638"/>
                  <a:gd name="T14" fmla="*/ 200 w 646"/>
                  <a:gd name="T15" fmla="*/ 17 h 638"/>
                  <a:gd name="T16" fmla="*/ 79 w 646"/>
                  <a:gd name="T17" fmla="*/ 103 h 638"/>
                  <a:gd name="T18" fmla="*/ 135 w 646"/>
                  <a:gd name="T19" fmla="*/ 181 h 638"/>
                  <a:gd name="T20" fmla="*/ 95 w 646"/>
                  <a:gd name="T21" fmla="*/ 266 h 638"/>
                  <a:gd name="T22" fmla="*/ 0 w 646"/>
                  <a:gd name="T23" fmla="*/ 275 h 638"/>
                  <a:gd name="T24" fmla="*/ 14 w 646"/>
                  <a:gd name="T25" fmla="*/ 422 h 638"/>
                  <a:gd name="T26" fmla="*/ 109 w 646"/>
                  <a:gd name="T27" fmla="*/ 413 h 638"/>
                  <a:gd name="T28" fmla="*/ 163 w 646"/>
                  <a:gd name="T29" fmla="*/ 490 h 638"/>
                  <a:gd name="T30" fmla="*/ 123 w 646"/>
                  <a:gd name="T31" fmla="*/ 577 h 638"/>
                  <a:gd name="T32" fmla="*/ 258 w 646"/>
                  <a:gd name="T33" fmla="*/ 638 h 638"/>
                  <a:gd name="T34" fmla="*/ 298 w 646"/>
                  <a:gd name="T35" fmla="*/ 551 h 638"/>
                  <a:gd name="T36" fmla="*/ 345 w 646"/>
                  <a:gd name="T37" fmla="*/ 552 h 638"/>
                  <a:gd name="T38" fmla="*/ 391 w 646"/>
                  <a:gd name="T39" fmla="*/ 543 h 638"/>
                  <a:gd name="T40" fmla="*/ 446 w 646"/>
                  <a:gd name="T41" fmla="*/ 621 h 638"/>
                  <a:gd name="T42" fmla="*/ 567 w 646"/>
                  <a:gd name="T43" fmla="*/ 535 h 638"/>
                  <a:gd name="T44" fmla="*/ 512 w 646"/>
                  <a:gd name="T45" fmla="*/ 457 h 638"/>
                  <a:gd name="T46" fmla="*/ 551 w 646"/>
                  <a:gd name="T47" fmla="*/ 372 h 638"/>
                  <a:gd name="T48" fmla="*/ 646 w 646"/>
                  <a:gd name="T49" fmla="*/ 363 h 638"/>
                  <a:gd name="T50" fmla="*/ 632 w 646"/>
                  <a:gd name="T51" fmla="*/ 216 h 638"/>
                  <a:gd name="T52" fmla="*/ 537 w 646"/>
                  <a:gd name="T53" fmla="*/ 225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646" h="638">
                    <a:moveTo>
                      <a:pt x="537" y="225"/>
                    </a:moveTo>
                    <a:cubicBezTo>
                      <a:pt x="524" y="196"/>
                      <a:pt x="506" y="170"/>
                      <a:pt x="483" y="148"/>
                    </a:cubicBezTo>
                    <a:cubicBezTo>
                      <a:pt x="523" y="61"/>
                      <a:pt x="523" y="61"/>
                      <a:pt x="523" y="61"/>
                    </a:cubicBezTo>
                    <a:cubicBezTo>
                      <a:pt x="388" y="0"/>
                      <a:pt x="388" y="0"/>
                      <a:pt x="388" y="0"/>
                    </a:cubicBezTo>
                    <a:cubicBezTo>
                      <a:pt x="349" y="86"/>
                      <a:pt x="349" y="86"/>
                      <a:pt x="349" y="86"/>
                    </a:cubicBezTo>
                    <a:cubicBezTo>
                      <a:pt x="333" y="85"/>
                      <a:pt x="318" y="84"/>
                      <a:pt x="302" y="86"/>
                    </a:cubicBezTo>
                    <a:cubicBezTo>
                      <a:pt x="286" y="87"/>
                      <a:pt x="270" y="91"/>
                      <a:pt x="255" y="95"/>
                    </a:cubicBezTo>
                    <a:cubicBezTo>
                      <a:pt x="200" y="17"/>
                      <a:pt x="200" y="17"/>
                      <a:pt x="200" y="17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135" y="181"/>
                      <a:pt x="135" y="181"/>
                      <a:pt x="135" y="181"/>
                    </a:cubicBezTo>
                    <a:cubicBezTo>
                      <a:pt x="116" y="206"/>
                      <a:pt x="103" y="235"/>
                      <a:pt x="95" y="266"/>
                    </a:cubicBezTo>
                    <a:cubicBezTo>
                      <a:pt x="0" y="275"/>
                      <a:pt x="0" y="275"/>
                      <a:pt x="0" y="275"/>
                    </a:cubicBezTo>
                    <a:cubicBezTo>
                      <a:pt x="14" y="422"/>
                      <a:pt x="14" y="422"/>
                      <a:pt x="14" y="422"/>
                    </a:cubicBezTo>
                    <a:cubicBezTo>
                      <a:pt x="109" y="413"/>
                      <a:pt x="109" y="413"/>
                      <a:pt x="109" y="413"/>
                    </a:cubicBezTo>
                    <a:cubicBezTo>
                      <a:pt x="122" y="442"/>
                      <a:pt x="140" y="468"/>
                      <a:pt x="163" y="490"/>
                    </a:cubicBezTo>
                    <a:cubicBezTo>
                      <a:pt x="123" y="577"/>
                      <a:pt x="123" y="577"/>
                      <a:pt x="123" y="577"/>
                    </a:cubicBezTo>
                    <a:cubicBezTo>
                      <a:pt x="258" y="638"/>
                      <a:pt x="258" y="638"/>
                      <a:pt x="258" y="638"/>
                    </a:cubicBezTo>
                    <a:cubicBezTo>
                      <a:pt x="298" y="551"/>
                      <a:pt x="298" y="551"/>
                      <a:pt x="298" y="551"/>
                    </a:cubicBezTo>
                    <a:cubicBezTo>
                      <a:pt x="313" y="553"/>
                      <a:pt x="329" y="553"/>
                      <a:pt x="345" y="552"/>
                    </a:cubicBezTo>
                    <a:cubicBezTo>
                      <a:pt x="361" y="550"/>
                      <a:pt x="376" y="547"/>
                      <a:pt x="391" y="543"/>
                    </a:cubicBezTo>
                    <a:cubicBezTo>
                      <a:pt x="446" y="621"/>
                      <a:pt x="446" y="621"/>
                      <a:pt x="446" y="621"/>
                    </a:cubicBezTo>
                    <a:cubicBezTo>
                      <a:pt x="567" y="535"/>
                      <a:pt x="567" y="535"/>
                      <a:pt x="567" y="535"/>
                    </a:cubicBezTo>
                    <a:cubicBezTo>
                      <a:pt x="512" y="457"/>
                      <a:pt x="512" y="457"/>
                      <a:pt x="512" y="457"/>
                    </a:cubicBezTo>
                    <a:cubicBezTo>
                      <a:pt x="530" y="432"/>
                      <a:pt x="544" y="403"/>
                      <a:pt x="551" y="372"/>
                    </a:cubicBezTo>
                    <a:cubicBezTo>
                      <a:pt x="646" y="363"/>
                      <a:pt x="646" y="363"/>
                      <a:pt x="646" y="363"/>
                    </a:cubicBezTo>
                    <a:cubicBezTo>
                      <a:pt x="632" y="216"/>
                      <a:pt x="632" y="216"/>
                      <a:pt x="632" y="216"/>
                    </a:cubicBezTo>
                    <a:lnTo>
                      <a:pt x="537" y="225"/>
                    </a:lnTo>
                    <a:close/>
                  </a:path>
                </a:pathLst>
              </a:custGeom>
              <a:solidFill>
                <a:srgbClr val="F14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1" name="ïṩḷïďê"/>
              <p:cNvSpPr/>
              <p:nvPr/>
            </p:nvSpPr>
            <p:spPr bwMode="auto">
              <a:xfrm>
                <a:off x="6694989" y="3305197"/>
                <a:ext cx="483131" cy="481972"/>
              </a:xfrm>
              <a:custGeom>
                <a:avLst/>
                <a:gdLst>
                  <a:gd name="T0" fmla="*/ 226 w 305"/>
                  <a:gd name="T1" fmla="*/ 145 h 304"/>
                  <a:gd name="T2" fmla="*/ 146 w 305"/>
                  <a:gd name="T3" fmla="*/ 78 h 304"/>
                  <a:gd name="T4" fmla="*/ 78 w 305"/>
                  <a:gd name="T5" fmla="*/ 159 h 304"/>
                  <a:gd name="T6" fmla="*/ 159 w 305"/>
                  <a:gd name="T7" fmla="*/ 226 h 304"/>
                  <a:gd name="T8" fmla="*/ 226 w 305"/>
                  <a:gd name="T9" fmla="*/ 145 h 304"/>
                  <a:gd name="T10" fmla="*/ 297 w 305"/>
                  <a:gd name="T11" fmla="*/ 138 h 304"/>
                  <a:gd name="T12" fmla="*/ 139 w 305"/>
                  <a:gd name="T13" fmla="*/ 7 h 304"/>
                  <a:gd name="T14" fmla="*/ 7 w 305"/>
                  <a:gd name="T15" fmla="*/ 165 h 304"/>
                  <a:gd name="T16" fmla="*/ 166 w 305"/>
                  <a:gd name="T17" fmla="*/ 297 h 304"/>
                  <a:gd name="T18" fmla="*/ 297 w 305"/>
                  <a:gd name="T19" fmla="*/ 138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05" h="304">
                    <a:moveTo>
                      <a:pt x="226" y="145"/>
                    </a:moveTo>
                    <a:cubicBezTo>
                      <a:pt x="222" y="104"/>
                      <a:pt x="186" y="75"/>
                      <a:pt x="146" y="78"/>
                    </a:cubicBezTo>
                    <a:cubicBezTo>
                      <a:pt x="105" y="82"/>
                      <a:pt x="75" y="118"/>
                      <a:pt x="78" y="159"/>
                    </a:cubicBezTo>
                    <a:cubicBezTo>
                      <a:pt x="82" y="199"/>
                      <a:pt x="118" y="229"/>
                      <a:pt x="159" y="226"/>
                    </a:cubicBezTo>
                    <a:cubicBezTo>
                      <a:pt x="200" y="222"/>
                      <a:pt x="230" y="186"/>
                      <a:pt x="226" y="145"/>
                    </a:cubicBezTo>
                    <a:close/>
                    <a:moveTo>
                      <a:pt x="297" y="138"/>
                    </a:moveTo>
                    <a:cubicBezTo>
                      <a:pt x="290" y="58"/>
                      <a:pt x="219" y="0"/>
                      <a:pt x="139" y="7"/>
                    </a:cubicBezTo>
                    <a:cubicBezTo>
                      <a:pt x="59" y="15"/>
                      <a:pt x="0" y="85"/>
                      <a:pt x="7" y="165"/>
                    </a:cubicBezTo>
                    <a:cubicBezTo>
                      <a:pt x="15" y="245"/>
                      <a:pt x="86" y="304"/>
                      <a:pt x="166" y="297"/>
                    </a:cubicBezTo>
                    <a:cubicBezTo>
                      <a:pt x="246" y="289"/>
                      <a:pt x="305" y="218"/>
                      <a:pt x="297" y="138"/>
                    </a:cubicBezTo>
                    <a:close/>
                  </a:path>
                </a:pathLst>
              </a:custGeom>
              <a:solidFill>
                <a:srgbClr val="F8E0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2" name="ïśľîḋê"/>
              <p:cNvSpPr/>
              <p:nvPr/>
            </p:nvSpPr>
            <p:spPr bwMode="auto">
              <a:xfrm>
                <a:off x="6419246" y="4471893"/>
                <a:ext cx="1294141" cy="1663731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3" name="ï$líḍé"/>
              <p:cNvSpPr/>
              <p:nvPr/>
            </p:nvSpPr>
            <p:spPr bwMode="auto">
              <a:xfrm>
                <a:off x="6363634" y="4105780"/>
                <a:ext cx="1405366" cy="366113"/>
              </a:xfrm>
              <a:custGeom>
                <a:avLst/>
                <a:gdLst>
                  <a:gd name="T0" fmla="*/ 856 w 886"/>
                  <a:gd name="T1" fmla="*/ 231 h 231"/>
                  <a:gd name="T2" fmla="*/ 443 w 886"/>
                  <a:gd name="T3" fmla="*/ 231 h 231"/>
                  <a:gd name="T4" fmla="*/ 30 w 886"/>
                  <a:gd name="T5" fmla="*/ 231 h 231"/>
                  <a:gd name="T6" fmla="*/ 0 w 886"/>
                  <a:gd name="T7" fmla="*/ 201 h 231"/>
                  <a:gd name="T8" fmla="*/ 0 w 886"/>
                  <a:gd name="T9" fmla="*/ 157 h 231"/>
                  <a:gd name="T10" fmla="*/ 30 w 886"/>
                  <a:gd name="T11" fmla="*/ 128 h 231"/>
                  <a:gd name="T12" fmla="*/ 328 w 886"/>
                  <a:gd name="T13" fmla="*/ 128 h 231"/>
                  <a:gd name="T14" fmla="*/ 327 w 886"/>
                  <a:gd name="T15" fmla="*/ 115 h 231"/>
                  <a:gd name="T16" fmla="*/ 443 w 886"/>
                  <a:gd name="T17" fmla="*/ 0 h 231"/>
                  <a:gd name="T18" fmla="*/ 559 w 886"/>
                  <a:gd name="T19" fmla="*/ 115 h 231"/>
                  <a:gd name="T20" fmla="*/ 558 w 886"/>
                  <a:gd name="T21" fmla="*/ 128 h 231"/>
                  <a:gd name="T22" fmla="*/ 856 w 886"/>
                  <a:gd name="T23" fmla="*/ 128 h 231"/>
                  <a:gd name="T24" fmla="*/ 886 w 886"/>
                  <a:gd name="T25" fmla="*/ 157 h 231"/>
                  <a:gd name="T26" fmla="*/ 886 w 886"/>
                  <a:gd name="T27" fmla="*/ 201 h 231"/>
                  <a:gd name="T28" fmla="*/ 856 w 886"/>
                  <a:gd name="T29" fmla="*/ 231 h 231"/>
                  <a:gd name="T30" fmla="*/ 443 w 886"/>
                  <a:gd name="T31" fmla="*/ 71 h 231"/>
                  <a:gd name="T32" fmla="*/ 398 w 886"/>
                  <a:gd name="T33" fmla="*/ 115 h 231"/>
                  <a:gd name="T34" fmla="*/ 443 w 886"/>
                  <a:gd name="T35" fmla="*/ 160 h 231"/>
                  <a:gd name="T36" fmla="*/ 488 w 886"/>
                  <a:gd name="T37" fmla="*/ 115 h 231"/>
                  <a:gd name="T38" fmla="*/ 443 w 886"/>
                  <a:gd name="T39" fmla="*/ 7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86" h="231">
                    <a:moveTo>
                      <a:pt x="856" y="231"/>
                    </a:moveTo>
                    <a:cubicBezTo>
                      <a:pt x="443" y="231"/>
                      <a:pt x="443" y="231"/>
                      <a:pt x="443" y="231"/>
                    </a:cubicBezTo>
                    <a:cubicBezTo>
                      <a:pt x="30" y="231"/>
                      <a:pt x="30" y="231"/>
                      <a:pt x="30" y="231"/>
                    </a:cubicBezTo>
                    <a:cubicBezTo>
                      <a:pt x="14" y="231"/>
                      <a:pt x="0" y="218"/>
                      <a:pt x="0" y="201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0" y="141"/>
                      <a:pt x="14" y="128"/>
                      <a:pt x="30" y="128"/>
                    </a:cubicBezTo>
                    <a:cubicBezTo>
                      <a:pt x="328" y="128"/>
                      <a:pt x="328" y="128"/>
                      <a:pt x="328" y="128"/>
                    </a:cubicBezTo>
                    <a:cubicBezTo>
                      <a:pt x="327" y="124"/>
                      <a:pt x="327" y="119"/>
                      <a:pt x="327" y="115"/>
                    </a:cubicBezTo>
                    <a:cubicBezTo>
                      <a:pt x="327" y="51"/>
                      <a:pt x="379" y="0"/>
                      <a:pt x="443" y="0"/>
                    </a:cubicBezTo>
                    <a:cubicBezTo>
                      <a:pt x="507" y="0"/>
                      <a:pt x="559" y="51"/>
                      <a:pt x="559" y="115"/>
                    </a:cubicBezTo>
                    <a:cubicBezTo>
                      <a:pt x="559" y="119"/>
                      <a:pt x="558" y="124"/>
                      <a:pt x="558" y="128"/>
                    </a:cubicBezTo>
                    <a:cubicBezTo>
                      <a:pt x="856" y="128"/>
                      <a:pt x="856" y="128"/>
                      <a:pt x="856" y="128"/>
                    </a:cubicBezTo>
                    <a:cubicBezTo>
                      <a:pt x="872" y="128"/>
                      <a:pt x="886" y="141"/>
                      <a:pt x="886" y="157"/>
                    </a:cubicBezTo>
                    <a:cubicBezTo>
                      <a:pt x="886" y="201"/>
                      <a:pt x="886" y="201"/>
                      <a:pt x="886" y="201"/>
                    </a:cubicBezTo>
                    <a:cubicBezTo>
                      <a:pt x="886" y="218"/>
                      <a:pt x="872" y="231"/>
                      <a:pt x="856" y="231"/>
                    </a:cubicBezTo>
                    <a:close/>
                    <a:moveTo>
                      <a:pt x="443" y="71"/>
                    </a:moveTo>
                    <a:cubicBezTo>
                      <a:pt x="418" y="71"/>
                      <a:pt x="398" y="91"/>
                      <a:pt x="398" y="115"/>
                    </a:cubicBezTo>
                    <a:cubicBezTo>
                      <a:pt x="398" y="140"/>
                      <a:pt x="418" y="160"/>
                      <a:pt x="443" y="160"/>
                    </a:cubicBezTo>
                    <a:cubicBezTo>
                      <a:pt x="468" y="160"/>
                      <a:pt x="488" y="140"/>
                      <a:pt x="488" y="115"/>
                    </a:cubicBezTo>
                    <a:cubicBezTo>
                      <a:pt x="488" y="91"/>
                      <a:pt x="468" y="71"/>
                      <a:pt x="443" y="71"/>
                    </a:cubicBezTo>
                    <a:close/>
                  </a:path>
                </a:pathLst>
              </a:custGeom>
              <a:solidFill>
                <a:srgbClr val="29AB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4" name="íSļîde"/>
              <p:cNvSpPr/>
              <p:nvPr/>
            </p:nvSpPr>
            <p:spPr bwMode="auto">
              <a:xfrm>
                <a:off x="6363634" y="4424391"/>
                <a:ext cx="1405366" cy="47502"/>
              </a:xfrm>
              <a:custGeom>
                <a:avLst/>
                <a:gdLst>
                  <a:gd name="T0" fmla="*/ 856 w 886"/>
                  <a:gd name="T1" fmla="*/ 30 h 30"/>
                  <a:gd name="T2" fmla="*/ 443 w 886"/>
                  <a:gd name="T3" fmla="*/ 30 h 30"/>
                  <a:gd name="T4" fmla="*/ 30 w 886"/>
                  <a:gd name="T5" fmla="*/ 30 h 30"/>
                  <a:gd name="T6" fmla="*/ 0 w 886"/>
                  <a:gd name="T7" fmla="*/ 0 h 30"/>
                  <a:gd name="T8" fmla="*/ 0 w 886"/>
                  <a:gd name="T9" fmla="*/ 0 h 30"/>
                  <a:gd name="T10" fmla="*/ 886 w 886"/>
                  <a:gd name="T11" fmla="*/ 0 h 30"/>
                  <a:gd name="T12" fmla="*/ 886 w 886"/>
                  <a:gd name="T13" fmla="*/ 0 h 30"/>
                  <a:gd name="T14" fmla="*/ 856 w 886"/>
                  <a:gd name="T15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6" h="30">
                    <a:moveTo>
                      <a:pt x="856" y="30"/>
                    </a:moveTo>
                    <a:cubicBezTo>
                      <a:pt x="443" y="30"/>
                      <a:pt x="443" y="30"/>
                      <a:pt x="443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14" y="30"/>
                      <a:pt x="0" y="17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86" y="0"/>
                      <a:pt x="886" y="0"/>
                      <a:pt x="886" y="0"/>
                    </a:cubicBezTo>
                    <a:cubicBezTo>
                      <a:pt x="886" y="0"/>
                      <a:pt x="886" y="0"/>
                      <a:pt x="886" y="0"/>
                    </a:cubicBezTo>
                    <a:cubicBezTo>
                      <a:pt x="886" y="17"/>
                      <a:pt x="872" y="30"/>
                      <a:pt x="856" y="30"/>
                    </a:cubicBezTo>
                    <a:close/>
                  </a:path>
                </a:pathLst>
              </a:custGeom>
              <a:solidFill>
                <a:srgbClr val="005A8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5" name="íśḻïde"/>
              <p:cNvSpPr/>
              <p:nvPr/>
            </p:nvSpPr>
            <p:spPr bwMode="auto">
              <a:xfrm>
                <a:off x="6609254" y="4707087"/>
                <a:ext cx="914125" cy="76467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6" name="iS1iḍé"/>
              <p:cNvSpPr/>
              <p:nvPr/>
            </p:nvSpPr>
            <p:spPr bwMode="auto">
              <a:xfrm>
                <a:off x="6609254" y="5006002"/>
                <a:ext cx="914125" cy="77625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7" name="isļíḋé"/>
              <p:cNvSpPr/>
              <p:nvPr/>
            </p:nvSpPr>
            <p:spPr bwMode="auto">
              <a:xfrm>
                <a:off x="6609254" y="5304917"/>
                <a:ext cx="914125" cy="77625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8" name="íşļiďê"/>
              <p:cNvSpPr/>
              <p:nvPr/>
            </p:nvSpPr>
            <p:spPr bwMode="auto">
              <a:xfrm>
                <a:off x="6609254" y="5603833"/>
                <a:ext cx="914125" cy="77625"/>
              </a:xfrm>
              <a:prstGeom prst="rect">
                <a:avLst/>
              </a:pr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79" name="işľïḋê"/>
              <p:cNvSpPr/>
              <p:nvPr/>
            </p:nvSpPr>
            <p:spPr bwMode="auto">
              <a:xfrm>
                <a:off x="3425457" y="1398163"/>
                <a:ext cx="1023032" cy="1021873"/>
              </a:xfrm>
              <a:prstGeom prst="ellipse">
                <a:avLst/>
              </a:prstGeom>
              <a:solidFill>
                <a:srgbClr val="F14C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80" name="î$ľîḑé"/>
              <p:cNvSpPr/>
              <p:nvPr/>
            </p:nvSpPr>
            <p:spPr bwMode="auto">
              <a:xfrm>
                <a:off x="3652540" y="1225534"/>
                <a:ext cx="894429" cy="1027666"/>
              </a:xfrm>
              <a:custGeom>
                <a:avLst/>
                <a:gdLst>
                  <a:gd name="T0" fmla="*/ 0 w 772"/>
                  <a:gd name="T1" fmla="*/ 496 h 887"/>
                  <a:gd name="T2" fmla="*/ 230 w 772"/>
                  <a:gd name="T3" fmla="*/ 887 h 887"/>
                  <a:gd name="T4" fmla="*/ 772 w 772"/>
                  <a:gd name="T5" fmla="*/ 0 h 887"/>
                  <a:gd name="T6" fmla="*/ 243 w 772"/>
                  <a:gd name="T7" fmla="*/ 604 h 887"/>
                  <a:gd name="T8" fmla="*/ 0 w 772"/>
                  <a:gd name="T9" fmla="*/ 496 h 8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2" h="887">
                    <a:moveTo>
                      <a:pt x="0" y="496"/>
                    </a:moveTo>
                    <a:lnTo>
                      <a:pt x="230" y="887"/>
                    </a:lnTo>
                    <a:lnTo>
                      <a:pt x="772" y="0"/>
                    </a:lnTo>
                    <a:lnTo>
                      <a:pt x="243" y="604"/>
                    </a:lnTo>
                    <a:lnTo>
                      <a:pt x="0" y="49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767408" y="2708919"/>
              <a:ext cx="6372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ísļíḋe"/>
            <p:cNvSpPr/>
            <p:nvPr/>
          </p:nvSpPr>
          <p:spPr bwMode="auto">
            <a:xfrm>
              <a:off x="1195981" y="3975753"/>
              <a:ext cx="5752528" cy="845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/>
            <a:p>
              <a:r>
                <a:rPr lang="zh-CN" altLang="en-US" sz="16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真正的并行执行多任务只能在多核 </a:t>
              </a:r>
              <a:r>
                <a:rPr lang="en-US" altLang="zh-CN" sz="16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 </a:t>
              </a:r>
              <a:r>
                <a:rPr lang="zh-CN" altLang="en-US" sz="16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上实现，但是，由于任务数量远远多于 </a:t>
              </a:r>
              <a:r>
                <a:rPr lang="en-US" altLang="zh-CN" sz="16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 </a:t>
              </a:r>
              <a:r>
                <a:rPr lang="zh-CN" altLang="en-US" sz="16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的核心 数量，所以，操作系统也会自动把很多任务轮流调度到每个核心上执行</a:t>
              </a:r>
              <a:endPara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iṣ1iďe"/>
            <p:cNvSpPr/>
            <p:nvPr/>
          </p:nvSpPr>
          <p:spPr bwMode="auto">
            <a:xfrm>
              <a:off x="767408" y="4033085"/>
              <a:ext cx="400472" cy="461080"/>
            </a:xfrm>
            <a:custGeom>
              <a:avLst/>
              <a:gdLst>
                <a:gd name="T0" fmla="*/ 5699 w 5931"/>
                <a:gd name="T1" fmla="*/ 3199 h 6838"/>
                <a:gd name="T2" fmla="*/ 5298 w 5931"/>
                <a:gd name="T3" fmla="*/ 3024 h 6838"/>
                <a:gd name="T4" fmla="*/ 5130 w 5931"/>
                <a:gd name="T5" fmla="*/ 2630 h 6838"/>
                <a:gd name="T6" fmla="*/ 4787 w 5931"/>
                <a:gd name="T7" fmla="*/ 2457 h 6838"/>
                <a:gd name="T8" fmla="*/ 4727 w 5931"/>
                <a:gd name="T9" fmla="*/ 2453 h 6838"/>
                <a:gd name="T10" fmla="*/ 4726 w 5931"/>
                <a:gd name="T11" fmla="*/ 2400 h 6838"/>
                <a:gd name="T12" fmla="*/ 4561 w 5931"/>
                <a:gd name="T13" fmla="*/ 2061 h 6838"/>
                <a:gd name="T14" fmla="*/ 4311 w 5931"/>
                <a:gd name="T15" fmla="*/ 1910 h 6838"/>
                <a:gd name="T16" fmla="*/ 5358 w 5931"/>
                <a:gd name="T17" fmla="*/ 866 h 6838"/>
                <a:gd name="T18" fmla="*/ 5301 w 5931"/>
                <a:gd name="T19" fmla="*/ 182 h 6838"/>
                <a:gd name="T20" fmla="*/ 4960 w 5931"/>
                <a:gd name="T21" fmla="*/ 14 h 6838"/>
                <a:gd name="T22" fmla="*/ 4617 w 5931"/>
                <a:gd name="T23" fmla="*/ 125 h 6838"/>
                <a:gd name="T24" fmla="*/ 3098 w 5931"/>
                <a:gd name="T25" fmla="*/ 1641 h 6838"/>
                <a:gd name="T26" fmla="*/ 2601 w 5931"/>
                <a:gd name="T27" fmla="*/ 1014 h 6838"/>
                <a:gd name="T28" fmla="*/ 2518 w 5931"/>
                <a:gd name="T29" fmla="*/ 956 h 6838"/>
                <a:gd name="T30" fmla="*/ 835 w 5931"/>
                <a:gd name="T31" fmla="*/ 2640 h 6838"/>
                <a:gd name="T32" fmla="*/ 0 w 5931"/>
                <a:gd name="T33" fmla="*/ 4786 h 6838"/>
                <a:gd name="T34" fmla="*/ 2052 w 5931"/>
                <a:gd name="T35" fmla="*/ 6838 h 6838"/>
                <a:gd name="T36" fmla="*/ 3175 w 5931"/>
                <a:gd name="T37" fmla="*/ 6463 h 6838"/>
                <a:gd name="T38" fmla="*/ 5760 w 5931"/>
                <a:gd name="T39" fmla="*/ 3878 h 6838"/>
                <a:gd name="T40" fmla="*/ 5699 w 5931"/>
                <a:gd name="T41" fmla="*/ 3199 h 6838"/>
                <a:gd name="T42" fmla="*/ 5589 w 5931"/>
                <a:gd name="T43" fmla="*/ 3707 h 6838"/>
                <a:gd name="T44" fmla="*/ 3044 w 5931"/>
                <a:gd name="T45" fmla="*/ 6252 h 6838"/>
                <a:gd name="T46" fmla="*/ 2118 w 5931"/>
                <a:gd name="T47" fmla="*/ 6561 h 6838"/>
                <a:gd name="T48" fmla="*/ 283 w 5931"/>
                <a:gd name="T49" fmla="*/ 4726 h 6838"/>
                <a:gd name="T50" fmla="*/ 1042 w 5931"/>
                <a:gd name="T51" fmla="*/ 2775 h 6838"/>
                <a:gd name="T52" fmla="*/ 2543 w 5931"/>
                <a:gd name="T53" fmla="*/ 1274 h 6838"/>
                <a:gd name="T54" fmla="*/ 2869 w 5931"/>
                <a:gd name="T55" fmla="*/ 1739 h 6838"/>
                <a:gd name="T56" fmla="*/ 2788 w 5931"/>
                <a:gd name="T57" fmla="*/ 1939 h 6838"/>
                <a:gd name="T58" fmla="*/ 2110 w 5931"/>
                <a:gd name="T59" fmla="*/ 2627 h 6838"/>
                <a:gd name="T60" fmla="*/ 2281 w 5931"/>
                <a:gd name="T61" fmla="*/ 2798 h 6838"/>
                <a:gd name="T62" fmla="*/ 4789 w 5931"/>
                <a:gd name="T63" fmla="*/ 297 h 6838"/>
                <a:gd name="T64" fmla="*/ 4934 w 5931"/>
                <a:gd name="T65" fmla="*/ 255 h 6838"/>
                <a:gd name="T66" fmla="*/ 5130 w 5931"/>
                <a:gd name="T67" fmla="*/ 354 h 6838"/>
                <a:gd name="T68" fmla="*/ 5187 w 5931"/>
                <a:gd name="T69" fmla="*/ 694 h 6838"/>
                <a:gd name="T70" fmla="*/ 3477 w 5931"/>
                <a:gd name="T71" fmla="*/ 2400 h 6838"/>
                <a:gd name="T72" fmla="*/ 3648 w 5931"/>
                <a:gd name="T73" fmla="*/ 2571 h 6838"/>
                <a:gd name="T74" fmla="*/ 4049 w 5931"/>
                <a:gd name="T75" fmla="*/ 2175 h 6838"/>
                <a:gd name="T76" fmla="*/ 4194 w 5931"/>
                <a:gd name="T77" fmla="*/ 2133 h 6838"/>
                <a:gd name="T78" fmla="*/ 4390 w 5931"/>
                <a:gd name="T79" fmla="*/ 2232 h 6838"/>
                <a:gd name="T80" fmla="*/ 4484 w 5931"/>
                <a:gd name="T81" fmla="*/ 2421 h 6838"/>
                <a:gd name="T82" fmla="*/ 4439 w 5931"/>
                <a:gd name="T83" fmla="*/ 2565 h 6838"/>
                <a:gd name="T84" fmla="*/ 3983 w 5931"/>
                <a:gd name="T85" fmla="*/ 3020 h 6838"/>
                <a:gd name="T86" fmla="*/ 4155 w 5931"/>
                <a:gd name="T87" fmla="*/ 3191 h 6838"/>
                <a:gd name="T88" fmla="*/ 4610 w 5931"/>
                <a:gd name="T89" fmla="*/ 2736 h 6838"/>
                <a:gd name="T90" fmla="*/ 4757 w 5931"/>
                <a:gd name="T91" fmla="*/ 2697 h 6838"/>
                <a:gd name="T92" fmla="*/ 4959 w 5931"/>
                <a:gd name="T93" fmla="*/ 2801 h 6838"/>
                <a:gd name="T94" fmla="*/ 5008 w 5931"/>
                <a:gd name="T95" fmla="*/ 3133 h 6838"/>
                <a:gd name="T96" fmla="*/ 5008 w 5931"/>
                <a:gd name="T97" fmla="*/ 3133 h 6838"/>
                <a:gd name="T98" fmla="*/ 4552 w 5931"/>
                <a:gd name="T99" fmla="*/ 3589 h 6838"/>
                <a:gd name="T100" fmla="*/ 4724 w 5931"/>
                <a:gd name="T101" fmla="*/ 3760 h 6838"/>
                <a:gd name="T102" fmla="*/ 5179 w 5931"/>
                <a:gd name="T103" fmla="*/ 3305 h 6838"/>
                <a:gd name="T104" fmla="*/ 5528 w 5931"/>
                <a:gd name="T105" fmla="*/ 3370 h 6838"/>
                <a:gd name="T106" fmla="*/ 5589 w 5931"/>
                <a:gd name="T107" fmla="*/ 3707 h 68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31" h="6838">
                  <a:moveTo>
                    <a:pt x="5699" y="3199"/>
                  </a:moveTo>
                  <a:cubicBezTo>
                    <a:pt x="5585" y="3085"/>
                    <a:pt x="5436" y="3025"/>
                    <a:pt x="5298" y="3024"/>
                  </a:cubicBezTo>
                  <a:cubicBezTo>
                    <a:pt x="5301" y="2888"/>
                    <a:pt x="5245" y="2744"/>
                    <a:pt x="5130" y="2630"/>
                  </a:cubicBezTo>
                  <a:cubicBezTo>
                    <a:pt x="5035" y="2534"/>
                    <a:pt x="4913" y="2473"/>
                    <a:pt x="4787" y="2457"/>
                  </a:cubicBezTo>
                  <a:cubicBezTo>
                    <a:pt x="4767" y="2455"/>
                    <a:pt x="4747" y="2453"/>
                    <a:pt x="4727" y="2453"/>
                  </a:cubicBezTo>
                  <a:cubicBezTo>
                    <a:pt x="4728" y="2436"/>
                    <a:pt x="4727" y="2418"/>
                    <a:pt x="4726" y="2400"/>
                  </a:cubicBezTo>
                  <a:cubicBezTo>
                    <a:pt x="4715" y="2276"/>
                    <a:pt x="4656" y="2156"/>
                    <a:pt x="4561" y="2061"/>
                  </a:cubicBezTo>
                  <a:cubicBezTo>
                    <a:pt x="4489" y="1989"/>
                    <a:pt x="4403" y="1937"/>
                    <a:pt x="4311" y="1910"/>
                  </a:cubicBezTo>
                  <a:lnTo>
                    <a:pt x="5358" y="866"/>
                  </a:lnTo>
                  <a:cubicBezTo>
                    <a:pt x="5530" y="693"/>
                    <a:pt x="5505" y="386"/>
                    <a:pt x="5301" y="182"/>
                  </a:cubicBezTo>
                  <a:cubicBezTo>
                    <a:pt x="5206" y="87"/>
                    <a:pt x="5085" y="27"/>
                    <a:pt x="4960" y="14"/>
                  </a:cubicBezTo>
                  <a:cubicBezTo>
                    <a:pt x="4827" y="0"/>
                    <a:pt x="4703" y="40"/>
                    <a:pt x="4617" y="125"/>
                  </a:cubicBezTo>
                  <a:lnTo>
                    <a:pt x="3098" y="1641"/>
                  </a:lnTo>
                  <a:cubicBezTo>
                    <a:pt x="3019" y="1312"/>
                    <a:pt x="2647" y="1045"/>
                    <a:pt x="2601" y="1014"/>
                  </a:cubicBezTo>
                  <a:lnTo>
                    <a:pt x="2518" y="956"/>
                  </a:lnTo>
                  <a:lnTo>
                    <a:pt x="835" y="2640"/>
                  </a:lnTo>
                  <a:lnTo>
                    <a:pt x="0" y="4786"/>
                  </a:lnTo>
                  <a:lnTo>
                    <a:pt x="2052" y="6838"/>
                  </a:lnTo>
                  <a:lnTo>
                    <a:pt x="3175" y="6463"/>
                  </a:lnTo>
                  <a:lnTo>
                    <a:pt x="5760" y="3878"/>
                  </a:lnTo>
                  <a:cubicBezTo>
                    <a:pt x="5931" y="3708"/>
                    <a:pt x="5903" y="3403"/>
                    <a:pt x="5699" y="3199"/>
                  </a:cubicBezTo>
                  <a:close/>
                  <a:moveTo>
                    <a:pt x="5589" y="3707"/>
                  </a:moveTo>
                  <a:lnTo>
                    <a:pt x="3044" y="6252"/>
                  </a:lnTo>
                  <a:lnTo>
                    <a:pt x="2118" y="6561"/>
                  </a:lnTo>
                  <a:lnTo>
                    <a:pt x="283" y="4726"/>
                  </a:lnTo>
                  <a:lnTo>
                    <a:pt x="1042" y="2775"/>
                  </a:lnTo>
                  <a:lnTo>
                    <a:pt x="2543" y="1274"/>
                  </a:lnTo>
                  <a:cubicBezTo>
                    <a:pt x="2670" y="1380"/>
                    <a:pt x="2854" y="1568"/>
                    <a:pt x="2869" y="1739"/>
                  </a:cubicBezTo>
                  <a:cubicBezTo>
                    <a:pt x="2876" y="1813"/>
                    <a:pt x="2850" y="1876"/>
                    <a:pt x="2788" y="1939"/>
                  </a:cubicBezTo>
                  <a:lnTo>
                    <a:pt x="2110" y="2627"/>
                  </a:lnTo>
                  <a:lnTo>
                    <a:pt x="2281" y="2798"/>
                  </a:lnTo>
                  <a:lnTo>
                    <a:pt x="4789" y="297"/>
                  </a:lnTo>
                  <a:cubicBezTo>
                    <a:pt x="4822" y="263"/>
                    <a:pt x="4874" y="248"/>
                    <a:pt x="4934" y="255"/>
                  </a:cubicBezTo>
                  <a:cubicBezTo>
                    <a:pt x="5003" y="262"/>
                    <a:pt x="5074" y="298"/>
                    <a:pt x="5130" y="354"/>
                  </a:cubicBezTo>
                  <a:cubicBezTo>
                    <a:pt x="5236" y="459"/>
                    <a:pt x="5262" y="619"/>
                    <a:pt x="5187" y="694"/>
                  </a:cubicBezTo>
                  <a:lnTo>
                    <a:pt x="3477" y="2400"/>
                  </a:lnTo>
                  <a:lnTo>
                    <a:pt x="3648" y="2571"/>
                  </a:lnTo>
                  <a:lnTo>
                    <a:pt x="4049" y="2175"/>
                  </a:lnTo>
                  <a:cubicBezTo>
                    <a:pt x="4082" y="2141"/>
                    <a:pt x="4134" y="2126"/>
                    <a:pt x="4194" y="2133"/>
                  </a:cubicBezTo>
                  <a:cubicBezTo>
                    <a:pt x="4263" y="2140"/>
                    <a:pt x="4334" y="2176"/>
                    <a:pt x="4390" y="2232"/>
                  </a:cubicBezTo>
                  <a:cubicBezTo>
                    <a:pt x="4445" y="2287"/>
                    <a:pt x="4479" y="2354"/>
                    <a:pt x="4484" y="2421"/>
                  </a:cubicBezTo>
                  <a:cubicBezTo>
                    <a:pt x="4490" y="2479"/>
                    <a:pt x="4473" y="2530"/>
                    <a:pt x="4439" y="2565"/>
                  </a:cubicBezTo>
                  <a:lnTo>
                    <a:pt x="3983" y="3020"/>
                  </a:lnTo>
                  <a:lnTo>
                    <a:pt x="4155" y="3191"/>
                  </a:lnTo>
                  <a:lnTo>
                    <a:pt x="4610" y="2736"/>
                  </a:lnTo>
                  <a:cubicBezTo>
                    <a:pt x="4642" y="2704"/>
                    <a:pt x="4695" y="2690"/>
                    <a:pt x="4757" y="2697"/>
                  </a:cubicBezTo>
                  <a:cubicBezTo>
                    <a:pt x="4829" y="2707"/>
                    <a:pt x="4902" y="2744"/>
                    <a:pt x="4959" y="2801"/>
                  </a:cubicBezTo>
                  <a:cubicBezTo>
                    <a:pt x="5064" y="2906"/>
                    <a:pt x="5086" y="3055"/>
                    <a:pt x="5008" y="3133"/>
                  </a:cubicBezTo>
                  <a:lnTo>
                    <a:pt x="5008" y="3133"/>
                  </a:lnTo>
                  <a:lnTo>
                    <a:pt x="4552" y="3589"/>
                  </a:lnTo>
                  <a:lnTo>
                    <a:pt x="4724" y="3760"/>
                  </a:lnTo>
                  <a:lnTo>
                    <a:pt x="5179" y="3305"/>
                  </a:lnTo>
                  <a:cubicBezTo>
                    <a:pt x="5246" y="3238"/>
                    <a:pt x="5410" y="3252"/>
                    <a:pt x="5528" y="3370"/>
                  </a:cubicBezTo>
                  <a:cubicBezTo>
                    <a:pt x="5636" y="3478"/>
                    <a:pt x="5664" y="3632"/>
                    <a:pt x="5589" y="37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0" name="îś1íďe"/>
            <p:cNvSpPr txBox="1"/>
            <p:nvPr/>
          </p:nvSpPr>
          <p:spPr>
            <a:xfrm>
              <a:off x="669926" y="1268999"/>
              <a:ext cx="6665563" cy="1224136"/>
            </a:xfrm>
            <a:prstGeom prst="rect">
              <a:avLst/>
            </a:prstGeom>
            <a:noFill/>
          </p:spPr>
          <p:txBody>
            <a:bodyPr wrap="square" lIns="90000" tIns="46800" rIns="90000" bIns="46800" rtlCol="0">
              <a:normAutofit fontScale="92500" lnSpcReduction="10000"/>
            </a:bodyPr>
            <a:lstStyle/>
            <a:p>
              <a:pPr lvl="0" defTabSz="10287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你吃饭吃到一半，电话来了，你一直到吃完了以后才去接，这不是并发也是不并行。你吃饭吃到一半，电话来了，你停了下来接了电话，接完后继续吃饭，这是并发。你吃饭吃到一半，电话来了，你一边打电话一边吃饭，这是并行。并发的关键是有处理多个任务的能力，不一定要同时。并行的关键是有同时处理多个任务的能力。</a:t>
              </a:r>
              <a:endParaRPr lang="en-US" altLang="zh-CN" sz="1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1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638" y="523875"/>
            <a:ext cx="5800725" cy="58102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组合 7"/>
          <p:cNvGrpSpPr/>
          <p:nvPr/>
        </p:nvGrpSpPr>
        <p:grpSpPr>
          <a:xfrm>
            <a:off x="5285522" y="3021013"/>
            <a:ext cx="1620957" cy="679450"/>
            <a:chOff x="4498538" y="3409950"/>
            <a:chExt cx="1621643" cy="679450"/>
          </a:xfrm>
        </p:grpSpPr>
        <p:sp>
          <p:nvSpPr>
            <p:cNvPr id="6" name="矩形 6"/>
            <p:cNvSpPr/>
            <p:nvPr/>
          </p:nvSpPr>
          <p:spPr>
            <a:xfrm>
              <a:off x="4975979" y="4043681"/>
              <a:ext cx="666750" cy="45719"/>
            </a:xfrm>
            <a:prstGeom prst="rect">
              <a:avLst/>
            </a:prstGeom>
            <a:solidFill>
              <a:srgbClr val="D4273E"/>
            </a:solidFill>
            <a:ln w="9525">
              <a:noFill/>
            </a:ln>
          </p:spPr>
          <p:txBody>
            <a:bodyPr anchor="t"/>
            <a:lstStyle/>
            <a:p>
              <a:pPr algn="ctr" eaLnBrk="0" hangingPunct="0"/>
              <a:endParaRPr lang="zh-CN" altLang="en-US" dirty="0">
                <a:solidFill>
                  <a:schemeClr val="bg1"/>
                </a:solidFill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矩形 3"/>
            <p:cNvSpPr/>
            <p:nvPr/>
          </p:nvSpPr>
          <p:spPr>
            <a:xfrm>
              <a:off x="4498538" y="3409950"/>
              <a:ext cx="162164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algn="ctr" eaLnBrk="0" hangingPunct="0"/>
              <a:r>
                <a:rPr lang="zh-CN" altLang="en-US" sz="2800">
                  <a:solidFill>
                    <a:srgbClr val="D4273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进程概述</a:t>
              </a:r>
              <a:endParaRPr lang="zh-CN" altLang="zh-CN" sz="2800" dirty="0">
                <a:solidFill>
                  <a:srgbClr val="D4273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95be352-50c6-45f2-8a35-4f7ea793e2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62fa76b4-a56d-41f9-8576-9717a4ac985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de88354-c753-4892-8a2d-b3fb78bdb62f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707105-5b4b-4662-85ae-7fec42d83df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f1e3181-a27c-4d46-8bdc-5582a6bfb10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f707105-5b4b-4662-85ae-7fec42d83df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9e21dac0-4b14-478b-bbf9-99154b7da01d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PPT模板样章</Template>
  <TotalTime>1126</TotalTime>
  <Words>2849</Words>
  <Application>Microsoft Office PowerPoint</Application>
  <PresentationFormat>宽屏</PresentationFormat>
  <Paragraphs>194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Arial Unicode MS</vt:lpstr>
      <vt:lpstr>Helvetica Neue</vt:lpstr>
      <vt:lpstr>等线</vt:lpstr>
      <vt:lpstr>宋体</vt:lpstr>
      <vt:lpstr>微软雅黑</vt:lpstr>
      <vt:lpstr>Arial</vt:lpstr>
      <vt:lpstr>Calibri</vt:lpstr>
      <vt:lpstr>Consolas</vt:lpstr>
      <vt:lpstr>Impact</vt:lpstr>
      <vt:lpstr>Wingdings</vt:lpstr>
      <vt:lpstr>Office 主题​​</vt:lpstr>
      <vt:lpstr>PowerPoint 演示文稿</vt:lpstr>
      <vt:lpstr>PowerPoint 演示文稿</vt:lpstr>
      <vt:lpstr>什么是多任务</vt:lpstr>
      <vt:lpstr>PowerPoint 演示文稿</vt:lpstr>
      <vt:lpstr>目标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Process 创建的实例对象的常用方法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hyp</dc:creator>
  <cp:lastModifiedBy>陈 洋臣</cp:lastModifiedBy>
  <cp:revision>314</cp:revision>
  <dcterms:created xsi:type="dcterms:W3CDTF">2018-05-08T08:41:00Z</dcterms:created>
  <dcterms:modified xsi:type="dcterms:W3CDTF">2020-09-03T06:21:01Z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2052-10.1.0.7566</vt:lpwstr>
  </property>
</Properties>
</file>