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2.xml" ContentType="application/vnd.openxmlformats-officedocument.presentationml.tags+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7"/>
  </p:notesMasterIdLst>
  <p:handoutMasterIdLst>
    <p:handoutMasterId r:id="rId58"/>
  </p:handoutMasterIdLst>
  <p:sldIdLst>
    <p:sldId id="322" r:id="rId2"/>
    <p:sldId id="323" r:id="rId3"/>
    <p:sldId id="285" r:id="rId4"/>
    <p:sldId id="337" r:id="rId5"/>
    <p:sldId id="289" r:id="rId6"/>
    <p:sldId id="300" r:id="rId7"/>
    <p:sldId id="287" r:id="rId8"/>
    <p:sldId id="288" r:id="rId9"/>
    <p:sldId id="325" r:id="rId10"/>
    <p:sldId id="257" r:id="rId11"/>
    <p:sldId id="258" r:id="rId12"/>
    <p:sldId id="259" r:id="rId13"/>
    <p:sldId id="326" r:id="rId14"/>
    <p:sldId id="260" r:id="rId15"/>
    <p:sldId id="262" r:id="rId16"/>
    <p:sldId id="261" r:id="rId17"/>
    <p:sldId id="327" r:id="rId18"/>
    <p:sldId id="264" r:id="rId19"/>
    <p:sldId id="265" r:id="rId20"/>
    <p:sldId id="266" r:id="rId21"/>
    <p:sldId id="268" r:id="rId22"/>
    <p:sldId id="328" r:id="rId23"/>
    <p:sldId id="267" r:id="rId24"/>
    <p:sldId id="329" r:id="rId25"/>
    <p:sldId id="270" r:id="rId26"/>
    <p:sldId id="272" r:id="rId27"/>
    <p:sldId id="273" r:id="rId28"/>
    <p:sldId id="274" r:id="rId29"/>
    <p:sldId id="330" r:id="rId30"/>
    <p:sldId id="275" r:id="rId31"/>
    <p:sldId id="276" r:id="rId32"/>
    <p:sldId id="277" r:id="rId33"/>
    <p:sldId id="278" r:id="rId34"/>
    <p:sldId id="279" r:id="rId35"/>
    <p:sldId id="331" r:id="rId36"/>
    <p:sldId id="281" r:id="rId37"/>
    <p:sldId id="280" r:id="rId38"/>
    <p:sldId id="351" r:id="rId39"/>
    <p:sldId id="352" r:id="rId40"/>
    <p:sldId id="353" r:id="rId41"/>
    <p:sldId id="332" r:id="rId42"/>
    <p:sldId id="365" r:id="rId43"/>
    <p:sldId id="364" r:id="rId44"/>
    <p:sldId id="291" r:id="rId45"/>
    <p:sldId id="363" r:id="rId46"/>
    <p:sldId id="362" r:id="rId47"/>
    <p:sldId id="360" r:id="rId48"/>
    <p:sldId id="361" r:id="rId49"/>
    <p:sldId id="359" r:id="rId50"/>
    <p:sldId id="358" r:id="rId51"/>
    <p:sldId id="357" r:id="rId52"/>
    <p:sldId id="356" r:id="rId53"/>
    <p:sldId id="335" r:id="rId54"/>
    <p:sldId id="355" r:id="rId55"/>
    <p:sldId id="354" r:id="rId56"/>
  </p:sldIdLst>
  <p:sldSz cx="12192000" cy="6858000"/>
  <p:notesSz cx="9144000" cy="6858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4273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71" autoAdjust="0"/>
    <p:restoredTop sz="94660"/>
  </p:normalViewPr>
  <p:slideViewPr>
    <p:cSldViewPr snapToGrid="0">
      <p:cViewPr>
        <p:scale>
          <a:sx n="100" d="100"/>
          <a:sy n="100" d="100"/>
        </p:scale>
        <p:origin x="14" y="-830"/>
      </p:cViewPr>
      <p:guideLst>
        <p:guide orient="horz" pos="2160"/>
        <p:guide pos="3840"/>
      </p:guideLst>
    </p:cSldViewPr>
  </p:slideViewPr>
  <p:notesTextViewPr>
    <p:cViewPr>
      <p:scale>
        <a:sx n="1" d="1"/>
        <a:sy n="1" d="1"/>
      </p:scale>
      <p:origin x="0" y="0"/>
    </p:cViewPr>
  </p:notesTextViewPr>
  <p:notesViewPr>
    <p:cSldViewPr snapToGrid="0">
      <p:cViewPr>
        <p:scale>
          <a:sx n="196" d="100"/>
          <a:sy n="196" d="100"/>
        </p:scale>
        <p:origin x="-12" y="14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colorful1#2">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5">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6">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7">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8">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9">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068801F9-D07F-4CC7-89B1-B72544C20444}" type="doc">
      <dgm:prSet loTypeId="urn:microsoft.com/office/officeart/2005/8/layout/vList2#5" loCatId="list" qsTypeId="urn:microsoft.com/office/officeart/2005/8/quickstyle/simple1#6" qsCatId="simple" csTypeId="urn:microsoft.com/office/officeart/2005/8/colors/colorful1#2" csCatId="colorful" phldr="1"/>
      <dgm:spPr/>
      <dgm:t>
        <a:bodyPr/>
        <a:lstStyle/>
        <a:p>
          <a:endParaRPr lang="zh-CN" altLang="en-US"/>
        </a:p>
      </dgm:t>
    </dgm:pt>
    <dgm:pt modelId="{ADC01C5D-1A4D-421A-91CD-EAD0B4D4A306}">
      <dgm:prSet/>
      <dgm:spPr/>
      <dgm:t>
        <a:bodyPr/>
        <a:lstStyle/>
        <a:p>
          <a:pPr rtl="0"/>
          <a:r>
            <a:rPr lang="zh-CN" altLang="en-US" dirty="0"/>
            <a:t>能够</a:t>
          </a:r>
          <a:r>
            <a:rPr lang="zh-CN" dirty="0"/>
            <a:t>甄别</a:t>
          </a:r>
          <a:r>
            <a:rPr lang="zh-CN" altLang="en-US" dirty="0"/>
            <a:t>线程的主线程、子线程</a:t>
          </a:r>
          <a:endParaRPr lang="zh-CN" dirty="0"/>
        </a:p>
      </dgm:t>
    </dgm:pt>
    <dgm:pt modelId="{5A7B0550-1B95-464B-86BB-FED947A126FC}" type="parTrans" cxnId="{D67FCBC9-010E-4953-8733-B921067F460A}">
      <dgm:prSet/>
      <dgm:spPr/>
      <dgm:t>
        <a:bodyPr/>
        <a:lstStyle/>
        <a:p>
          <a:endParaRPr lang="zh-CN" altLang="en-US"/>
        </a:p>
      </dgm:t>
    </dgm:pt>
    <dgm:pt modelId="{51E08557-73E3-4C0A-8EE6-220FA0452406}" type="sibTrans" cxnId="{D67FCBC9-010E-4953-8733-B921067F460A}">
      <dgm:prSet/>
      <dgm:spPr/>
      <dgm:t>
        <a:bodyPr/>
        <a:lstStyle/>
        <a:p>
          <a:endParaRPr lang="zh-CN" altLang="en-US"/>
        </a:p>
      </dgm:t>
    </dgm:pt>
    <dgm:pt modelId="{62BC44F9-7736-4EC1-A225-16C8F6DF8B47}">
      <dgm:prSet/>
      <dgm:spPr/>
      <dgm:t>
        <a:bodyPr/>
        <a:lstStyle/>
        <a:p>
          <a:pPr rtl="0"/>
          <a:r>
            <a:rPr lang="zh-CN" altLang="en-US" dirty="0"/>
            <a:t>了解线程、进程、协程的区别</a:t>
          </a:r>
          <a:endParaRPr lang="zh-CN" dirty="0"/>
        </a:p>
      </dgm:t>
    </dgm:pt>
    <dgm:pt modelId="{AA07C4F9-0661-41B6-B268-8E5F211E1D4D}" type="parTrans" cxnId="{9177D34C-EED5-43B5-A603-69B9C0DF704C}">
      <dgm:prSet/>
      <dgm:spPr/>
      <dgm:t>
        <a:bodyPr/>
        <a:lstStyle/>
        <a:p>
          <a:endParaRPr lang="zh-CN" altLang="en-US"/>
        </a:p>
      </dgm:t>
    </dgm:pt>
    <dgm:pt modelId="{39CEA1E3-758E-424B-8FAB-418889ABCF77}" type="sibTrans" cxnId="{9177D34C-EED5-43B5-A603-69B9C0DF704C}">
      <dgm:prSet/>
      <dgm:spPr/>
      <dgm:t>
        <a:bodyPr/>
        <a:lstStyle/>
        <a:p>
          <a:endParaRPr lang="zh-CN" altLang="en-US"/>
        </a:p>
      </dgm:t>
    </dgm:pt>
    <dgm:pt modelId="{40310461-61F5-4AF4-A33A-203C3A6F23B7}">
      <dgm:prSet/>
      <dgm:spPr/>
      <dgm:t>
        <a:bodyPr/>
        <a:lstStyle/>
        <a:p>
          <a:pPr rtl="0"/>
          <a:r>
            <a:rPr lang="zh-CN" altLang="en-US" dirty="0"/>
            <a:t>学会如何创建协程</a:t>
          </a:r>
          <a:endParaRPr lang="en-US" altLang="zh-CN" dirty="0"/>
        </a:p>
      </dgm:t>
    </dgm:pt>
    <dgm:pt modelId="{E854B7E7-FAC4-4323-8326-75CE4DCA51E5}" type="parTrans" cxnId="{B95B8F60-09FB-4803-8C9B-0A2922206A51}">
      <dgm:prSet/>
      <dgm:spPr/>
      <dgm:t>
        <a:bodyPr/>
        <a:lstStyle/>
        <a:p>
          <a:endParaRPr lang="zh-CN" altLang="en-US"/>
        </a:p>
      </dgm:t>
    </dgm:pt>
    <dgm:pt modelId="{CBC559B5-456C-4CE5-B80A-AB2ED7FDF76F}" type="sibTrans" cxnId="{B95B8F60-09FB-4803-8C9B-0A2922206A51}">
      <dgm:prSet/>
      <dgm:spPr/>
      <dgm:t>
        <a:bodyPr/>
        <a:lstStyle/>
        <a:p>
          <a:endParaRPr lang="zh-CN" altLang="en-US"/>
        </a:p>
      </dgm:t>
    </dgm:pt>
    <dgm:pt modelId="{9735F4F9-E17A-41D9-9876-6AB26C6C7EBB}">
      <dgm:prSet/>
      <dgm:spPr/>
      <dgm:t>
        <a:bodyPr/>
        <a:lstStyle/>
        <a:p>
          <a:pPr rtl="0"/>
          <a:r>
            <a:rPr lang="zh-CN" altLang="en-US" dirty="0"/>
            <a:t>能够解决死锁问题</a:t>
          </a:r>
          <a:endParaRPr lang="zh-CN" dirty="0"/>
        </a:p>
      </dgm:t>
    </dgm:pt>
    <dgm:pt modelId="{D8E0D5DE-14BA-4ACC-A99B-6750474D4CFC}" type="parTrans" cxnId="{25094312-22A9-4F64-907A-F4A725620D5B}">
      <dgm:prSet/>
      <dgm:spPr/>
      <dgm:t>
        <a:bodyPr/>
        <a:lstStyle/>
        <a:p>
          <a:endParaRPr lang="zh-CN" altLang="en-US"/>
        </a:p>
      </dgm:t>
    </dgm:pt>
    <dgm:pt modelId="{0A2FE71A-E051-468E-9338-C0D8CDF47184}" type="sibTrans" cxnId="{25094312-22A9-4F64-907A-F4A725620D5B}">
      <dgm:prSet/>
      <dgm:spPr/>
      <dgm:t>
        <a:bodyPr/>
        <a:lstStyle/>
        <a:p>
          <a:endParaRPr lang="zh-CN" altLang="en-US"/>
        </a:p>
      </dgm:t>
    </dgm:pt>
    <dgm:pt modelId="{74E87EC2-C4E4-49AE-9CD9-D93AF2893D80}">
      <dgm:prSet/>
      <dgm:spPr/>
      <dgm:t>
        <a:bodyPr/>
        <a:lstStyle/>
        <a:p>
          <a:r>
            <a:rPr lang="zh-CN" altLang="en-US" dirty="0"/>
            <a:t>掌握线程互斥锁使用</a:t>
          </a:r>
        </a:p>
      </dgm:t>
    </dgm:pt>
    <dgm:pt modelId="{A70FA4EC-206E-41AD-9BC0-FCCF95DD8789}" type="parTrans" cxnId="{D8B9FDA7-6515-470F-8778-2A43040E414A}">
      <dgm:prSet/>
      <dgm:spPr/>
      <dgm:t>
        <a:bodyPr/>
        <a:lstStyle/>
        <a:p>
          <a:endParaRPr lang="zh-CN" altLang="en-US"/>
        </a:p>
      </dgm:t>
    </dgm:pt>
    <dgm:pt modelId="{19E0A221-159C-41E1-A2E4-00D8CE746C2F}" type="sibTrans" cxnId="{D8B9FDA7-6515-470F-8778-2A43040E414A}">
      <dgm:prSet/>
      <dgm:spPr/>
      <dgm:t>
        <a:bodyPr/>
        <a:lstStyle/>
        <a:p>
          <a:endParaRPr lang="zh-CN" altLang="en-US"/>
        </a:p>
      </dgm:t>
    </dgm:pt>
    <dgm:pt modelId="{AF82A427-60DF-44E5-950B-BD81B7AA5AE0}">
      <dgm:prSet/>
      <dgm:spPr/>
      <dgm:t>
        <a:bodyPr/>
        <a:lstStyle/>
        <a:p>
          <a:pPr rtl="0"/>
          <a:r>
            <a:rPr lang="zh-CN" altLang="en-US" dirty="0"/>
            <a:t>掌握线程的执行顺序</a:t>
          </a:r>
          <a:endParaRPr lang="zh-CN" dirty="0"/>
        </a:p>
      </dgm:t>
    </dgm:pt>
    <dgm:pt modelId="{667E65DD-93A7-4F75-8AAE-BBDE0A77631B}" type="parTrans" cxnId="{7DE6CE6A-A360-4A3E-862D-89CC46106AA2}">
      <dgm:prSet/>
      <dgm:spPr/>
      <dgm:t>
        <a:bodyPr/>
        <a:lstStyle/>
        <a:p>
          <a:endParaRPr lang="zh-CN" altLang="en-US"/>
        </a:p>
      </dgm:t>
    </dgm:pt>
    <dgm:pt modelId="{DCE49969-B20B-4A5E-81FB-FFD71A188CCD}" type="sibTrans" cxnId="{7DE6CE6A-A360-4A3E-862D-89CC46106AA2}">
      <dgm:prSet/>
      <dgm:spPr/>
      <dgm:t>
        <a:bodyPr/>
        <a:lstStyle/>
        <a:p>
          <a:endParaRPr lang="zh-CN" altLang="en-US"/>
        </a:p>
      </dgm:t>
    </dgm:pt>
    <dgm:pt modelId="{2CDD68B7-47A8-43DC-BF15-5EA1FAF766AB}">
      <dgm:prSet/>
      <dgm:spPr/>
      <dgm:t>
        <a:bodyPr/>
        <a:lstStyle/>
        <a:p>
          <a:pPr rtl="0"/>
          <a:r>
            <a:rPr lang="zh-CN" dirty="0"/>
            <a:t>解释</a:t>
          </a:r>
          <a:r>
            <a:rPr lang="zh-CN" altLang="en-US" dirty="0"/>
            <a:t>线程共享全局变量并且发现其带来的问题</a:t>
          </a:r>
          <a:endParaRPr lang="zh-CN" dirty="0"/>
        </a:p>
      </dgm:t>
    </dgm:pt>
    <dgm:pt modelId="{BF9556B5-320B-4636-9AE3-4D5121A27AB3}" type="parTrans" cxnId="{E275144A-8A2A-4E83-88A6-4E0CAEA36DA9}">
      <dgm:prSet/>
      <dgm:spPr/>
      <dgm:t>
        <a:bodyPr/>
        <a:lstStyle/>
        <a:p>
          <a:endParaRPr lang="zh-CN" altLang="en-US"/>
        </a:p>
      </dgm:t>
    </dgm:pt>
    <dgm:pt modelId="{FD3E72C9-B7E2-4F5F-AD52-E4E89EB035B5}" type="sibTrans" cxnId="{E275144A-8A2A-4E83-88A6-4E0CAEA36DA9}">
      <dgm:prSet/>
      <dgm:spPr/>
      <dgm:t>
        <a:bodyPr/>
        <a:lstStyle/>
        <a:p>
          <a:endParaRPr lang="zh-CN" altLang="en-US"/>
        </a:p>
      </dgm:t>
    </dgm:pt>
    <dgm:pt modelId="{B7131918-BACA-442E-981C-9486B172E34D}" type="pres">
      <dgm:prSet presAssocID="{068801F9-D07F-4CC7-89B1-B72544C20444}" presName="linear" presStyleCnt="0">
        <dgm:presLayoutVars>
          <dgm:animLvl val="lvl"/>
          <dgm:resizeHandles val="exact"/>
        </dgm:presLayoutVars>
      </dgm:prSet>
      <dgm:spPr/>
    </dgm:pt>
    <dgm:pt modelId="{6A5F4207-4441-4511-81D2-4982975EE57B}" type="pres">
      <dgm:prSet presAssocID="{ADC01C5D-1A4D-421A-91CD-EAD0B4D4A306}" presName="parentText" presStyleLbl="node1" presStyleIdx="0" presStyleCnt="7" custLinFactNeighborX="123">
        <dgm:presLayoutVars>
          <dgm:chMax val="0"/>
          <dgm:bulletEnabled val="1"/>
        </dgm:presLayoutVars>
      </dgm:prSet>
      <dgm:spPr/>
    </dgm:pt>
    <dgm:pt modelId="{7DBA2734-46C5-45B1-9337-3BC69F445B71}" type="pres">
      <dgm:prSet presAssocID="{51E08557-73E3-4C0A-8EE6-220FA0452406}" presName="spacer" presStyleCnt="0"/>
      <dgm:spPr/>
    </dgm:pt>
    <dgm:pt modelId="{D4A1308C-016A-4F36-A490-32130EAB75C7}" type="pres">
      <dgm:prSet presAssocID="{AF82A427-60DF-44E5-950B-BD81B7AA5AE0}" presName="parentText" presStyleLbl="node1" presStyleIdx="1" presStyleCnt="7" custLinFactNeighborX="123">
        <dgm:presLayoutVars>
          <dgm:chMax val="0"/>
          <dgm:bulletEnabled val="1"/>
        </dgm:presLayoutVars>
      </dgm:prSet>
      <dgm:spPr/>
    </dgm:pt>
    <dgm:pt modelId="{5787D216-A341-4491-B898-45B43276F6C4}" type="pres">
      <dgm:prSet presAssocID="{DCE49969-B20B-4A5E-81FB-FFD71A188CCD}" presName="spacer" presStyleCnt="0"/>
      <dgm:spPr/>
    </dgm:pt>
    <dgm:pt modelId="{61C1ECD7-028D-418B-9EEF-9A4450F42E44}" type="pres">
      <dgm:prSet presAssocID="{2CDD68B7-47A8-43DC-BF15-5EA1FAF766AB}" presName="parentText" presStyleLbl="node1" presStyleIdx="2" presStyleCnt="7" custLinFactNeighborX="123">
        <dgm:presLayoutVars>
          <dgm:chMax val="0"/>
          <dgm:bulletEnabled val="1"/>
        </dgm:presLayoutVars>
      </dgm:prSet>
      <dgm:spPr/>
    </dgm:pt>
    <dgm:pt modelId="{E26E02B9-5438-4D9F-B7F6-6E8A2D8B9B25}" type="pres">
      <dgm:prSet presAssocID="{FD3E72C9-B7E2-4F5F-AD52-E4E89EB035B5}" presName="spacer" presStyleCnt="0"/>
      <dgm:spPr/>
    </dgm:pt>
    <dgm:pt modelId="{C8E89A88-237D-486F-AFA6-DF164FC19373}" type="pres">
      <dgm:prSet presAssocID="{74E87EC2-C4E4-49AE-9CD9-D93AF2893D80}" presName="parentText" presStyleLbl="node1" presStyleIdx="3" presStyleCnt="7">
        <dgm:presLayoutVars>
          <dgm:chMax val="0"/>
          <dgm:bulletEnabled val="1"/>
        </dgm:presLayoutVars>
      </dgm:prSet>
      <dgm:spPr/>
    </dgm:pt>
    <dgm:pt modelId="{04299FB9-E341-4661-A4AC-1C4DCC52B342}" type="pres">
      <dgm:prSet presAssocID="{19E0A221-159C-41E1-A2E4-00D8CE746C2F}" presName="spacer" presStyleCnt="0"/>
      <dgm:spPr/>
    </dgm:pt>
    <dgm:pt modelId="{B7AB4485-E3A1-4BAE-B419-9FD1704FC77F}" type="pres">
      <dgm:prSet presAssocID="{9735F4F9-E17A-41D9-9876-6AB26C6C7EBB}" presName="parentText" presStyleLbl="node1" presStyleIdx="4" presStyleCnt="7">
        <dgm:presLayoutVars>
          <dgm:chMax val="0"/>
          <dgm:bulletEnabled val="1"/>
        </dgm:presLayoutVars>
      </dgm:prSet>
      <dgm:spPr/>
    </dgm:pt>
    <dgm:pt modelId="{2C20A2B6-8525-44F1-9CEA-273B766E582C}" type="pres">
      <dgm:prSet presAssocID="{0A2FE71A-E051-468E-9338-C0D8CDF47184}" presName="spacer" presStyleCnt="0"/>
      <dgm:spPr/>
    </dgm:pt>
    <dgm:pt modelId="{AAD00CBA-3765-41B6-98BA-C99CF51C7DF1}" type="pres">
      <dgm:prSet presAssocID="{62BC44F9-7736-4EC1-A225-16C8F6DF8B47}" presName="parentText" presStyleLbl="node1" presStyleIdx="5" presStyleCnt="7">
        <dgm:presLayoutVars>
          <dgm:chMax val="0"/>
          <dgm:bulletEnabled val="1"/>
        </dgm:presLayoutVars>
      </dgm:prSet>
      <dgm:spPr/>
    </dgm:pt>
    <dgm:pt modelId="{DC8FDE5B-F596-4191-A228-75B3A82400E6}" type="pres">
      <dgm:prSet presAssocID="{39CEA1E3-758E-424B-8FAB-418889ABCF77}" presName="spacer" presStyleCnt="0"/>
      <dgm:spPr/>
    </dgm:pt>
    <dgm:pt modelId="{CDE9B9EB-E810-43F8-A97F-C311617486AF}" type="pres">
      <dgm:prSet presAssocID="{40310461-61F5-4AF4-A33A-203C3A6F23B7}" presName="parentText" presStyleLbl="node1" presStyleIdx="6" presStyleCnt="7">
        <dgm:presLayoutVars>
          <dgm:chMax val="0"/>
          <dgm:bulletEnabled val="1"/>
        </dgm:presLayoutVars>
      </dgm:prSet>
      <dgm:spPr/>
    </dgm:pt>
  </dgm:ptLst>
  <dgm:cxnLst>
    <dgm:cxn modelId="{25094312-22A9-4F64-907A-F4A725620D5B}" srcId="{068801F9-D07F-4CC7-89B1-B72544C20444}" destId="{9735F4F9-E17A-41D9-9876-6AB26C6C7EBB}" srcOrd="4" destOrd="0" parTransId="{D8E0D5DE-14BA-4ACC-A99B-6750474D4CFC}" sibTransId="{0A2FE71A-E051-468E-9338-C0D8CDF47184}"/>
    <dgm:cxn modelId="{3332931D-5BA1-41FB-A1EC-6F607AB67D96}" type="presOf" srcId="{9735F4F9-E17A-41D9-9876-6AB26C6C7EBB}" destId="{B7AB4485-E3A1-4BAE-B419-9FD1704FC77F}" srcOrd="0" destOrd="0" presId="urn:microsoft.com/office/officeart/2005/8/layout/vList2#5"/>
    <dgm:cxn modelId="{D301F526-D609-449E-86FC-1E7281BE98B0}" type="presOf" srcId="{40310461-61F5-4AF4-A33A-203C3A6F23B7}" destId="{CDE9B9EB-E810-43F8-A97F-C311617486AF}" srcOrd="0" destOrd="0" presId="urn:microsoft.com/office/officeart/2005/8/layout/vList2#5"/>
    <dgm:cxn modelId="{DBC84228-8A88-471D-A5D8-BD92B4E7C58A}" type="presOf" srcId="{AF82A427-60DF-44E5-950B-BD81B7AA5AE0}" destId="{D4A1308C-016A-4F36-A490-32130EAB75C7}" srcOrd="0" destOrd="0" presId="urn:microsoft.com/office/officeart/2005/8/layout/vList2#5"/>
    <dgm:cxn modelId="{B95B8F60-09FB-4803-8C9B-0A2922206A51}" srcId="{068801F9-D07F-4CC7-89B1-B72544C20444}" destId="{40310461-61F5-4AF4-A33A-203C3A6F23B7}" srcOrd="6" destOrd="0" parTransId="{E854B7E7-FAC4-4323-8326-75CE4DCA51E5}" sibTransId="{CBC559B5-456C-4CE5-B80A-AB2ED7FDF76F}"/>
    <dgm:cxn modelId="{E275144A-8A2A-4E83-88A6-4E0CAEA36DA9}" srcId="{068801F9-D07F-4CC7-89B1-B72544C20444}" destId="{2CDD68B7-47A8-43DC-BF15-5EA1FAF766AB}" srcOrd="2" destOrd="0" parTransId="{BF9556B5-320B-4636-9AE3-4D5121A27AB3}" sibTransId="{FD3E72C9-B7E2-4F5F-AD52-E4E89EB035B5}"/>
    <dgm:cxn modelId="{7DE6CE6A-A360-4A3E-862D-89CC46106AA2}" srcId="{068801F9-D07F-4CC7-89B1-B72544C20444}" destId="{AF82A427-60DF-44E5-950B-BD81B7AA5AE0}" srcOrd="1" destOrd="0" parTransId="{667E65DD-93A7-4F75-8AAE-BBDE0A77631B}" sibTransId="{DCE49969-B20B-4A5E-81FB-FFD71A188CCD}"/>
    <dgm:cxn modelId="{9177D34C-EED5-43B5-A603-69B9C0DF704C}" srcId="{068801F9-D07F-4CC7-89B1-B72544C20444}" destId="{62BC44F9-7736-4EC1-A225-16C8F6DF8B47}" srcOrd="5" destOrd="0" parTransId="{AA07C4F9-0661-41B6-B268-8E5F211E1D4D}" sibTransId="{39CEA1E3-758E-424B-8FAB-418889ABCF77}"/>
    <dgm:cxn modelId="{1722156F-70F6-42D7-BE70-E92E583C470E}" type="presOf" srcId="{62BC44F9-7736-4EC1-A225-16C8F6DF8B47}" destId="{AAD00CBA-3765-41B6-98BA-C99CF51C7DF1}" srcOrd="0" destOrd="0" presId="urn:microsoft.com/office/officeart/2005/8/layout/vList2#5"/>
    <dgm:cxn modelId="{FE1E29A5-DFAB-40CC-9096-F15257D29510}" type="presOf" srcId="{068801F9-D07F-4CC7-89B1-B72544C20444}" destId="{B7131918-BACA-442E-981C-9486B172E34D}" srcOrd="0" destOrd="0" presId="urn:microsoft.com/office/officeart/2005/8/layout/vList2#5"/>
    <dgm:cxn modelId="{D8B9FDA7-6515-470F-8778-2A43040E414A}" srcId="{068801F9-D07F-4CC7-89B1-B72544C20444}" destId="{74E87EC2-C4E4-49AE-9CD9-D93AF2893D80}" srcOrd="3" destOrd="0" parTransId="{A70FA4EC-206E-41AD-9BC0-FCCF95DD8789}" sibTransId="{19E0A221-159C-41E1-A2E4-00D8CE746C2F}"/>
    <dgm:cxn modelId="{0F0F24AD-0949-4547-B08E-B4019684A354}" type="presOf" srcId="{2CDD68B7-47A8-43DC-BF15-5EA1FAF766AB}" destId="{61C1ECD7-028D-418B-9EEF-9A4450F42E44}" srcOrd="0" destOrd="0" presId="urn:microsoft.com/office/officeart/2005/8/layout/vList2#5"/>
    <dgm:cxn modelId="{12317CB3-3C8E-4D63-8DC3-8B5B3115D015}" type="presOf" srcId="{ADC01C5D-1A4D-421A-91CD-EAD0B4D4A306}" destId="{6A5F4207-4441-4511-81D2-4982975EE57B}" srcOrd="0" destOrd="0" presId="urn:microsoft.com/office/officeart/2005/8/layout/vList2#5"/>
    <dgm:cxn modelId="{D67FCBC9-010E-4953-8733-B921067F460A}" srcId="{068801F9-D07F-4CC7-89B1-B72544C20444}" destId="{ADC01C5D-1A4D-421A-91CD-EAD0B4D4A306}" srcOrd="0" destOrd="0" parTransId="{5A7B0550-1B95-464B-86BB-FED947A126FC}" sibTransId="{51E08557-73E3-4C0A-8EE6-220FA0452406}"/>
    <dgm:cxn modelId="{504C19DC-EAA3-4815-B9CC-DB0FBAC3DF84}" type="presOf" srcId="{74E87EC2-C4E4-49AE-9CD9-D93AF2893D80}" destId="{C8E89A88-237D-486F-AFA6-DF164FC19373}" srcOrd="0" destOrd="0" presId="urn:microsoft.com/office/officeart/2005/8/layout/vList2#5"/>
    <dgm:cxn modelId="{E3EE15D3-EF99-4664-AC67-E92DE8EC5B0F}" type="presParOf" srcId="{B7131918-BACA-442E-981C-9486B172E34D}" destId="{6A5F4207-4441-4511-81D2-4982975EE57B}" srcOrd="0" destOrd="0" presId="urn:microsoft.com/office/officeart/2005/8/layout/vList2#5"/>
    <dgm:cxn modelId="{5A0FBA1E-44B1-4A6B-9A1A-265A80AF64E4}" type="presParOf" srcId="{B7131918-BACA-442E-981C-9486B172E34D}" destId="{7DBA2734-46C5-45B1-9337-3BC69F445B71}" srcOrd="1" destOrd="0" presId="urn:microsoft.com/office/officeart/2005/8/layout/vList2#5"/>
    <dgm:cxn modelId="{365A1B71-15A5-4D34-835C-5495C12FDA6B}" type="presParOf" srcId="{B7131918-BACA-442E-981C-9486B172E34D}" destId="{D4A1308C-016A-4F36-A490-32130EAB75C7}" srcOrd="2" destOrd="0" presId="urn:microsoft.com/office/officeart/2005/8/layout/vList2#5"/>
    <dgm:cxn modelId="{F6DBB3BC-53F7-4DDC-9CBE-1F8CC5959168}" type="presParOf" srcId="{B7131918-BACA-442E-981C-9486B172E34D}" destId="{5787D216-A341-4491-B898-45B43276F6C4}" srcOrd="3" destOrd="0" presId="urn:microsoft.com/office/officeart/2005/8/layout/vList2#5"/>
    <dgm:cxn modelId="{91A2DDD6-7D37-4715-84D2-078D88B62C8B}" type="presParOf" srcId="{B7131918-BACA-442E-981C-9486B172E34D}" destId="{61C1ECD7-028D-418B-9EEF-9A4450F42E44}" srcOrd="4" destOrd="0" presId="urn:microsoft.com/office/officeart/2005/8/layout/vList2#5"/>
    <dgm:cxn modelId="{1D481AB9-292B-4B02-9547-0437371981CB}" type="presParOf" srcId="{B7131918-BACA-442E-981C-9486B172E34D}" destId="{E26E02B9-5438-4D9F-B7F6-6E8A2D8B9B25}" srcOrd="5" destOrd="0" presId="urn:microsoft.com/office/officeart/2005/8/layout/vList2#5"/>
    <dgm:cxn modelId="{772B34C9-CCD7-4611-9CE9-C2B47CC34CBB}" type="presParOf" srcId="{B7131918-BACA-442E-981C-9486B172E34D}" destId="{C8E89A88-237D-486F-AFA6-DF164FC19373}" srcOrd="6" destOrd="0" presId="urn:microsoft.com/office/officeart/2005/8/layout/vList2#5"/>
    <dgm:cxn modelId="{08C05421-7304-483C-9A91-B2B3E38C6D8B}" type="presParOf" srcId="{B7131918-BACA-442E-981C-9486B172E34D}" destId="{04299FB9-E341-4661-A4AC-1C4DCC52B342}" srcOrd="7" destOrd="0" presId="urn:microsoft.com/office/officeart/2005/8/layout/vList2#5"/>
    <dgm:cxn modelId="{4CE71E56-8618-4592-82FD-115D821FF0DF}" type="presParOf" srcId="{B7131918-BACA-442E-981C-9486B172E34D}" destId="{B7AB4485-E3A1-4BAE-B419-9FD1704FC77F}" srcOrd="8" destOrd="0" presId="urn:microsoft.com/office/officeart/2005/8/layout/vList2#5"/>
    <dgm:cxn modelId="{6024988F-9232-4E46-A067-42DA491C70F2}" type="presParOf" srcId="{B7131918-BACA-442E-981C-9486B172E34D}" destId="{2C20A2B6-8525-44F1-9CEA-273B766E582C}" srcOrd="9" destOrd="0" presId="urn:microsoft.com/office/officeart/2005/8/layout/vList2#5"/>
    <dgm:cxn modelId="{AA8339AE-72FD-4BDE-B4C5-171975639D41}" type="presParOf" srcId="{B7131918-BACA-442E-981C-9486B172E34D}" destId="{AAD00CBA-3765-41B6-98BA-C99CF51C7DF1}" srcOrd="10" destOrd="0" presId="urn:microsoft.com/office/officeart/2005/8/layout/vList2#5"/>
    <dgm:cxn modelId="{BFEFF29C-5457-4C10-A8D7-188683AE4D47}" type="presParOf" srcId="{B7131918-BACA-442E-981C-9486B172E34D}" destId="{DC8FDE5B-F596-4191-A228-75B3A82400E6}" srcOrd="11" destOrd="0" presId="urn:microsoft.com/office/officeart/2005/8/layout/vList2#5"/>
    <dgm:cxn modelId="{FF21757B-F981-48A0-A8D2-DD5839735FBA}" type="presParOf" srcId="{B7131918-BACA-442E-981C-9486B172E34D}" destId="{CDE9B9EB-E810-43F8-A97F-C311617486AF}" srcOrd="12" destOrd="0" presId="urn:microsoft.com/office/officeart/2005/8/layout/vList2#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615CC27-9AEE-4991-A9AE-8D90CF56AB21}" type="doc">
      <dgm:prSet loTypeId="urn:microsoft.com/office/officeart/2005/8/layout/vList2#6" loCatId="list" qsTypeId="urn:microsoft.com/office/officeart/2005/8/quickstyle/simple1#7" qsCatId="simple" csTypeId="urn:microsoft.com/office/officeart/2005/8/colors/accent1_2#5" csCatId="accent1" phldr="1"/>
      <dgm:spPr/>
      <dgm:t>
        <a:bodyPr/>
        <a:lstStyle/>
        <a:p>
          <a:endParaRPr lang="zh-CN" altLang="en-US"/>
        </a:p>
      </dgm:t>
    </dgm:pt>
    <dgm:pt modelId="{C0A891EB-E907-43DD-83A6-B576F31E24B0}">
      <dgm:prSet/>
      <dgm:spPr>
        <a:solidFill>
          <a:srgbClr val="FFC000"/>
        </a:solidFill>
      </dgm:spPr>
      <dgm:t>
        <a:bodyPr/>
        <a:lstStyle/>
        <a:p>
          <a:pPr rtl="0"/>
          <a:r>
            <a:rPr lang="zh-CN" altLang="en-US" dirty="0"/>
            <a:t>线</a:t>
          </a:r>
          <a:r>
            <a:rPr lang="zh-CN" dirty="0"/>
            <a:t>程的</a:t>
          </a:r>
          <a:r>
            <a:rPr lang="zh-CN" altLang="en-US" dirty="0"/>
            <a:t>执行顺序</a:t>
          </a:r>
          <a:endParaRPr lang="zh-CN" dirty="0"/>
        </a:p>
      </dgm:t>
    </dgm:pt>
    <dgm:pt modelId="{B5F7BE83-1638-41F3-95C8-982422DDD127}" type="parTrans" cxnId="{BC8C4629-0773-49E5-9385-62A964A85C20}">
      <dgm:prSet/>
      <dgm:spPr/>
      <dgm:t>
        <a:bodyPr/>
        <a:lstStyle/>
        <a:p>
          <a:endParaRPr lang="zh-CN" altLang="en-US"/>
        </a:p>
      </dgm:t>
    </dgm:pt>
    <dgm:pt modelId="{D118DEEE-01E4-4488-9025-724418C21695}" type="sibTrans" cxnId="{BC8C4629-0773-49E5-9385-62A964A85C20}">
      <dgm:prSet/>
      <dgm:spPr/>
      <dgm:t>
        <a:bodyPr/>
        <a:lstStyle/>
        <a:p>
          <a:endParaRPr lang="zh-CN" altLang="en-US"/>
        </a:p>
      </dgm:t>
    </dgm:pt>
    <dgm:pt modelId="{EBE8B7AF-624A-4D7B-98AD-3965ECB38D9B}">
      <dgm:prSet/>
      <dgm:spPr>
        <a:solidFill>
          <a:srgbClr val="00B050"/>
        </a:solidFill>
      </dgm:spPr>
      <dgm:t>
        <a:bodyPr/>
        <a:lstStyle/>
        <a:p>
          <a:pPr rtl="0"/>
          <a:r>
            <a:rPr lang="zh-CN" altLang="en-US" dirty="0"/>
            <a:t>多线程共享全局变量验证</a:t>
          </a:r>
          <a:endParaRPr lang="zh-CN" dirty="0"/>
        </a:p>
      </dgm:t>
    </dgm:pt>
    <dgm:pt modelId="{76A41851-1F5D-437E-91D1-9AA170B4C8CA}" type="parTrans" cxnId="{5F02758F-DA21-41DE-B7AB-E1EC0DBDD785}">
      <dgm:prSet/>
      <dgm:spPr/>
      <dgm:t>
        <a:bodyPr/>
        <a:lstStyle/>
        <a:p>
          <a:endParaRPr lang="zh-CN" altLang="en-US"/>
        </a:p>
      </dgm:t>
    </dgm:pt>
    <dgm:pt modelId="{076A65BC-BD16-4548-8518-D25B943BFF98}" type="sibTrans" cxnId="{5F02758F-DA21-41DE-B7AB-E1EC0DBDD785}">
      <dgm:prSet/>
      <dgm:spPr/>
      <dgm:t>
        <a:bodyPr/>
        <a:lstStyle/>
        <a:p>
          <a:endParaRPr lang="zh-CN" altLang="en-US"/>
        </a:p>
      </dgm:t>
    </dgm:pt>
    <dgm:pt modelId="{704D4189-14C9-4738-A7DE-E165C42E59DE}">
      <dgm:prSet/>
      <dgm:spPr/>
      <dgm:t>
        <a:bodyPr/>
        <a:lstStyle/>
        <a:p>
          <a:pPr rtl="0"/>
          <a:r>
            <a:rPr lang="zh-CN" altLang="en-US" dirty="0"/>
            <a:t>互斥锁</a:t>
          </a:r>
          <a:endParaRPr lang="zh-CN" dirty="0"/>
        </a:p>
      </dgm:t>
    </dgm:pt>
    <dgm:pt modelId="{13CC7978-3B82-43AB-800D-2E188AA60D93}" type="parTrans" cxnId="{ADCDCA39-2AEB-448D-AE74-CEC95185FD50}">
      <dgm:prSet/>
      <dgm:spPr/>
      <dgm:t>
        <a:bodyPr/>
        <a:lstStyle/>
        <a:p>
          <a:endParaRPr lang="zh-CN" altLang="en-US"/>
        </a:p>
      </dgm:t>
    </dgm:pt>
    <dgm:pt modelId="{CB2070EB-13B0-4A3C-864C-F19675C1FA3B}" type="sibTrans" cxnId="{ADCDCA39-2AEB-448D-AE74-CEC95185FD50}">
      <dgm:prSet/>
      <dgm:spPr/>
      <dgm:t>
        <a:bodyPr/>
        <a:lstStyle/>
        <a:p>
          <a:endParaRPr lang="zh-CN" altLang="en-US"/>
        </a:p>
      </dgm:t>
    </dgm:pt>
    <dgm:pt modelId="{87BC7069-3260-4A9C-AEC1-9BC404BF0655}">
      <dgm:prSet/>
      <dgm:spPr>
        <a:solidFill>
          <a:schemeClr val="bg2">
            <a:lumMod val="75000"/>
          </a:schemeClr>
        </a:solidFill>
      </dgm:spPr>
      <dgm:t>
        <a:bodyPr/>
        <a:lstStyle/>
        <a:p>
          <a:pPr rtl="0"/>
          <a:r>
            <a:rPr lang="zh-CN" altLang="en-US" dirty="0"/>
            <a:t>死锁</a:t>
          </a:r>
          <a:endParaRPr lang="zh-CN" dirty="0"/>
        </a:p>
      </dgm:t>
    </dgm:pt>
    <dgm:pt modelId="{3570251C-2D93-4DF1-86E4-9C41CB29AFC5}" type="parTrans" cxnId="{A2C4B584-11F3-4ECF-B7E4-6D9E500E50DA}">
      <dgm:prSet/>
      <dgm:spPr/>
      <dgm:t>
        <a:bodyPr/>
        <a:lstStyle/>
        <a:p>
          <a:endParaRPr lang="zh-CN" altLang="en-US"/>
        </a:p>
      </dgm:t>
    </dgm:pt>
    <dgm:pt modelId="{44DE5D56-30FF-4752-87E9-C6E58934CCDB}" type="sibTrans" cxnId="{A2C4B584-11F3-4ECF-B7E4-6D9E500E50DA}">
      <dgm:prSet/>
      <dgm:spPr/>
      <dgm:t>
        <a:bodyPr/>
        <a:lstStyle/>
        <a:p>
          <a:endParaRPr lang="zh-CN" altLang="en-US"/>
        </a:p>
      </dgm:t>
    </dgm:pt>
    <dgm:pt modelId="{5F4B006D-834F-42CB-AFAC-983C6E625083}">
      <dgm:prSet/>
      <dgm:spPr>
        <a:solidFill>
          <a:schemeClr val="accent4">
            <a:lumMod val="50000"/>
          </a:schemeClr>
        </a:solidFill>
      </dgm:spPr>
      <dgm:t>
        <a:bodyPr/>
        <a:lstStyle/>
        <a:p>
          <a:pPr rtl="0"/>
          <a:r>
            <a:rPr lang="zh-CN" altLang="en-US" dirty="0"/>
            <a:t>利用</a:t>
          </a:r>
          <a:r>
            <a:rPr lang="en-US" dirty="0"/>
            <a:t>greenlet</a:t>
          </a:r>
          <a:r>
            <a:rPr lang="zh-CN" altLang="en-US" dirty="0"/>
            <a:t>和</a:t>
          </a:r>
          <a:r>
            <a:rPr lang="en-US" dirty="0"/>
            <a:t>gevent</a:t>
          </a:r>
          <a:r>
            <a:rPr lang="zh-CN" altLang="en-US" dirty="0"/>
            <a:t>创建协程</a:t>
          </a:r>
          <a:endParaRPr lang="zh-CN" dirty="0"/>
        </a:p>
      </dgm:t>
    </dgm:pt>
    <dgm:pt modelId="{655ADD68-F074-44E9-A4FD-92FDBE1C5F38}" type="parTrans" cxnId="{45544672-B400-4C96-B11A-FA4DB0CE43E9}">
      <dgm:prSet/>
      <dgm:spPr/>
      <dgm:t>
        <a:bodyPr/>
        <a:lstStyle/>
        <a:p>
          <a:endParaRPr lang="zh-CN" altLang="en-US"/>
        </a:p>
      </dgm:t>
    </dgm:pt>
    <dgm:pt modelId="{79070AF2-84BB-4E2D-94CC-B307B8AC57DA}" type="sibTrans" cxnId="{45544672-B400-4C96-B11A-FA4DB0CE43E9}">
      <dgm:prSet/>
      <dgm:spPr/>
      <dgm:t>
        <a:bodyPr/>
        <a:lstStyle/>
        <a:p>
          <a:endParaRPr lang="zh-CN" altLang="en-US"/>
        </a:p>
      </dgm:t>
    </dgm:pt>
    <dgm:pt modelId="{5747C723-8F29-4C45-AB75-0A136A0E1080}" type="pres">
      <dgm:prSet presAssocID="{5615CC27-9AEE-4991-A9AE-8D90CF56AB21}" presName="linear" presStyleCnt="0">
        <dgm:presLayoutVars>
          <dgm:animLvl val="lvl"/>
          <dgm:resizeHandles val="exact"/>
        </dgm:presLayoutVars>
      </dgm:prSet>
      <dgm:spPr/>
    </dgm:pt>
    <dgm:pt modelId="{FE7A6A98-59BE-483D-A1BF-9C0501DCD9F4}" type="pres">
      <dgm:prSet presAssocID="{C0A891EB-E907-43DD-83A6-B576F31E24B0}" presName="parentText" presStyleLbl="node1" presStyleIdx="0" presStyleCnt="5">
        <dgm:presLayoutVars>
          <dgm:chMax val="0"/>
          <dgm:bulletEnabled val="1"/>
        </dgm:presLayoutVars>
      </dgm:prSet>
      <dgm:spPr/>
    </dgm:pt>
    <dgm:pt modelId="{DC523F3E-91FA-4018-8538-343ECD52C565}" type="pres">
      <dgm:prSet presAssocID="{D118DEEE-01E4-4488-9025-724418C21695}" presName="spacer" presStyleCnt="0"/>
      <dgm:spPr/>
    </dgm:pt>
    <dgm:pt modelId="{6FF387C1-097B-497C-B043-6E9C03376659}" type="pres">
      <dgm:prSet presAssocID="{EBE8B7AF-624A-4D7B-98AD-3965ECB38D9B}" presName="parentText" presStyleLbl="node1" presStyleIdx="1" presStyleCnt="5">
        <dgm:presLayoutVars>
          <dgm:chMax val="0"/>
          <dgm:bulletEnabled val="1"/>
        </dgm:presLayoutVars>
      </dgm:prSet>
      <dgm:spPr/>
    </dgm:pt>
    <dgm:pt modelId="{AF1EA64B-7477-44E5-96A2-486870441E65}" type="pres">
      <dgm:prSet presAssocID="{076A65BC-BD16-4548-8518-D25B943BFF98}" presName="spacer" presStyleCnt="0"/>
      <dgm:spPr/>
    </dgm:pt>
    <dgm:pt modelId="{7E056B4C-F13B-422D-AA72-5D55A63B96D7}" type="pres">
      <dgm:prSet presAssocID="{704D4189-14C9-4738-A7DE-E165C42E59DE}" presName="parentText" presStyleLbl="node1" presStyleIdx="2" presStyleCnt="5">
        <dgm:presLayoutVars>
          <dgm:chMax val="0"/>
          <dgm:bulletEnabled val="1"/>
        </dgm:presLayoutVars>
      </dgm:prSet>
      <dgm:spPr/>
    </dgm:pt>
    <dgm:pt modelId="{3FE2EE42-F39A-4B29-80E6-46747D2F97E7}" type="pres">
      <dgm:prSet presAssocID="{CB2070EB-13B0-4A3C-864C-F19675C1FA3B}" presName="spacer" presStyleCnt="0"/>
      <dgm:spPr/>
    </dgm:pt>
    <dgm:pt modelId="{5CBEE5AC-A266-4548-9137-4628C0E603E2}" type="pres">
      <dgm:prSet presAssocID="{87BC7069-3260-4A9C-AEC1-9BC404BF0655}" presName="parentText" presStyleLbl="node1" presStyleIdx="3" presStyleCnt="5">
        <dgm:presLayoutVars>
          <dgm:chMax val="0"/>
          <dgm:bulletEnabled val="1"/>
        </dgm:presLayoutVars>
      </dgm:prSet>
      <dgm:spPr/>
    </dgm:pt>
    <dgm:pt modelId="{533E9CC1-E0E1-4713-B355-1B1F33526F41}" type="pres">
      <dgm:prSet presAssocID="{44DE5D56-30FF-4752-87E9-C6E58934CCDB}" presName="spacer" presStyleCnt="0"/>
      <dgm:spPr/>
    </dgm:pt>
    <dgm:pt modelId="{FACC1C22-C2E6-4CD2-B40E-0ECD469BA6D6}" type="pres">
      <dgm:prSet presAssocID="{5F4B006D-834F-42CB-AFAC-983C6E625083}" presName="parentText" presStyleLbl="node1" presStyleIdx="4" presStyleCnt="5">
        <dgm:presLayoutVars>
          <dgm:chMax val="0"/>
          <dgm:bulletEnabled val="1"/>
        </dgm:presLayoutVars>
      </dgm:prSet>
      <dgm:spPr/>
    </dgm:pt>
  </dgm:ptLst>
  <dgm:cxnLst>
    <dgm:cxn modelId="{A421150A-4A17-4D72-B8D3-79D5BF52FCA9}" type="presOf" srcId="{EBE8B7AF-624A-4D7B-98AD-3965ECB38D9B}" destId="{6FF387C1-097B-497C-B043-6E9C03376659}" srcOrd="0" destOrd="0" presId="urn:microsoft.com/office/officeart/2005/8/layout/vList2#6"/>
    <dgm:cxn modelId="{BC8C4629-0773-49E5-9385-62A964A85C20}" srcId="{5615CC27-9AEE-4991-A9AE-8D90CF56AB21}" destId="{C0A891EB-E907-43DD-83A6-B576F31E24B0}" srcOrd="0" destOrd="0" parTransId="{B5F7BE83-1638-41F3-95C8-982422DDD127}" sibTransId="{D118DEEE-01E4-4488-9025-724418C21695}"/>
    <dgm:cxn modelId="{D2F5BB34-916D-4024-8ACD-799A780F3BDA}" type="presOf" srcId="{5F4B006D-834F-42CB-AFAC-983C6E625083}" destId="{FACC1C22-C2E6-4CD2-B40E-0ECD469BA6D6}" srcOrd="0" destOrd="0" presId="urn:microsoft.com/office/officeart/2005/8/layout/vList2#6"/>
    <dgm:cxn modelId="{ADCDCA39-2AEB-448D-AE74-CEC95185FD50}" srcId="{5615CC27-9AEE-4991-A9AE-8D90CF56AB21}" destId="{704D4189-14C9-4738-A7DE-E165C42E59DE}" srcOrd="2" destOrd="0" parTransId="{13CC7978-3B82-43AB-800D-2E188AA60D93}" sibTransId="{CB2070EB-13B0-4A3C-864C-F19675C1FA3B}"/>
    <dgm:cxn modelId="{1A6FD86E-49AC-4F1E-A06C-9FF0FC8101A2}" type="presOf" srcId="{C0A891EB-E907-43DD-83A6-B576F31E24B0}" destId="{FE7A6A98-59BE-483D-A1BF-9C0501DCD9F4}" srcOrd="0" destOrd="0" presId="urn:microsoft.com/office/officeart/2005/8/layout/vList2#6"/>
    <dgm:cxn modelId="{45544672-B400-4C96-B11A-FA4DB0CE43E9}" srcId="{5615CC27-9AEE-4991-A9AE-8D90CF56AB21}" destId="{5F4B006D-834F-42CB-AFAC-983C6E625083}" srcOrd="4" destOrd="0" parTransId="{655ADD68-F074-44E9-A4FD-92FDBE1C5F38}" sibTransId="{79070AF2-84BB-4E2D-94CC-B307B8AC57DA}"/>
    <dgm:cxn modelId="{A2C4B584-11F3-4ECF-B7E4-6D9E500E50DA}" srcId="{5615CC27-9AEE-4991-A9AE-8D90CF56AB21}" destId="{87BC7069-3260-4A9C-AEC1-9BC404BF0655}" srcOrd="3" destOrd="0" parTransId="{3570251C-2D93-4DF1-86E4-9C41CB29AFC5}" sibTransId="{44DE5D56-30FF-4752-87E9-C6E58934CCDB}"/>
    <dgm:cxn modelId="{5F02758F-DA21-41DE-B7AB-E1EC0DBDD785}" srcId="{5615CC27-9AEE-4991-A9AE-8D90CF56AB21}" destId="{EBE8B7AF-624A-4D7B-98AD-3965ECB38D9B}" srcOrd="1" destOrd="0" parTransId="{76A41851-1F5D-437E-91D1-9AA170B4C8CA}" sibTransId="{076A65BC-BD16-4548-8518-D25B943BFF98}"/>
    <dgm:cxn modelId="{5F90C2DE-98DB-4873-A3FF-CBC5CF52583A}" type="presOf" srcId="{87BC7069-3260-4A9C-AEC1-9BC404BF0655}" destId="{5CBEE5AC-A266-4548-9137-4628C0E603E2}" srcOrd="0" destOrd="0" presId="urn:microsoft.com/office/officeart/2005/8/layout/vList2#6"/>
    <dgm:cxn modelId="{1BA164E2-19CF-4F97-93F8-81C34E5F478B}" type="presOf" srcId="{5615CC27-9AEE-4991-A9AE-8D90CF56AB21}" destId="{5747C723-8F29-4C45-AB75-0A136A0E1080}" srcOrd="0" destOrd="0" presId="urn:microsoft.com/office/officeart/2005/8/layout/vList2#6"/>
    <dgm:cxn modelId="{1F57FDF1-C166-4FEC-B2E8-51D351BD7C86}" type="presOf" srcId="{704D4189-14C9-4738-A7DE-E165C42E59DE}" destId="{7E056B4C-F13B-422D-AA72-5D55A63B96D7}" srcOrd="0" destOrd="0" presId="urn:microsoft.com/office/officeart/2005/8/layout/vList2#6"/>
    <dgm:cxn modelId="{CE1E3855-C8EB-4904-902F-F94502C4D02A}" type="presParOf" srcId="{5747C723-8F29-4C45-AB75-0A136A0E1080}" destId="{FE7A6A98-59BE-483D-A1BF-9C0501DCD9F4}" srcOrd="0" destOrd="0" presId="urn:microsoft.com/office/officeart/2005/8/layout/vList2#6"/>
    <dgm:cxn modelId="{958BE834-2FB3-4A86-90DB-AD7405996773}" type="presParOf" srcId="{5747C723-8F29-4C45-AB75-0A136A0E1080}" destId="{DC523F3E-91FA-4018-8538-343ECD52C565}" srcOrd="1" destOrd="0" presId="urn:microsoft.com/office/officeart/2005/8/layout/vList2#6"/>
    <dgm:cxn modelId="{6B3676D9-898E-40AE-8111-5BD7EAEFB42E}" type="presParOf" srcId="{5747C723-8F29-4C45-AB75-0A136A0E1080}" destId="{6FF387C1-097B-497C-B043-6E9C03376659}" srcOrd="2" destOrd="0" presId="urn:microsoft.com/office/officeart/2005/8/layout/vList2#6"/>
    <dgm:cxn modelId="{6033578D-7EBC-48C8-9559-6FC95DC2FB5C}" type="presParOf" srcId="{5747C723-8F29-4C45-AB75-0A136A0E1080}" destId="{AF1EA64B-7477-44E5-96A2-486870441E65}" srcOrd="3" destOrd="0" presId="urn:microsoft.com/office/officeart/2005/8/layout/vList2#6"/>
    <dgm:cxn modelId="{37B66CF5-D3DE-446B-8E6D-13AA4C429FA8}" type="presParOf" srcId="{5747C723-8F29-4C45-AB75-0A136A0E1080}" destId="{7E056B4C-F13B-422D-AA72-5D55A63B96D7}" srcOrd="4" destOrd="0" presId="urn:microsoft.com/office/officeart/2005/8/layout/vList2#6"/>
    <dgm:cxn modelId="{7A894FC5-27BB-46CC-9924-C4926F8CCEBC}" type="presParOf" srcId="{5747C723-8F29-4C45-AB75-0A136A0E1080}" destId="{3FE2EE42-F39A-4B29-80E6-46747D2F97E7}" srcOrd="5" destOrd="0" presId="urn:microsoft.com/office/officeart/2005/8/layout/vList2#6"/>
    <dgm:cxn modelId="{F90D7467-2A9C-4376-A3CF-6AF05C2717A5}" type="presParOf" srcId="{5747C723-8F29-4C45-AB75-0A136A0E1080}" destId="{5CBEE5AC-A266-4548-9137-4628C0E603E2}" srcOrd="6" destOrd="0" presId="urn:microsoft.com/office/officeart/2005/8/layout/vList2#6"/>
    <dgm:cxn modelId="{820A723A-9B81-4C92-AA9A-D5929F2E57B7}" type="presParOf" srcId="{5747C723-8F29-4C45-AB75-0A136A0E1080}" destId="{533E9CC1-E0E1-4713-B355-1B1F33526F41}" srcOrd="7" destOrd="0" presId="urn:microsoft.com/office/officeart/2005/8/layout/vList2#6"/>
    <dgm:cxn modelId="{AD20F23B-73E5-4F6C-BE02-8C7910C83A6D}" type="presParOf" srcId="{5747C723-8F29-4C45-AB75-0A136A0E1080}" destId="{FACC1C22-C2E6-4CD2-B40E-0ECD469BA6D6}" srcOrd="8" destOrd="0" presId="urn:microsoft.com/office/officeart/2005/8/layout/vList2#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3319063-3B06-4B6B-938B-C0765EB70DDB}" type="doc">
      <dgm:prSet loTypeId="urn:microsoft.com/office/officeart/2005/8/layout/vList2#7" loCatId="list" qsTypeId="urn:microsoft.com/office/officeart/2005/8/quickstyle/simple1#8" qsCatId="simple" csTypeId="urn:microsoft.com/office/officeart/2005/8/colors/accent1_2#6" csCatId="accent1" phldr="1"/>
      <dgm:spPr/>
      <dgm:t>
        <a:bodyPr/>
        <a:lstStyle/>
        <a:p>
          <a:endParaRPr lang="zh-CN" altLang="en-US"/>
        </a:p>
      </dgm:t>
    </dgm:pt>
    <dgm:pt modelId="{93CA5B6F-AC38-420D-A0EC-8CE0F73B266E}">
      <dgm:prSet/>
      <dgm:spPr/>
      <dgm:t>
        <a:bodyPr/>
        <a:lstStyle/>
        <a:p>
          <a:pPr rtl="0"/>
          <a:r>
            <a:rPr lang="zh-CN"/>
            <a:t>每个线程一定会有一个名字，尽管上面的例子中没有指定线程对象的</a:t>
          </a:r>
          <a:r>
            <a:rPr lang="en-US" dirty="0"/>
            <a:t>name</a:t>
          </a:r>
          <a:r>
            <a:rPr lang="zh-CN"/>
            <a:t>，但是</a:t>
          </a:r>
          <a:r>
            <a:rPr lang="en-US" dirty="0"/>
            <a:t>python</a:t>
          </a:r>
          <a:r>
            <a:rPr lang="zh-CN"/>
            <a:t>会自动为线程指定一个名字。</a:t>
          </a:r>
        </a:p>
      </dgm:t>
    </dgm:pt>
    <dgm:pt modelId="{544ADCCD-5D57-4BDC-A04E-93A0FBE4FE69}" type="parTrans" cxnId="{6BE5EF83-BBBE-4CF3-A1D0-81E929039E0C}">
      <dgm:prSet/>
      <dgm:spPr/>
      <dgm:t>
        <a:bodyPr/>
        <a:lstStyle/>
        <a:p>
          <a:endParaRPr lang="zh-CN" altLang="en-US"/>
        </a:p>
      </dgm:t>
    </dgm:pt>
    <dgm:pt modelId="{C2ECFC47-D587-4D34-8569-911DE0C4BF6E}" type="sibTrans" cxnId="{6BE5EF83-BBBE-4CF3-A1D0-81E929039E0C}">
      <dgm:prSet/>
      <dgm:spPr/>
      <dgm:t>
        <a:bodyPr/>
        <a:lstStyle/>
        <a:p>
          <a:endParaRPr lang="zh-CN" altLang="en-US"/>
        </a:p>
      </dgm:t>
    </dgm:pt>
    <dgm:pt modelId="{8228E845-4CD0-4323-B370-F744E01E64D3}">
      <dgm:prSet/>
      <dgm:spPr/>
      <dgm:t>
        <a:bodyPr/>
        <a:lstStyle/>
        <a:p>
          <a:pPr rtl="0"/>
          <a:r>
            <a:rPr lang="zh-CN"/>
            <a:t>当线程的</a:t>
          </a:r>
          <a:r>
            <a:rPr lang="en-US" dirty="0"/>
            <a:t>run()</a:t>
          </a:r>
          <a:r>
            <a:rPr lang="zh-CN"/>
            <a:t>方法结束时该线程完成。</a:t>
          </a:r>
        </a:p>
      </dgm:t>
    </dgm:pt>
    <dgm:pt modelId="{B3C50D3D-A5E6-4719-8D0C-10A0C20E6012}" type="parTrans" cxnId="{0A793E29-B0DB-4F5F-AD03-A574B50539B6}">
      <dgm:prSet/>
      <dgm:spPr/>
      <dgm:t>
        <a:bodyPr/>
        <a:lstStyle/>
        <a:p>
          <a:endParaRPr lang="zh-CN" altLang="en-US"/>
        </a:p>
      </dgm:t>
    </dgm:pt>
    <dgm:pt modelId="{66B471EE-1EBC-45C1-B5AD-5E7306EAF277}" type="sibTrans" cxnId="{0A793E29-B0DB-4F5F-AD03-A574B50539B6}">
      <dgm:prSet/>
      <dgm:spPr/>
      <dgm:t>
        <a:bodyPr/>
        <a:lstStyle/>
        <a:p>
          <a:endParaRPr lang="zh-CN" altLang="en-US"/>
        </a:p>
      </dgm:t>
    </dgm:pt>
    <dgm:pt modelId="{D64A32A8-EB99-4C29-8ACF-DEB121E6A4FB}">
      <dgm:prSet/>
      <dgm:spPr/>
      <dgm:t>
        <a:bodyPr/>
        <a:lstStyle/>
        <a:p>
          <a:pPr rtl="0"/>
          <a:r>
            <a:rPr lang="zh-CN" dirty="0"/>
            <a:t>无法控制线程调度</a:t>
          </a:r>
          <a:r>
            <a:rPr lang="zh-CN" altLang="en-US" dirty="0"/>
            <a:t>顺序</a:t>
          </a:r>
          <a:r>
            <a:rPr lang="zh-CN" dirty="0"/>
            <a:t>，但可以通过别的方式来影响线程调度的方式</a:t>
          </a:r>
        </a:p>
      </dgm:t>
    </dgm:pt>
    <dgm:pt modelId="{57A1CBFD-9856-4EDE-BF73-CB791381A509}" type="parTrans" cxnId="{0B58FFCB-F03E-46E3-9532-1930CA784968}">
      <dgm:prSet/>
      <dgm:spPr/>
      <dgm:t>
        <a:bodyPr/>
        <a:lstStyle/>
        <a:p>
          <a:endParaRPr lang="zh-CN" altLang="en-US"/>
        </a:p>
      </dgm:t>
    </dgm:pt>
    <dgm:pt modelId="{6E0DBB1A-316D-4306-B888-B250260CB6B9}" type="sibTrans" cxnId="{0B58FFCB-F03E-46E3-9532-1930CA784968}">
      <dgm:prSet/>
      <dgm:spPr/>
      <dgm:t>
        <a:bodyPr/>
        <a:lstStyle/>
        <a:p>
          <a:endParaRPr lang="zh-CN" altLang="en-US"/>
        </a:p>
      </dgm:t>
    </dgm:pt>
    <dgm:pt modelId="{2518EF6C-8EB9-49E5-84A2-3F64A80A1697}" type="pres">
      <dgm:prSet presAssocID="{D3319063-3B06-4B6B-938B-C0765EB70DDB}" presName="linear" presStyleCnt="0">
        <dgm:presLayoutVars>
          <dgm:animLvl val="lvl"/>
          <dgm:resizeHandles val="exact"/>
        </dgm:presLayoutVars>
      </dgm:prSet>
      <dgm:spPr/>
    </dgm:pt>
    <dgm:pt modelId="{1B4466B7-0ED4-484F-AD24-DE62ABFBC066}" type="pres">
      <dgm:prSet presAssocID="{93CA5B6F-AC38-420D-A0EC-8CE0F73B266E}" presName="parentText" presStyleLbl="node1" presStyleIdx="0" presStyleCnt="3">
        <dgm:presLayoutVars>
          <dgm:chMax val="0"/>
          <dgm:bulletEnabled val="1"/>
        </dgm:presLayoutVars>
      </dgm:prSet>
      <dgm:spPr/>
    </dgm:pt>
    <dgm:pt modelId="{152220DE-0174-4134-9A57-426D50C2D611}" type="pres">
      <dgm:prSet presAssocID="{C2ECFC47-D587-4D34-8569-911DE0C4BF6E}" presName="spacer" presStyleCnt="0"/>
      <dgm:spPr/>
    </dgm:pt>
    <dgm:pt modelId="{5B3E29B3-8876-44B7-AB7F-DA9F64D616C3}" type="pres">
      <dgm:prSet presAssocID="{8228E845-4CD0-4323-B370-F744E01E64D3}" presName="parentText" presStyleLbl="node1" presStyleIdx="1" presStyleCnt="3">
        <dgm:presLayoutVars>
          <dgm:chMax val="0"/>
          <dgm:bulletEnabled val="1"/>
        </dgm:presLayoutVars>
      </dgm:prSet>
      <dgm:spPr/>
    </dgm:pt>
    <dgm:pt modelId="{A5B0E16D-8201-4FF2-A4C7-E61CA06D23E3}" type="pres">
      <dgm:prSet presAssocID="{66B471EE-1EBC-45C1-B5AD-5E7306EAF277}" presName="spacer" presStyleCnt="0"/>
      <dgm:spPr/>
    </dgm:pt>
    <dgm:pt modelId="{0B4427F2-DCBB-4826-B17A-02E30AAC8436}" type="pres">
      <dgm:prSet presAssocID="{D64A32A8-EB99-4C29-8ACF-DEB121E6A4FB}" presName="parentText" presStyleLbl="node1" presStyleIdx="2" presStyleCnt="3">
        <dgm:presLayoutVars>
          <dgm:chMax val="0"/>
          <dgm:bulletEnabled val="1"/>
        </dgm:presLayoutVars>
      </dgm:prSet>
      <dgm:spPr/>
    </dgm:pt>
  </dgm:ptLst>
  <dgm:cxnLst>
    <dgm:cxn modelId="{4E116904-5B22-4E26-8DC2-A36BCBBA2152}" type="presOf" srcId="{8228E845-4CD0-4323-B370-F744E01E64D3}" destId="{5B3E29B3-8876-44B7-AB7F-DA9F64D616C3}" srcOrd="0" destOrd="0" presId="urn:microsoft.com/office/officeart/2005/8/layout/vList2#7"/>
    <dgm:cxn modelId="{1C296B0B-0801-440F-B564-392C933DEAAB}" type="presOf" srcId="{93CA5B6F-AC38-420D-A0EC-8CE0F73B266E}" destId="{1B4466B7-0ED4-484F-AD24-DE62ABFBC066}" srcOrd="0" destOrd="0" presId="urn:microsoft.com/office/officeart/2005/8/layout/vList2#7"/>
    <dgm:cxn modelId="{81F09E25-BB7F-4BF2-BBE7-31260E58AC49}" type="presOf" srcId="{D3319063-3B06-4B6B-938B-C0765EB70DDB}" destId="{2518EF6C-8EB9-49E5-84A2-3F64A80A1697}" srcOrd="0" destOrd="0" presId="urn:microsoft.com/office/officeart/2005/8/layout/vList2#7"/>
    <dgm:cxn modelId="{0A793E29-B0DB-4F5F-AD03-A574B50539B6}" srcId="{D3319063-3B06-4B6B-938B-C0765EB70DDB}" destId="{8228E845-4CD0-4323-B370-F744E01E64D3}" srcOrd="1" destOrd="0" parTransId="{B3C50D3D-A5E6-4719-8D0C-10A0C20E6012}" sibTransId="{66B471EE-1EBC-45C1-B5AD-5E7306EAF277}"/>
    <dgm:cxn modelId="{6BE5EF83-BBBE-4CF3-A1D0-81E929039E0C}" srcId="{D3319063-3B06-4B6B-938B-C0765EB70DDB}" destId="{93CA5B6F-AC38-420D-A0EC-8CE0F73B266E}" srcOrd="0" destOrd="0" parTransId="{544ADCCD-5D57-4BDC-A04E-93A0FBE4FE69}" sibTransId="{C2ECFC47-D587-4D34-8569-911DE0C4BF6E}"/>
    <dgm:cxn modelId="{0B58FFCB-F03E-46E3-9532-1930CA784968}" srcId="{D3319063-3B06-4B6B-938B-C0765EB70DDB}" destId="{D64A32A8-EB99-4C29-8ACF-DEB121E6A4FB}" srcOrd="2" destOrd="0" parTransId="{57A1CBFD-9856-4EDE-BF73-CB791381A509}" sibTransId="{6E0DBB1A-316D-4306-B888-B250260CB6B9}"/>
    <dgm:cxn modelId="{CF6E69FD-027C-47A5-88BC-15436EE296DF}" type="presOf" srcId="{D64A32A8-EB99-4C29-8ACF-DEB121E6A4FB}" destId="{0B4427F2-DCBB-4826-B17A-02E30AAC8436}" srcOrd="0" destOrd="0" presId="urn:microsoft.com/office/officeart/2005/8/layout/vList2#7"/>
    <dgm:cxn modelId="{B586D759-D141-41E3-9FE1-5DA761C758A6}" type="presParOf" srcId="{2518EF6C-8EB9-49E5-84A2-3F64A80A1697}" destId="{1B4466B7-0ED4-484F-AD24-DE62ABFBC066}" srcOrd="0" destOrd="0" presId="urn:microsoft.com/office/officeart/2005/8/layout/vList2#7"/>
    <dgm:cxn modelId="{ECFD201F-ADB5-4CFF-86C9-04BBE1350BBA}" type="presParOf" srcId="{2518EF6C-8EB9-49E5-84A2-3F64A80A1697}" destId="{152220DE-0174-4134-9A57-426D50C2D611}" srcOrd="1" destOrd="0" presId="urn:microsoft.com/office/officeart/2005/8/layout/vList2#7"/>
    <dgm:cxn modelId="{62C252B0-D9C8-4AA8-A141-4B978AEB214A}" type="presParOf" srcId="{2518EF6C-8EB9-49E5-84A2-3F64A80A1697}" destId="{5B3E29B3-8876-44B7-AB7F-DA9F64D616C3}" srcOrd="2" destOrd="0" presId="urn:microsoft.com/office/officeart/2005/8/layout/vList2#7"/>
    <dgm:cxn modelId="{747C222E-74E1-4D58-94C3-59BD91AF1D52}" type="presParOf" srcId="{2518EF6C-8EB9-49E5-84A2-3F64A80A1697}" destId="{A5B0E16D-8201-4FF2-A4C7-E61CA06D23E3}" srcOrd="3" destOrd="0" presId="urn:microsoft.com/office/officeart/2005/8/layout/vList2#7"/>
    <dgm:cxn modelId="{183609F5-149F-48D0-974C-4460AE9AD32C}" type="presParOf" srcId="{2518EF6C-8EB9-49E5-84A2-3F64A80A1697}" destId="{0B4427F2-DCBB-4826-B17A-02E30AAC8436}" srcOrd="4" destOrd="0" presId="urn:microsoft.com/office/officeart/2005/8/layout/vList2#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5DFF0EC-469F-4C6C-8E2C-EE65C0A1BA5E}" type="doc">
      <dgm:prSet loTypeId="urn:microsoft.com/office/officeart/2005/8/layout/vList2#8" loCatId="list" qsTypeId="urn:microsoft.com/office/officeart/2005/8/quickstyle/simple1#9" qsCatId="simple" csTypeId="urn:microsoft.com/office/officeart/2005/8/colors/accent1_2#7" csCatId="accent1"/>
      <dgm:spPr/>
      <dgm:t>
        <a:bodyPr/>
        <a:lstStyle/>
        <a:p>
          <a:endParaRPr lang="zh-CN" altLang="en-US"/>
        </a:p>
      </dgm:t>
    </dgm:pt>
    <dgm:pt modelId="{D30DDC54-5D20-42EC-B64D-22CD944864F5}">
      <dgm:prSet/>
      <dgm:spPr/>
      <dgm:t>
        <a:bodyPr/>
        <a:lstStyle/>
        <a:p>
          <a:pPr rtl="0"/>
          <a:r>
            <a:rPr lang="zh-CN"/>
            <a:t>在一个进程内的所有线程共享全局变量，很方便在多个线程间共享数据</a:t>
          </a:r>
        </a:p>
      </dgm:t>
    </dgm:pt>
    <dgm:pt modelId="{C3689F2D-56A2-4F9B-82AD-67252E8F9D03}" type="parTrans" cxnId="{186CCE9F-8F75-4E65-BBC8-42893B7D0132}">
      <dgm:prSet/>
      <dgm:spPr/>
      <dgm:t>
        <a:bodyPr/>
        <a:lstStyle/>
        <a:p>
          <a:endParaRPr lang="zh-CN" altLang="en-US"/>
        </a:p>
      </dgm:t>
    </dgm:pt>
    <dgm:pt modelId="{E2356719-C31A-4E68-99D6-613ADA1BC5D6}" type="sibTrans" cxnId="{186CCE9F-8F75-4E65-BBC8-42893B7D0132}">
      <dgm:prSet/>
      <dgm:spPr/>
      <dgm:t>
        <a:bodyPr/>
        <a:lstStyle/>
        <a:p>
          <a:endParaRPr lang="zh-CN" altLang="en-US"/>
        </a:p>
      </dgm:t>
    </dgm:pt>
    <dgm:pt modelId="{010C992D-89A9-4034-ABF7-18F5E6DC80F3}">
      <dgm:prSet/>
      <dgm:spPr/>
      <dgm:t>
        <a:bodyPr/>
        <a:lstStyle/>
        <a:p>
          <a:pPr rtl="0"/>
          <a:r>
            <a:rPr lang="zh-CN"/>
            <a:t>缺点就是，线程是对全局变量随意遂改可能造成多线程之间对全局变量的混乱（即线程非安全）</a:t>
          </a:r>
        </a:p>
      </dgm:t>
    </dgm:pt>
    <dgm:pt modelId="{C82210BE-13D3-4D21-9BD1-450836E8A967}" type="parTrans" cxnId="{AC236C6F-11F7-4772-A225-A0CF846598DF}">
      <dgm:prSet/>
      <dgm:spPr/>
      <dgm:t>
        <a:bodyPr/>
        <a:lstStyle/>
        <a:p>
          <a:endParaRPr lang="zh-CN" altLang="en-US"/>
        </a:p>
      </dgm:t>
    </dgm:pt>
    <dgm:pt modelId="{D4763F0B-762D-4D38-A02A-8842B0F35C82}" type="sibTrans" cxnId="{AC236C6F-11F7-4772-A225-A0CF846598DF}">
      <dgm:prSet/>
      <dgm:spPr/>
      <dgm:t>
        <a:bodyPr/>
        <a:lstStyle/>
        <a:p>
          <a:endParaRPr lang="zh-CN" altLang="en-US"/>
        </a:p>
      </dgm:t>
    </dgm:pt>
    <dgm:pt modelId="{B8AEB927-C03C-4DE6-9A04-9486760665BC}" type="pres">
      <dgm:prSet presAssocID="{25DFF0EC-469F-4C6C-8E2C-EE65C0A1BA5E}" presName="linear" presStyleCnt="0">
        <dgm:presLayoutVars>
          <dgm:animLvl val="lvl"/>
          <dgm:resizeHandles val="exact"/>
        </dgm:presLayoutVars>
      </dgm:prSet>
      <dgm:spPr/>
    </dgm:pt>
    <dgm:pt modelId="{2BCBD6B2-4DBD-4B62-BAE7-D0B8BF9577CB}" type="pres">
      <dgm:prSet presAssocID="{D30DDC54-5D20-42EC-B64D-22CD944864F5}" presName="parentText" presStyleLbl="node1" presStyleIdx="0" presStyleCnt="2">
        <dgm:presLayoutVars>
          <dgm:chMax val="0"/>
          <dgm:bulletEnabled val="1"/>
        </dgm:presLayoutVars>
      </dgm:prSet>
      <dgm:spPr/>
    </dgm:pt>
    <dgm:pt modelId="{91624844-55A6-4B80-A934-9D164998A309}" type="pres">
      <dgm:prSet presAssocID="{E2356719-C31A-4E68-99D6-613ADA1BC5D6}" presName="spacer" presStyleCnt="0"/>
      <dgm:spPr/>
    </dgm:pt>
    <dgm:pt modelId="{459A4E69-A527-4EF7-A07F-C70965E47847}" type="pres">
      <dgm:prSet presAssocID="{010C992D-89A9-4034-ABF7-18F5E6DC80F3}" presName="parentText" presStyleLbl="node1" presStyleIdx="1" presStyleCnt="2">
        <dgm:presLayoutVars>
          <dgm:chMax val="0"/>
          <dgm:bulletEnabled val="1"/>
        </dgm:presLayoutVars>
      </dgm:prSet>
      <dgm:spPr/>
    </dgm:pt>
  </dgm:ptLst>
  <dgm:cxnLst>
    <dgm:cxn modelId="{BC22FC0E-EA64-40C1-B2A5-65BE855F7E1D}" type="presOf" srcId="{25DFF0EC-469F-4C6C-8E2C-EE65C0A1BA5E}" destId="{B8AEB927-C03C-4DE6-9A04-9486760665BC}" srcOrd="0" destOrd="0" presId="urn:microsoft.com/office/officeart/2005/8/layout/vList2#8"/>
    <dgm:cxn modelId="{AC236C6F-11F7-4772-A225-A0CF846598DF}" srcId="{25DFF0EC-469F-4C6C-8E2C-EE65C0A1BA5E}" destId="{010C992D-89A9-4034-ABF7-18F5E6DC80F3}" srcOrd="1" destOrd="0" parTransId="{C82210BE-13D3-4D21-9BD1-450836E8A967}" sibTransId="{D4763F0B-762D-4D38-A02A-8842B0F35C82}"/>
    <dgm:cxn modelId="{CF7B6D90-42F4-4876-A119-A67231AA8EAA}" type="presOf" srcId="{D30DDC54-5D20-42EC-B64D-22CD944864F5}" destId="{2BCBD6B2-4DBD-4B62-BAE7-D0B8BF9577CB}" srcOrd="0" destOrd="0" presId="urn:microsoft.com/office/officeart/2005/8/layout/vList2#8"/>
    <dgm:cxn modelId="{186CCE9F-8F75-4E65-BBC8-42893B7D0132}" srcId="{25DFF0EC-469F-4C6C-8E2C-EE65C0A1BA5E}" destId="{D30DDC54-5D20-42EC-B64D-22CD944864F5}" srcOrd="0" destOrd="0" parTransId="{C3689F2D-56A2-4F9B-82AD-67252E8F9D03}" sibTransId="{E2356719-C31A-4E68-99D6-613ADA1BC5D6}"/>
    <dgm:cxn modelId="{1DF076E7-FB2F-4010-B927-13D41F0935F9}" type="presOf" srcId="{010C992D-89A9-4034-ABF7-18F5E6DC80F3}" destId="{459A4E69-A527-4EF7-A07F-C70965E47847}" srcOrd="0" destOrd="0" presId="urn:microsoft.com/office/officeart/2005/8/layout/vList2#8"/>
    <dgm:cxn modelId="{911A5554-21CA-48D6-ABBE-E90FAF1D0224}" type="presParOf" srcId="{B8AEB927-C03C-4DE6-9A04-9486760665BC}" destId="{2BCBD6B2-4DBD-4B62-BAE7-D0B8BF9577CB}" srcOrd="0" destOrd="0" presId="urn:microsoft.com/office/officeart/2005/8/layout/vList2#8"/>
    <dgm:cxn modelId="{AFB27A9A-9014-4B08-8C47-8B41F8BFDDB6}" type="presParOf" srcId="{B8AEB927-C03C-4DE6-9A04-9486760665BC}" destId="{91624844-55A6-4B80-A934-9D164998A309}" srcOrd="1" destOrd="0" presId="urn:microsoft.com/office/officeart/2005/8/layout/vList2#8"/>
    <dgm:cxn modelId="{DB9365CC-031E-4246-A919-F9847AB6BDEA}" type="presParOf" srcId="{B8AEB927-C03C-4DE6-9A04-9486760665BC}" destId="{459A4E69-A527-4EF7-A07F-C70965E47847}" srcOrd="2" destOrd="0" presId="urn:microsoft.com/office/officeart/2005/8/layout/vList2#8"/>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EDF3B30-4B22-43FC-A5D8-CD9C334CC750}" type="doc">
      <dgm:prSet loTypeId="urn:microsoft.com/office/officeart/2005/8/layout/vList2#9" loCatId="list" qsTypeId="urn:microsoft.com/office/officeart/2005/8/quickstyle/simple1#10" qsCatId="simple" csTypeId="urn:microsoft.com/office/officeart/2005/8/colors/accent1_2#8" csCatId="accent1" phldr="1"/>
      <dgm:spPr/>
      <dgm:t>
        <a:bodyPr/>
        <a:lstStyle/>
        <a:p>
          <a:endParaRPr lang="zh-CN" altLang="en-US"/>
        </a:p>
      </dgm:t>
    </dgm:pt>
    <dgm:pt modelId="{1C8130C2-FA06-4091-BEB7-393433159E58}">
      <dgm:prSet/>
      <dgm:spPr/>
      <dgm:t>
        <a:bodyPr/>
        <a:lstStyle/>
        <a:p>
          <a:pPr rtl="0"/>
          <a:r>
            <a:rPr lang="zh-CN" dirty="0"/>
            <a:t>程序设计时要尽量避免</a:t>
          </a:r>
          <a:r>
            <a:rPr lang="zh-CN" altLang="en-US" dirty="0"/>
            <a:t>产生死锁的可能</a:t>
          </a:r>
          <a:r>
            <a:rPr lang="zh-CN" dirty="0"/>
            <a:t>（银行家算法</a:t>
          </a:r>
          <a:r>
            <a:rPr lang="en-US" altLang="zh-CN" dirty="0"/>
            <a:t> </a:t>
          </a:r>
          <a:r>
            <a:rPr lang="zh-CN" altLang="en-US" dirty="0"/>
            <a:t>解决死锁的著名算法</a:t>
          </a:r>
          <a:r>
            <a:rPr lang="zh-CN" dirty="0"/>
            <a:t>）</a:t>
          </a:r>
        </a:p>
      </dgm:t>
    </dgm:pt>
    <dgm:pt modelId="{5FDBC6B5-1E78-4A9C-B814-686ECC3C37F3}" type="parTrans" cxnId="{851FEB8A-DE58-492B-B64F-D365350DAAD5}">
      <dgm:prSet/>
      <dgm:spPr/>
      <dgm:t>
        <a:bodyPr/>
        <a:lstStyle/>
        <a:p>
          <a:endParaRPr lang="zh-CN" altLang="en-US"/>
        </a:p>
      </dgm:t>
    </dgm:pt>
    <dgm:pt modelId="{AD941D6C-1383-481B-A8C1-7097E7B236D0}" type="sibTrans" cxnId="{851FEB8A-DE58-492B-B64F-D365350DAAD5}">
      <dgm:prSet/>
      <dgm:spPr/>
      <dgm:t>
        <a:bodyPr/>
        <a:lstStyle/>
        <a:p>
          <a:endParaRPr lang="zh-CN" altLang="en-US"/>
        </a:p>
      </dgm:t>
    </dgm:pt>
    <dgm:pt modelId="{D3AD04C6-70FA-47FC-A957-219B071EAA10}">
      <dgm:prSet/>
      <dgm:spPr/>
      <dgm:t>
        <a:bodyPr/>
        <a:lstStyle/>
        <a:p>
          <a:pPr rtl="0"/>
          <a:r>
            <a:rPr lang="zh-CN"/>
            <a:t>添加超时时间等</a:t>
          </a:r>
        </a:p>
      </dgm:t>
    </dgm:pt>
    <dgm:pt modelId="{A429D449-828B-4C5F-905D-1DC6269E6412}" type="parTrans" cxnId="{503DEEA9-44F9-45FA-B1F0-C5F54EC80245}">
      <dgm:prSet/>
      <dgm:spPr/>
      <dgm:t>
        <a:bodyPr/>
        <a:lstStyle/>
        <a:p>
          <a:endParaRPr lang="zh-CN" altLang="en-US"/>
        </a:p>
      </dgm:t>
    </dgm:pt>
    <dgm:pt modelId="{1C27846E-A6F3-4903-99FD-50BB2E5CEFC0}" type="sibTrans" cxnId="{503DEEA9-44F9-45FA-B1F0-C5F54EC80245}">
      <dgm:prSet/>
      <dgm:spPr/>
      <dgm:t>
        <a:bodyPr/>
        <a:lstStyle/>
        <a:p>
          <a:endParaRPr lang="zh-CN" altLang="en-US"/>
        </a:p>
      </dgm:t>
    </dgm:pt>
    <dgm:pt modelId="{C8793E44-1AD9-460F-844C-6D705D759678}" type="pres">
      <dgm:prSet presAssocID="{FEDF3B30-4B22-43FC-A5D8-CD9C334CC750}" presName="linear" presStyleCnt="0">
        <dgm:presLayoutVars>
          <dgm:animLvl val="lvl"/>
          <dgm:resizeHandles val="exact"/>
        </dgm:presLayoutVars>
      </dgm:prSet>
      <dgm:spPr/>
    </dgm:pt>
    <dgm:pt modelId="{1B77FAC0-FD83-403F-9DE2-1B82191344E7}" type="pres">
      <dgm:prSet presAssocID="{1C8130C2-FA06-4091-BEB7-393433159E58}" presName="parentText" presStyleLbl="node1" presStyleIdx="0" presStyleCnt="2">
        <dgm:presLayoutVars>
          <dgm:chMax val="0"/>
          <dgm:bulletEnabled val="1"/>
        </dgm:presLayoutVars>
      </dgm:prSet>
      <dgm:spPr/>
    </dgm:pt>
    <dgm:pt modelId="{06C2577B-38FB-4AE2-A6EB-45951B1D9B47}" type="pres">
      <dgm:prSet presAssocID="{AD941D6C-1383-481B-A8C1-7097E7B236D0}" presName="spacer" presStyleCnt="0"/>
      <dgm:spPr/>
    </dgm:pt>
    <dgm:pt modelId="{385572F4-5167-4A42-BA93-144D621D764C}" type="pres">
      <dgm:prSet presAssocID="{D3AD04C6-70FA-47FC-A957-219B071EAA10}" presName="parentText" presStyleLbl="node1" presStyleIdx="1" presStyleCnt="2">
        <dgm:presLayoutVars>
          <dgm:chMax val="0"/>
          <dgm:bulletEnabled val="1"/>
        </dgm:presLayoutVars>
      </dgm:prSet>
      <dgm:spPr/>
    </dgm:pt>
  </dgm:ptLst>
  <dgm:cxnLst>
    <dgm:cxn modelId="{7221C208-474A-4023-8CAF-6A4E6AEB84DC}" type="presOf" srcId="{FEDF3B30-4B22-43FC-A5D8-CD9C334CC750}" destId="{C8793E44-1AD9-460F-844C-6D705D759678}" srcOrd="0" destOrd="0" presId="urn:microsoft.com/office/officeart/2005/8/layout/vList2#9"/>
    <dgm:cxn modelId="{851FEB8A-DE58-492B-B64F-D365350DAAD5}" srcId="{FEDF3B30-4B22-43FC-A5D8-CD9C334CC750}" destId="{1C8130C2-FA06-4091-BEB7-393433159E58}" srcOrd="0" destOrd="0" parTransId="{5FDBC6B5-1E78-4A9C-B814-686ECC3C37F3}" sibTransId="{AD941D6C-1383-481B-A8C1-7097E7B236D0}"/>
    <dgm:cxn modelId="{503DEEA9-44F9-45FA-B1F0-C5F54EC80245}" srcId="{FEDF3B30-4B22-43FC-A5D8-CD9C334CC750}" destId="{D3AD04C6-70FA-47FC-A957-219B071EAA10}" srcOrd="1" destOrd="0" parTransId="{A429D449-828B-4C5F-905D-1DC6269E6412}" sibTransId="{1C27846E-A6F3-4903-99FD-50BB2E5CEFC0}"/>
    <dgm:cxn modelId="{2994F6E4-C985-4879-8B0A-CD891F0C8A2B}" type="presOf" srcId="{D3AD04C6-70FA-47FC-A957-219B071EAA10}" destId="{385572F4-5167-4A42-BA93-144D621D764C}" srcOrd="0" destOrd="0" presId="urn:microsoft.com/office/officeart/2005/8/layout/vList2#9"/>
    <dgm:cxn modelId="{F0D909F8-DBBB-46C8-8FB1-B3A0255BE625}" type="presOf" srcId="{1C8130C2-FA06-4091-BEB7-393433159E58}" destId="{1B77FAC0-FD83-403F-9DE2-1B82191344E7}" srcOrd="0" destOrd="0" presId="urn:microsoft.com/office/officeart/2005/8/layout/vList2#9"/>
    <dgm:cxn modelId="{D8ED073F-EA60-4063-9B3E-3D22C47E6A42}" type="presParOf" srcId="{C8793E44-1AD9-460F-844C-6D705D759678}" destId="{1B77FAC0-FD83-403F-9DE2-1B82191344E7}" srcOrd="0" destOrd="0" presId="urn:microsoft.com/office/officeart/2005/8/layout/vList2#9"/>
    <dgm:cxn modelId="{E6D21BDC-A4F5-4430-9A8C-074F8A4DE544}" type="presParOf" srcId="{C8793E44-1AD9-460F-844C-6D705D759678}" destId="{06C2577B-38FB-4AE2-A6EB-45951B1D9B47}" srcOrd="1" destOrd="0" presId="urn:microsoft.com/office/officeart/2005/8/layout/vList2#9"/>
    <dgm:cxn modelId="{892F241D-B9EB-4302-ABBF-0DAF89640BAF}" type="presParOf" srcId="{C8793E44-1AD9-460F-844C-6D705D759678}" destId="{385572F4-5167-4A42-BA93-144D621D764C}" srcOrd="2" destOrd="0" presId="urn:microsoft.com/office/officeart/2005/8/layout/vList2#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55A86CE-DFE9-4ED0-A694-81920AA8AD4F}" type="doc">
      <dgm:prSet loTypeId="urn:microsoft.com/office/officeart/2005/8/layout/vList2#10" loCatId="list" qsTypeId="urn:microsoft.com/office/officeart/2005/8/quickstyle/simple1#11" qsCatId="simple" csTypeId="urn:microsoft.com/office/officeart/2005/8/colors/accent1_2#9" csCatId="accent1"/>
      <dgm:spPr/>
      <dgm:t>
        <a:bodyPr/>
        <a:lstStyle/>
        <a:p>
          <a:endParaRPr lang="zh-CN" altLang="en-US"/>
        </a:p>
      </dgm:t>
    </dgm:pt>
    <dgm:pt modelId="{7C8CC67A-A4E0-42AA-A09F-3D50CE22C4D7}">
      <dgm:prSet/>
      <dgm:spPr/>
      <dgm:t>
        <a:bodyPr/>
        <a:lstStyle/>
        <a:p>
          <a:pPr rtl="0"/>
          <a:r>
            <a:rPr lang="zh-CN"/>
            <a:t>进程是资源分配的单位</a:t>
          </a:r>
        </a:p>
      </dgm:t>
    </dgm:pt>
    <dgm:pt modelId="{6EE60BE8-74BC-4F85-A75A-C1D7E5E2B8E9}" type="parTrans" cxnId="{A2F5FF35-7638-441D-A477-8798B2835BE7}">
      <dgm:prSet/>
      <dgm:spPr/>
      <dgm:t>
        <a:bodyPr/>
        <a:lstStyle/>
        <a:p>
          <a:endParaRPr lang="zh-CN" altLang="en-US"/>
        </a:p>
      </dgm:t>
    </dgm:pt>
    <dgm:pt modelId="{09A753E4-B7FE-4F51-AE51-DF6D0F595B0E}" type="sibTrans" cxnId="{A2F5FF35-7638-441D-A477-8798B2835BE7}">
      <dgm:prSet/>
      <dgm:spPr/>
      <dgm:t>
        <a:bodyPr/>
        <a:lstStyle/>
        <a:p>
          <a:endParaRPr lang="zh-CN" altLang="en-US"/>
        </a:p>
      </dgm:t>
    </dgm:pt>
    <dgm:pt modelId="{EF2CF72F-1C3E-4543-AE52-EC4D3669F8A1}">
      <dgm:prSet/>
      <dgm:spPr/>
      <dgm:t>
        <a:bodyPr/>
        <a:lstStyle/>
        <a:p>
          <a:pPr rtl="0"/>
          <a:r>
            <a:rPr lang="zh-CN"/>
            <a:t>线程是操作系统调度的单位</a:t>
          </a:r>
        </a:p>
      </dgm:t>
    </dgm:pt>
    <dgm:pt modelId="{78E0641E-7F47-457C-A531-CF793C1B2391}" type="parTrans" cxnId="{938A16E1-C4A9-4C97-9D66-8A6AD32EBBE8}">
      <dgm:prSet/>
      <dgm:spPr/>
      <dgm:t>
        <a:bodyPr/>
        <a:lstStyle/>
        <a:p>
          <a:endParaRPr lang="zh-CN" altLang="en-US"/>
        </a:p>
      </dgm:t>
    </dgm:pt>
    <dgm:pt modelId="{57AC15C3-0E4C-4FBA-A70C-8CC7D19FB4B1}" type="sibTrans" cxnId="{938A16E1-C4A9-4C97-9D66-8A6AD32EBBE8}">
      <dgm:prSet/>
      <dgm:spPr/>
      <dgm:t>
        <a:bodyPr/>
        <a:lstStyle/>
        <a:p>
          <a:endParaRPr lang="zh-CN" altLang="en-US"/>
        </a:p>
      </dgm:t>
    </dgm:pt>
    <dgm:pt modelId="{EC6BDB83-656F-4EA1-8BF0-2E995C468A91}">
      <dgm:prSet/>
      <dgm:spPr/>
      <dgm:t>
        <a:bodyPr/>
        <a:lstStyle/>
        <a:p>
          <a:pPr rtl="0"/>
          <a:r>
            <a:rPr lang="zh-CN"/>
            <a:t>进程切换需要的资源很最大，效率很低</a:t>
          </a:r>
        </a:p>
      </dgm:t>
    </dgm:pt>
    <dgm:pt modelId="{15129B12-3617-4BBF-A40B-81843795468C}" type="parTrans" cxnId="{58CB483C-081C-4A26-B8AD-D523A5D398BA}">
      <dgm:prSet/>
      <dgm:spPr/>
      <dgm:t>
        <a:bodyPr/>
        <a:lstStyle/>
        <a:p>
          <a:endParaRPr lang="zh-CN" altLang="en-US"/>
        </a:p>
      </dgm:t>
    </dgm:pt>
    <dgm:pt modelId="{D5278071-9AE1-497C-A504-C633FE759774}" type="sibTrans" cxnId="{58CB483C-081C-4A26-B8AD-D523A5D398BA}">
      <dgm:prSet/>
      <dgm:spPr/>
      <dgm:t>
        <a:bodyPr/>
        <a:lstStyle/>
        <a:p>
          <a:endParaRPr lang="zh-CN" altLang="en-US"/>
        </a:p>
      </dgm:t>
    </dgm:pt>
    <dgm:pt modelId="{FE427B3D-29A4-4691-A6F0-BC20D09F7BDE}">
      <dgm:prSet/>
      <dgm:spPr/>
      <dgm:t>
        <a:bodyPr/>
        <a:lstStyle/>
        <a:p>
          <a:pPr rtl="0"/>
          <a:r>
            <a:rPr lang="zh-CN"/>
            <a:t>线程切换需要的资源一般，效率一般（当然了在不考虑 </a:t>
          </a:r>
          <a:r>
            <a:rPr lang="en-US" dirty="0"/>
            <a:t>GIL </a:t>
          </a:r>
          <a:r>
            <a:rPr lang="zh-CN"/>
            <a:t>的情况下）</a:t>
          </a:r>
        </a:p>
      </dgm:t>
    </dgm:pt>
    <dgm:pt modelId="{F7A6CEE8-19BC-4D9C-AB49-78F25C33B5F8}" type="parTrans" cxnId="{B5E83A35-724B-42F4-9B21-85A445CA6DD2}">
      <dgm:prSet/>
      <dgm:spPr/>
      <dgm:t>
        <a:bodyPr/>
        <a:lstStyle/>
        <a:p>
          <a:endParaRPr lang="zh-CN" altLang="en-US"/>
        </a:p>
      </dgm:t>
    </dgm:pt>
    <dgm:pt modelId="{4973ED95-34A6-4424-B7ED-94D122597446}" type="sibTrans" cxnId="{B5E83A35-724B-42F4-9B21-85A445CA6DD2}">
      <dgm:prSet/>
      <dgm:spPr/>
      <dgm:t>
        <a:bodyPr/>
        <a:lstStyle/>
        <a:p>
          <a:endParaRPr lang="zh-CN" altLang="en-US"/>
        </a:p>
      </dgm:t>
    </dgm:pt>
    <dgm:pt modelId="{46B45E63-32F3-4185-AAF2-570FD8D3E972}">
      <dgm:prSet/>
      <dgm:spPr/>
      <dgm:t>
        <a:bodyPr/>
        <a:lstStyle/>
        <a:p>
          <a:pPr rtl="0"/>
          <a:r>
            <a:rPr lang="zh-CN"/>
            <a:t>协程切换任务资源很小，效率高</a:t>
          </a:r>
        </a:p>
      </dgm:t>
    </dgm:pt>
    <dgm:pt modelId="{99C5CD7F-40D9-4FDA-AC2F-F4B953680C31}" type="parTrans" cxnId="{9E0CD0EA-ED2E-4A79-9B09-667B9CD4D17F}">
      <dgm:prSet/>
      <dgm:spPr/>
      <dgm:t>
        <a:bodyPr/>
        <a:lstStyle/>
        <a:p>
          <a:endParaRPr lang="zh-CN" altLang="en-US"/>
        </a:p>
      </dgm:t>
    </dgm:pt>
    <dgm:pt modelId="{98469F7C-3091-4723-9E9A-141956EF2A73}" type="sibTrans" cxnId="{9E0CD0EA-ED2E-4A79-9B09-667B9CD4D17F}">
      <dgm:prSet/>
      <dgm:spPr/>
      <dgm:t>
        <a:bodyPr/>
        <a:lstStyle/>
        <a:p>
          <a:endParaRPr lang="zh-CN" altLang="en-US"/>
        </a:p>
      </dgm:t>
    </dgm:pt>
    <dgm:pt modelId="{023796A6-00FF-424D-8AC9-83F0EE843A36}">
      <dgm:prSet/>
      <dgm:spPr/>
      <dgm:t>
        <a:bodyPr/>
        <a:lstStyle/>
        <a:p>
          <a:pPr rtl="0"/>
          <a:r>
            <a:rPr lang="zh-CN" dirty="0"/>
            <a:t>多进程、多线程根据</a:t>
          </a:r>
          <a:r>
            <a:rPr lang="en-US" dirty="0"/>
            <a:t>cpu</a:t>
          </a:r>
          <a:r>
            <a:rPr lang="zh-CN" dirty="0"/>
            <a:t>核数不一样</a:t>
          </a:r>
          <a:r>
            <a:rPr lang="en-US" dirty="0"/>
            <a:t>,</a:t>
          </a:r>
          <a:r>
            <a:rPr lang="zh-CN" dirty="0"/>
            <a:t>可能是并行的，但是协程是在一个线程中</a:t>
          </a:r>
          <a:r>
            <a:rPr lang="en-US" dirty="0"/>
            <a:t>,</a:t>
          </a:r>
          <a:r>
            <a:rPr lang="zh-CN" dirty="0"/>
            <a:t>所以是并发</a:t>
          </a:r>
        </a:p>
      </dgm:t>
    </dgm:pt>
    <dgm:pt modelId="{6CAE6BAD-857F-448D-AAB7-EEB2086EE91A}" type="parTrans" cxnId="{97402811-A08C-49B1-8046-01FE0F8BB264}">
      <dgm:prSet/>
      <dgm:spPr/>
      <dgm:t>
        <a:bodyPr/>
        <a:lstStyle/>
        <a:p>
          <a:endParaRPr lang="zh-CN" altLang="en-US"/>
        </a:p>
      </dgm:t>
    </dgm:pt>
    <dgm:pt modelId="{DAED4105-E9D4-43A0-8FDE-DD226D80E9BA}" type="sibTrans" cxnId="{97402811-A08C-49B1-8046-01FE0F8BB264}">
      <dgm:prSet/>
      <dgm:spPr/>
      <dgm:t>
        <a:bodyPr/>
        <a:lstStyle/>
        <a:p>
          <a:endParaRPr lang="zh-CN" altLang="en-US"/>
        </a:p>
      </dgm:t>
    </dgm:pt>
    <dgm:pt modelId="{5AB86143-1545-45AD-A780-122FD0C76FD4}" type="pres">
      <dgm:prSet presAssocID="{F55A86CE-DFE9-4ED0-A694-81920AA8AD4F}" presName="linear" presStyleCnt="0">
        <dgm:presLayoutVars>
          <dgm:animLvl val="lvl"/>
          <dgm:resizeHandles val="exact"/>
        </dgm:presLayoutVars>
      </dgm:prSet>
      <dgm:spPr/>
    </dgm:pt>
    <dgm:pt modelId="{6760A712-6785-4189-A5D2-0EE1B3820559}" type="pres">
      <dgm:prSet presAssocID="{7C8CC67A-A4E0-42AA-A09F-3D50CE22C4D7}" presName="parentText" presStyleLbl="node1" presStyleIdx="0" presStyleCnt="6">
        <dgm:presLayoutVars>
          <dgm:chMax val="0"/>
          <dgm:bulletEnabled val="1"/>
        </dgm:presLayoutVars>
      </dgm:prSet>
      <dgm:spPr/>
    </dgm:pt>
    <dgm:pt modelId="{80DF3532-7EFA-4028-80AC-7D44BC09875A}" type="pres">
      <dgm:prSet presAssocID="{09A753E4-B7FE-4F51-AE51-DF6D0F595B0E}" presName="spacer" presStyleCnt="0"/>
      <dgm:spPr/>
    </dgm:pt>
    <dgm:pt modelId="{F2C3797F-1205-463F-B2BA-3A7B43F99C81}" type="pres">
      <dgm:prSet presAssocID="{EF2CF72F-1C3E-4543-AE52-EC4D3669F8A1}" presName="parentText" presStyleLbl="node1" presStyleIdx="1" presStyleCnt="6">
        <dgm:presLayoutVars>
          <dgm:chMax val="0"/>
          <dgm:bulletEnabled val="1"/>
        </dgm:presLayoutVars>
      </dgm:prSet>
      <dgm:spPr/>
    </dgm:pt>
    <dgm:pt modelId="{F809BE1E-F25B-4089-B68D-26CE3603D28C}" type="pres">
      <dgm:prSet presAssocID="{57AC15C3-0E4C-4FBA-A70C-8CC7D19FB4B1}" presName="spacer" presStyleCnt="0"/>
      <dgm:spPr/>
    </dgm:pt>
    <dgm:pt modelId="{A51AE9B3-F533-44B8-85DE-00A1C9553246}" type="pres">
      <dgm:prSet presAssocID="{EC6BDB83-656F-4EA1-8BF0-2E995C468A91}" presName="parentText" presStyleLbl="node1" presStyleIdx="2" presStyleCnt="6">
        <dgm:presLayoutVars>
          <dgm:chMax val="0"/>
          <dgm:bulletEnabled val="1"/>
        </dgm:presLayoutVars>
      </dgm:prSet>
      <dgm:spPr/>
    </dgm:pt>
    <dgm:pt modelId="{1A061512-B834-420B-987F-EA0AF808BE2F}" type="pres">
      <dgm:prSet presAssocID="{D5278071-9AE1-497C-A504-C633FE759774}" presName="spacer" presStyleCnt="0"/>
      <dgm:spPr/>
    </dgm:pt>
    <dgm:pt modelId="{05A36DF2-F08D-4D93-AD4A-03BEF7B78174}" type="pres">
      <dgm:prSet presAssocID="{FE427B3D-29A4-4691-A6F0-BC20D09F7BDE}" presName="parentText" presStyleLbl="node1" presStyleIdx="3" presStyleCnt="6">
        <dgm:presLayoutVars>
          <dgm:chMax val="0"/>
          <dgm:bulletEnabled val="1"/>
        </dgm:presLayoutVars>
      </dgm:prSet>
      <dgm:spPr/>
    </dgm:pt>
    <dgm:pt modelId="{15B8C8A0-C216-4728-B542-FA38390BD48E}" type="pres">
      <dgm:prSet presAssocID="{4973ED95-34A6-4424-B7ED-94D122597446}" presName="spacer" presStyleCnt="0"/>
      <dgm:spPr/>
    </dgm:pt>
    <dgm:pt modelId="{5D679AB7-4A66-4270-811A-3FBA04A3A9DC}" type="pres">
      <dgm:prSet presAssocID="{46B45E63-32F3-4185-AAF2-570FD8D3E972}" presName="parentText" presStyleLbl="node1" presStyleIdx="4" presStyleCnt="6">
        <dgm:presLayoutVars>
          <dgm:chMax val="0"/>
          <dgm:bulletEnabled val="1"/>
        </dgm:presLayoutVars>
      </dgm:prSet>
      <dgm:spPr/>
    </dgm:pt>
    <dgm:pt modelId="{34135308-6A92-4EE2-BFBC-E708E706F90E}" type="pres">
      <dgm:prSet presAssocID="{98469F7C-3091-4723-9E9A-141956EF2A73}" presName="spacer" presStyleCnt="0"/>
      <dgm:spPr/>
    </dgm:pt>
    <dgm:pt modelId="{2EE8EC84-3DAE-47FF-BC08-D6E30723157E}" type="pres">
      <dgm:prSet presAssocID="{023796A6-00FF-424D-8AC9-83F0EE843A36}" presName="parentText" presStyleLbl="node1" presStyleIdx="5" presStyleCnt="6">
        <dgm:presLayoutVars>
          <dgm:chMax val="0"/>
          <dgm:bulletEnabled val="1"/>
        </dgm:presLayoutVars>
      </dgm:prSet>
      <dgm:spPr/>
    </dgm:pt>
  </dgm:ptLst>
  <dgm:cxnLst>
    <dgm:cxn modelId="{97402811-A08C-49B1-8046-01FE0F8BB264}" srcId="{F55A86CE-DFE9-4ED0-A694-81920AA8AD4F}" destId="{023796A6-00FF-424D-8AC9-83F0EE843A36}" srcOrd="5" destOrd="0" parTransId="{6CAE6BAD-857F-448D-AAB7-EEB2086EE91A}" sibTransId="{DAED4105-E9D4-43A0-8FDE-DD226D80E9BA}"/>
    <dgm:cxn modelId="{97048B1C-8A7C-41AB-B4A1-8CE2A74D33BC}" type="presOf" srcId="{46B45E63-32F3-4185-AAF2-570FD8D3E972}" destId="{5D679AB7-4A66-4270-811A-3FBA04A3A9DC}" srcOrd="0" destOrd="0" presId="urn:microsoft.com/office/officeart/2005/8/layout/vList2#10"/>
    <dgm:cxn modelId="{2E22EA1C-4E7D-4A50-9E1B-8B2A268795E0}" type="presOf" srcId="{F55A86CE-DFE9-4ED0-A694-81920AA8AD4F}" destId="{5AB86143-1545-45AD-A780-122FD0C76FD4}" srcOrd="0" destOrd="0" presId="urn:microsoft.com/office/officeart/2005/8/layout/vList2#10"/>
    <dgm:cxn modelId="{00515E2A-6273-4656-9640-FB0D2362553C}" type="presOf" srcId="{7C8CC67A-A4E0-42AA-A09F-3D50CE22C4D7}" destId="{6760A712-6785-4189-A5D2-0EE1B3820559}" srcOrd="0" destOrd="0" presId="urn:microsoft.com/office/officeart/2005/8/layout/vList2#10"/>
    <dgm:cxn modelId="{B5E83A35-724B-42F4-9B21-85A445CA6DD2}" srcId="{F55A86CE-DFE9-4ED0-A694-81920AA8AD4F}" destId="{FE427B3D-29A4-4691-A6F0-BC20D09F7BDE}" srcOrd="3" destOrd="0" parTransId="{F7A6CEE8-19BC-4D9C-AB49-78F25C33B5F8}" sibTransId="{4973ED95-34A6-4424-B7ED-94D122597446}"/>
    <dgm:cxn modelId="{A2F5FF35-7638-441D-A477-8798B2835BE7}" srcId="{F55A86CE-DFE9-4ED0-A694-81920AA8AD4F}" destId="{7C8CC67A-A4E0-42AA-A09F-3D50CE22C4D7}" srcOrd="0" destOrd="0" parTransId="{6EE60BE8-74BC-4F85-A75A-C1D7E5E2B8E9}" sibTransId="{09A753E4-B7FE-4F51-AE51-DF6D0F595B0E}"/>
    <dgm:cxn modelId="{58CB483C-081C-4A26-B8AD-D523A5D398BA}" srcId="{F55A86CE-DFE9-4ED0-A694-81920AA8AD4F}" destId="{EC6BDB83-656F-4EA1-8BF0-2E995C468A91}" srcOrd="2" destOrd="0" parTransId="{15129B12-3617-4BBF-A40B-81843795468C}" sibTransId="{D5278071-9AE1-497C-A504-C633FE759774}"/>
    <dgm:cxn modelId="{3BC59CB0-11A6-4373-95AC-4625F297AE7E}" type="presOf" srcId="{FE427B3D-29A4-4691-A6F0-BC20D09F7BDE}" destId="{05A36DF2-F08D-4D93-AD4A-03BEF7B78174}" srcOrd="0" destOrd="0" presId="urn:microsoft.com/office/officeart/2005/8/layout/vList2#10"/>
    <dgm:cxn modelId="{8A53EFB7-8914-4639-AD47-73FD0A239B3D}" type="presOf" srcId="{EF2CF72F-1C3E-4543-AE52-EC4D3669F8A1}" destId="{F2C3797F-1205-463F-B2BA-3A7B43F99C81}" srcOrd="0" destOrd="0" presId="urn:microsoft.com/office/officeart/2005/8/layout/vList2#10"/>
    <dgm:cxn modelId="{CDD01BCF-89D8-4E96-9AFB-FBDDEE608ECF}" type="presOf" srcId="{EC6BDB83-656F-4EA1-8BF0-2E995C468A91}" destId="{A51AE9B3-F533-44B8-85DE-00A1C9553246}" srcOrd="0" destOrd="0" presId="urn:microsoft.com/office/officeart/2005/8/layout/vList2#10"/>
    <dgm:cxn modelId="{36E7FBCF-4BD8-4904-85DF-155B100EAE08}" type="presOf" srcId="{023796A6-00FF-424D-8AC9-83F0EE843A36}" destId="{2EE8EC84-3DAE-47FF-BC08-D6E30723157E}" srcOrd="0" destOrd="0" presId="urn:microsoft.com/office/officeart/2005/8/layout/vList2#10"/>
    <dgm:cxn modelId="{938A16E1-C4A9-4C97-9D66-8A6AD32EBBE8}" srcId="{F55A86CE-DFE9-4ED0-A694-81920AA8AD4F}" destId="{EF2CF72F-1C3E-4543-AE52-EC4D3669F8A1}" srcOrd="1" destOrd="0" parTransId="{78E0641E-7F47-457C-A531-CF793C1B2391}" sibTransId="{57AC15C3-0E4C-4FBA-A70C-8CC7D19FB4B1}"/>
    <dgm:cxn modelId="{9E0CD0EA-ED2E-4A79-9B09-667B9CD4D17F}" srcId="{F55A86CE-DFE9-4ED0-A694-81920AA8AD4F}" destId="{46B45E63-32F3-4185-AAF2-570FD8D3E972}" srcOrd="4" destOrd="0" parTransId="{99C5CD7F-40D9-4FDA-AC2F-F4B953680C31}" sibTransId="{98469F7C-3091-4723-9E9A-141956EF2A73}"/>
    <dgm:cxn modelId="{ADF3E6EA-D4C4-4637-879D-5159E80438C8}" type="presParOf" srcId="{5AB86143-1545-45AD-A780-122FD0C76FD4}" destId="{6760A712-6785-4189-A5D2-0EE1B3820559}" srcOrd="0" destOrd="0" presId="urn:microsoft.com/office/officeart/2005/8/layout/vList2#10"/>
    <dgm:cxn modelId="{4963AB18-B522-499D-8988-8DC1694F4A0B}" type="presParOf" srcId="{5AB86143-1545-45AD-A780-122FD0C76FD4}" destId="{80DF3532-7EFA-4028-80AC-7D44BC09875A}" srcOrd="1" destOrd="0" presId="urn:microsoft.com/office/officeart/2005/8/layout/vList2#10"/>
    <dgm:cxn modelId="{543B0965-863C-44B3-A517-F2FBD55718AB}" type="presParOf" srcId="{5AB86143-1545-45AD-A780-122FD0C76FD4}" destId="{F2C3797F-1205-463F-B2BA-3A7B43F99C81}" srcOrd="2" destOrd="0" presId="urn:microsoft.com/office/officeart/2005/8/layout/vList2#10"/>
    <dgm:cxn modelId="{C7F5BE4E-52BD-4D63-808B-51A87F1571C2}" type="presParOf" srcId="{5AB86143-1545-45AD-A780-122FD0C76FD4}" destId="{F809BE1E-F25B-4089-B68D-26CE3603D28C}" srcOrd="3" destOrd="0" presId="urn:microsoft.com/office/officeart/2005/8/layout/vList2#10"/>
    <dgm:cxn modelId="{D98F288F-0677-4CCC-96E2-85725D029AC6}" type="presParOf" srcId="{5AB86143-1545-45AD-A780-122FD0C76FD4}" destId="{A51AE9B3-F533-44B8-85DE-00A1C9553246}" srcOrd="4" destOrd="0" presId="urn:microsoft.com/office/officeart/2005/8/layout/vList2#10"/>
    <dgm:cxn modelId="{354585C5-8059-43FE-BB35-180E9F7C4496}" type="presParOf" srcId="{5AB86143-1545-45AD-A780-122FD0C76FD4}" destId="{1A061512-B834-420B-987F-EA0AF808BE2F}" srcOrd="5" destOrd="0" presId="urn:microsoft.com/office/officeart/2005/8/layout/vList2#10"/>
    <dgm:cxn modelId="{0D073B5A-0C7C-400F-BB6A-85B3C7FCA064}" type="presParOf" srcId="{5AB86143-1545-45AD-A780-122FD0C76FD4}" destId="{05A36DF2-F08D-4D93-AD4A-03BEF7B78174}" srcOrd="6" destOrd="0" presId="urn:microsoft.com/office/officeart/2005/8/layout/vList2#10"/>
    <dgm:cxn modelId="{9FE6D376-5A8B-4E93-872A-6A82304EFDF5}" type="presParOf" srcId="{5AB86143-1545-45AD-A780-122FD0C76FD4}" destId="{15B8C8A0-C216-4728-B542-FA38390BD48E}" srcOrd="7" destOrd="0" presId="urn:microsoft.com/office/officeart/2005/8/layout/vList2#10"/>
    <dgm:cxn modelId="{5CA47E02-4432-4DF7-A213-D12852336630}" type="presParOf" srcId="{5AB86143-1545-45AD-A780-122FD0C76FD4}" destId="{5D679AB7-4A66-4270-811A-3FBA04A3A9DC}" srcOrd="8" destOrd="0" presId="urn:microsoft.com/office/officeart/2005/8/layout/vList2#10"/>
    <dgm:cxn modelId="{007D9EC6-1D0E-43B5-A569-F657DC662991}" type="presParOf" srcId="{5AB86143-1545-45AD-A780-122FD0C76FD4}" destId="{34135308-6A92-4EE2-BFBC-E708E706F90E}" srcOrd="9" destOrd="0" presId="urn:microsoft.com/office/officeart/2005/8/layout/vList2#10"/>
    <dgm:cxn modelId="{F5DCB7AF-C7AF-445B-8203-1B029DCC9CC3}" type="presParOf" srcId="{5AB86143-1545-45AD-A780-122FD0C76FD4}" destId="{2EE8EC84-3DAE-47FF-BC08-D6E30723157E}" srcOrd="10" destOrd="0" presId="urn:microsoft.com/office/officeart/2005/8/layout/vList2#10"/>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5F4207-4441-4511-81D2-4982975EE57B}">
      <dsp:nvSpPr>
        <dsp:cNvPr id="0" name=""/>
        <dsp:cNvSpPr/>
      </dsp:nvSpPr>
      <dsp:spPr>
        <a:xfrm>
          <a:off x="0" y="29511"/>
          <a:ext cx="8055237" cy="39487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rtl="0">
            <a:lnSpc>
              <a:spcPct val="90000"/>
            </a:lnSpc>
            <a:spcBef>
              <a:spcPct val="0"/>
            </a:spcBef>
            <a:spcAft>
              <a:spcPct val="35000"/>
            </a:spcAft>
            <a:buNone/>
          </a:pPr>
          <a:r>
            <a:rPr lang="zh-CN" altLang="en-US" sz="1500" kern="1200" dirty="0"/>
            <a:t>能够</a:t>
          </a:r>
          <a:r>
            <a:rPr lang="zh-CN" sz="1500" kern="1200" dirty="0"/>
            <a:t>甄别</a:t>
          </a:r>
          <a:r>
            <a:rPr lang="zh-CN" altLang="en-US" sz="1500" kern="1200" dirty="0"/>
            <a:t>线程的主线程、子线程</a:t>
          </a:r>
          <a:endParaRPr lang="zh-CN" sz="1500" kern="1200" dirty="0"/>
        </a:p>
      </dsp:txBody>
      <dsp:txXfrm>
        <a:off x="19276" y="48787"/>
        <a:ext cx="8016685" cy="356323"/>
      </dsp:txXfrm>
    </dsp:sp>
    <dsp:sp modelId="{D4A1308C-016A-4F36-A490-32130EAB75C7}">
      <dsp:nvSpPr>
        <dsp:cNvPr id="0" name=""/>
        <dsp:cNvSpPr/>
      </dsp:nvSpPr>
      <dsp:spPr>
        <a:xfrm>
          <a:off x="0" y="467586"/>
          <a:ext cx="8055237" cy="394875"/>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rtl="0">
            <a:lnSpc>
              <a:spcPct val="90000"/>
            </a:lnSpc>
            <a:spcBef>
              <a:spcPct val="0"/>
            </a:spcBef>
            <a:spcAft>
              <a:spcPct val="35000"/>
            </a:spcAft>
            <a:buNone/>
          </a:pPr>
          <a:r>
            <a:rPr lang="zh-CN" altLang="en-US" sz="1500" kern="1200" dirty="0"/>
            <a:t>掌握线程的执行顺序</a:t>
          </a:r>
          <a:endParaRPr lang="zh-CN" sz="1500" kern="1200" dirty="0"/>
        </a:p>
      </dsp:txBody>
      <dsp:txXfrm>
        <a:off x="19276" y="486862"/>
        <a:ext cx="8016685" cy="356323"/>
      </dsp:txXfrm>
    </dsp:sp>
    <dsp:sp modelId="{61C1ECD7-028D-418B-9EEF-9A4450F42E44}">
      <dsp:nvSpPr>
        <dsp:cNvPr id="0" name=""/>
        <dsp:cNvSpPr/>
      </dsp:nvSpPr>
      <dsp:spPr>
        <a:xfrm>
          <a:off x="0" y="905661"/>
          <a:ext cx="8055237" cy="394875"/>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rtl="0">
            <a:lnSpc>
              <a:spcPct val="90000"/>
            </a:lnSpc>
            <a:spcBef>
              <a:spcPct val="0"/>
            </a:spcBef>
            <a:spcAft>
              <a:spcPct val="35000"/>
            </a:spcAft>
            <a:buNone/>
          </a:pPr>
          <a:r>
            <a:rPr lang="zh-CN" sz="1500" kern="1200" dirty="0"/>
            <a:t>解释</a:t>
          </a:r>
          <a:r>
            <a:rPr lang="zh-CN" altLang="en-US" sz="1500" kern="1200" dirty="0"/>
            <a:t>线程共享全局变量并且发现其带来的问题</a:t>
          </a:r>
          <a:endParaRPr lang="zh-CN" sz="1500" kern="1200" dirty="0"/>
        </a:p>
      </dsp:txBody>
      <dsp:txXfrm>
        <a:off x="19276" y="924937"/>
        <a:ext cx="8016685" cy="356323"/>
      </dsp:txXfrm>
    </dsp:sp>
    <dsp:sp modelId="{C8E89A88-237D-486F-AFA6-DF164FC19373}">
      <dsp:nvSpPr>
        <dsp:cNvPr id="0" name=""/>
        <dsp:cNvSpPr/>
      </dsp:nvSpPr>
      <dsp:spPr>
        <a:xfrm>
          <a:off x="0" y="1343736"/>
          <a:ext cx="8055237" cy="394875"/>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zh-CN" altLang="en-US" sz="1500" kern="1200" dirty="0"/>
            <a:t>掌握线程互斥锁使用</a:t>
          </a:r>
        </a:p>
      </dsp:txBody>
      <dsp:txXfrm>
        <a:off x="19276" y="1363012"/>
        <a:ext cx="8016685" cy="356323"/>
      </dsp:txXfrm>
    </dsp:sp>
    <dsp:sp modelId="{B7AB4485-E3A1-4BAE-B419-9FD1704FC77F}">
      <dsp:nvSpPr>
        <dsp:cNvPr id="0" name=""/>
        <dsp:cNvSpPr/>
      </dsp:nvSpPr>
      <dsp:spPr>
        <a:xfrm>
          <a:off x="0" y="1781812"/>
          <a:ext cx="8055237" cy="394875"/>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rtl="0">
            <a:lnSpc>
              <a:spcPct val="90000"/>
            </a:lnSpc>
            <a:spcBef>
              <a:spcPct val="0"/>
            </a:spcBef>
            <a:spcAft>
              <a:spcPct val="35000"/>
            </a:spcAft>
            <a:buNone/>
          </a:pPr>
          <a:r>
            <a:rPr lang="zh-CN" altLang="en-US" sz="1500" kern="1200" dirty="0"/>
            <a:t>能够解决死锁问题</a:t>
          </a:r>
          <a:endParaRPr lang="zh-CN" sz="1500" kern="1200" dirty="0"/>
        </a:p>
      </dsp:txBody>
      <dsp:txXfrm>
        <a:off x="19276" y="1801088"/>
        <a:ext cx="8016685" cy="356323"/>
      </dsp:txXfrm>
    </dsp:sp>
    <dsp:sp modelId="{AAD00CBA-3765-41B6-98BA-C99CF51C7DF1}">
      <dsp:nvSpPr>
        <dsp:cNvPr id="0" name=""/>
        <dsp:cNvSpPr/>
      </dsp:nvSpPr>
      <dsp:spPr>
        <a:xfrm>
          <a:off x="0" y="2219887"/>
          <a:ext cx="8055237" cy="39487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rtl="0">
            <a:lnSpc>
              <a:spcPct val="90000"/>
            </a:lnSpc>
            <a:spcBef>
              <a:spcPct val="0"/>
            </a:spcBef>
            <a:spcAft>
              <a:spcPct val="35000"/>
            </a:spcAft>
            <a:buNone/>
          </a:pPr>
          <a:r>
            <a:rPr lang="zh-CN" altLang="en-US" sz="1500" kern="1200" dirty="0"/>
            <a:t>了解线程、进程、协程的区别</a:t>
          </a:r>
          <a:endParaRPr lang="zh-CN" sz="1500" kern="1200" dirty="0"/>
        </a:p>
      </dsp:txBody>
      <dsp:txXfrm>
        <a:off x="19276" y="2239163"/>
        <a:ext cx="8016685" cy="356323"/>
      </dsp:txXfrm>
    </dsp:sp>
    <dsp:sp modelId="{CDE9B9EB-E810-43F8-A97F-C311617486AF}">
      <dsp:nvSpPr>
        <dsp:cNvPr id="0" name=""/>
        <dsp:cNvSpPr/>
      </dsp:nvSpPr>
      <dsp:spPr>
        <a:xfrm>
          <a:off x="0" y="2657962"/>
          <a:ext cx="8055237" cy="394875"/>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rtl="0">
            <a:lnSpc>
              <a:spcPct val="90000"/>
            </a:lnSpc>
            <a:spcBef>
              <a:spcPct val="0"/>
            </a:spcBef>
            <a:spcAft>
              <a:spcPct val="35000"/>
            </a:spcAft>
            <a:buNone/>
          </a:pPr>
          <a:r>
            <a:rPr lang="zh-CN" altLang="en-US" sz="1500" kern="1200" dirty="0"/>
            <a:t>学会如何创建协程</a:t>
          </a:r>
          <a:endParaRPr lang="en-US" altLang="zh-CN" sz="1500" kern="1200" dirty="0"/>
        </a:p>
      </dsp:txBody>
      <dsp:txXfrm>
        <a:off x="19276" y="2677238"/>
        <a:ext cx="8016685" cy="35632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7A6A98-59BE-483D-A1BF-9C0501DCD9F4}">
      <dsp:nvSpPr>
        <dsp:cNvPr id="0" name=""/>
        <dsp:cNvSpPr/>
      </dsp:nvSpPr>
      <dsp:spPr>
        <a:xfrm>
          <a:off x="0" y="25343"/>
          <a:ext cx="4817996" cy="394875"/>
        </a:xfrm>
        <a:prstGeom prst="roundRect">
          <a:avLst/>
        </a:prstGeom>
        <a:solidFill>
          <a:srgbClr val="FFC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rtl="0">
            <a:lnSpc>
              <a:spcPct val="90000"/>
            </a:lnSpc>
            <a:spcBef>
              <a:spcPct val="0"/>
            </a:spcBef>
            <a:spcAft>
              <a:spcPct val="35000"/>
            </a:spcAft>
            <a:buNone/>
          </a:pPr>
          <a:r>
            <a:rPr lang="zh-CN" altLang="en-US" sz="1500" kern="1200" dirty="0"/>
            <a:t>线</a:t>
          </a:r>
          <a:r>
            <a:rPr lang="zh-CN" sz="1500" kern="1200" dirty="0"/>
            <a:t>程的</a:t>
          </a:r>
          <a:r>
            <a:rPr lang="zh-CN" altLang="en-US" sz="1500" kern="1200" dirty="0"/>
            <a:t>执行顺序</a:t>
          </a:r>
          <a:endParaRPr lang="zh-CN" sz="1500" kern="1200" dirty="0"/>
        </a:p>
      </dsp:txBody>
      <dsp:txXfrm>
        <a:off x="19276" y="44619"/>
        <a:ext cx="4779444" cy="356323"/>
      </dsp:txXfrm>
    </dsp:sp>
    <dsp:sp modelId="{6FF387C1-097B-497C-B043-6E9C03376659}">
      <dsp:nvSpPr>
        <dsp:cNvPr id="0" name=""/>
        <dsp:cNvSpPr/>
      </dsp:nvSpPr>
      <dsp:spPr>
        <a:xfrm>
          <a:off x="0" y="463418"/>
          <a:ext cx="4817996" cy="394875"/>
        </a:xfrm>
        <a:prstGeom prst="roundRect">
          <a:avLst/>
        </a:prstGeom>
        <a:solidFill>
          <a:srgbClr val="00B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rtl="0">
            <a:lnSpc>
              <a:spcPct val="90000"/>
            </a:lnSpc>
            <a:spcBef>
              <a:spcPct val="0"/>
            </a:spcBef>
            <a:spcAft>
              <a:spcPct val="35000"/>
            </a:spcAft>
            <a:buNone/>
          </a:pPr>
          <a:r>
            <a:rPr lang="zh-CN" altLang="en-US" sz="1500" kern="1200" dirty="0"/>
            <a:t>多线程共享全局变量验证</a:t>
          </a:r>
          <a:endParaRPr lang="zh-CN" sz="1500" kern="1200" dirty="0"/>
        </a:p>
      </dsp:txBody>
      <dsp:txXfrm>
        <a:off x="19276" y="482694"/>
        <a:ext cx="4779444" cy="356323"/>
      </dsp:txXfrm>
    </dsp:sp>
    <dsp:sp modelId="{7E056B4C-F13B-422D-AA72-5D55A63B96D7}">
      <dsp:nvSpPr>
        <dsp:cNvPr id="0" name=""/>
        <dsp:cNvSpPr/>
      </dsp:nvSpPr>
      <dsp:spPr>
        <a:xfrm>
          <a:off x="0" y="901493"/>
          <a:ext cx="4817996" cy="39487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rtl="0">
            <a:lnSpc>
              <a:spcPct val="90000"/>
            </a:lnSpc>
            <a:spcBef>
              <a:spcPct val="0"/>
            </a:spcBef>
            <a:spcAft>
              <a:spcPct val="35000"/>
            </a:spcAft>
            <a:buNone/>
          </a:pPr>
          <a:r>
            <a:rPr lang="zh-CN" altLang="en-US" sz="1500" kern="1200" dirty="0"/>
            <a:t>互斥锁</a:t>
          </a:r>
          <a:endParaRPr lang="zh-CN" sz="1500" kern="1200" dirty="0"/>
        </a:p>
      </dsp:txBody>
      <dsp:txXfrm>
        <a:off x="19276" y="920769"/>
        <a:ext cx="4779444" cy="356323"/>
      </dsp:txXfrm>
    </dsp:sp>
    <dsp:sp modelId="{5CBEE5AC-A266-4548-9137-4628C0E603E2}">
      <dsp:nvSpPr>
        <dsp:cNvPr id="0" name=""/>
        <dsp:cNvSpPr/>
      </dsp:nvSpPr>
      <dsp:spPr>
        <a:xfrm>
          <a:off x="0" y="1339568"/>
          <a:ext cx="4817996" cy="394875"/>
        </a:xfrm>
        <a:prstGeom prst="roundRect">
          <a:avLst/>
        </a:prstGeom>
        <a:solidFill>
          <a:schemeClr val="bg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rtl="0">
            <a:lnSpc>
              <a:spcPct val="90000"/>
            </a:lnSpc>
            <a:spcBef>
              <a:spcPct val="0"/>
            </a:spcBef>
            <a:spcAft>
              <a:spcPct val="35000"/>
            </a:spcAft>
            <a:buNone/>
          </a:pPr>
          <a:r>
            <a:rPr lang="zh-CN" altLang="en-US" sz="1500" kern="1200" dirty="0"/>
            <a:t>死锁</a:t>
          </a:r>
          <a:endParaRPr lang="zh-CN" sz="1500" kern="1200" dirty="0"/>
        </a:p>
      </dsp:txBody>
      <dsp:txXfrm>
        <a:off x="19276" y="1358844"/>
        <a:ext cx="4779444" cy="356323"/>
      </dsp:txXfrm>
    </dsp:sp>
    <dsp:sp modelId="{FACC1C22-C2E6-4CD2-B40E-0ECD469BA6D6}">
      <dsp:nvSpPr>
        <dsp:cNvPr id="0" name=""/>
        <dsp:cNvSpPr/>
      </dsp:nvSpPr>
      <dsp:spPr>
        <a:xfrm>
          <a:off x="0" y="1777643"/>
          <a:ext cx="4817996" cy="394875"/>
        </a:xfrm>
        <a:prstGeom prst="roundRect">
          <a:avLst/>
        </a:prstGeom>
        <a:solidFill>
          <a:schemeClr val="accent4">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rtl="0">
            <a:lnSpc>
              <a:spcPct val="90000"/>
            </a:lnSpc>
            <a:spcBef>
              <a:spcPct val="0"/>
            </a:spcBef>
            <a:spcAft>
              <a:spcPct val="35000"/>
            </a:spcAft>
            <a:buNone/>
          </a:pPr>
          <a:r>
            <a:rPr lang="zh-CN" altLang="en-US" sz="1500" kern="1200" dirty="0"/>
            <a:t>利用</a:t>
          </a:r>
          <a:r>
            <a:rPr lang="en-US" sz="1500" kern="1200" dirty="0"/>
            <a:t>greenlet</a:t>
          </a:r>
          <a:r>
            <a:rPr lang="zh-CN" altLang="en-US" sz="1500" kern="1200" dirty="0"/>
            <a:t>和</a:t>
          </a:r>
          <a:r>
            <a:rPr lang="en-US" sz="1500" kern="1200" dirty="0"/>
            <a:t>gevent</a:t>
          </a:r>
          <a:r>
            <a:rPr lang="zh-CN" altLang="en-US" sz="1500" kern="1200" dirty="0"/>
            <a:t>创建协程</a:t>
          </a:r>
          <a:endParaRPr lang="zh-CN" sz="1500" kern="1200" dirty="0"/>
        </a:p>
      </dsp:txBody>
      <dsp:txXfrm>
        <a:off x="19276" y="1796919"/>
        <a:ext cx="4779444" cy="35632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4466B7-0ED4-484F-AD24-DE62ABFBC066}">
      <dsp:nvSpPr>
        <dsp:cNvPr id="0" name=""/>
        <dsp:cNvSpPr/>
      </dsp:nvSpPr>
      <dsp:spPr>
        <a:xfrm>
          <a:off x="0" y="63383"/>
          <a:ext cx="6096000" cy="51947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rtl="0">
            <a:lnSpc>
              <a:spcPct val="90000"/>
            </a:lnSpc>
            <a:spcBef>
              <a:spcPct val="0"/>
            </a:spcBef>
            <a:spcAft>
              <a:spcPct val="35000"/>
            </a:spcAft>
            <a:buNone/>
          </a:pPr>
          <a:r>
            <a:rPr lang="zh-CN" sz="1200" kern="1200"/>
            <a:t>每个线程一定会有一个名字，尽管上面的例子中没有指定线程对象的</a:t>
          </a:r>
          <a:r>
            <a:rPr lang="en-US" sz="1200" kern="1200" dirty="0"/>
            <a:t>name</a:t>
          </a:r>
          <a:r>
            <a:rPr lang="zh-CN" sz="1200" kern="1200"/>
            <a:t>，但是</a:t>
          </a:r>
          <a:r>
            <a:rPr lang="en-US" sz="1200" kern="1200" dirty="0"/>
            <a:t>python</a:t>
          </a:r>
          <a:r>
            <a:rPr lang="zh-CN" sz="1200" kern="1200"/>
            <a:t>会自动为线程指定一个名字。</a:t>
          </a:r>
        </a:p>
      </dsp:txBody>
      <dsp:txXfrm>
        <a:off x="25359" y="88742"/>
        <a:ext cx="6045282" cy="468761"/>
      </dsp:txXfrm>
    </dsp:sp>
    <dsp:sp modelId="{5B3E29B3-8876-44B7-AB7F-DA9F64D616C3}">
      <dsp:nvSpPr>
        <dsp:cNvPr id="0" name=""/>
        <dsp:cNvSpPr/>
      </dsp:nvSpPr>
      <dsp:spPr>
        <a:xfrm>
          <a:off x="0" y="617423"/>
          <a:ext cx="6096000" cy="51947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rtl="0">
            <a:lnSpc>
              <a:spcPct val="90000"/>
            </a:lnSpc>
            <a:spcBef>
              <a:spcPct val="0"/>
            </a:spcBef>
            <a:spcAft>
              <a:spcPct val="35000"/>
            </a:spcAft>
            <a:buNone/>
          </a:pPr>
          <a:r>
            <a:rPr lang="zh-CN" sz="1200" kern="1200"/>
            <a:t>当线程的</a:t>
          </a:r>
          <a:r>
            <a:rPr lang="en-US" sz="1200" kern="1200" dirty="0"/>
            <a:t>run()</a:t>
          </a:r>
          <a:r>
            <a:rPr lang="zh-CN" sz="1200" kern="1200"/>
            <a:t>方法结束时该线程完成。</a:t>
          </a:r>
        </a:p>
      </dsp:txBody>
      <dsp:txXfrm>
        <a:off x="25359" y="642782"/>
        <a:ext cx="6045282" cy="468761"/>
      </dsp:txXfrm>
    </dsp:sp>
    <dsp:sp modelId="{0B4427F2-DCBB-4826-B17A-02E30AAC8436}">
      <dsp:nvSpPr>
        <dsp:cNvPr id="0" name=""/>
        <dsp:cNvSpPr/>
      </dsp:nvSpPr>
      <dsp:spPr>
        <a:xfrm>
          <a:off x="0" y="1171462"/>
          <a:ext cx="6096000" cy="51947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rtl="0">
            <a:lnSpc>
              <a:spcPct val="90000"/>
            </a:lnSpc>
            <a:spcBef>
              <a:spcPct val="0"/>
            </a:spcBef>
            <a:spcAft>
              <a:spcPct val="35000"/>
            </a:spcAft>
            <a:buNone/>
          </a:pPr>
          <a:r>
            <a:rPr lang="zh-CN" altLang="en-US" sz="1200" kern="1200" dirty="0"/>
            <a:t>无法控制线程调度顺序，但可以通过别的方式来影响线程调度的方式</a:t>
          </a:r>
        </a:p>
      </dsp:txBody>
      <dsp:txXfrm>
        <a:off x="25359" y="1196821"/>
        <a:ext cx="6045282" cy="46876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CBD6B2-4DBD-4B62-BAE7-D0B8BF9577CB}">
      <dsp:nvSpPr>
        <dsp:cNvPr id="0" name=""/>
        <dsp:cNvSpPr/>
      </dsp:nvSpPr>
      <dsp:spPr>
        <a:xfrm>
          <a:off x="0" y="16773"/>
          <a:ext cx="6096000" cy="56467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rtl="0">
            <a:lnSpc>
              <a:spcPct val="90000"/>
            </a:lnSpc>
            <a:spcBef>
              <a:spcPct val="0"/>
            </a:spcBef>
            <a:spcAft>
              <a:spcPct val="35000"/>
            </a:spcAft>
            <a:buNone/>
          </a:pPr>
          <a:r>
            <a:rPr lang="zh-CN" altLang="en-US" sz="1300" kern="1200"/>
            <a:t>在一个进程内的所有线程共享全局变量，很方便在多个线程间共享数据</a:t>
          </a:r>
        </a:p>
      </dsp:txBody>
      <dsp:txXfrm>
        <a:off x="27565" y="44338"/>
        <a:ext cx="6040870" cy="509541"/>
      </dsp:txXfrm>
    </dsp:sp>
    <dsp:sp modelId="{459A4E69-A527-4EF7-A07F-C70965E47847}">
      <dsp:nvSpPr>
        <dsp:cNvPr id="0" name=""/>
        <dsp:cNvSpPr/>
      </dsp:nvSpPr>
      <dsp:spPr>
        <a:xfrm>
          <a:off x="0" y="618884"/>
          <a:ext cx="6096000" cy="56467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rtl="0">
            <a:lnSpc>
              <a:spcPct val="90000"/>
            </a:lnSpc>
            <a:spcBef>
              <a:spcPct val="0"/>
            </a:spcBef>
            <a:spcAft>
              <a:spcPct val="35000"/>
            </a:spcAft>
            <a:buNone/>
          </a:pPr>
          <a:r>
            <a:rPr lang="zh-CN" altLang="en-US" sz="1300" kern="1200"/>
            <a:t>缺点就是，线程是对全局变量随意遂改可能造成多线程之间对全局变量的混乱（即线程非安全）</a:t>
          </a:r>
        </a:p>
      </dsp:txBody>
      <dsp:txXfrm>
        <a:off x="27565" y="646449"/>
        <a:ext cx="6040870" cy="50954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77FAC0-FD83-403F-9DE2-1B82191344E7}">
      <dsp:nvSpPr>
        <dsp:cNvPr id="0" name=""/>
        <dsp:cNvSpPr/>
      </dsp:nvSpPr>
      <dsp:spPr>
        <a:xfrm>
          <a:off x="0" y="291975"/>
          <a:ext cx="7396681" cy="45125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rtl="0">
            <a:lnSpc>
              <a:spcPct val="90000"/>
            </a:lnSpc>
            <a:spcBef>
              <a:spcPct val="0"/>
            </a:spcBef>
            <a:spcAft>
              <a:spcPct val="35000"/>
            </a:spcAft>
            <a:buNone/>
          </a:pPr>
          <a:r>
            <a:rPr lang="zh-CN" sz="1700" kern="1200" dirty="0"/>
            <a:t>程序设计时要尽量避免</a:t>
          </a:r>
          <a:r>
            <a:rPr lang="zh-CN" altLang="en-US" sz="1700" kern="1200" dirty="0"/>
            <a:t>产生死锁的可能</a:t>
          </a:r>
          <a:r>
            <a:rPr lang="zh-CN" sz="1700" kern="1200" dirty="0"/>
            <a:t>（银行家算法</a:t>
          </a:r>
          <a:r>
            <a:rPr lang="en-US" altLang="zh-CN" sz="1700" kern="1200" dirty="0"/>
            <a:t> </a:t>
          </a:r>
          <a:r>
            <a:rPr lang="zh-CN" altLang="en-US" sz="1700" kern="1200" dirty="0"/>
            <a:t>解决死锁的著名算法</a:t>
          </a:r>
          <a:r>
            <a:rPr lang="zh-CN" sz="1700" kern="1200" dirty="0"/>
            <a:t>）</a:t>
          </a:r>
        </a:p>
      </dsp:txBody>
      <dsp:txXfrm>
        <a:off x="22028" y="314003"/>
        <a:ext cx="7352625" cy="407198"/>
      </dsp:txXfrm>
    </dsp:sp>
    <dsp:sp modelId="{385572F4-5167-4A42-BA93-144D621D764C}">
      <dsp:nvSpPr>
        <dsp:cNvPr id="0" name=""/>
        <dsp:cNvSpPr/>
      </dsp:nvSpPr>
      <dsp:spPr>
        <a:xfrm>
          <a:off x="0" y="792189"/>
          <a:ext cx="7396681" cy="45125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rtl="0">
            <a:lnSpc>
              <a:spcPct val="90000"/>
            </a:lnSpc>
            <a:spcBef>
              <a:spcPct val="0"/>
            </a:spcBef>
            <a:spcAft>
              <a:spcPct val="35000"/>
            </a:spcAft>
            <a:buNone/>
          </a:pPr>
          <a:r>
            <a:rPr lang="zh-CN" altLang="en-US" sz="1700" kern="1200"/>
            <a:t>添加超时时间等</a:t>
          </a:r>
        </a:p>
      </dsp:txBody>
      <dsp:txXfrm>
        <a:off x="22028" y="814217"/>
        <a:ext cx="7352625" cy="40719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60A712-6785-4189-A5D2-0EE1B3820559}">
      <dsp:nvSpPr>
        <dsp:cNvPr id="0" name=""/>
        <dsp:cNvSpPr/>
      </dsp:nvSpPr>
      <dsp:spPr>
        <a:xfrm>
          <a:off x="0" y="120062"/>
          <a:ext cx="6096000" cy="31589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rtl="0">
            <a:lnSpc>
              <a:spcPct val="90000"/>
            </a:lnSpc>
            <a:spcBef>
              <a:spcPct val="0"/>
            </a:spcBef>
            <a:spcAft>
              <a:spcPct val="35000"/>
            </a:spcAft>
            <a:buNone/>
          </a:pPr>
          <a:r>
            <a:rPr lang="zh-CN" sz="1200" kern="1200"/>
            <a:t>进程是资源分配的单位</a:t>
          </a:r>
        </a:p>
      </dsp:txBody>
      <dsp:txXfrm>
        <a:off x="15421" y="135483"/>
        <a:ext cx="6065158" cy="285057"/>
      </dsp:txXfrm>
    </dsp:sp>
    <dsp:sp modelId="{F2C3797F-1205-463F-B2BA-3A7B43F99C81}">
      <dsp:nvSpPr>
        <dsp:cNvPr id="0" name=""/>
        <dsp:cNvSpPr/>
      </dsp:nvSpPr>
      <dsp:spPr>
        <a:xfrm>
          <a:off x="0" y="470522"/>
          <a:ext cx="6096000" cy="31589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rtl="0">
            <a:lnSpc>
              <a:spcPct val="90000"/>
            </a:lnSpc>
            <a:spcBef>
              <a:spcPct val="0"/>
            </a:spcBef>
            <a:spcAft>
              <a:spcPct val="35000"/>
            </a:spcAft>
            <a:buNone/>
          </a:pPr>
          <a:r>
            <a:rPr lang="zh-CN" sz="1200" kern="1200"/>
            <a:t>线程是操作系统调度的单位</a:t>
          </a:r>
        </a:p>
      </dsp:txBody>
      <dsp:txXfrm>
        <a:off x="15421" y="485943"/>
        <a:ext cx="6065158" cy="285057"/>
      </dsp:txXfrm>
    </dsp:sp>
    <dsp:sp modelId="{A51AE9B3-F533-44B8-85DE-00A1C9553246}">
      <dsp:nvSpPr>
        <dsp:cNvPr id="0" name=""/>
        <dsp:cNvSpPr/>
      </dsp:nvSpPr>
      <dsp:spPr>
        <a:xfrm>
          <a:off x="0" y="820982"/>
          <a:ext cx="6096000" cy="31589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rtl="0">
            <a:lnSpc>
              <a:spcPct val="90000"/>
            </a:lnSpc>
            <a:spcBef>
              <a:spcPct val="0"/>
            </a:spcBef>
            <a:spcAft>
              <a:spcPct val="35000"/>
            </a:spcAft>
            <a:buNone/>
          </a:pPr>
          <a:r>
            <a:rPr lang="zh-CN" sz="1200" kern="1200"/>
            <a:t>进程切换需要的资源很最大，效率很低</a:t>
          </a:r>
        </a:p>
      </dsp:txBody>
      <dsp:txXfrm>
        <a:off x="15421" y="836403"/>
        <a:ext cx="6065158" cy="285057"/>
      </dsp:txXfrm>
    </dsp:sp>
    <dsp:sp modelId="{05A36DF2-F08D-4D93-AD4A-03BEF7B78174}">
      <dsp:nvSpPr>
        <dsp:cNvPr id="0" name=""/>
        <dsp:cNvSpPr/>
      </dsp:nvSpPr>
      <dsp:spPr>
        <a:xfrm>
          <a:off x="0" y="1171442"/>
          <a:ext cx="6096000" cy="31589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rtl="0">
            <a:lnSpc>
              <a:spcPct val="90000"/>
            </a:lnSpc>
            <a:spcBef>
              <a:spcPct val="0"/>
            </a:spcBef>
            <a:spcAft>
              <a:spcPct val="35000"/>
            </a:spcAft>
            <a:buNone/>
          </a:pPr>
          <a:r>
            <a:rPr lang="zh-CN" sz="1200" kern="1200"/>
            <a:t>线程切换需要的资源一般，效率一般（当然了在不考虑 </a:t>
          </a:r>
          <a:r>
            <a:rPr lang="en-US" sz="1200" kern="1200" dirty="0"/>
            <a:t>GIL </a:t>
          </a:r>
          <a:r>
            <a:rPr lang="zh-CN" sz="1200" kern="1200"/>
            <a:t>的情况下）</a:t>
          </a:r>
        </a:p>
      </dsp:txBody>
      <dsp:txXfrm>
        <a:off x="15421" y="1186863"/>
        <a:ext cx="6065158" cy="285057"/>
      </dsp:txXfrm>
    </dsp:sp>
    <dsp:sp modelId="{5D679AB7-4A66-4270-811A-3FBA04A3A9DC}">
      <dsp:nvSpPr>
        <dsp:cNvPr id="0" name=""/>
        <dsp:cNvSpPr/>
      </dsp:nvSpPr>
      <dsp:spPr>
        <a:xfrm>
          <a:off x="0" y="1521902"/>
          <a:ext cx="6096000" cy="31589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rtl="0">
            <a:lnSpc>
              <a:spcPct val="90000"/>
            </a:lnSpc>
            <a:spcBef>
              <a:spcPct val="0"/>
            </a:spcBef>
            <a:spcAft>
              <a:spcPct val="35000"/>
            </a:spcAft>
            <a:buNone/>
          </a:pPr>
          <a:r>
            <a:rPr lang="zh-CN" sz="1200" kern="1200"/>
            <a:t>协程切换任务资源很小，效率高</a:t>
          </a:r>
        </a:p>
      </dsp:txBody>
      <dsp:txXfrm>
        <a:off x="15421" y="1537323"/>
        <a:ext cx="6065158" cy="285057"/>
      </dsp:txXfrm>
    </dsp:sp>
    <dsp:sp modelId="{2EE8EC84-3DAE-47FF-BC08-D6E30723157E}">
      <dsp:nvSpPr>
        <dsp:cNvPr id="0" name=""/>
        <dsp:cNvSpPr/>
      </dsp:nvSpPr>
      <dsp:spPr>
        <a:xfrm>
          <a:off x="0" y="1872362"/>
          <a:ext cx="6096000" cy="31589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rtl="0">
            <a:lnSpc>
              <a:spcPct val="90000"/>
            </a:lnSpc>
            <a:spcBef>
              <a:spcPct val="0"/>
            </a:spcBef>
            <a:spcAft>
              <a:spcPct val="35000"/>
            </a:spcAft>
            <a:buNone/>
          </a:pPr>
          <a:r>
            <a:rPr lang="zh-CN" sz="1200" kern="1200" dirty="0"/>
            <a:t>多进程、多线程根据</a:t>
          </a:r>
          <a:r>
            <a:rPr lang="en-US" sz="1200" kern="1200" dirty="0"/>
            <a:t>cpu</a:t>
          </a:r>
          <a:r>
            <a:rPr lang="zh-CN" sz="1200" kern="1200" dirty="0"/>
            <a:t>核数不一样</a:t>
          </a:r>
          <a:r>
            <a:rPr lang="en-US" sz="1200" kern="1200" dirty="0"/>
            <a:t>,</a:t>
          </a:r>
          <a:r>
            <a:rPr lang="zh-CN" sz="1200" kern="1200" dirty="0"/>
            <a:t>可能是并行的，但是协程是在一个线程中</a:t>
          </a:r>
          <a:r>
            <a:rPr lang="en-US" sz="1200" kern="1200" dirty="0"/>
            <a:t>,</a:t>
          </a:r>
          <a:r>
            <a:rPr lang="zh-CN" sz="1200" kern="1200" dirty="0"/>
            <a:t>所以是并发</a:t>
          </a:r>
        </a:p>
      </dsp:txBody>
      <dsp:txXfrm>
        <a:off x="15421" y="1887783"/>
        <a:ext cx="6065158" cy="285057"/>
      </dsp:txXfrm>
    </dsp:sp>
  </dsp:spTree>
</dsp:drawing>
</file>

<file path=ppt/diagrams/layout1.xml><?xml version="1.0" encoding="utf-8"?>
<dgm:layoutDef xmlns:dgm="http://schemas.openxmlformats.org/drawingml/2006/diagram" xmlns:a="http://schemas.openxmlformats.org/drawingml/2006/main" uniqueId="urn:microsoft.com/office/officeart/2005/8/layout/vList2#5">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6">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7">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8">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9">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10">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6">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7">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8">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9">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10">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886CE408-358A-41C5-A77C-43C5B18AE69B}" type="datetimeFigureOut">
              <a:rPr lang="zh-CN" altLang="en-US" smtClean="0"/>
              <a:t>2020/9/7</a:t>
            </a:fld>
            <a:endParaRPr lang="zh-CN" altLang="en-US"/>
          </a:p>
        </p:txBody>
      </p:sp>
      <p:sp>
        <p:nvSpPr>
          <p:cNvPr id="4" name="页脚占位符 3"/>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6D55D4CF-E4D6-4FCA-9EF4-03B2B8D6552A}"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254674" y="126459"/>
            <a:ext cx="1433075" cy="415683"/>
          </a:xfrm>
          <a:prstGeom prst="rect">
            <a:avLst/>
          </a:prstGeom>
          <a:blipFill dpi="0" rotWithShape="1">
            <a:blip r:embed="rId2">
              <a:alphaModFix amt="80000"/>
            </a:blip>
            <a:srcRect/>
            <a:stretch>
              <a:fillRect/>
            </a:stretch>
          </a:blipFill>
        </p:spPr>
        <p:txBody>
          <a:bodyPr vert="horz" lIns="91440" tIns="45720" rIns="91440" bIns="45720" rtlCol="0"/>
          <a:lstStyle>
            <a:lvl1pPr algn="l">
              <a:defRPr sz="1200" baseline="0"/>
            </a:lvl1pPr>
          </a:lstStyle>
          <a:p>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开局">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solidFill>
                  <a:srgbClr val="C00000"/>
                </a:solidFill>
                <a:latin typeface="微软雅黑" panose="020B0503020204020204" pitchFamily="34" charset="-122"/>
                <a:ea typeface="微软雅黑" panose="020B0503020204020204" pitchFamily="34" charset="-122"/>
              </a:defRPr>
            </a:lvl1pPr>
          </a:lstStyle>
          <a:p>
            <a:r>
              <a:rPr lang="zh-CN" altLang="en-US"/>
              <a:t>单击此处编辑母版标题样式</a:t>
            </a:r>
            <a:endParaRPr lang="zh-CN" altLang="en-US" dirty="0"/>
          </a:p>
        </p:txBody>
      </p:sp>
      <p:sp>
        <p:nvSpPr>
          <p:cNvPr id="3" name="副标题 2"/>
          <p:cNvSpPr>
            <a:spLocks noGrp="1"/>
          </p:cNvSpPr>
          <p:nvPr>
            <p:ph type="subTitle" idx="1"/>
          </p:nvPr>
        </p:nvSpPr>
        <p:spPr>
          <a:xfrm>
            <a:off x="1524000" y="3602038"/>
            <a:ext cx="9144000" cy="1655762"/>
          </a:xfrm>
        </p:spPr>
        <p:txBody>
          <a:bodyPr numCol="1"/>
          <a:lstStyle>
            <a:lvl1pPr marL="0" indent="0" algn="ctr">
              <a:buFont typeface="Arial" panose="020B0604020202020204" pitchFamily="34" charset="0"/>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效果演示：单板板式（贴图片）">
    <p:spTree>
      <p:nvGrpSpPr>
        <p:cNvPr id="1" name=""/>
        <p:cNvGrpSpPr/>
        <p:nvPr/>
      </p:nvGrpSpPr>
      <p:grpSpPr>
        <a:xfrm>
          <a:off x="0" y="0"/>
          <a:ext cx="0" cy="0"/>
          <a:chOff x="0" y="0"/>
          <a:chExt cx="0" cy="0"/>
        </a:xfrm>
      </p:grpSpPr>
      <p:sp>
        <p:nvSpPr>
          <p:cNvPr id="6" name="文本占位符 5"/>
          <p:cNvSpPr>
            <a:spLocks noGrp="1"/>
          </p:cNvSpPr>
          <p:nvPr>
            <p:ph type="body" sz="quarter" idx="15" hasCustomPrompt="1"/>
          </p:nvPr>
        </p:nvSpPr>
        <p:spPr>
          <a:xfrm>
            <a:off x="3581400" y="142493"/>
            <a:ext cx="7694283" cy="429008"/>
          </a:xfrm>
        </p:spPr>
        <p:txBody>
          <a:bodyPr>
            <a:normAutofit/>
          </a:bodyPr>
          <a:lstStyle>
            <a:lvl1pPr marL="0" indent="0" algn="r">
              <a:buNone/>
              <a:defRPr sz="2400" b="1">
                <a:solidFill>
                  <a:srgbClr val="C00000"/>
                </a:solidFill>
              </a:defRPr>
            </a:lvl1pPr>
          </a:lstStyle>
          <a:p>
            <a:pPr lvl="0"/>
            <a:r>
              <a:rPr lang="zh-CN" altLang="en-US" dirty="0"/>
              <a:t>插入章节标题</a:t>
            </a:r>
          </a:p>
        </p:txBody>
      </p:sp>
      <p:sp>
        <p:nvSpPr>
          <p:cNvPr id="14" name="文本占位符 3"/>
          <p:cNvSpPr>
            <a:spLocks noGrp="1"/>
          </p:cNvSpPr>
          <p:nvPr>
            <p:ph type="body" sz="half" idx="2" hasCustomPrompt="1"/>
          </p:nvPr>
        </p:nvSpPr>
        <p:spPr>
          <a:xfrm>
            <a:off x="838199" y="584913"/>
            <a:ext cx="10437483" cy="497716"/>
          </a:xfrm>
          <a:prstGeom prst="rect">
            <a:avLst/>
          </a:prstGeom>
        </p:spPr>
        <p:txBody>
          <a:bodyPr>
            <a:noAutofit/>
          </a:bodyPr>
          <a:lstStyle>
            <a:lvl1pPr marL="0" indent="0">
              <a:lnSpc>
                <a:spcPct val="100000"/>
              </a:lnSpc>
              <a:spcBef>
                <a:spcPts val="500"/>
              </a:spcBef>
              <a:spcAft>
                <a:spcPts val="500"/>
              </a:spcAft>
              <a:buFont typeface="Wingdings" panose="05000000000000000000" pitchFamily="2" charset="2"/>
              <a:buNone/>
              <a:defRPr sz="2400" b="1">
                <a:latin typeface="微软雅黑" panose="020B0503020204020204" pitchFamily="34" charset="-122"/>
                <a:ea typeface="微软雅黑" panose="020B0503020204020204"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插入知识点小标题</a:t>
            </a:r>
          </a:p>
        </p:txBody>
      </p:sp>
      <p:sp>
        <p:nvSpPr>
          <p:cNvPr id="11" name="文本框 10"/>
          <p:cNvSpPr txBox="1"/>
          <p:nvPr/>
        </p:nvSpPr>
        <p:spPr>
          <a:xfrm>
            <a:off x="838198" y="1134515"/>
            <a:ext cx="8890592" cy="400110"/>
          </a:xfrm>
          <a:prstGeom prst="rect">
            <a:avLst/>
          </a:prstGeom>
          <a:noFill/>
        </p:spPr>
        <p:txBody>
          <a:bodyPr wrap="square" rtlCol="0">
            <a:spAutoFit/>
          </a:bodyPr>
          <a:lstStyle/>
          <a:p>
            <a:r>
              <a:rPr lang="zh-CN" altLang="en-US" sz="2000" b="1" dirty="0">
                <a:solidFill>
                  <a:srgbClr val="C00000"/>
                </a:solidFill>
                <a:latin typeface="微软雅黑" panose="020B0503020204020204" pitchFamily="34" charset="-122"/>
                <a:ea typeface="微软雅黑" panose="020B0503020204020204" pitchFamily="34" charset="-122"/>
              </a:rPr>
              <a:t>效果演示：</a:t>
            </a:r>
          </a:p>
        </p:txBody>
      </p:sp>
      <p:sp>
        <p:nvSpPr>
          <p:cNvPr id="13" name="内容占位符 12"/>
          <p:cNvSpPr>
            <a:spLocks noGrp="1"/>
          </p:cNvSpPr>
          <p:nvPr>
            <p:ph sz="quarter" idx="17" hasCustomPrompt="1"/>
          </p:nvPr>
        </p:nvSpPr>
        <p:spPr>
          <a:xfrm>
            <a:off x="838198" y="1586511"/>
            <a:ext cx="10437483" cy="4812759"/>
          </a:xfrm>
        </p:spPr>
        <p:txBody>
          <a:bodyPr>
            <a:normAutofit/>
          </a:bodyPr>
          <a:lstStyle>
            <a:lvl1pPr>
              <a:defRPr sz="1800"/>
            </a:lvl1pPr>
          </a:lstStyle>
          <a:p>
            <a:pPr lvl="0"/>
            <a:r>
              <a:rPr lang="zh-CN" altLang="en-US"/>
              <a:t>插入代码图片，或者自己定义（需要最后添加动画）</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16" fill="hold" grpId="0" nodeType="afterEffect">
                                  <p:stCondLst>
                                    <p:cond delay="0"/>
                                  </p:stCondLst>
                                  <p:childTnLst>
                                    <p:set>
                                      <p:cBhvr>
                                        <p:cTn id="11" dur="1" fill="hold">
                                          <p:stCondLst>
                                            <p:cond delay="0"/>
                                          </p:stCondLst>
                                        </p:cTn>
                                        <p:tgtEl>
                                          <p:spTgt spid="14">
                                            <p:txEl>
                                              <p:pRg st="0" end="0"/>
                                            </p:txEl>
                                          </p:spTgt>
                                        </p:tgtEl>
                                        <p:attrNameLst>
                                          <p:attrName>style.visibility</p:attrName>
                                        </p:attrNameLst>
                                      </p:cBhvr>
                                      <p:to>
                                        <p:strVal val="visible"/>
                                      </p:to>
                                    </p:set>
                                    <p:anim calcmode="lin" valueType="num">
                                      <p:cBhvr>
                                        <p:cTn id="12" dur="500" fill="hold"/>
                                        <p:tgtEl>
                                          <p:spTgt spid="14">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14">
                                            <p:txEl>
                                              <p:pRg st="0" end="0"/>
                                            </p:txEl>
                                          </p:spTgt>
                                        </p:tgtEl>
                                        <p:attrNameLst>
                                          <p:attrName>ppt_h</p:attrName>
                                        </p:attrNameLst>
                                      </p:cBhvr>
                                      <p:tavLst>
                                        <p:tav tm="0">
                                          <p:val>
                                            <p:fltVal val="0"/>
                                          </p:val>
                                        </p:tav>
                                        <p:tav tm="100000">
                                          <p:val>
                                            <p:strVal val="#ppt_h"/>
                                          </p:val>
                                        </p:tav>
                                      </p:tavLst>
                                    </p:anim>
                                    <p:animEffect transition="in" filter="fade">
                                      <p:cBhvr>
                                        <p:cTn id="14" dur="500"/>
                                        <p:tgtEl>
                                          <p:spTgt spid="14">
                                            <p:txEl>
                                              <p:pRg st="0" end="0"/>
                                            </p:txEl>
                                          </p:spTgt>
                                        </p:tgtEl>
                                      </p:cBhvr>
                                    </p:animEffect>
                                  </p:childTnLst>
                                </p:cTn>
                              </p:par>
                              <p:par>
                                <p:cTn id="15" presetID="2" presetClass="entr" presetSubtype="2"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1+#ppt_w/2"/>
                                          </p:val>
                                        </p:tav>
                                        <p:tav tm="100000">
                                          <p:val>
                                            <p:strVal val="#ppt_x"/>
                                          </p:val>
                                        </p:tav>
                                      </p:tavLst>
                                    </p:anim>
                                    <p:anim calcmode="lin" valueType="num">
                                      <p:cBhvr additive="base">
                                        <p:cTn id="18"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3">
                                            <p:txEl>
                                              <p:pRg st="0" end="0"/>
                                            </p:txEl>
                                          </p:spTgt>
                                        </p:tgtEl>
                                        <p:attrNameLst>
                                          <p:attrName>style.visibility</p:attrName>
                                        </p:attrNameLst>
                                      </p:cBhvr>
                                      <p:to>
                                        <p:strVal val="visible"/>
                                      </p:to>
                                    </p:set>
                                    <p:anim calcmode="lin" valueType="num">
                                      <p:cBhvr additive="base">
                                        <p:cTn id="23"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 presetClass="entr" presetSubtype="8" fill="hold" nodeType="with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0-#ppt_w/2"/>
                          </p:val>
                        </p:tav>
                        <p:tav tm="100000">
                          <p:val>
                            <p:strVal val="#ppt_x"/>
                          </p:val>
                        </p:tav>
                      </p:tavLst>
                    </p:anim>
                    <p:anim calcmode="lin" valueType="num">
                      <p:cBhvr additive="base">
                        <p:cTn dur="500" fill="hold"/>
                        <p:tgtEl>
                          <p:spTgt spid="6"/>
                        </p:tgtEl>
                        <p:attrNameLst>
                          <p:attrName>ppt_y</p:attrName>
                        </p:attrNameLst>
                      </p:cBhvr>
                      <p:tavLst>
                        <p:tav tm="0">
                          <p:val>
                            <p:strVal val="#ppt_y"/>
                          </p:val>
                        </p:tav>
                        <p:tav tm="100000">
                          <p:val>
                            <p:strVal val="#ppt_y"/>
                          </p:val>
                        </p:tav>
                      </p:tavLst>
                    </p:anim>
                  </p:childTnLst>
                </p:cTn>
              </p:par>
            </p:tnLst>
          </p:tmpl>
        </p:tmplLst>
      </p:bldP>
      <p:bldP spid="14" grpId="0" build="p">
        <p:tmplLst>
          <p:tmpl lvl="1">
            <p:tnLst>
              <p:par>
                <p:cTn presetID="53" presetClass="entr" presetSubtype="16"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p:cTn dur="500" fill="hold"/>
                        <p:tgtEl>
                          <p:spTgt spid="14"/>
                        </p:tgtEl>
                        <p:attrNameLst>
                          <p:attrName>ppt_w</p:attrName>
                        </p:attrNameLst>
                      </p:cBhvr>
                      <p:tavLst>
                        <p:tav tm="0">
                          <p:val>
                            <p:fltVal val="0"/>
                          </p:val>
                        </p:tav>
                        <p:tav tm="100000">
                          <p:val>
                            <p:strVal val="#ppt_w"/>
                          </p:val>
                        </p:tav>
                      </p:tavLst>
                    </p:anim>
                    <p:anim calcmode="lin" valueType="num">
                      <p:cBhvr>
                        <p:cTn dur="500" fill="hold"/>
                        <p:tgtEl>
                          <p:spTgt spid="14"/>
                        </p:tgtEl>
                        <p:attrNameLst>
                          <p:attrName>ppt_h</p:attrName>
                        </p:attrNameLst>
                      </p:cBhvr>
                      <p:tavLst>
                        <p:tav tm="0">
                          <p:val>
                            <p:fltVal val="0"/>
                          </p:val>
                        </p:tav>
                        <p:tav tm="100000">
                          <p:val>
                            <p:strVal val="#ppt_h"/>
                          </p:val>
                        </p:tav>
                      </p:tavLst>
                    </p:anim>
                    <p:animEffect transition="in" filter="fade">
                      <p:cBhvr>
                        <p:cTn dur="500"/>
                        <p:tgtEl>
                          <p:spTgt spid="14"/>
                        </p:tgtEl>
                      </p:cBhvr>
                    </p:animEffect>
                  </p:childTnLst>
                </p:cTn>
              </p:par>
            </p:tnLst>
          </p:tmpl>
        </p:tmplLst>
      </p:bldP>
      <p:bldP spid="11" grpId="0"/>
      <p:bldP spid="13" grpId="0" build="p">
        <p:tmplLst>
          <p:tmpl lvl="1">
            <p:tnLst>
              <p:par>
                <p:cTn presetID="2" presetClass="entr" presetSubtype="4"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ppt_x"/>
                          </p:val>
                        </p:tav>
                        <p:tav tm="100000">
                          <p:val>
                            <p:strVal val="#ppt_x"/>
                          </p:val>
                        </p:tav>
                      </p:tavLst>
                    </p:anim>
                    <p:anim calcmode="lin" valueType="num">
                      <p:cBhvr additive="base">
                        <p:cTn dur="500" fill="hold"/>
                        <p:tgtEl>
                          <p:spTgt spid="13"/>
                        </p:tgtEl>
                        <p:attrNameLst>
                          <p:attrName>ppt_y</p:attrName>
                        </p:attrNameLst>
                      </p:cBhvr>
                      <p:tavLst>
                        <p:tav tm="0">
                          <p:val>
                            <p:strVal val="1+#ppt_h/2"/>
                          </p:val>
                        </p:tav>
                        <p:tav tm="100000">
                          <p:val>
                            <p:strVal val="#ppt_y"/>
                          </p:val>
                        </p:tav>
                      </p:tavLst>
                    </p:anim>
                  </p:childTnLst>
                </p:cTn>
              </p:par>
            </p:tnLst>
          </p:tmpl>
          <p:tmpl lvl="2">
            <p:tnLst>
              <p:par>
                <p:cTn presetID="2" presetClass="entr" presetSubtype="4"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ppt_x"/>
                          </p:val>
                        </p:tav>
                        <p:tav tm="100000">
                          <p:val>
                            <p:strVal val="#ppt_x"/>
                          </p:val>
                        </p:tav>
                      </p:tavLst>
                    </p:anim>
                    <p:anim calcmode="lin" valueType="num">
                      <p:cBhvr additive="base">
                        <p:cTn dur="500" fill="hold"/>
                        <p:tgtEl>
                          <p:spTgt spid="13"/>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ppt_x"/>
                          </p:val>
                        </p:tav>
                        <p:tav tm="100000">
                          <p:val>
                            <p:strVal val="#ppt_x"/>
                          </p:val>
                        </p:tav>
                      </p:tavLst>
                    </p:anim>
                    <p:anim calcmode="lin" valueType="num">
                      <p:cBhvr additive="base">
                        <p:cTn dur="500" fill="hold"/>
                        <p:tgtEl>
                          <p:spTgt spid="13"/>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ppt_x"/>
                          </p:val>
                        </p:tav>
                        <p:tav tm="100000">
                          <p:val>
                            <p:strVal val="#ppt_x"/>
                          </p:val>
                        </p:tav>
                      </p:tavLst>
                    </p:anim>
                    <p:anim calcmode="lin" valueType="num">
                      <p:cBhvr additive="base">
                        <p:cTn dur="500" fill="hold"/>
                        <p:tgtEl>
                          <p:spTgt spid="13"/>
                        </p:tgtEl>
                        <p:attrNameLst>
                          <p:attrName>ppt_y</p:attrName>
                        </p:attrNameLst>
                      </p:cBhvr>
                      <p:tavLst>
                        <p:tav tm="0">
                          <p:val>
                            <p:strVal val="1+#ppt_h/2"/>
                          </p:val>
                        </p:tav>
                        <p:tav tm="100000">
                          <p:val>
                            <p:strVal val="#ppt_y"/>
                          </p:val>
                        </p:tav>
                      </p:tavLst>
                    </p:anim>
                  </p:childTnLst>
                </p:cTn>
              </p:par>
            </p:tnLst>
          </p:tmpl>
          <p:tmpl lvl="5">
            <p:tnLst>
              <p:par>
                <p:cTn presetID="2" presetClass="entr" presetSubtype="4"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ppt_x"/>
                          </p:val>
                        </p:tav>
                        <p:tav tm="100000">
                          <p:val>
                            <p:strVal val="#ppt_x"/>
                          </p:val>
                        </p:tav>
                      </p:tavLst>
                    </p:anim>
                    <p:anim calcmode="lin" valueType="num">
                      <p:cBhvr additive="base">
                        <p:cTn dur="500" fill="hold"/>
                        <p:tgtEl>
                          <p:spTgt spid="13"/>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运行效果：双板板式（贴图片，带说明）">
    <p:spTree>
      <p:nvGrpSpPr>
        <p:cNvPr id="1" name=""/>
        <p:cNvGrpSpPr/>
        <p:nvPr/>
      </p:nvGrpSpPr>
      <p:grpSpPr>
        <a:xfrm>
          <a:off x="0" y="0"/>
          <a:ext cx="0" cy="0"/>
          <a:chOff x="0" y="0"/>
          <a:chExt cx="0" cy="0"/>
        </a:xfrm>
      </p:grpSpPr>
      <p:sp>
        <p:nvSpPr>
          <p:cNvPr id="6" name="文本占位符 5"/>
          <p:cNvSpPr>
            <a:spLocks noGrp="1"/>
          </p:cNvSpPr>
          <p:nvPr>
            <p:ph type="body" sz="quarter" idx="15" hasCustomPrompt="1"/>
          </p:nvPr>
        </p:nvSpPr>
        <p:spPr>
          <a:xfrm>
            <a:off x="3581400" y="142493"/>
            <a:ext cx="7694283" cy="429008"/>
          </a:xfrm>
        </p:spPr>
        <p:txBody>
          <a:bodyPr>
            <a:normAutofit/>
          </a:bodyPr>
          <a:lstStyle>
            <a:lvl1pPr marL="0" indent="0" algn="r">
              <a:buNone/>
              <a:defRPr sz="2400" b="1">
                <a:solidFill>
                  <a:srgbClr val="C00000"/>
                </a:solidFill>
              </a:defRPr>
            </a:lvl1pPr>
          </a:lstStyle>
          <a:p>
            <a:pPr lvl="0"/>
            <a:r>
              <a:rPr lang="zh-CN" altLang="en-US" dirty="0"/>
              <a:t>插入章节标题</a:t>
            </a:r>
          </a:p>
        </p:txBody>
      </p:sp>
      <p:sp>
        <p:nvSpPr>
          <p:cNvPr id="14" name="文本占位符 3"/>
          <p:cNvSpPr>
            <a:spLocks noGrp="1"/>
          </p:cNvSpPr>
          <p:nvPr>
            <p:ph type="body" sz="half" idx="2" hasCustomPrompt="1"/>
          </p:nvPr>
        </p:nvSpPr>
        <p:spPr>
          <a:xfrm>
            <a:off x="838199" y="584913"/>
            <a:ext cx="10437483" cy="472274"/>
          </a:xfrm>
          <a:prstGeom prst="rect">
            <a:avLst/>
          </a:prstGeom>
        </p:spPr>
        <p:txBody>
          <a:bodyPr>
            <a:noAutofit/>
          </a:bodyPr>
          <a:lstStyle>
            <a:lvl1pPr marL="0" indent="0">
              <a:lnSpc>
                <a:spcPct val="100000"/>
              </a:lnSpc>
              <a:spcBef>
                <a:spcPts val="500"/>
              </a:spcBef>
              <a:spcAft>
                <a:spcPts val="500"/>
              </a:spcAft>
              <a:buFont typeface="Wingdings" panose="05000000000000000000" pitchFamily="2" charset="2"/>
              <a:buNone/>
              <a:defRPr sz="2400" b="1">
                <a:latin typeface="微软雅黑" panose="020B0503020204020204" pitchFamily="34" charset="-122"/>
                <a:ea typeface="微软雅黑" panose="020B0503020204020204"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插入知识点小标题</a:t>
            </a:r>
          </a:p>
        </p:txBody>
      </p:sp>
      <p:sp>
        <p:nvSpPr>
          <p:cNvPr id="11" name="文本框 10"/>
          <p:cNvSpPr txBox="1"/>
          <p:nvPr/>
        </p:nvSpPr>
        <p:spPr>
          <a:xfrm>
            <a:off x="838199" y="1112992"/>
            <a:ext cx="5211726" cy="400110"/>
          </a:xfrm>
          <a:prstGeom prst="rect">
            <a:avLst/>
          </a:prstGeom>
          <a:noFill/>
        </p:spPr>
        <p:txBody>
          <a:bodyPr wrap="square" rtlCol="0">
            <a:spAutoFit/>
          </a:bodyPr>
          <a:lstStyle/>
          <a:p>
            <a:r>
              <a:rPr lang="zh-CN" altLang="en-US" sz="2000" b="1">
                <a:solidFill>
                  <a:srgbClr val="C00000"/>
                </a:solidFill>
                <a:latin typeface="微软雅黑" panose="020B0503020204020204" pitchFamily="34" charset="-122"/>
                <a:ea typeface="微软雅黑" panose="020B0503020204020204" pitchFamily="34" charset="-122"/>
              </a:rPr>
              <a:t>代码：</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13" name="内容占位符 12"/>
          <p:cNvSpPr>
            <a:spLocks noGrp="1"/>
          </p:cNvSpPr>
          <p:nvPr>
            <p:ph sz="quarter" idx="17" hasCustomPrompt="1"/>
          </p:nvPr>
        </p:nvSpPr>
        <p:spPr>
          <a:xfrm>
            <a:off x="838198" y="1538544"/>
            <a:ext cx="5211727" cy="4860726"/>
          </a:xfrm>
        </p:spPr>
        <p:txBody>
          <a:bodyPr>
            <a:normAutofit/>
          </a:bodyPr>
          <a:lstStyle>
            <a:lvl1pPr>
              <a:defRPr sz="1800"/>
            </a:lvl1pPr>
          </a:lstStyle>
          <a:p>
            <a:pPr lvl="0"/>
            <a:r>
              <a:rPr lang="zh-CN" altLang="en-US" dirty="0"/>
              <a:t>插入代码图片，或者自己定义（需要最后添加动画）</a:t>
            </a:r>
          </a:p>
        </p:txBody>
      </p:sp>
      <p:sp>
        <p:nvSpPr>
          <p:cNvPr id="12" name="文本框 11"/>
          <p:cNvSpPr txBox="1"/>
          <p:nvPr/>
        </p:nvSpPr>
        <p:spPr>
          <a:xfrm>
            <a:off x="6134986" y="1087550"/>
            <a:ext cx="5140695" cy="400110"/>
          </a:xfrm>
          <a:prstGeom prst="rect">
            <a:avLst/>
          </a:prstGeom>
          <a:noFill/>
        </p:spPr>
        <p:txBody>
          <a:bodyPr wrap="square" rtlCol="0">
            <a:spAutoFit/>
          </a:bodyPr>
          <a:lstStyle/>
          <a:p>
            <a:r>
              <a:rPr lang="zh-CN" altLang="en-US" sz="2000" b="1">
                <a:solidFill>
                  <a:srgbClr val="C00000"/>
                </a:solidFill>
                <a:latin typeface="微软雅黑" panose="020B0503020204020204" pitchFamily="34" charset="-122"/>
                <a:ea typeface="微软雅黑" panose="020B0503020204020204" pitchFamily="34" charset="-122"/>
              </a:rPr>
              <a:t>运行：</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15" name="内容占位符 12"/>
          <p:cNvSpPr>
            <a:spLocks noGrp="1"/>
          </p:cNvSpPr>
          <p:nvPr>
            <p:ph sz="quarter" idx="18" hasCustomPrompt="1"/>
          </p:nvPr>
        </p:nvSpPr>
        <p:spPr>
          <a:xfrm>
            <a:off x="6134986" y="1513102"/>
            <a:ext cx="5140695" cy="4886168"/>
          </a:xfrm>
        </p:spPr>
        <p:txBody>
          <a:bodyPr>
            <a:normAutofit/>
          </a:bodyPr>
          <a:lstStyle>
            <a:lvl1pPr marL="0" indent="0">
              <a:lnSpc>
                <a:spcPct val="100000"/>
              </a:lnSpc>
              <a:buNone/>
              <a:defRPr sz="1800" b="1">
                <a:solidFill>
                  <a:srgbClr val="0070C0"/>
                </a:solidFill>
              </a:defRPr>
            </a:lvl1pPr>
            <a:lvl2pPr>
              <a:lnSpc>
                <a:spcPct val="100000"/>
              </a:lnSpc>
              <a:defRPr sz="1800">
                <a:latin typeface="微软雅黑" panose="020B0503020204020204" pitchFamily="34" charset="-122"/>
                <a:ea typeface="微软雅黑" panose="020B0503020204020204" pitchFamily="34" charset="-122"/>
              </a:defRPr>
            </a:lvl2pPr>
            <a:lvl3pPr>
              <a:lnSpc>
                <a:spcPct val="100000"/>
              </a:lnSpc>
              <a:defRPr sz="1800">
                <a:latin typeface="微软雅黑" panose="020B0503020204020204" pitchFamily="34" charset="-122"/>
                <a:ea typeface="微软雅黑" panose="020B0503020204020204" pitchFamily="34" charset="-122"/>
              </a:defRPr>
            </a:lvl3pPr>
            <a:lvl4pPr>
              <a:lnSpc>
                <a:spcPct val="100000"/>
              </a:lnSpc>
              <a:defRPr>
                <a:latin typeface="微软雅黑" panose="020B0503020204020204" pitchFamily="34" charset="-122"/>
                <a:ea typeface="微软雅黑" panose="020B0503020204020204" pitchFamily="34" charset="-122"/>
              </a:defRPr>
            </a:lvl4pPr>
            <a:lvl5pPr>
              <a:lnSpc>
                <a:spcPct val="100000"/>
              </a:lnSpc>
              <a:defRPr sz="1800">
                <a:latin typeface="微软雅黑" panose="020B0503020204020204" pitchFamily="34" charset="-122"/>
                <a:ea typeface="微软雅黑" panose="020B0503020204020204" pitchFamily="34" charset="-122"/>
              </a:defRPr>
            </a:lvl5pPr>
            <a:lvl6pPr>
              <a:lnSpc>
                <a:spcPct val="100000"/>
              </a:lnSpc>
              <a:defRPr sz="1800">
                <a:latin typeface="微软雅黑" panose="020B0503020204020204" pitchFamily="34" charset="-122"/>
                <a:ea typeface="微软雅黑" panose="020B0503020204020204" pitchFamily="34" charset="-122"/>
              </a:defRPr>
            </a:lvl6pPr>
            <a:lvl7pPr>
              <a:lnSpc>
                <a:spcPct val="100000"/>
              </a:lnSpc>
              <a:defRPr sz="1800">
                <a:latin typeface="微软雅黑" panose="020B0503020204020204" pitchFamily="34" charset="-122"/>
                <a:ea typeface="微软雅黑" panose="020B0503020204020204" pitchFamily="34" charset="-122"/>
              </a:defRPr>
            </a:lvl7pPr>
            <a:lvl8pPr>
              <a:lnSpc>
                <a:spcPct val="100000"/>
              </a:lnSpc>
              <a:defRPr>
                <a:latin typeface="微软雅黑" panose="020B0503020204020204" pitchFamily="34" charset="-122"/>
                <a:ea typeface="微软雅黑" panose="020B0503020204020204" pitchFamily="34" charset="-122"/>
              </a:defRPr>
            </a:lvl8pPr>
          </a:lstStyle>
          <a:p>
            <a:pPr lvl="0"/>
            <a:r>
              <a:rPr lang="en-US" altLang="zh-CN"/>
              <a:t>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16" fill="hold" grpId="0" nodeType="afterEffect">
                                  <p:stCondLst>
                                    <p:cond delay="0"/>
                                  </p:stCondLst>
                                  <p:childTnLst>
                                    <p:set>
                                      <p:cBhvr>
                                        <p:cTn id="11" dur="1" fill="hold">
                                          <p:stCondLst>
                                            <p:cond delay="0"/>
                                          </p:stCondLst>
                                        </p:cTn>
                                        <p:tgtEl>
                                          <p:spTgt spid="14">
                                            <p:txEl>
                                              <p:pRg st="0" end="0"/>
                                            </p:txEl>
                                          </p:spTgt>
                                        </p:tgtEl>
                                        <p:attrNameLst>
                                          <p:attrName>style.visibility</p:attrName>
                                        </p:attrNameLst>
                                      </p:cBhvr>
                                      <p:to>
                                        <p:strVal val="visible"/>
                                      </p:to>
                                    </p:set>
                                    <p:anim calcmode="lin" valueType="num">
                                      <p:cBhvr>
                                        <p:cTn id="12" dur="500" fill="hold"/>
                                        <p:tgtEl>
                                          <p:spTgt spid="14">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14">
                                            <p:txEl>
                                              <p:pRg st="0" end="0"/>
                                            </p:txEl>
                                          </p:spTgt>
                                        </p:tgtEl>
                                        <p:attrNameLst>
                                          <p:attrName>ppt_h</p:attrName>
                                        </p:attrNameLst>
                                      </p:cBhvr>
                                      <p:tavLst>
                                        <p:tav tm="0">
                                          <p:val>
                                            <p:fltVal val="0"/>
                                          </p:val>
                                        </p:tav>
                                        <p:tav tm="100000">
                                          <p:val>
                                            <p:strVal val="#ppt_h"/>
                                          </p:val>
                                        </p:tav>
                                      </p:tavLst>
                                    </p:anim>
                                    <p:animEffect transition="in" filter="fade">
                                      <p:cBhvr>
                                        <p:cTn id="14" dur="500"/>
                                        <p:tgtEl>
                                          <p:spTgt spid="14">
                                            <p:txEl>
                                              <p:pRg st="0" end="0"/>
                                            </p:txEl>
                                          </p:spTgt>
                                        </p:tgtEl>
                                      </p:cBhvr>
                                    </p:animEffect>
                                  </p:childTnLst>
                                </p:cTn>
                              </p:par>
                              <p:par>
                                <p:cTn id="15" presetID="2" presetClass="entr" presetSubtype="2"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1+#ppt_w/2"/>
                                          </p:val>
                                        </p:tav>
                                        <p:tav tm="100000">
                                          <p:val>
                                            <p:strVal val="#ppt_x"/>
                                          </p:val>
                                        </p:tav>
                                      </p:tavLst>
                                    </p:anim>
                                    <p:anim calcmode="lin" valueType="num">
                                      <p:cBhvr additive="base">
                                        <p:cTn id="18"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3">
                                            <p:txEl>
                                              <p:pRg st="0" end="0"/>
                                            </p:txEl>
                                          </p:spTgt>
                                        </p:tgtEl>
                                        <p:attrNameLst>
                                          <p:attrName>style.visibility</p:attrName>
                                        </p:attrNameLst>
                                      </p:cBhvr>
                                      <p:to>
                                        <p:strVal val="visible"/>
                                      </p:to>
                                    </p:set>
                                    <p:anim calcmode="lin" valueType="num">
                                      <p:cBhvr additive="base">
                                        <p:cTn id="23"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anim calcmode="lin" valueType="num">
                                      <p:cBhvr additive="base">
                                        <p:cTn id="29" dur="500" fill="hold"/>
                                        <p:tgtEl>
                                          <p:spTgt spid="12"/>
                                        </p:tgtEl>
                                        <p:attrNameLst>
                                          <p:attrName>ppt_x</p:attrName>
                                        </p:attrNameLst>
                                      </p:cBhvr>
                                      <p:tavLst>
                                        <p:tav tm="0">
                                          <p:val>
                                            <p:strVal val="#ppt_x"/>
                                          </p:val>
                                        </p:tav>
                                        <p:tav tm="100000">
                                          <p:val>
                                            <p:strVal val="#ppt_x"/>
                                          </p:val>
                                        </p:tav>
                                      </p:tavLst>
                                    </p:anim>
                                    <p:anim calcmode="lin" valueType="num">
                                      <p:cBhvr additive="base">
                                        <p:cTn id="3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5">
                                            <p:txEl>
                                              <p:pRg st="0" end="0"/>
                                            </p:txEl>
                                          </p:spTgt>
                                        </p:tgtEl>
                                        <p:attrNameLst>
                                          <p:attrName>style.visibility</p:attrName>
                                        </p:attrNameLst>
                                      </p:cBhvr>
                                      <p:to>
                                        <p:strVal val="visible"/>
                                      </p:to>
                                    </p:set>
                                    <p:anim calcmode="lin" valueType="num">
                                      <p:cBhvr additive="base">
                                        <p:cTn id="35"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 presetClass="entr" presetSubtype="8" fill="hold" nodeType="with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0-#ppt_w/2"/>
                          </p:val>
                        </p:tav>
                        <p:tav tm="100000">
                          <p:val>
                            <p:strVal val="#ppt_x"/>
                          </p:val>
                        </p:tav>
                      </p:tavLst>
                    </p:anim>
                    <p:anim calcmode="lin" valueType="num">
                      <p:cBhvr additive="base">
                        <p:cTn dur="500" fill="hold"/>
                        <p:tgtEl>
                          <p:spTgt spid="6"/>
                        </p:tgtEl>
                        <p:attrNameLst>
                          <p:attrName>ppt_y</p:attrName>
                        </p:attrNameLst>
                      </p:cBhvr>
                      <p:tavLst>
                        <p:tav tm="0">
                          <p:val>
                            <p:strVal val="#ppt_y"/>
                          </p:val>
                        </p:tav>
                        <p:tav tm="100000">
                          <p:val>
                            <p:strVal val="#ppt_y"/>
                          </p:val>
                        </p:tav>
                      </p:tavLst>
                    </p:anim>
                  </p:childTnLst>
                </p:cTn>
              </p:par>
            </p:tnLst>
          </p:tmpl>
        </p:tmplLst>
      </p:bldP>
      <p:bldP spid="14" grpId="0" build="p">
        <p:tmplLst>
          <p:tmpl lvl="1">
            <p:tnLst>
              <p:par>
                <p:cTn presetID="53" presetClass="entr" presetSubtype="16"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p:cTn dur="500" fill="hold"/>
                        <p:tgtEl>
                          <p:spTgt spid="14"/>
                        </p:tgtEl>
                        <p:attrNameLst>
                          <p:attrName>ppt_w</p:attrName>
                        </p:attrNameLst>
                      </p:cBhvr>
                      <p:tavLst>
                        <p:tav tm="0">
                          <p:val>
                            <p:fltVal val="0"/>
                          </p:val>
                        </p:tav>
                        <p:tav tm="100000">
                          <p:val>
                            <p:strVal val="#ppt_w"/>
                          </p:val>
                        </p:tav>
                      </p:tavLst>
                    </p:anim>
                    <p:anim calcmode="lin" valueType="num">
                      <p:cBhvr>
                        <p:cTn dur="500" fill="hold"/>
                        <p:tgtEl>
                          <p:spTgt spid="14"/>
                        </p:tgtEl>
                        <p:attrNameLst>
                          <p:attrName>ppt_h</p:attrName>
                        </p:attrNameLst>
                      </p:cBhvr>
                      <p:tavLst>
                        <p:tav tm="0">
                          <p:val>
                            <p:fltVal val="0"/>
                          </p:val>
                        </p:tav>
                        <p:tav tm="100000">
                          <p:val>
                            <p:strVal val="#ppt_h"/>
                          </p:val>
                        </p:tav>
                      </p:tavLst>
                    </p:anim>
                    <p:animEffect transition="in" filter="fade">
                      <p:cBhvr>
                        <p:cTn dur="500"/>
                        <p:tgtEl>
                          <p:spTgt spid="14"/>
                        </p:tgtEl>
                      </p:cBhvr>
                    </p:animEffect>
                  </p:childTnLst>
                </p:cTn>
              </p:par>
            </p:tnLst>
          </p:tmpl>
        </p:tmplLst>
      </p:bldP>
      <p:bldP spid="11" grpId="0"/>
      <p:bldP spid="13" grpId="0" build="p">
        <p:tmplLst>
          <p:tmpl lvl="1">
            <p:tnLst>
              <p:par>
                <p:cTn presetID="2" presetClass="entr" presetSubtype="4"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ppt_x"/>
                          </p:val>
                        </p:tav>
                        <p:tav tm="100000">
                          <p:val>
                            <p:strVal val="#ppt_x"/>
                          </p:val>
                        </p:tav>
                      </p:tavLst>
                    </p:anim>
                    <p:anim calcmode="lin" valueType="num">
                      <p:cBhvr additive="base">
                        <p:cTn dur="500" fill="hold"/>
                        <p:tgtEl>
                          <p:spTgt spid="13"/>
                        </p:tgtEl>
                        <p:attrNameLst>
                          <p:attrName>ppt_y</p:attrName>
                        </p:attrNameLst>
                      </p:cBhvr>
                      <p:tavLst>
                        <p:tav tm="0">
                          <p:val>
                            <p:strVal val="1+#ppt_h/2"/>
                          </p:val>
                        </p:tav>
                        <p:tav tm="100000">
                          <p:val>
                            <p:strVal val="#ppt_y"/>
                          </p:val>
                        </p:tav>
                      </p:tavLst>
                    </p:anim>
                  </p:childTnLst>
                </p:cTn>
              </p:par>
            </p:tnLst>
          </p:tmpl>
          <p:tmpl lvl="2">
            <p:tnLst>
              <p:par>
                <p:cTn presetID="2" presetClass="entr" presetSubtype="4"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ppt_x"/>
                          </p:val>
                        </p:tav>
                        <p:tav tm="100000">
                          <p:val>
                            <p:strVal val="#ppt_x"/>
                          </p:val>
                        </p:tav>
                      </p:tavLst>
                    </p:anim>
                    <p:anim calcmode="lin" valueType="num">
                      <p:cBhvr additive="base">
                        <p:cTn dur="500" fill="hold"/>
                        <p:tgtEl>
                          <p:spTgt spid="13"/>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ppt_x"/>
                          </p:val>
                        </p:tav>
                        <p:tav tm="100000">
                          <p:val>
                            <p:strVal val="#ppt_x"/>
                          </p:val>
                        </p:tav>
                      </p:tavLst>
                    </p:anim>
                    <p:anim calcmode="lin" valueType="num">
                      <p:cBhvr additive="base">
                        <p:cTn dur="500" fill="hold"/>
                        <p:tgtEl>
                          <p:spTgt spid="13"/>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ppt_x"/>
                          </p:val>
                        </p:tav>
                        <p:tav tm="100000">
                          <p:val>
                            <p:strVal val="#ppt_x"/>
                          </p:val>
                        </p:tav>
                      </p:tavLst>
                    </p:anim>
                    <p:anim calcmode="lin" valueType="num">
                      <p:cBhvr additive="base">
                        <p:cTn dur="500" fill="hold"/>
                        <p:tgtEl>
                          <p:spTgt spid="13"/>
                        </p:tgtEl>
                        <p:attrNameLst>
                          <p:attrName>ppt_y</p:attrName>
                        </p:attrNameLst>
                      </p:cBhvr>
                      <p:tavLst>
                        <p:tav tm="0">
                          <p:val>
                            <p:strVal val="1+#ppt_h/2"/>
                          </p:val>
                        </p:tav>
                        <p:tav tm="100000">
                          <p:val>
                            <p:strVal val="#ppt_y"/>
                          </p:val>
                        </p:tav>
                      </p:tavLst>
                    </p:anim>
                  </p:childTnLst>
                </p:cTn>
              </p:par>
            </p:tnLst>
          </p:tmpl>
          <p:tmpl lvl="5">
            <p:tnLst>
              <p:par>
                <p:cTn presetID="2" presetClass="entr" presetSubtype="4"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ppt_x"/>
                          </p:val>
                        </p:tav>
                        <p:tav tm="100000">
                          <p:val>
                            <p:strVal val="#ppt_x"/>
                          </p:val>
                        </p:tav>
                      </p:tavLst>
                    </p:anim>
                    <p:anim calcmode="lin" valueType="num">
                      <p:cBhvr additive="base">
                        <p:cTn dur="500" fill="hold"/>
                        <p:tgtEl>
                          <p:spTgt spid="13"/>
                        </p:tgtEl>
                        <p:attrNameLst>
                          <p:attrName>ppt_y</p:attrName>
                        </p:attrNameLst>
                      </p:cBhvr>
                      <p:tavLst>
                        <p:tav tm="0">
                          <p:val>
                            <p:strVal val="1+#ppt_h/2"/>
                          </p:val>
                        </p:tav>
                        <p:tav tm="100000">
                          <p:val>
                            <p:strVal val="#ppt_y"/>
                          </p:val>
                        </p:tav>
                      </p:tavLst>
                    </p:anim>
                  </p:childTnLst>
                </p:cTn>
              </p:par>
            </p:tnLst>
          </p:tmpl>
        </p:tmplLst>
      </p:bldP>
      <p:bldP spid="12" grpId="0"/>
      <p:bldP spid="15" grpId="0" build="p">
        <p:tmplLst>
          <p:tmpl lvl="1">
            <p:tnLst>
              <p:par>
                <p:cTn presetID="2" presetClass="entr" presetSubtype="4" fill="hold" nodeType="click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 lvl="2">
            <p:tnLst>
              <p:par>
                <p:cTn presetID="2" presetClass="entr" presetSubtype="4" fill="hold" nodeType="click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fill="hold" nodeType="click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fill="hold" nodeType="click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 lvl="5">
            <p:tnLst>
              <p:par>
                <p:cTn presetID="2" presetClass="entr" presetSubtype="4" fill="hold" nodeType="click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总结版式-1">
    <p:spTree>
      <p:nvGrpSpPr>
        <p:cNvPr id="1" name=""/>
        <p:cNvGrpSpPr/>
        <p:nvPr/>
      </p:nvGrpSpPr>
      <p:grpSpPr>
        <a:xfrm>
          <a:off x="0" y="0"/>
          <a:ext cx="0" cy="0"/>
          <a:chOff x="0" y="0"/>
          <a:chExt cx="0" cy="0"/>
        </a:xfrm>
      </p:grpSpPr>
      <p:grpSp>
        <p:nvGrpSpPr>
          <p:cNvPr id="6" name="组合 5"/>
          <p:cNvGrpSpPr/>
          <p:nvPr/>
        </p:nvGrpSpPr>
        <p:grpSpPr>
          <a:xfrm>
            <a:off x="0" y="6338347"/>
            <a:ext cx="12192000" cy="519112"/>
            <a:chOff x="3211" y="267"/>
            <a:chExt cx="15421" cy="818"/>
          </a:xfrm>
        </p:grpSpPr>
        <p:sp>
          <p:nvSpPr>
            <p:cNvPr id="7" name="矩形 41"/>
            <p:cNvSpPr/>
            <p:nvPr/>
          </p:nvSpPr>
          <p:spPr>
            <a:xfrm flipV="1">
              <a:off x="3211" y="664"/>
              <a:ext cx="15421" cy="120"/>
            </a:xfrm>
            <a:prstGeom prst="rect">
              <a:avLst/>
            </a:prstGeom>
            <a:solidFill>
              <a:srgbClr val="D4273E"/>
            </a:solidFill>
            <a:ln w="25400">
              <a:noFill/>
            </a:ln>
          </p:spPr>
          <p:txBody>
            <a:bodyPr lIns="102870" tIns="51435" rIns="102870" bIns="51435" anchor="ctr"/>
            <a:lstStyle/>
            <a:p>
              <a:pPr algn="ctr" eaLnBrk="0" hangingPunct="0"/>
              <a:r>
                <a:rPr lang="en-US" altLang="zh-CN" dirty="0">
                  <a:solidFill>
                    <a:srgbClr val="C00000"/>
                  </a:solidFill>
                  <a:latin typeface="宋体" panose="02010600030101010101" pitchFamily="2" charset="-122"/>
                  <a:ea typeface="宋体" panose="02010600030101010101" pitchFamily="2" charset="-122"/>
                  <a:sym typeface="宋体" panose="02010600030101010101" pitchFamily="2" charset="-122"/>
                </a:rPr>
                <a:t> </a:t>
              </a:r>
            </a:p>
          </p:txBody>
        </p:sp>
        <p:sp>
          <p:nvSpPr>
            <p:cNvPr id="8" name="TextBox 42"/>
            <p:cNvSpPr/>
            <p:nvPr/>
          </p:nvSpPr>
          <p:spPr>
            <a:xfrm>
              <a:off x="17003" y="267"/>
              <a:ext cx="940" cy="818"/>
            </a:xfrm>
            <a:prstGeom prst="rect">
              <a:avLst/>
            </a:prstGeom>
            <a:solidFill>
              <a:schemeClr val="bg1"/>
            </a:solidFill>
            <a:ln w="9525">
              <a:noFill/>
            </a:ln>
          </p:spPr>
          <p:txBody>
            <a:bodyPr wrap="square" lIns="102870" tIns="51435" rIns="102870" bIns="51435" anchor="t">
              <a:spAutoFit/>
            </a:bodyPr>
            <a:lstStyle/>
            <a:p>
              <a:r>
                <a:rPr lang="en-US" altLang="zh-CN" sz="2700" dirty="0">
                  <a:solidFill>
                    <a:srgbClr val="C00000"/>
                  </a:solidFill>
                  <a:latin typeface="Impact" panose="020B0806030902050204" pitchFamily="34" charset="0"/>
                  <a:ea typeface="宋体" panose="02010600030101010101" pitchFamily="2" charset="-122"/>
                  <a:sym typeface="Impact" panose="020B0806030902050204" pitchFamily="34" charset="0"/>
                </a:rPr>
                <a:t>QYL</a:t>
              </a:r>
            </a:p>
          </p:txBody>
        </p:sp>
      </p:grpSp>
      <p:pic>
        <p:nvPicPr>
          <p:cNvPr id="11" name="图片 10" descr="1111.png"/>
          <p:cNvPicPr>
            <a:picLocks noChangeAspect="1"/>
          </p:cNvPicPr>
          <p:nvPr/>
        </p:nvPicPr>
        <p:blipFill>
          <a:blip r:embed="rId2"/>
          <a:stretch>
            <a:fillRect/>
          </a:stretch>
        </p:blipFill>
        <p:spPr>
          <a:xfrm>
            <a:off x="3037986" y="491066"/>
            <a:ext cx="5800725" cy="5810250"/>
          </a:xfrm>
          <a:prstGeom prst="rect">
            <a:avLst/>
          </a:prstGeom>
          <a:noFill/>
          <a:ln w="9525">
            <a:noFill/>
          </a:ln>
        </p:spPr>
      </p:pic>
      <p:sp>
        <p:nvSpPr>
          <p:cNvPr id="18" name="矩形 6"/>
          <p:cNvSpPr/>
          <p:nvPr/>
        </p:nvSpPr>
        <p:spPr>
          <a:xfrm>
            <a:off x="5481502" y="3654390"/>
            <a:ext cx="779293" cy="45719"/>
          </a:xfrm>
          <a:prstGeom prst="rect">
            <a:avLst/>
          </a:prstGeom>
          <a:solidFill>
            <a:srgbClr val="D4273E"/>
          </a:solidFill>
          <a:ln w="9525">
            <a:noFill/>
          </a:ln>
        </p:spPr>
        <p:txBody>
          <a:bodyPr anchor="t"/>
          <a:lstStyle/>
          <a:p>
            <a:pPr algn="ctr" eaLnBrk="0" hangingPunct="0"/>
            <a:endParaRPr lang="zh-CN" altLang="en-US" dirty="0">
              <a:solidFill>
                <a:schemeClr val="bg1"/>
              </a:solidFill>
              <a:latin typeface="Calibri" panose="020F0502020204030204" pitchFamily="34" charset="0"/>
              <a:ea typeface="宋体" panose="02010600030101010101" pitchFamily="2" charset="-122"/>
            </a:endParaRPr>
          </a:p>
        </p:txBody>
      </p:sp>
      <p:sp>
        <p:nvSpPr>
          <p:cNvPr id="2" name="文本框 1"/>
          <p:cNvSpPr txBox="1"/>
          <p:nvPr/>
        </p:nvSpPr>
        <p:spPr>
          <a:xfrm>
            <a:off x="3739243" y="2955906"/>
            <a:ext cx="4335236" cy="707886"/>
          </a:xfrm>
          <a:prstGeom prst="rect">
            <a:avLst/>
          </a:prstGeom>
          <a:noFill/>
        </p:spPr>
        <p:txBody>
          <a:bodyPr wrap="square" rtlCol="0">
            <a:spAutoFit/>
          </a:bodyPr>
          <a:lstStyle/>
          <a:p>
            <a:pPr algn="ctr"/>
            <a:r>
              <a:rPr lang="zh-CN" altLang="en-US" sz="4000" b="1" dirty="0">
                <a:solidFill>
                  <a:srgbClr val="C00000"/>
                </a:solidFill>
                <a:latin typeface="微软雅黑" panose="020B0503020204020204" pitchFamily="34" charset="-122"/>
                <a:ea typeface="微软雅黑" panose="020B0503020204020204" pitchFamily="34" charset="-122"/>
              </a:rPr>
              <a:t>课程总结</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1000" fill="hold"/>
                                        <p:tgtEl>
                                          <p:spTgt spid="11"/>
                                        </p:tgtEl>
                                        <p:attrNameLst>
                                          <p:attrName>ppt_w</p:attrName>
                                        </p:attrNameLst>
                                      </p:cBhvr>
                                      <p:tavLst>
                                        <p:tav tm="0">
                                          <p:val>
                                            <p:fltVal val="0"/>
                                          </p:val>
                                        </p:tav>
                                        <p:tav tm="100000">
                                          <p:val>
                                            <p:strVal val="#ppt_w"/>
                                          </p:val>
                                        </p:tav>
                                      </p:tavLst>
                                    </p:anim>
                                    <p:anim calcmode="lin" valueType="num">
                                      <p:cBhvr>
                                        <p:cTn id="8" dur="1000" fill="hold"/>
                                        <p:tgtEl>
                                          <p:spTgt spid="11"/>
                                        </p:tgtEl>
                                        <p:attrNameLst>
                                          <p:attrName>ppt_h</p:attrName>
                                        </p:attrNameLst>
                                      </p:cBhvr>
                                      <p:tavLst>
                                        <p:tav tm="0">
                                          <p:val>
                                            <p:fltVal val="0"/>
                                          </p:val>
                                        </p:tav>
                                        <p:tav tm="100000">
                                          <p:val>
                                            <p:strVal val="#ppt_h"/>
                                          </p:val>
                                        </p:tav>
                                      </p:tavLst>
                                    </p:anim>
                                    <p:anim calcmode="lin" valueType="num">
                                      <p:cBhvr>
                                        <p:cTn id="9" dur="1000" fill="hold"/>
                                        <p:tgtEl>
                                          <p:spTgt spid="11"/>
                                        </p:tgtEl>
                                        <p:attrNameLst>
                                          <p:attrName>style.rotation</p:attrName>
                                        </p:attrNameLst>
                                      </p:cBhvr>
                                      <p:tavLst>
                                        <p:tav tm="0">
                                          <p:val>
                                            <p:fltVal val="90"/>
                                          </p:val>
                                        </p:tav>
                                        <p:tav tm="100000">
                                          <p:val>
                                            <p:fltVal val="0"/>
                                          </p:val>
                                        </p:tav>
                                      </p:tavLst>
                                    </p:anim>
                                    <p:animEffect transition="in" filter="fade">
                                      <p:cBhvr>
                                        <p:cTn id="10" dur="1000"/>
                                        <p:tgtEl>
                                          <p:spTgt spid="11"/>
                                        </p:tgtEl>
                                      </p:cBhvr>
                                    </p:animEffect>
                                  </p:childTnLst>
                                </p:cTn>
                              </p:par>
                            </p:childTnLst>
                          </p:cTn>
                        </p:par>
                        <p:par>
                          <p:cTn id="11" fill="hold">
                            <p:stCondLst>
                              <p:cond delay="1000"/>
                            </p:stCondLst>
                            <p:childTnLst>
                              <p:par>
                                <p:cTn id="12" presetID="53" presetClass="entr" presetSubtype="16"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p:cTn id="14" dur="500" fill="hold"/>
                                        <p:tgtEl>
                                          <p:spTgt spid="2"/>
                                        </p:tgtEl>
                                        <p:attrNameLst>
                                          <p:attrName>ppt_w</p:attrName>
                                        </p:attrNameLst>
                                      </p:cBhvr>
                                      <p:tavLst>
                                        <p:tav tm="0">
                                          <p:val>
                                            <p:fltVal val="0"/>
                                          </p:val>
                                        </p:tav>
                                        <p:tav tm="100000">
                                          <p:val>
                                            <p:strVal val="#ppt_w"/>
                                          </p:val>
                                        </p:tav>
                                      </p:tavLst>
                                    </p:anim>
                                    <p:anim calcmode="lin" valueType="num">
                                      <p:cBhvr>
                                        <p:cTn id="15" dur="500" fill="hold"/>
                                        <p:tgtEl>
                                          <p:spTgt spid="2"/>
                                        </p:tgtEl>
                                        <p:attrNameLst>
                                          <p:attrName>ppt_h</p:attrName>
                                        </p:attrNameLst>
                                      </p:cBhvr>
                                      <p:tavLst>
                                        <p:tav tm="0">
                                          <p:val>
                                            <p:fltVal val="0"/>
                                          </p:val>
                                        </p:tav>
                                        <p:tav tm="100000">
                                          <p:val>
                                            <p:strVal val="#ppt_h"/>
                                          </p:val>
                                        </p:tav>
                                      </p:tavLst>
                                    </p:anim>
                                    <p:animEffect transition="in" filter="fade">
                                      <p:cBhvr>
                                        <p:cTn id="16" dur="500"/>
                                        <p:tgtEl>
                                          <p:spTgt spid="2"/>
                                        </p:tgtEl>
                                      </p:cBhvr>
                                    </p:animEffect>
                                  </p:childTnLst>
                                </p:cTn>
                              </p:par>
                              <p:par>
                                <p:cTn id="17" presetID="53" presetClass="entr" presetSubtype="16"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p:cTn id="19" dur="500" fill="hold"/>
                                        <p:tgtEl>
                                          <p:spTgt spid="18"/>
                                        </p:tgtEl>
                                        <p:attrNameLst>
                                          <p:attrName>ppt_w</p:attrName>
                                        </p:attrNameLst>
                                      </p:cBhvr>
                                      <p:tavLst>
                                        <p:tav tm="0">
                                          <p:val>
                                            <p:fltVal val="0"/>
                                          </p:val>
                                        </p:tav>
                                        <p:tav tm="100000">
                                          <p:val>
                                            <p:strVal val="#ppt_w"/>
                                          </p:val>
                                        </p:tav>
                                      </p:tavLst>
                                    </p:anim>
                                    <p:anim calcmode="lin" valueType="num">
                                      <p:cBhvr>
                                        <p:cTn id="20" dur="500" fill="hold"/>
                                        <p:tgtEl>
                                          <p:spTgt spid="18"/>
                                        </p:tgtEl>
                                        <p:attrNameLst>
                                          <p:attrName>ppt_h</p:attrName>
                                        </p:attrNameLst>
                                      </p:cBhvr>
                                      <p:tavLst>
                                        <p:tav tm="0">
                                          <p:val>
                                            <p:fltVal val="0"/>
                                          </p:val>
                                        </p:tav>
                                        <p:tav tm="100000">
                                          <p:val>
                                            <p:strVal val="#ppt_h"/>
                                          </p:val>
                                        </p:tav>
                                      </p:tavLst>
                                    </p:anim>
                                    <p:animEffect transition="in" filter="fade">
                                      <p:cBhvr>
                                        <p:cTn id="21" dur="500"/>
                                        <p:tgtEl>
                                          <p:spTgt spid="18"/>
                                        </p:tgtEl>
                                      </p:cBhvr>
                                    </p:animEffect>
                                  </p:childTnLst>
                                </p:cTn>
                              </p:par>
                              <p:par>
                                <p:cTn id="22" presetID="16" presetClass="entr" presetSubtype="21" fill="hold"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barn(inVertical)">
                                      <p:cBhvr>
                                        <p:cTn id="2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 grpId="0"/>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知识点总结板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9EA41667-DF54-4722-AB3D-C036FE3FB9FA}" type="datetimeFigureOut">
              <a:rPr lang="zh-CN" altLang="en-US" smtClean="0"/>
              <a:t>2020/9/7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679FF15-A2AA-4D53-A5D9-FD52D44D2481}" type="slidenum">
              <a:rPr lang="zh-CN" altLang="en-US" smtClean="0"/>
              <a:t>‹#›</a:t>
            </a:fld>
            <a:endParaRPr lang="zh-CN" altLang="en-US"/>
          </a:p>
        </p:txBody>
      </p:sp>
      <p:sp>
        <p:nvSpPr>
          <p:cNvPr id="22" name="文本占位符 3"/>
          <p:cNvSpPr>
            <a:spLocks noGrp="1"/>
          </p:cNvSpPr>
          <p:nvPr>
            <p:ph type="body" sz="half" idx="2" hasCustomPrompt="1"/>
          </p:nvPr>
        </p:nvSpPr>
        <p:spPr>
          <a:xfrm>
            <a:off x="838200" y="584912"/>
            <a:ext cx="10418380" cy="626211"/>
          </a:xfrm>
          <a:prstGeom prst="rect">
            <a:avLst/>
          </a:prstGeom>
        </p:spPr>
        <p:txBody>
          <a:bodyPr>
            <a:noAutofit/>
          </a:bodyPr>
          <a:lstStyle>
            <a:lvl1pPr marL="0" indent="0">
              <a:lnSpc>
                <a:spcPct val="150000"/>
              </a:lnSpc>
              <a:spcBef>
                <a:spcPts val="500"/>
              </a:spcBef>
              <a:spcAft>
                <a:spcPts val="500"/>
              </a:spcAft>
              <a:buFont typeface="Wingdings" panose="05000000000000000000" pitchFamily="2" charset="2"/>
              <a:buNone/>
              <a:defRPr sz="2400" b="1">
                <a:latin typeface="微软雅黑" panose="020B0503020204020204" pitchFamily="34" charset="-122"/>
                <a:ea typeface="微软雅黑" panose="020B0503020204020204"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插入知识点总结</a:t>
            </a:r>
            <a:r>
              <a:rPr lang="en-US" altLang="zh-CN" dirty="0"/>
              <a:t>-1</a:t>
            </a:r>
            <a:endParaRPr lang="zh-CN" altLang="en-US" dirty="0"/>
          </a:p>
        </p:txBody>
      </p:sp>
      <p:sp>
        <p:nvSpPr>
          <p:cNvPr id="24" name="文本框 23"/>
          <p:cNvSpPr txBox="1"/>
          <p:nvPr/>
        </p:nvSpPr>
        <p:spPr>
          <a:xfrm>
            <a:off x="9494874" y="109835"/>
            <a:ext cx="1761707" cy="461665"/>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defRPr/>
            </a:pPr>
            <a:r>
              <a:rPr lang="zh-CN" altLang="en-US" sz="2400" b="1" dirty="0">
                <a:solidFill>
                  <a:srgbClr val="C00000"/>
                </a:solidFill>
                <a:latin typeface="微软雅黑" panose="020B0503020204020204" pitchFamily="34" charset="-122"/>
                <a:ea typeface="微软雅黑" panose="020B0503020204020204" pitchFamily="34" charset="-122"/>
              </a:rPr>
              <a:t>课程总结</a:t>
            </a:r>
          </a:p>
        </p:txBody>
      </p:sp>
      <p:sp>
        <p:nvSpPr>
          <p:cNvPr id="31" name="内容占位符 30"/>
          <p:cNvSpPr>
            <a:spLocks noGrp="1"/>
          </p:cNvSpPr>
          <p:nvPr>
            <p:ph sz="quarter" idx="13"/>
          </p:nvPr>
        </p:nvSpPr>
        <p:spPr>
          <a:xfrm>
            <a:off x="838199" y="1308030"/>
            <a:ext cx="6646863" cy="4951413"/>
          </a:xfrm>
        </p:spPr>
        <p:txBody>
          <a:bodyPr/>
          <a:lstStyle>
            <a:lvl1pPr marL="0" indent="0">
              <a:lnSpc>
                <a:spcPct val="150000"/>
              </a:lnSpc>
              <a:spcBef>
                <a:spcPts val="500"/>
              </a:spcBef>
              <a:spcAft>
                <a:spcPts val="500"/>
              </a:spcAft>
              <a:buNone/>
              <a:defRPr sz="2000" b="1">
                <a:solidFill>
                  <a:srgbClr val="C00000"/>
                </a:solidFill>
              </a:defRPr>
            </a:lvl1pPr>
            <a:lvl2pPr marL="457200" indent="0">
              <a:lnSpc>
                <a:spcPct val="150000"/>
              </a:lnSpc>
              <a:spcBef>
                <a:spcPts val="500"/>
              </a:spcBef>
              <a:spcAft>
                <a:spcPts val="500"/>
              </a:spcAft>
              <a:buNone/>
              <a:defRPr sz="1800"/>
            </a:lvl2pPr>
            <a:lvl3pPr>
              <a:lnSpc>
                <a:spcPct val="150000"/>
              </a:lnSpc>
              <a:spcBef>
                <a:spcPts val="500"/>
              </a:spcBef>
              <a:spcAft>
                <a:spcPts val="500"/>
              </a:spcAft>
              <a:defRPr sz="1800"/>
            </a:lvl3pPr>
            <a:lvl4pPr>
              <a:lnSpc>
                <a:spcPct val="150000"/>
              </a:lnSpc>
              <a:spcBef>
                <a:spcPts val="500"/>
              </a:spcBef>
              <a:spcAft>
                <a:spcPts val="500"/>
              </a:spcAft>
              <a:defRPr sz="1800"/>
            </a:lvl4pPr>
            <a:lvl5pPr marL="1828800" indent="0">
              <a:buNone/>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pic>
        <p:nvPicPr>
          <p:cNvPr id="1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16265" y="1786103"/>
            <a:ext cx="3340315" cy="31248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0-#ppt_w/2"/>
                                          </p:val>
                                        </p:tav>
                                        <p:tav tm="100000">
                                          <p:val>
                                            <p:strVal val="#ppt_x"/>
                                          </p:val>
                                        </p:tav>
                                      </p:tavLst>
                                    </p:anim>
                                    <p:anim calcmode="lin" valueType="num">
                                      <p:cBhvr additive="base">
                                        <p:cTn id="8" dur="500" fill="hold"/>
                                        <p:tgtEl>
                                          <p:spTgt spid="2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16" fill="hold" grpId="0" nodeType="afterEffect">
                                  <p:stCondLst>
                                    <p:cond delay="0"/>
                                  </p:stCondLst>
                                  <p:childTnLst>
                                    <p:set>
                                      <p:cBhvr>
                                        <p:cTn id="11" dur="1" fill="hold">
                                          <p:stCondLst>
                                            <p:cond delay="0"/>
                                          </p:stCondLst>
                                        </p:cTn>
                                        <p:tgtEl>
                                          <p:spTgt spid="22">
                                            <p:txEl>
                                              <p:pRg st="0" end="0"/>
                                            </p:txEl>
                                          </p:spTgt>
                                        </p:tgtEl>
                                        <p:attrNameLst>
                                          <p:attrName>style.visibility</p:attrName>
                                        </p:attrNameLst>
                                      </p:cBhvr>
                                      <p:to>
                                        <p:strVal val="visible"/>
                                      </p:to>
                                    </p:set>
                                    <p:anim calcmode="lin" valueType="num">
                                      <p:cBhvr>
                                        <p:cTn id="12" dur="500" fill="hold"/>
                                        <p:tgtEl>
                                          <p:spTgt spid="22">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22">
                                            <p:txEl>
                                              <p:pRg st="0" end="0"/>
                                            </p:txEl>
                                          </p:spTgt>
                                        </p:tgtEl>
                                        <p:attrNameLst>
                                          <p:attrName>ppt_h</p:attrName>
                                        </p:attrNameLst>
                                      </p:cBhvr>
                                      <p:tavLst>
                                        <p:tav tm="0">
                                          <p:val>
                                            <p:fltVal val="0"/>
                                          </p:val>
                                        </p:tav>
                                        <p:tav tm="100000">
                                          <p:val>
                                            <p:strVal val="#ppt_h"/>
                                          </p:val>
                                        </p:tav>
                                      </p:tavLst>
                                    </p:anim>
                                    <p:animEffect transition="in" filter="fade">
                                      <p:cBhvr>
                                        <p:cTn id="14" dur="500"/>
                                        <p:tgtEl>
                                          <p:spTgt spid="22">
                                            <p:txEl>
                                              <p:pRg st="0" end="0"/>
                                            </p:txEl>
                                          </p:spTgt>
                                        </p:tgtEl>
                                      </p:cBhvr>
                                    </p:animEffect>
                                  </p:childTnLst>
                                </p:cTn>
                              </p:par>
                            </p:childTnLst>
                          </p:cTn>
                        </p:par>
                        <p:par>
                          <p:cTn id="15" fill="hold">
                            <p:stCondLst>
                              <p:cond delay="1000"/>
                            </p:stCondLst>
                            <p:childTnLst>
                              <p:par>
                                <p:cTn id="16" presetID="21" presetClass="entr" presetSubtype="1" fill="hold" nodeType="after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heel(1)">
                                      <p:cBhvr>
                                        <p:cTn id="18" dur="5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1">
                                            <p:txEl>
                                              <p:pRg st="0" end="0"/>
                                            </p:txEl>
                                          </p:spTgt>
                                        </p:tgtEl>
                                        <p:attrNameLst>
                                          <p:attrName>style.visibility</p:attrName>
                                        </p:attrNameLst>
                                      </p:cBhvr>
                                      <p:to>
                                        <p:strVal val="visible"/>
                                      </p:to>
                                    </p:set>
                                    <p:anim calcmode="lin" valueType="num">
                                      <p:cBhvr additive="base">
                                        <p:cTn id="23" dur="500" fill="hold"/>
                                        <p:tgtEl>
                                          <p:spTgt spid="31">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1">
                                            <p:txEl>
                                              <p:pRg st="1" end="1"/>
                                            </p:txEl>
                                          </p:spTgt>
                                        </p:tgtEl>
                                        <p:attrNameLst>
                                          <p:attrName>style.visibility</p:attrName>
                                        </p:attrNameLst>
                                      </p:cBhvr>
                                      <p:to>
                                        <p:strVal val="visible"/>
                                      </p:to>
                                    </p:set>
                                    <p:anim calcmode="lin" valueType="num">
                                      <p:cBhvr additive="base">
                                        <p:cTn id="29" dur="500" fill="hold"/>
                                        <p:tgtEl>
                                          <p:spTgt spid="31">
                                            <p:txEl>
                                              <p:pRg st="1" end="1"/>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31">
                                            <p:txEl>
                                              <p:pRg st="2" end="2"/>
                                            </p:txEl>
                                          </p:spTgt>
                                        </p:tgtEl>
                                        <p:attrNameLst>
                                          <p:attrName>style.visibility</p:attrName>
                                        </p:attrNameLst>
                                      </p:cBhvr>
                                      <p:to>
                                        <p:strVal val="visible"/>
                                      </p:to>
                                    </p:set>
                                    <p:anim calcmode="lin" valueType="num">
                                      <p:cBhvr additive="base">
                                        <p:cTn id="35" dur="500" fill="hold"/>
                                        <p:tgtEl>
                                          <p:spTgt spid="31">
                                            <p:txEl>
                                              <p:pRg st="2" end="2"/>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31">
                                            <p:txEl>
                                              <p:pRg st="3" end="3"/>
                                            </p:txEl>
                                          </p:spTgt>
                                        </p:tgtEl>
                                        <p:attrNameLst>
                                          <p:attrName>style.visibility</p:attrName>
                                        </p:attrNameLst>
                                      </p:cBhvr>
                                      <p:to>
                                        <p:strVal val="visible"/>
                                      </p:to>
                                    </p:set>
                                    <p:anim calcmode="lin" valueType="num">
                                      <p:cBhvr additive="base">
                                        <p:cTn id="41" dur="500" fill="hold"/>
                                        <p:tgtEl>
                                          <p:spTgt spid="31">
                                            <p:txEl>
                                              <p:pRg st="3" end="3"/>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1">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uild="p">
        <p:tmplLst>
          <p:tmpl lvl="1">
            <p:tnLst>
              <p:par>
                <p:cTn presetID="53" presetClass="entr" presetSubtype="16"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p:cTn dur="500" fill="hold"/>
                        <p:tgtEl>
                          <p:spTgt spid="22"/>
                        </p:tgtEl>
                        <p:attrNameLst>
                          <p:attrName>ppt_w</p:attrName>
                        </p:attrNameLst>
                      </p:cBhvr>
                      <p:tavLst>
                        <p:tav tm="0">
                          <p:val>
                            <p:fltVal val="0"/>
                          </p:val>
                        </p:tav>
                        <p:tav tm="100000">
                          <p:val>
                            <p:strVal val="#ppt_w"/>
                          </p:val>
                        </p:tav>
                      </p:tavLst>
                    </p:anim>
                    <p:anim calcmode="lin" valueType="num">
                      <p:cBhvr>
                        <p:cTn dur="500" fill="hold"/>
                        <p:tgtEl>
                          <p:spTgt spid="22"/>
                        </p:tgtEl>
                        <p:attrNameLst>
                          <p:attrName>ppt_h</p:attrName>
                        </p:attrNameLst>
                      </p:cBhvr>
                      <p:tavLst>
                        <p:tav tm="0">
                          <p:val>
                            <p:fltVal val="0"/>
                          </p:val>
                        </p:tav>
                        <p:tav tm="100000">
                          <p:val>
                            <p:strVal val="#ppt_h"/>
                          </p:val>
                        </p:tav>
                      </p:tavLst>
                    </p:anim>
                    <p:animEffect transition="in" filter="fade">
                      <p:cBhvr>
                        <p:cTn dur="500"/>
                        <p:tgtEl>
                          <p:spTgt spid="22"/>
                        </p:tgtEl>
                      </p:cBhvr>
                    </p:animEffect>
                  </p:childTnLst>
                </p:cTn>
              </p:par>
            </p:tnLst>
          </p:tmpl>
        </p:tmplLst>
      </p:bldP>
      <p:bldP spid="24" grpId="0"/>
      <p:bldP spid="31" grpId="0" build="p">
        <p:tmplLst>
          <p:tmpl lvl="1">
            <p:tnLst>
              <p:par>
                <p:cTn presetID="2" presetClass="entr" presetSubtype="4" fill="hold" nodeType="clickEffect">
                  <p:stCondLst>
                    <p:cond delay="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ppt_x"/>
                          </p:val>
                        </p:tav>
                        <p:tav tm="100000">
                          <p:val>
                            <p:strVal val="#ppt_x"/>
                          </p:val>
                        </p:tav>
                      </p:tavLst>
                    </p:anim>
                    <p:anim calcmode="lin" valueType="num">
                      <p:cBhvr additive="base">
                        <p:cTn dur="500" fill="hold"/>
                        <p:tgtEl>
                          <p:spTgt spid="31"/>
                        </p:tgtEl>
                        <p:attrNameLst>
                          <p:attrName>ppt_y</p:attrName>
                        </p:attrNameLst>
                      </p:cBhvr>
                      <p:tavLst>
                        <p:tav tm="0">
                          <p:val>
                            <p:strVal val="1+#ppt_h/2"/>
                          </p:val>
                        </p:tav>
                        <p:tav tm="100000">
                          <p:val>
                            <p:strVal val="#ppt_y"/>
                          </p:val>
                        </p:tav>
                      </p:tavLst>
                    </p:anim>
                  </p:childTnLst>
                </p:cTn>
              </p:par>
            </p:tnLst>
          </p:tmpl>
          <p:tmpl lvl="2">
            <p:tnLst>
              <p:par>
                <p:cTn presetID="2" presetClass="entr" presetSubtype="4" fill="hold" nodeType="clickEffect">
                  <p:stCondLst>
                    <p:cond delay="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ppt_x"/>
                          </p:val>
                        </p:tav>
                        <p:tav tm="100000">
                          <p:val>
                            <p:strVal val="#ppt_x"/>
                          </p:val>
                        </p:tav>
                      </p:tavLst>
                    </p:anim>
                    <p:anim calcmode="lin" valueType="num">
                      <p:cBhvr additive="base">
                        <p:cTn dur="500" fill="hold"/>
                        <p:tgtEl>
                          <p:spTgt spid="31"/>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fill="hold" nodeType="clickEffect">
                  <p:stCondLst>
                    <p:cond delay="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ppt_x"/>
                          </p:val>
                        </p:tav>
                        <p:tav tm="100000">
                          <p:val>
                            <p:strVal val="#ppt_x"/>
                          </p:val>
                        </p:tav>
                      </p:tavLst>
                    </p:anim>
                    <p:anim calcmode="lin" valueType="num">
                      <p:cBhvr additive="base">
                        <p:cTn dur="500" fill="hold"/>
                        <p:tgtEl>
                          <p:spTgt spid="31"/>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fill="hold" nodeType="clickEffect">
                  <p:stCondLst>
                    <p:cond delay="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ppt_x"/>
                          </p:val>
                        </p:tav>
                        <p:tav tm="100000">
                          <p:val>
                            <p:strVal val="#ppt_x"/>
                          </p:val>
                        </p:tav>
                      </p:tavLst>
                    </p:anim>
                    <p:anim calcmode="lin" valueType="num">
                      <p:cBhvr additive="base">
                        <p:cTn dur="500" fill="hold"/>
                        <p:tgtEl>
                          <p:spTgt spid="31"/>
                        </p:tgtEl>
                        <p:attrNameLst>
                          <p:attrName>ppt_y</p:attrName>
                        </p:attrNameLst>
                      </p:cBhvr>
                      <p:tavLst>
                        <p:tav tm="0">
                          <p:val>
                            <p:strVal val="1+#ppt_h/2"/>
                          </p:val>
                        </p:tav>
                        <p:tav tm="100000">
                          <p:val>
                            <p:strVal val="#ppt_y"/>
                          </p:val>
                        </p:tav>
                      </p:tavLst>
                    </p:anim>
                  </p:childTnLst>
                </p:cTn>
              </p:par>
            </p:tnLst>
          </p:tmpl>
          <p:tmpl lvl="5">
            <p:tnLst>
              <p:par>
                <p:cTn presetID="2" presetClass="entr" presetSubtype="4" fill="hold" nodeType="withEffect">
                  <p:stCondLst>
                    <p:cond delay="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ppt_x"/>
                          </p:val>
                        </p:tav>
                        <p:tav tm="100000">
                          <p:val>
                            <p:strVal val="#ppt_x"/>
                          </p:val>
                        </p:tav>
                      </p:tavLst>
                    </p:anim>
                    <p:anim calcmode="lin" valueType="num">
                      <p:cBhvr additive="base">
                        <p:cTn dur="500" fill="hold"/>
                        <p:tgtEl>
                          <p:spTgt spid="31"/>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课后作业版式">
    <p:spTree>
      <p:nvGrpSpPr>
        <p:cNvPr id="1" name=""/>
        <p:cNvGrpSpPr/>
        <p:nvPr/>
      </p:nvGrpSpPr>
      <p:grpSpPr>
        <a:xfrm>
          <a:off x="0" y="0"/>
          <a:ext cx="0" cy="0"/>
          <a:chOff x="0" y="0"/>
          <a:chExt cx="0" cy="0"/>
        </a:xfrm>
      </p:grpSpPr>
      <p:grpSp>
        <p:nvGrpSpPr>
          <p:cNvPr id="6" name="组合 5"/>
          <p:cNvGrpSpPr/>
          <p:nvPr/>
        </p:nvGrpSpPr>
        <p:grpSpPr>
          <a:xfrm>
            <a:off x="0" y="6338347"/>
            <a:ext cx="12192000" cy="519112"/>
            <a:chOff x="3211" y="267"/>
            <a:chExt cx="15421" cy="818"/>
          </a:xfrm>
        </p:grpSpPr>
        <p:sp>
          <p:nvSpPr>
            <p:cNvPr id="7" name="矩形 41"/>
            <p:cNvSpPr/>
            <p:nvPr/>
          </p:nvSpPr>
          <p:spPr>
            <a:xfrm flipV="1">
              <a:off x="3211" y="664"/>
              <a:ext cx="15421" cy="120"/>
            </a:xfrm>
            <a:prstGeom prst="rect">
              <a:avLst/>
            </a:prstGeom>
            <a:solidFill>
              <a:srgbClr val="D4273E"/>
            </a:solidFill>
            <a:ln w="25400">
              <a:noFill/>
            </a:ln>
          </p:spPr>
          <p:txBody>
            <a:bodyPr lIns="102870" tIns="51435" rIns="102870" bIns="51435" anchor="ctr"/>
            <a:lstStyle/>
            <a:p>
              <a:pPr algn="ctr" eaLnBrk="0" hangingPunct="0"/>
              <a:r>
                <a:rPr lang="en-US" altLang="zh-CN" dirty="0">
                  <a:solidFill>
                    <a:srgbClr val="C00000"/>
                  </a:solidFill>
                  <a:latin typeface="宋体" panose="02010600030101010101" pitchFamily="2" charset="-122"/>
                  <a:ea typeface="宋体" panose="02010600030101010101" pitchFamily="2" charset="-122"/>
                  <a:sym typeface="宋体" panose="02010600030101010101" pitchFamily="2" charset="-122"/>
                </a:rPr>
                <a:t> </a:t>
              </a:r>
            </a:p>
          </p:txBody>
        </p:sp>
        <p:sp>
          <p:nvSpPr>
            <p:cNvPr id="8" name="TextBox 42"/>
            <p:cNvSpPr/>
            <p:nvPr/>
          </p:nvSpPr>
          <p:spPr>
            <a:xfrm>
              <a:off x="17003" y="267"/>
              <a:ext cx="940" cy="818"/>
            </a:xfrm>
            <a:prstGeom prst="rect">
              <a:avLst/>
            </a:prstGeom>
            <a:solidFill>
              <a:schemeClr val="bg1"/>
            </a:solidFill>
            <a:ln w="9525">
              <a:noFill/>
            </a:ln>
          </p:spPr>
          <p:txBody>
            <a:bodyPr wrap="square" lIns="102870" tIns="51435" rIns="102870" bIns="51435" anchor="t">
              <a:spAutoFit/>
            </a:bodyPr>
            <a:lstStyle/>
            <a:p>
              <a:r>
                <a:rPr lang="en-US" altLang="zh-CN" sz="2700" dirty="0">
                  <a:solidFill>
                    <a:srgbClr val="C00000"/>
                  </a:solidFill>
                  <a:latin typeface="Impact" panose="020B0806030902050204" pitchFamily="34" charset="0"/>
                  <a:ea typeface="宋体" panose="02010600030101010101" pitchFamily="2" charset="-122"/>
                  <a:sym typeface="Impact" panose="020B0806030902050204" pitchFamily="34" charset="0"/>
                </a:rPr>
                <a:t>QYL</a:t>
              </a:r>
            </a:p>
          </p:txBody>
        </p:sp>
      </p:grpSp>
      <p:pic>
        <p:nvPicPr>
          <p:cNvPr id="11" name="图片 10" descr="1111.png"/>
          <p:cNvPicPr>
            <a:picLocks noChangeAspect="1"/>
          </p:cNvPicPr>
          <p:nvPr/>
        </p:nvPicPr>
        <p:blipFill>
          <a:blip r:embed="rId2"/>
          <a:stretch>
            <a:fillRect/>
          </a:stretch>
        </p:blipFill>
        <p:spPr>
          <a:xfrm>
            <a:off x="3037986" y="491066"/>
            <a:ext cx="5800725" cy="5810250"/>
          </a:xfrm>
          <a:prstGeom prst="rect">
            <a:avLst/>
          </a:prstGeom>
          <a:noFill/>
          <a:ln w="9525">
            <a:noFill/>
          </a:ln>
        </p:spPr>
      </p:pic>
      <p:sp>
        <p:nvSpPr>
          <p:cNvPr id="18" name="矩形 6"/>
          <p:cNvSpPr/>
          <p:nvPr/>
        </p:nvSpPr>
        <p:spPr>
          <a:xfrm>
            <a:off x="5481502" y="3654390"/>
            <a:ext cx="779293" cy="45719"/>
          </a:xfrm>
          <a:prstGeom prst="rect">
            <a:avLst/>
          </a:prstGeom>
          <a:solidFill>
            <a:srgbClr val="D4273E"/>
          </a:solidFill>
          <a:ln w="9525">
            <a:noFill/>
          </a:ln>
        </p:spPr>
        <p:txBody>
          <a:bodyPr anchor="t"/>
          <a:lstStyle/>
          <a:p>
            <a:pPr algn="ctr" eaLnBrk="0" hangingPunct="0"/>
            <a:endParaRPr lang="zh-CN" altLang="en-US" dirty="0">
              <a:solidFill>
                <a:schemeClr val="bg1"/>
              </a:solidFill>
              <a:latin typeface="Calibri" panose="020F0502020204030204" pitchFamily="34" charset="0"/>
              <a:ea typeface="宋体" panose="02010600030101010101" pitchFamily="2" charset="-122"/>
            </a:endParaRPr>
          </a:p>
        </p:txBody>
      </p:sp>
      <p:sp>
        <p:nvSpPr>
          <p:cNvPr id="2" name="文本框 1"/>
          <p:cNvSpPr txBox="1"/>
          <p:nvPr/>
        </p:nvSpPr>
        <p:spPr>
          <a:xfrm>
            <a:off x="3739243" y="2955906"/>
            <a:ext cx="4335236" cy="707886"/>
          </a:xfrm>
          <a:prstGeom prst="rect">
            <a:avLst/>
          </a:prstGeom>
          <a:noFill/>
        </p:spPr>
        <p:txBody>
          <a:bodyPr wrap="square" rtlCol="0">
            <a:spAutoFit/>
          </a:bodyPr>
          <a:lstStyle/>
          <a:p>
            <a:pPr algn="ctr"/>
            <a:r>
              <a:rPr lang="zh-CN" altLang="en-US" sz="4000" b="1" dirty="0">
                <a:solidFill>
                  <a:srgbClr val="C00000"/>
                </a:solidFill>
                <a:latin typeface="微软雅黑" panose="020B0503020204020204" pitchFamily="34" charset="-122"/>
                <a:ea typeface="微软雅黑" panose="020B0503020204020204" pitchFamily="34" charset="-122"/>
              </a:rPr>
              <a:t>课后作业</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1000" fill="hold"/>
                                        <p:tgtEl>
                                          <p:spTgt spid="11"/>
                                        </p:tgtEl>
                                        <p:attrNameLst>
                                          <p:attrName>ppt_w</p:attrName>
                                        </p:attrNameLst>
                                      </p:cBhvr>
                                      <p:tavLst>
                                        <p:tav tm="0">
                                          <p:val>
                                            <p:fltVal val="0"/>
                                          </p:val>
                                        </p:tav>
                                        <p:tav tm="100000">
                                          <p:val>
                                            <p:strVal val="#ppt_w"/>
                                          </p:val>
                                        </p:tav>
                                      </p:tavLst>
                                    </p:anim>
                                    <p:anim calcmode="lin" valueType="num">
                                      <p:cBhvr>
                                        <p:cTn id="8" dur="1000" fill="hold"/>
                                        <p:tgtEl>
                                          <p:spTgt spid="11"/>
                                        </p:tgtEl>
                                        <p:attrNameLst>
                                          <p:attrName>ppt_h</p:attrName>
                                        </p:attrNameLst>
                                      </p:cBhvr>
                                      <p:tavLst>
                                        <p:tav tm="0">
                                          <p:val>
                                            <p:fltVal val="0"/>
                                          </p:val>
                                        </p:tav>
                                        <p:tav tm="100000">
                                          <p:val>
                                            <p:strVal val="#ppt_h"/>
                                          </p:val>
                                        </p:tav>
                                      </p:tavLst>
                                    </p:anim>
                                    <p:anim calcmode="lin" valueType="num">
                                      <p:cBhvr>
                                        <p:cTn id="9" dur="1000" fill="hold"/>
                                        <p:tgtEl>
                                          <p:spTgt spid="11"/>
                                        </p:tgtEl>
                                        <p:attrNameLst>
                                          <p:attrName>style.rotation</p:attrName>
                                        </p:attrNameLst>
                                      </p:cBhvr>
                                      <p:tavLst>
                                        <p:tav tm="0">
                                          <p:val>
                                            <p:fltVal val="90"/>
                                          </p:val>
                                        </p:tav>
                                        <p:tav tm="100000">
                                          <p:val>
                                            <p:fltVal val="0"/>
                                          </p:val>
                                        </p:tav>
                                      </p:tavLst>
                                    </p:anim>
                                    <p:animEffect transition="in" filter="fade">
                                      <p:cBhvr>
                                        <p:cTn id="10" dur="1000"/>
                                        <p:tgtEl>
                                          <p:spTgt spid="11"/>
                                        </p:tgtEl>
                                      </p:cBhvr>
                                    </p:animEffect>
                                  </p:childTnLst>
                                </p:cTn>
                              </p:par>
                            </p:childTnLst>
                          </p:cTn>
                        </p:par>
                        <p:par>
                          <p:cTn id="11" fill="hold">
                            <p:stCondLst>
                              <p:cond delay="1000"/>
                            </p:stCondLst>
                            <p:childTnLst>
                              <p:par>
                                <p:cTn id="12" presetID="53" presetClass="entr" presetSubtype="16"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p:cTn id="14" dur="500" fill="hold"/>
                                        <p:tgtEl>
                                          <p:spTgt spid="2"/>
                                        </p:tgtEl>
                                        <p:attrNameLst>
                                          <p:attrName>ppt_w</p:attrName>
                                        </p:attrNameLst>
                                      </p:cBhvr>
                                      <p:tavLst>
                                        <p:tav tm="0">
                                          <p:val>
                                            <p:fltVal val="0"/>
                                          </p:val>
                                        </p:tav>
                                        <p:tav tm="100000">
                                          <p:val>
                                            <p:strVal val="#ppt_w"/>
                                          </p:val>
                                        </p:tav>
                                      </p:tavLst>
                                    </p:anim>
                                    <p:anim calcmode="lin" valueType="num">
                                      <p:cBhvr>
                                        <p:cTn id="15" dur="500" fill="hold"/>
                                        <p:tgtEl>
                                          <p:spTgt spid="2"/>
                                        </p:tgtEl>
                                        <p:attrNameLst>
                                          <p:attrName>ppt_h</p:attrName>
                                        </p:attrNameLst>
                                      </p:cBhvr>
                                      <p:tavLst>
                                        <p:tav tm="0">
                                          <p:val>
                                            <p:fltVal val="0"/>
                                          </p:val>
                                        </p:tav>
                                        <p:tav tm="100000">
                                          <p:val>
                                            <p:strVal val="#ppt_h"/>
                                          </p:val>
                                        </p:tav>
                                      </p:tavLst>
                                    </p:anim>
                                    <p:animEffect transition="in" filter="fade">
                                      <p:cBhvr>
                                        <p:cTn id="16" dur="500"/>
                                        <p:tgtEl>
                                          <p:spTgt spid="2"/>
                                        </p:tgtEl>
                                      </p:cBhvr>
                                    </p:animEffect>
                                  </p:childTnLst>
                                </p:cTn>
                              </p:par>
                              <p:par>
                                <p:cTn id="17" presetID="53" presetClass="entr" presetSubtype="16"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p:cTn id="19" dur="500" fill="hold"/>
                                        <p:tgtEl>
                                          <p:spTgt spid="18"/>
                                        </p:tgtEl>
                                        <p:attrNameLst>
                                          <p:attrName>ppt_w</p:attrName>
                                        </p:attrNameLst>
                                      </p:cBhvr>
                                      <p:tavLst>
                                        <p:tav tm="0">
                                          <p:val>
                                            <p:fltVal val="0"/>
                                          </p:val>
                                        </p:tav>
                                        <p:tav tm="100000">
                                          <p:val>
                                            <p:strVal val="#ppt_w"/>
                                          </p:val>
                                        </p:tav>
                                      </p:tavLst>
                                    </p:anim>
                                    <p:anim calcmode="lin" valueType="num">
                                      <p:cBhvr>
                                        <p:cTn id="20" dur="500" fill="hold"/>
                                        <p:tgtEl>
                                          <p:spTgt spid="18"/>
                                        </p:tgtEl>
                                        <p:attrNameLst>
                                          <p:attrName>ppt_h</p:attrName>
                                        </p:attrNameLst>
                                      </p:cBhvr>
                                      <p:tavLst>
                                        <p:tav tm="0">
                                          <p:val>
                                            <p:fltVal val="0"/>
                                          </p:val>
                                        </p:tav>
                                        <p:tav tm="100000">
                                          <p:val>
                                            <p:strVal val="#ppt_h"/>
                                          </p:val>
                                        </p:tav>
                                      </p:tavLst>
                                    </p:anim>
                                    <p:animEffect transition="in" filter="fade">
                                      <p:cBhvr>
                                        <p:cTn id="21" dur="500"/>
                                        <p:tgtEl>
                                          <p:spTgt spid="18"/>
                                        </p:tgtEl>
                                      </p:cBhvr>
                                    </p:animEffect>
                                  </p:childTnLst>
                                </p:cTn>
                              </p:par>
                              <p:par>
                                <p:cTn id="22" presetID="16" presetClass="entr" presetSubtype="21" fill="hold"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barn(inVertical)">
                                      <p:cBhvr>
                                        <p:cTn id="2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 grpId="0"/>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课后作业问答题">
    <p:spTree>
      <p:nvGrpSpPr>
        <p:cNvPr id="1" name=""/>
        <p:cNvGrpSpPr/>
        <p:nvPr/>
      </p:nvGrpSpPr>
      <p:grpSpPr>
        <a:xfrm>
          <a:off x="0" y="0"/>
          <a:ext cx="0" cy="0"/>
          <a:chOff x="0" y="0"/>
          <a:chExt cx="0" cy="0"/>
        </a:xfrm>
      </p:grpSpPr>
      <p:sp>
        <p:nvSpPr>
          <p:cNvPr id="15" name="文本框 14"/>
          <p:cNvSpPr txBox="1"/>
          <p:nvPr/>
        </p:nvSpPr>
        <p:spPr>
          <a:xfrm>
            <a:off x="9579935" y="109835"/>
            <a:ext cx="1695748" cy="461665"/>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2400" b="1" dirty="0">
                <a:solidFill>
                  <a:srgbClr val="C00000"/>
                </a:solidFill>
                <a:latin typeface="微软雅黑" panose="020B0503020204020204" pitchFamily="34" charset="-122"/>
                <a:ea typeface="微软雅黑" panose="020B0503020204020204" pitchFamily="34" charset="-122"/>
              </a:rPr>
              <a:t>课后作业</a:t>
            </a:r>
          </a:p>
        </p:txBody>
      </p:sp>
      <p:sp>
        <p:nvSpPr>
          <p:cNvPr id="8" name="文本框 7"/>
          <p:cNvSpPr txBox="1"/>
          <p:nvPr/>
        </p:nvSpPr>
        <p:spPr>
          <a:xfrm>
            <a:off x="838200" y="571500"/>
            <a:ext cx="1723549"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400" b="1" dirty="0">
                <a:latin typeface="微软雅黑" panose="020B0503020204020204" pitchFamily="34" charset="-122"/>
                <a:ea typeface="微软雅黑" panose="020B0503020204020204" pitchFamily="34" charset="-122"/>
              </a:rPr>
              <a:t>课后问答题</a:t>
            </a:r>
          </a:p>
        </p:txBody>
      </p:sp>
      <p:pic>
        <p:nvPicPr>
          <p:cNvPr id="2050" name="Picture 2" descr="https://timgsa.baidu.com/timg?image&amp;quality=80&amp;size=b9999_10000&amp;sec=1529450082402&amp;di=51e178e35735152481ca4c04fdab5cb9&amp;imgtype=0&amp;src=http%3A%2F%2Fimgsrc.baidu.com%2Fimgad%2Fpic%2Fitem%2F622762d0f703918f0c1c70035b3d269758eec42e.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16976" y="1281469"/>
            <a:ext cx="3558707" cy="3893552"/>
          </a:xfrm>
          <a:prstGeom prst="rect">
            <a:avLst/>
          </a:prstGeom>
          <a:noFill/>
          <a:extLst>
            <a:ext uri="{909E8E84-426E-40DD-AFC4-6F175D3DCCD1}">
              <a14:hiddenFill xmlns:a14="http://schemas.microsoft.com/office/drawing/2010/main">
                <a:solidFill>
                  <a:srgbClr val="FFFFFF"/>
                </a:solidFill>
              </a14:hiddenFill>
            </a:ext>
          </a:extLst>
        </p:spPr>
      </p:pic>
      <p:sp>
        <p:nvSpPr>
          <p:cNvPr id="17" name="内容占位符 30"/>
          <p:cNvSpPr>
            <a:spLocks noGrp="1"/>
          </p:cNvSpPr>
          <p:nvPr>
            <p:ph sz="quarter" idx="13"/>
          </p:nvPr>
        </p:nvSpPr>
        <p:spPr>
          <a:xfrm>
            <a:off x="838199" y="1145310"/>
            <a:ext cx="6646863" cy="5193038"/>
          </a:xfrm>
        </p:spPr>
        <p:txBody>
          <a:bodyPr/>
          <a:lstStyle>
            <a:lvl1pPr marL="0" indent="0">
              <a:lnSpc>
                <a:spcPct val="100000"/>
              </a:lnSpc>
              <a:spcBef>
                <a:spcPts val="500"/>
              </a:spcBef>
              <a:spcAft>
                <a:spcPts val="500"/>
              </a:spcAft>
              <a:buNone/>
              <a:defRPr sz="2000" b="1">
                <a:solidFill>
                  <a:srgbClr val="C00000"/>
                </a:solidFill>
              </a:defRPr>
            </a:lvl1pPr>
            <a:lvl2pPr marL="457200" indent="0">
              <a:lnSpc>
                <a:spcPct val="100000"/>
              </a:lnSpc>
              <a:spcBef>
                <a:spcPts val="500"/>
              </a:spcBef>
              <a:spcAft>
                <a:spcPts val="500"/>
              </a:spcAft>
              <a:buNone/>
              <a:defRPr sz="1800"/>
            </a:lvl2pPr>
            <a:lvl3pPr>
              <a:lnSpc>
                <a:spcPct val="100000"/>
              </a:lnSpc>
              <a:spcBef>
                <a:spcPts val="500"/>
              </a:spcBef>
              <a:spcAft>
                <a:spcPts val="500"/>
              </a:spcAft>
              <a:defRPr sz="1800"/>
            </a:lvl3pPr>
            <a:lvl4pPr>
              <a:lnSpc>
                <a:spcPct val="100000"/>
              </a:lnSpc>
              <a:spcBef>
                <a:spcPts val="500"/>
              </a:spcBef>
              <a:spcAft>
                <a:spcPts val="500"/>
              </a:spcAft>
              <a:defRPr sz="1800"/>
            </a:lvl4pPr>
            <a:lvl5pPr marL="1828800" indent="0">
              <a:lnSpc>
                <a:spcPct val="100000"/>
              </a:lnSpc>
              <a:buNone/>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0-#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16"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p:cTn id="12" dur="500" fill="hold"/>
                                        <p:tgtEl>
                                          <p:spTgt spid="8"/>
                                        </p:tgtEl>
                                        <p:attrNameLst>
                                          <p:attrName>ppt_w</p:attrName>
                                        </p:attrNameLst>
                                      </p:cBhvr>
                                      <p:tavLst>
                                        <p:tav tm="0">
                                          <p:val>
                                            <p:fltVal val="0"/>
                                          </p:val>
                                        </p:tav>
                                        <p:tav tm="100000">
                                          <p:val>
                                            <p:strVal val="#ppt_w"/>
                                          </p:val>
                                        </p:tav>
                                      </p:tavLst>
                                    </p:anim>
                                    <p:anim calcmode="lin" valueType="num">
                                      <p:cBhvr>
                                        <p:cTn id="13" dur="500" fill="hold"/>
                                        <p:tgtEl>
                                          <p:spTgt spid="8"/>
                                        </p:tgtEl>
                                        <p:attrNameLst>
                                          <p:attrName>ppt_h</p:attrName>
                                        </p:attrNameLst>
                                      </p:cBhvr>
                                      <p:tavLst>
                                        <p:tav tm="0">
                                          <p:val>
                                            <p:fltVal val="0"/>
                                          </p:val>
                                        </p:tav>
                                        <p:tav tm="100000">
                                          <p:val>
                                            <p:strVal val="#ppt_h"/>
                                          </p:val>
                                        </p:tav>
                                      </p:tavLst>
                                    </p:anim>
                                    <p:animEffect transition="in" filter="fade">
                                      <p:cBhvr>
                                        <p:cTn id="14" dur="500"/>
                                        <p:tgtEl>
                                          <p:spTgt spid="8"/>
                                        </p:tgtEl>
                                      </p:cBhvr>
                                    </p:animEffect>
                                  </p:childTnLst>
                                </p:cTn>
                              </p:par>
                            </p:childTnLst>
                          </p:cTn>
                        </p:par>
                        <p:par>
                          <p:cTn id="15" fill="hold">
                            <p:stCondLst>
                              <p:cond delay="1000"/>
                            </p:stCondLst>
                            <p:childTnLst>
                              <p:par>
                                <p:cTn id="16" presetID="53" presetClass="entr" presetSubtype="16" fill="hold" nodeType="afterEffect">
                                  <p:stCondLst>
                                    <p:cond delay="0"/>
                                  </p:stCondLst>
                                  <p:childTnLst>
                                    <p:set>
                                      <p:cBhvr>
                                        <p:cTn id="17" dur="1" fill="hold">
                                          <p:stCondLst>
                                            <p:cond delay="0"/>
                                          </p:stCondLst>
                                        </p:cTn>
                                        <p:tgtEl>
                                          <p:spTgt spid="2050"/>
                                        </p:tgtEl>
                                        <p:attrNameLst>
                                          <p:attrName>style.visibility</p:attrName>
                                        </p:attrNameLst>
                                      </p:cBhvr>
                                      <p:to>
                                        <p:strVal val="visible"/>
                                      </p:to>
                                    </p:set>
                                    <p:anim calcmode="lin" valueType="num">
                                      <p:cBhvr>
                                        <p:cTn id="18" dur="500" fill="hold"/>
                                        <p:tgtEl>
                                          <p:spTgt spid="2050"/>
                                        </p:tgtEl>
                                        <p:attrNameLst>
                                          <p:attrName>ppt_w</p:attrName>
                                        </p:attrNameLst>
                                      </p:cBhvr>
                                      <p:tavLst>
                                        <p:tav tm="0">
                                          <p:val>
                                            <p:fltVal val="0"/>
                                          </p:val>
                                        </p:tav>
                                        <p:tav tm="100000">
                                          <p:val>
                                            <p:strVal val="#ppt_w"/>
                                          </p:val>
                                        </p:tav>
                                      </p:tavLst>
                                    </p:anim>
                                    <p:anim calcmode="lin" valueType="num">
                                      <p:cBhvr>
                                        <p:cTn id="19" dur="500" fill="hold"/>
                                        <p:tgtEl>
                                          <p:spTgt spid="2050"/>
                                        </p:tgtEl>
                                        <p:attrNameLst>
                                          <p:attrName>ppt_h</p:attrName>
                                        </p:attrNameLst>
                                      </p:cBhvr>
                                      <p:tavLst>
                                        <p:tav tm="0">
                                          <p:val>
                                            <p:fltVal val="0"/>
                                          </p:val>
                                        </p:tav>
                                        <p:tav tm="100000">
                                          <p:val>
                                            <p:strVal val="#ppt_h"/>
                                          </p:val>
                                        </p:tav>
                                      </p:tavLst>
                                    </p:anim>
                                    <p:animEffect transition="in" filter="fade">
                                      <p:cBhvr>
                                        <p:cTn id="20" dur="500"/>
                                        <p:tgtEl>
                                          <p:spTgt spid="2050"/>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7">
                                            <p:txEl>
                                              <p:pRg st="0" end="0"/>
                                            </p:txEl>
                                          </p:spTgt>
                                        </p:tgtEl>
                                        <p:attrNameLst>
                                          <p:attrName>style.visibility</p:attrName>
                                        </p:attrNameLst>
                                      </p:cBhvr>
                                      <p:to>
                                        <p:strVal val="visible"/>
                                      </p:to>
                                    </p:set>
                                    <p:anim calcmode="lin" valueType="num">
                                      <p:cBhvr additive="base">
                                        <p:cTn id="25" dur="500" fill="hold"/>
                                        <p:tgtEl>
                                          <p:spTgt spid="17">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7">
                                            <p:txEl>
                                              <p:pRg st="1" end="1"/>
                                            </p:txEl>
                                          </p:spTgt>
                                        </p:tgtEl>
                                        <p:attrNameLst>
                                          <p:attrName>style.visibility</p:attrName>
                                        </p:attrNameLst>
                                      </p:cBhvr>
                                      <p:to>
                                        <p:strVal val="visible"/>
                                      </p:to>
                                    </p:set>
                                    <p:anim calcmode="lin" valueType="num">
                                      <p:cBhvr additive="base">
                                        <p:cTn id="31" dur="500" fill="hold"/>
                                        <p:tgtEl>
                                          <p:spTgt spid="17">
                                            <p:txEl>
                                              <p:pRg st="1" end="1"/>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7">
                                            <p:txEl>
                                              <p:pRg st="2" end="2"/>
                                            </p:txEl>
                                          </p:spTgt>
                                        </p:tgtEl>
                                        <p:attrNameLst>
                                          <p:attrName>style.visibility</p:attrName>
                                        </p:attrNameLst>
                                      </p:cBhvr>
                                      <p:to>
                                        <p:strVal val="visible"/>
                                      </p:to>
                                    </p:set>
                                    <p:anim calcmode="lin" valueType="num">
                                      <p:cBhvr additive="base">
                                        <p:cTn id="37" dur="500" fill="hold"/>
                                        <p:tgtEl>
                                          <p:spTgt spid="17">
                                            <p:txEl>
                                              <p:pRg st="2" end="2"/>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7">
                                            <p:txEl>
                                              <p:pRg st="3" end="3"/>
                                            </p:txEl>
                                          </p:spTgt>
                                        </p:tgtEl>
                                        <p:attrNameLst>
                                          <p:attrName>style.visibility</p:attrName>
                                        </p:attrNameLst>
                                      </p:cBhvr>
                                      <p:to>
                                        <p:strVal val="visible"/>
                                      </p:to>
                                    </p:set>
                                    <p:anim calcmode="lin" valueType="num">
                                      <p:cBhvr additive="base">
                                        <p:cTn id="43" dur="500" fill="hold"/>
                                        <p:tgtEl>
                                          <p:spTgt spid="17">
                                            <p:txEl>
                                              <p:pRg st="3" end="3"/>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7">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8" grpId="0"/>
      <p:bldP spid="17" grpId="0" build="p">
        <p:tmplLst>
          <p:tmpl lvl="1">
            <p:tnLst>
              <p:par>
                <p:cTn presetID="2" presetClass="entr" presetSubtype="4" fill="hold" nodeType="click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ppt_x"/>
                          </p:val>
                        </p:tav>
                        <p:tav tm="100000">
                          <p:val>
                            <p:strVal val="#ppt_x"/>
                          </p:val>
                        </p:tav>
                      </p:tavLst>
                    </p:anim>
                    <p:anim calcmode="lin" valueType="num">
                      <p:cBhvr additive="base">
                        <p:cTn dur="500" fill="hold"/>
                        <p:tgtEl>
                          <p:spTgt spid="17"/>
                        </p:tgtEl>
                        <p:attrNameLst>
                          <p:attrName>ppt_y</p:attrName>
                        </p:attrNameLst>
                      </p:cBhvr>
                      <p:tavLst>
                        <p:tav tm="0">
                          <p:val>
                            <p:strVal val="1+#ppt_h/2"/>
                          </p:val>
                        </p:tav>
                        <p:tav tm="100000">
                          <p:val>
                            <p:strVal val="#ppt_y"/>
                          </p:val>
                        </p:tav>
                      </p:tavLst>
                    </p:anim>
                  </p:childTnLst>
                </p:cTn>
              </p:par>
            </p:tnLst>
          </p:tmpl>
          <p:tmpl lvl="2">
            <p:tnLst>
              <p:par>
                <p:cTn presetID="2" presetClass="entr" presetSubtype="4" fill="hold" nodeType="click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ppt_x"/>
                          </p:val>
                        </p:tav>
                        <p:tav tm="100000">
                          <p:val>
                            <p:strVal val="#ppt_x"/>
                          </p:val>
                        </p:tav>
                      </p:tavLst>
                    </p:anim>
                    <p:anim calcmode="lin" valueType="num">
                      <p:cBhvr additive="base">
                        <p:cTn dur="500" fill="hold"/>
                        <p:tgtEl>
                          <p:spTgt spid="17"/>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fill="hold" nodeType="click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ppt_x"/>
                          </p:val>
                        </p:tav>
                        <p:tav tm="100000">
                          <p:val>
                            <p:strVal val="#ppt_x"/>
                          </p:val>
                        </p:tav>
                      </p:tavLst>
                    </p:anim>
                    <p:anim calcmode="lin" valueType="num">
                      <p:cBhvr additive="base">
                        <p:cTn dur="500" fill="hold"/>
                        <p:tgtEl>
                          <p:spTgt spid="17"/>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fill="hold" nodeType="click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ppt_x"/>
                          </p:val>
                        </p:tav>
                        <p:tav tm="100000">
                          <p:val>
                            <p:strVal val="#ppt_x"/>
                          </p:val>
                        </p:tav>
                      </p:tavLst>
                    </p:anim>
                    <p:anim calcmode="lin" valueType="num">
                      <p:cBhvr additive="base">
                        <p:cTn dur="500" fill="hold"/>
                        <p:tgtEl>
                          <p:spTgt spid="17"/>
                        </p:tgtEl>
                        <p:attrNameLst>
                          <p:attrName>ppt_y</p:attrName>
                        </p:attrNameLst>
                      </p:cBhvr>
                      <p:tavLst>
                        <p:tav tm="0">
                          <p:val>
                            <p:strVal val="1+#ppt_h/2"/>
                          </p:val>
                        </p:tav>
                        <p:tav tm="100000">
                          <p:val>
                            <p:strVal val="#ppt_y"/>
                          </p:val>
                        </p:tav>
                      </p:tavLst>
                    </p:anim>
                  </p:childTnLst>
                </p:cTn>
              </p:par>
            </p:tnLst>
          </p:tmpl>
          <p:tmpl lvl="5">
            <p:tnLst>
              <p:par>
                <p:cTn presetID="2" presetClass="entr" presetSubtype="4"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ppt_x"/>
                          </p:val>
                        </p:tav>
                        <p:tav tm="100000">
                          <p:val>
                            <p:strVal val="#ppt_x"/>
                          </p:val>
                        </p:tav>
                      </p:tavLst>
                    </p:anim>
                    <p:anim calcmode="lin" valueType="num">
                      <p:cBhvr additive="base">
                        <p:cTn dur="500" fill="hold"/>
                        <p:tgtEl>
                          <p:spTgt spid="17"/>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课后作业实操题">
    <p:spTree>
      <p:nvGrpSpPr>
        <p:cNvPr id="1" name=""/>
        <p:cNvGrpSpPr/>
        <p:nvPr/>
      </p:nvGrpSpPr>
      <p:grpSpPr>
        <a:xfrm>
          <a:off x="0" y="0"/>
          <a:ext cx="0" cy="0"/>
          <a:chOff x="0" y="0"/>
          <a:chExt cx="0" cy="0"/>
        </a:xfrm>
      </p:grpSpPr>
      <p:sp>
        <p:nvSpPr>
          <p:cNvPr id="15" name="文本框 14"/>
          <p:cNvSpPr txBox="1"/>
          <p:nvPr/>
        </p:nvSpPr>
        <p:spPr>
          <a:xfrm>
            <a:off x="9579935" y="109835"/>
            <a:ext cx="1695748" cy="461665"/>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2400" b="1" dirty="0">
                <a:solidFill>
                  <a:srgbClr val="C00000"/>
                </a:solidFill>
                <a:latin typeface="微软雅黑" panose="020B0503020204020204" pitchFamily="34" charset="-122"/>
                <a:ea typeface="微软雅黑" panose="020B0503020204020204" pitchFamily="34" charset="-122"/>
              </a:rPr>
              <a:t>课后作业</a:t>
            </a:r>
          </a:p>
        </p:txBody>
      </p:sp>
      <p:sp>
        <p:nvSpPr>
          <p:cNvPr id="8" name="文本框 7"/>
          <p:cNvSpPr txBox="1"/>
          <p:nvPr/>
        </p:nvSpPr>
        <p:spPr>
          <a:xfrm>
            <a:off x="838200" y="571500"/>
            <a:ext cx="1723549"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400" b="1" dirty="0">
                <a:latin typeface="微软雅黑" panose="020B0503020204020204" pitchFamily="34" charset="-122"/>
                <a:ea typeface="微软雅黑" panose="020B0503020204020204" pitchFamily="34" charset="-122"/>
              </a:rPr>
              <a:t>课后实操题</a:t>
            </a:r>
          </a:p>
        </p:txBody>
      </p:sp>
      <p:sp>
        <p:nvSpPr>
          <p:cNvPr id="14" name="内容占位符 30"/>
          <p:cNvSpPr>
            <a:spLocks noGrp="1"/>
          </p:cNvSpPr>
          <p:nvPr>
            <p:ph sz="quarter" idx="13"/>
          </p:nvPr>
        </p:nvSpPr>
        <p:spPr>
          <a:xfrm>
            <a:off x="838199" y="1033166"/>
            <a:ext cx="10437484" cy="5226278"/>
          </a:xfrm>
        </p:spPr>
        <p:txBody>
          <a:bodyPr/>
          <a:lstStyle>
            <a:lvl1pPr marL="0" indent="0">
              <a:lnSpc>
                <a:spcPct val="100000"/>
              </a:lnSpc>
              <a:spcBef>
                <a:spcPts val="500"/>
              </a:spcBef>
              <a:spcAft>
                <a:spcPts val="500"/>
              </a:spcAft>
              <a:buNone/>
              <a:defRPr sz="2000" b="1">
                <a:solidFill>
                  <a:srgbClr val="C00000"/>
                </a:solidFill>
              </a:defRPr>
            </a:lvl1pPr>
            <a:lvl2pPr marL="457200" indent="0">
              <a:lnSpc>
                <a:spcPct val="100000"/>
              </a:lnSpc>
              <a:spcBef>
                <a:spcPts val="500"/>
              </a:spcBef>
              <a:spcAft>
                <a:spcPts val="500"/>
              </a:spcAft>
              <a:buNone/>
              <a:defRPr sz="1800"/>
            </a:lvl2pPr>
            <a:lvl3pPr>
              <a:lnSpc>
                <a:spcPct val="100000"/>
              </a:lnSpc>
              <a:spcBef>
                <a:spcPts val="500"/>
              </a:spcBef>
              <a:spcAft>
                <a:spcPts val="500"/>
              </a:spcAft>
              <a:defRPr sz="1800"/>
            </a:lvl3pPr>
            <a:lvl4pPr>
              <a:lnSpc>
                <a:spcPct val="100000"/>
              </a:lnSpc>
              <a:spcBef>
                <a:spcPts val="500"/>
              </a:spcBef>
              <a:spcAft>
                <a:spcPts val="500"/>
              </a:spcAft>
              <a:defRPr sz="1800"/>
            </a:lvl4pPr>
            <a:lvl5pPr marL="1828800" indent="0">
              <a:lnSpc>
                <a:spcPct val="100000"/>
              </a:lnSpc>
              <a:buNone/>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0-#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16"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p:cTn id="12" dur="500" fill="hold"/>
                                        <p:tgtEl>
                                          <p:spTgt spid="8"/>
                                        </p:tgtEl>
                                        <p:attrNameLst>
                                          <p:attrName>ppt_w</p:attrName>
                                        </p:attrNameLst>
                                      </p:cBhvr>
                                      <p:tavLst>
                                        <p:tav tm="0">
                                          <p:val>
                                            <p:fltVal val="0"/>
                                          </p:val>
                                        </p:tav>
                                        <p:tav tm="100000">
                                          <p:val>
                                            <p:strVal val="#ppt_w"/>
                                          </p:val>
                                        </p:tav>
                                      </p:tavLst>
                                    </p:anim>
                                    <p:anim calcmode="lin" valueType="num">
                                      <p:cBhvr>
                                        <p:cTn id="13" dur="500" fill="hold"/>
                                        <p:tgtEl>
                                          <p:spTgt spid="8"/>
                                        </p:tgtEl>
                                        <p:attrNameLst>
                                          <p:attrName>ppt_h</p:attrName>
                                        </p:attrNameLst>
                                      </p:cBhvr>
                                      <p:tavLst>
                                        <p:tav tm="0">
                                          <p:val>
                                            <p:fltVal val="0"/>
                                          </p:val>
                                        </p:tav>
                                        <p:tav tm="100000">
                                          <p:val>
                                            <p:strVal val="#ppt_h"/>
                                          </p:val>
                                        </p:tav>
                                      </p:tavLst>
                                    </p:anim>
                                    <p:animEffect transition="in" filter="fade">
                                      <p:cBhvr>
                                        <p:cTn id="14" dur="5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4">
                                            <p:txEl>
                                              <p:pRg st="0" end="0"/>
                                            </p:txEl>
                                          </p:spTgt>
                                        </p:tgtEl>
                                        <p:attrNameLst>
                                          <p:attrName>style.visibility</p:attrName>
                                        </p:attrNameLst>
                                      </p:cBhvr>
                                      <p:to>
                                        <p:strVal val="visible"/>
                                      </p:to>
                                    </p:set>
                                    <p:anim calcmode="lin" valueType="num">
                                      <p:cBhvr additive="base">
                                        <p:cTn id="19"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4">
                                            <p:txEl>
                                              <p:pRg st="1" end="1"/>
                                            </p:txEl>
                                          </p:spTgt>
                                        </p:tgtEl>
                                        <p:attrNameLst>
                                          <p:attrName>style.visibility</p:attrName>
                                        </p:attrNameLst>
                                      </p:cBhvr>
                                      <p:to>
                                        <p:strVal val="visible"/>
                                      </p:to>
                                    </p:set>
                                    <p:anim calcmode="lin" valueType="num">
                                      <p:cBhvr additive="base">
                                        <p:cTn id="25" dur="500" fill="hold"/>
                                        <p:tgtEl>
                                          <p:spTgt spid="14">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4">
                                            <p:txEl>
                                              <p:pRg st="2" end="2"/>
                                            </p:txEl>
                                          </p:spTgt>
                                        </p:tgtEl>
                                        <p:attrNameLst>
                                          <p:attrName>style.visibility</p:attrName>
                                        </p:attrNameLst>
                                      </p:cBhvr>
                                      <p:to>
                                        <p:strVal val="visible"/>
                                      </p:to>
                                    </p:set>
                                    <p:anim calcmode="lin" valueType="num">
                                      <p:cBhvr additive="base">
                                        <p:cTn id="31" dur="500" fill="hold"/>
                                        <p:tgtEl>
                                          <p:spTgt spid="14">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4">
                                            <p:txEl>
                                              <p:pRg st="3" end="3"/>
                                            </p:txEl>
                                          </p:spTgt>
                                        </p:tgtEl>
                                        <p:attrNameLst>
                                          <p:attrName>style.visibility</p:attrName>
                                        </p:attrNameLst>
                                      </p:cBhvr>
                                      <p:to>
                                        <p:strVal val="visible"/>
                                      </p:to>
                                    </p:set>
                                    <p:anim calcmode="lin" valueType="num">
                                      <p:cBhvr additive="base">
                                        <p:cTn id="37" dur="500" fill="hold"/>
                                        <p:tgtEl>
                                          <p:spTgt spid="14">
                                            <p:txEl>
                                              <p:pRg st="3" end="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4">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8" grpId="0"/>
      <p:bldP spid="14" grpId="0" build="p">
        <p:tmplLst>
          <p:tmpl lvl="1">
            <p:tnLst>
              <p:par>
                <p:cTn presetID="2" presetClass="entr" presetSubtype="4" fill="hold" nodeType="click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 lvl="2">
            <p:tnLst>
              <p:par>
                <p:cTn presetID="2" presetClass="entr" presetSubtype="4" fill="hold" nodeType="click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fill="hold" nodeType="click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fill="hold" nodeType="click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 lvl="5">
            <p:tnLst>
              <p:par>
                <p:cTn presetID="2" presetClass="entr" presetSubtype="4" fill="hold" nodeType="with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谢谢二维码">
    <p:spTree>
      <p:nvGrpSpPr>
        <p:cNvPr id="1" name=""/>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EA41667-DF54-4722-AB3D-C036FE3FB9FA}" type="datetimeFigureOut">
              <a:rPr lang="zh-CN" altLang="en-US" smtClean="0"/>
              <a:t>2020/9/7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679FF15-A2AA-4D53-A5D9-FD52D44D2481}"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9EA41667-DF54-4722-AB3D-C036FE3FB9FA}" type="datetimeFigureOut">
              <a:rPr lang="zh-CN" altLang="en-US" smtClean="0"/>
              <a:t>2020/9/7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679FF15-A2AA-4D53-A5D9-FD52D44D2481}"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复习板式">
    <p:spTree>
      <p:nvGrpSpPr>
        <p:cNvPr id="1" name=""/>
        <p:cNvGrpSpPr/>
        <p:nvPr/>
      </p:nvGrpSpPr>
      <p:grpSpPr>
        <a:xfrm>
          <a:off x="0" y="0"/>
          <a:ext cx="0" cy="0"/>
          <a:chOff x="0" y="0"/>
          <a:chExt cx="0" cy="0"/>
        </a:xfrm>
      </p:grpSpPr>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84608" y="1828800"/>
            <a:ext cx="3931104" cy="3482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 name="文本占位符 3"/>
          <p:cNvSpPr>
            <a:spLocks noGrp="1"/>
          </p:cNvSpPr>
          <p:nvPr>
            <p:ph type="body" sz="half" idx="2" hasCustomPrompt="1"/>
          </p:nvPr>
        </p:nvSpPr>
        <p:spPr>
          <a:xfrm>
            <a:off x="838200" y="584913"/>
            <a:ext cx="10418380" cy="507358"/>
          </a:xfrm>
          <a:prstGeom prst="rect">
            <a:avLst/>
          </a:prstGeom>
        </p:spPr>
        <p:txBody>
          <a:bodyPr>
            <a:noAutofit/>
          </a:bodyPr>
          <a:lstStyle>
            <a:lvl1pPr marL="0" indent="0">
              <a:lnSpc>
                <a:spcPct val="100000"/>
              </a:lnSpc>
              <a:spcBef>
                <a:spcPts val="500"/>
              </a:spcBef>
              <a:spcAft>
                <a:spcPts val="500"/>
              </a:spcAft>
              <a:buFont typeface="Wingdings" panose="05000000000000000000" pitchFamily="2" charset="2"/>
              <a:buNone/>
              <a:defRPr sz="2400" b="1">
                <a:latin typeface="微软雅黑" panose="020B0503020204020204" pitchFamily="34" charset="-122"/>
                <a:ea typeface="微软雅黑" panose="020B0503020204020204"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插入知识点序列，例如：复习知识点</a:t>
            </a:r>
            <a:r>
              <a:rPr lang="en-US" altLang="zh-CN" dirty="0"/>
              <a:t>-1</a:t>
            </a:r>
            <a:endParaRPr lang="zh-CN" altLang="en-US" dirty="0"/>
          </a:p>
        </p:txBody>
      </p:sp>
      <p:sp>
        <p:nvSpPr>
          <p:cNvPr id="24" name="文本框 23"/>
          <p:cNvSpPr txBox="1"/>
          <p:nvPr/>
        </p:nvSpPr>
        <p:spPr>
          <a:xfrm>
            <a:off x="10553581" y="109835"/>
            <a:ext cx="800219" cy="461665"/>
          </a:xfrm>
          <a:prstGeom prst="rect">
            <a:avLst/>
          </a:prstGeom>
          <a:noFill/>
        </p:spPr>
        <p:txBody>
          <a:bodyPr wrap="none" rtlCol="0">
            <a:spAutoFit/>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2400" b="1" dirty="0">
                <a:solidFill>
                  <a:srgbClr val="C00000"/>
                </a:solidFill>
                <a:latin typeface="微软雅黑" panose="020B0503020204020204" pitchFamily="34" charset="-122"/>
                <a:ea typeface="微软雅黑" panose="020B0503020204020204" pitchFamily="34" charset="-122"/>
              </a:rPr>
              <a:t>复习</a:t>
            </a:r>
          </a:p>
        </p:txBody>
      </p:sp>
      <p:sp>
        <p:nvSpPr>
          <p:cNvPr id="31" name="内容占位符 30"/>
          <p:cNvSpPr>
            <a:spLocks noGrp="1"/>
          </p:cNvSpPr>
          <p:nvPr>
            <p:ph sz="quarter" idx="13"/>
          </p:nvPr>
        </p:nvSpPr>
        <p:spPr>
          <a:xfrm>
            <a:off x="838199" y="1200728"/>
            <a:ext cx="6646863" cy="5058716"/>
          </a:xfrm>
        </p:spPr>
        <p:txBody>
          <a:bodyPr/>
          <a:lstStyle>
            <a:lvl1pPr marL="0" indent="0">
              <a:lnSpc>
                <a:spcPct val="100000"/>
              </a:lnSpc>
              <a:spcBef>
                <a:spcPts val="500"/>
              </a:spcBef>
              <a:spcAft>
                <a:spcPts val="500"/>
              </a:spcAft>
              <a:buNone/>
              <a:defRPr sz="2000" b="1">
                <a:solidFill>
                  <a:srgbClr val="C00000"/>
                </a:solidFill>
              </a:defRPr>
            </a:lvl1pPr>
            <a:lvl2pPr marL="457200" indent="0">
              <a:lnSpc>
                <a:spcPct val="100000"/>
              </a:lnSpc>
              <a:spcBef>
                <a:spcPts val="500"/>
              </a:spcBef>
              <a:spcAft>
                <a:spcPts val="500"/>
              </a:spcAft>
              <a:buNone/>
              <a:defRPr sz="1800"/>
            </a:lvl2pPr>
            <a:lvl3pPr>
              <a:lnSpc>
                <a:spcPct val="100000"/>
              </a:lnSpc>
              <a:spcBef>
                <a:spcPts val="500"/>
              </a:spcBef>
              <a:spcAft>
                <a:spcPts val="500"/>
              </a:spcAft>
              <a:defRPr sz="1800"/>
            </a:lvl3pPr>
            <a:lvl4pPr>
              <a:lnSpc>
                <a:spcPct val="100000"/>
              </a:lnSpc>
              <a:spcBef>
                <a:spcPts val="500"/>
              </a:spcBef>
              <a:spcAft>
                <a:spcPts val="500"/>
              </a:spcAft>
              <a:defRPr sz="1800"/>
            </a:lvl4pPr>
            <a:lvl5pPr marL="1828800" indent="0">
              <a:lnSpc>
                <a:spcPct val="100000"/>
              </a:lnSpc>
              <a:buNone/>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0-#ppt_w/2"/>
                                          </p:val>
                                        </p:tav>
                                        <p:tav tm="100000">
                                          <p:val>
                                            <p:strVal val="#ppt_x"/>
                                          </p:val>
                                        </p:tav>
                                      </p:tavLst>
                                    </p:anim>
                                    <p:anim calcmode="lin" valueType="num">
                                      <p:cBhvr additive="base">
                                        <p:cTn id="8" dur="500" fill="hold"/>
                                        <p:tgtEl>
                                          <p:spTgt spid="2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16" fill="hold" grpId="0" nodeType="afterEffect">
                                  <p:stCondLst>
                                    <p:cond delay="0"/>
                                  </p:stCondLst>
                                  <p:childTnLst>
                                    <p:set>
                                      <p:cBhvr>
                                        <p:cTn id="11" dur="1" fill="hold">
                                          <p:stCondLst>
                                            <p:cond delay="0"/>
                                          </p:stCondLst>
                                        </p:cTn>
                                        <p:tgtEl>
                                          <p:spTgt spid="22">
                                            <p:txEl>
                                              <p:pRg st="0" end="0"/>
                                            </p:txEl>
                                          </p:spTgt>
                                        </p:tgtEl>
                                        <p:attrNameLst>
                                          <p:attrName>style.visibility</p:attrName>
                                        </p:attrNameLst>
                                      </p:cBhvr>
                                      <p:to>
                                        <p:strVal val="visible"/>
                                      </p:to>
                                    </p:set>
                                    <p:anim calcmode="lin" valueType="num">
                                      <p:cBhvr>
                                        <p:cTn id="12" dur="500" fill="hold"/>
                                        <p:tgtEl>
                                          <p:spTgt spid="22">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22">
                                            <p:txEl>
                                              <p:pRg st="0" end="0"/>
                                            </p:txEl>
                                          </p:spTgt>
                                        </p:tgtEl>
                                        <p:attrNameLst>
                                          <p:attrName>ppt_h</p:attrName>
                                        </p:attrNameLst>
                                      </p:cBhvr>
                                      <p:tavLst>
                                        <p:tav tm="0">
                                          <p:val>
                                            <p:fltVal val="0"/>
                                          </p:val>
                                        </p:tav>
                                        <p:tav tm="100000">
                                          <p:val>
                                            <p:strVal val="#ppt_h"/>
                                          </p:val>
                                        </p:tav>
                                      </p:tavLst>
                                    </p:anim>
                                    <p:animEffect transition="in" filter="fade">
                                      <p:cBhvr>
                                        <p:cTn id="14" dur="500"/>
                                        <p:tgtEl>
                                          <p:spTgt spid="22">
                                            <p:txEl>
                                              <p:pRg st="0" end="0"/>
                                            </p:txEl>
                                          </p:spTgt>
                                        </p:tgtEl>
                                      </p:cBhvr>
                                    </p:animEffect>
                                  </p:childTnLst>
                                </p:cTn>
                              </p:par>
                            </p:childTnLst>
                          </p:cTn>
                        </p:par>
                        <p:par>
                          <p:cTn id="15" fill="hold">
                            <p:stCondLst>
                              <p:cond delay="1000"/>
                            </p:stCondLst>
                            <p:childTnLst>
                              <p:par>
                                <p:cTn id="16" presetID="2" presetClass="entr" presetSubtype="4" fill="hold" nodeType="after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ppt_x"/>
                                          </p:val>
                                        </p:tav>
                                        <p:tav tm="100000">
                                          <p:val>
                                            <p:strVal val="#ppt_x"/>
                                          </p:val>
                                        </p:tav>
                                      </p:tavLst>
                                    </p:anim>
                                    <p:anim calcmode="lin" valueType="num">
                                      <p:cBhvr additive="base">
                                        <p:cTn id="1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1">
                                            <p:txEl>
                                              <p:pRg st="0" end="0"/>
                                            </p:txEl>
                                          </p:spTgt>
                                        </p:tgtEl>
                                        <p:attrNameLst>
                                          <p:attrName>style.visibility</p:attrName>
                                        </p:attrNameLst>
                                      </p:cBhvr>
                                      <p:to>
                                        <p:strVal val="visible"/>
                                      </p:to>
                                    </p:set>
                                    <p:anim calcmode="lin" valueType="num">
                                      <p:cBhvr additive="base">
                                        <p:cTn id="24" dur="500" fill="hold"/>
                                        <p:tgtEl>
                                          <p:spTgt spid="31">
                                            <p:txEl>
                                              <p:pRg st="0" end="0"/>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31">
                                            <p:txEl>
                                              <p:pRg st="1" end="1"/>
                                            </p:txEl>
                                          </p:spTgt>
                                        </p:tgtEl>
                                        <p:attrNameLst>
                                          <p:attrName>style.visibility</p:attrName>
                                        </p:attrNameLst>
                                      </p:cBhvr>
                                      <p:to>
                                        <p:strVal val="visible"/>
                                      </p:to>
                                    </p:set>
                                    <p:anim calcmode="lin" valueType="num">
                                      <p:cBhvr additive="base">
                                        <p:cTn id="30" dur="500" fill="hold"/>
                                        <p:tgtEl>
                                          <p:spTgt spid="31">
                                            <p:txEl>
                                              <p:pRg st="1" end="1"/>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31">
                                            <p:txEl>
                                              <p:pRg st="2" end="2"/>
                                            </p:txEl>
                                          </p:spTgt>
                                        </p:tgtEl>
                                        <p:attrNameLst>
                                          <p:attrName>style.visibility</p:attrName>
                                        </p:attrNameLst>
                                      </p:cBhvr>
                                      <p:to>
                                        <p:strVal val="visible"/>
                                      </p:to>
                                    </p:set>
                                    <p:anim calcmode="lin" valueType="num">
                                      <p:cBhvr additive="base">
                                        <p:cTn id="36" dur="500" fill="hold"/>
                                        <p:tgtEl>
                                          <p:spTgt spid="31">
                                            <p:txEl>
                                              <p:pRg st="2" end="2"/>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3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31">
                                            <p:txEl>
                                              <p:pRg st="3" end="3"/>
                                            </p:txEl>
                                          </p:spTgt>
                                        </p:tgtEl>
                                        <p:attrNameLst>
                                          <p:attrName>style.visibility</p:attrName>
                                        </p:attrNameLst>
                                      </p:cBhvr>
                                      <p:to>
                                        <p:strVal val="visible"/>
                                      </p:to>
                                    </p:set>
                                    <p:anim calcmode="lin" valueType="num">
                                      <p:cBhvr additive="base">
                                        <p:cTn id="42" dur="500" fill="hold"/>
                                        <p:tgtEl>
                                          <p:spTgt spid="31">
                                            <p:txEl>
                                              <p:pRg st="3" end="3"/>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31">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uild="p">
        <p:tmplLst>
          <p:tmpl lvl="1">
            <p:tnLst>
              <p:par>
                <p:cTn presetID="53" presetClass="entr" presetSubtype="16"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p:cTn dur="500" fill="hold"/>
                        <p:tgtEl>
                          <p:spTgt spid="22"/>
                        </p:tgtEl>
                        <p:attrNameLst>
                          <p:attrName>ppt_w</p:attrName>
                        </p:attrNameLst>
                      </p:cBhvr>
                      <p:tavLst>
                        <p:tav tm="0">
                          <p:val>
                            <p:fltVal val="0"/>
                          </p:val>
                        </p:tav>
                        <p:tav tm="100000">
                          <p:val>
                            <p:strVal val="#ppt_w"/>
                          </p:val>
                        </p:tav>
                      </p:tavLst>
                    </p:anim>
                    <p:anim calcmode="lin" valueType="num">
                      <p:cBhvr>
                        <p:cTn dur="500" fill="hold"/>
                        <p:tgtEl>
                          <p:spTgt spid="22"/>
                        </p:tgtEl>
                        <p:attrNameLst>
                          <p:attrName>ppt_h</p:attrName>
                        </p:attrNameLst>
                      </p:cBhvr>
                      <p:tavLst>
                        <p:tav tm="0">
                          <p:val>
                            <p:fltVal val="0"/>
                          </p:val>
                        </p:tav>
                        <p:tav tm="100000">
                          <p:val>
                            <p:strVal val="#ppt_h"/>
                          </p:val>
                        </p:tav>
                      </p:tavLst>
                    </p:anim>
                    <p:animEffect transition="in" filter="fade">
                      <p:cBhvr>
                        <p:cTn dur="500"/>
                        <p:tgtEl>
                          <p:spTgt spid="22"/>
                        </p:tgtEl>
                      </p:cBhvr>
                    </p:animEffect>
                  </p:childTnLst>
                </p:cTn>
              </p:par>
            </p:tnLst>
          </p:tmpl>
        </p:tmplLst>
      </p:bldP>
      <p:bldP spid="24" grpId="0"/>
      <p:bldP spid="31" grpId="0" build="p">
        <p:tmplLst>
          <p:tmpl lvl="1">
            <p:tnLst>
              <p:par>
                <p:cTn presetID="2" presetClass="entr" presetSubtype="4" fill="hold" nodeType="clickEffect">
                  <p:stCondLst>
                    <p:cond delay="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ppt_x"/>
                          </p:val>
                        </p:tav>
                        <p:tav tm="100000">
                          <p:val>
                            <p:strVal val="#ppt_x"/>
                          </p:val>
                        </p:tav>
                      </p:tavLst>
                    </p:anim>
                    <p:anim calcmode="lin" valueType="num">
                      <p:cBhvr additive="base">
                        <p:cTn dur="500" fill="hold"/>
                        <p:tgtEl>
                          <p:spTgt spid="31"/>
                        </p:tgtEl>
                        <p:attrNameLst>
                          <p:attrName>ppt_y</p:attrName>
                        </p:attrNameLst>
                      </p:cBhvr>
                      <p:tavLst>
                        <p:tav tm="0">
                          <p:val>
                            <p:strVal val="1+#ppt_h/2"/>
                          </p:val>
                        </p:tav>
                        <p:tav tm="100000">
                          <p:val>
                            <p:strVal val="#ppt_y"/>
                          </p:val>
                        </p:tav>
                      </p:tavLst>
                    </p:anim>
                  </p:childTnLst>
                </p:cTn>
              </p:par>
            </p:tnLst>
          </p:tmpl>
          <p:tmpl lvl="2">
            <p:tnLst>
              <p:par>
                <p:cTn presetID="2" presetClass="entr" presetSubtype="4" fill="hold" nodeType="clickEffect">
                  <p:stCondLst>
                    <p:cond delay="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ppt_x"/>
                          </p:val>
                        </p:tav>
                        <p:tav tm="100000">
                          <p:val>
                            <p:strVal val="#ppt_x"/>
                          </p:val>
                        </p:tav>
                      </p:tavLst>
                    </p:anim>
                    <p:anim calcmode="lin" valueType="num">
                      <p:cBhvr additive="base">
                        <p:cTn dur="500" fill="hold"/>
                        <p:tgtEl>
                          <p:spTgt spid="31"/>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fill="hold" nodeType="clickEffect">
                  <p:stCondLst>
                    <p:cond delay="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ppt_x"/>
                          </p:val>
                        </p:tav>
                        <p:tav tm="100000">
                          <p:val>
                            <p:strVal val="#ppt_x"/>
                          </p:val>
                        </p:tav>
                      </p:tavLst>
                    </p:anim>
                    <p:anim calcmode="lin" valueType="num">
                      <p:cBhvr additive="base">
                        <p:cTn dur="500" fill="hold"/>
                        <p:tgtEl>
                          <p:spTgt spid="31"/>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fill="hold" nodeType="clickEffect">
                  <p:stCondLst>
                    <p:cond delay="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ppt_x"/>
                          </p:val>
                        </p:tav>
                        <p:tav tm="100000">
                          <p:val>
                            <p:strVal val="#ppt_x"/>
                          </p:val>
                        </p:tav>
                      </p:tavLst>
                    </p:anim>
                    <p:anim calcmode="lin" valueType="num">
                      <p:cBhvr additive="base">
                        <p:cTn dur="500" fill="hold"/>
                        <p:tgtEl>
                          <p:spTgt spid="31"/>
                        </p:tgtEl>
                        <p:attrNameLst>
                          <p:attrName>ppt_y</p:attrName>
                        </p:attrNameLst>
                      </p:cBhvr>
                      <p:tavLst>
                        <p:tav tm="0">
                          <p:val>
                            <p:strVal val="1+#ppt_h/2"/>
                          </p:val>
                        </p:tav>
                        <p:tav tm="100000">
                          <p:val>
                            <p:strVal val="#ppt_y"/>
                          </p:val>
                        </p:tav>
                      </p:tavLst>
                    </p:anim>
                  </p:childTnLst>
                </p:cTn>
              </p:par>
            </p:tnLst>
          </p:tmpl>
          <p:tmpl lvl="5">
            <p:tnLst>
              <p:par>
                <p:cTn presetID="2" presetClass="entr" presetSubtype="4" fill="hold" nodeType="withEffect">
                  <p:stCondLst>
                    <p:cond delay="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ppt_x"/>
                          </p:val>
                        </p:tav>
                        <p:tav tm="100000">
                          <p:val>
                            <p:strVal val="#ppt_x"/>
                          </p:val>
                        </p:tav>
                      </p:tavLst>
                    </p:anim>
                    <p:anim calcmode="lin" valueType="num">
                      <p:cBhvr additive="base">
                        <p:cTn dur="500" fill="hold"/>
                        <p:tgtEl>
                          <p:spTgt spid="31"/>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EA41667-DF54-4722-AB3D-C036FE3FB9FA}" type="datetimeFigureOut">
              <a:rPr lang="zh-CN" altLang="en-US" smtClean="0"/>
              <a:t>2020/9/7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679FF15-A2AA-4D53-A5D9-FD52D44D2481}"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导入板式">
    <p:spTree>
      <p:nvGrpSpPr>
        <p:cNvPr id="1" name=""/>
        <p:cNvGrpSpPr/>
        <p:nvPr/>
      </p:nvGrpSpPr>
      <p:grpSpPr>
        <a:xfrm>
          <a:off x="0" y="0"/>
          <a:ext cx="0" cy="0"/>
          <a:chOff x="0" y="0"/>
          <a:chExt cx="0" cy="0"/>
        </a:xfrm>
      </p:grpSpPr>
      <p:sp>
        <p:nvSpPr>
          <p:cNvPr id="12" name="îṣḷíḍê"/>
          <p:cNvSpPr/>
          <p:nvPr/>
        </p:nvSpPr>
        <p:spPr bwMode="auto">
          <a:xfrm>
            <a:off x="7578734" y="571500"/>
            <a:ext cx="3696949" cy="5714504"/>
          </a:xfrm>
          <a:custGeom>
            <a:avLst/>
            <a:gdLst>
              <a:gd name="T0" fmla="*/ 179 w 1208"/>
              <a:gd name="T1" fmla="*/ 1688 h 1871"/>
              <a:gd name="T2" fmla="*/ 202 w 1208"/>
              <a:gd name="T3" fmla="*/ 1722 h 1871"/>
              <a:gd name="T4" fmla="*/ 213 w 1208"/>
              <a:gd name="T5" fmla="*/ 1871 h 1871"/>
              <a:gd name="T6" fmla="*/ 1031 w 1208"/>
              <a:gd name="T7" fmla="*/ 1871 h 1871"/>
              <a:gd name="T8" fmla="*/ 1055 w 1208"/>
              <a:gd name="T9" fmla="*/ 1729 h 1871"/>
              <a:gd name="T10" fmla="*/ 1100 w 1208"/>
              <a:gd name="T11" fmla="*/ 1530 h 1871"/>
              <a:gd name="T12" fmla="*/ 1167 w 1208"/>
              <a:gd name="T13" fmla="*/ 1351 h 1871"/>
              <a:gd name="T14" fmla="*/ 1196 w 1208"/>
              <a:gd name="T15" fmla="*/ 1037 h 1871"/>
              <a:gd name="T16" fmla="*/ 1100 w 1208"/>
              <a:gd name="T17" fmla="*/ 823 h 1871"/>
              <a:gd name="T18" fmla="*/ 945 w 1208"/>
              <a:gd name="T19" fmla="*/ 690 h 1871"/>
              <a:gd name="T20" fmla="*/ 925 w 1208"/>
              <a:gd name="T21" fmla="*/ 639 h 1871"/>
              <a:gd name="T22" fmla="*/ 890 w 1208"/>
              <a:gd name="T23" fmla="*/ 576 h 1871"/>
              <a:gd name="T24" fmla="*/ 949 w 1208"/>
              <a:gd name="T25" fmla="*/ 452 h 1871"/>
              <a:gd name="T26" fmla="*/ 925 w 1208"/>
              <a:gd name="T27" fmla="*/ 121 h 1871"/>
              <a:gd name="T28" fmla="*/ 810 w 1208"/>
              <a:gd name="T29" fmla="*/ 28 h 1871"/>
              <a:gd name="T30" fmla="*/ 796 w 1208"/>
              <a:gd name="T31" fmla="*/ 24 h 1871"/>
              <a:gd name="T32" fmla="*/ 733 w 1208"/>
              <a:gd name="T33" fmla="*/ 8 h 1871"/>
              <a:gd name="T34" fmla="*/ 508 w 1208"/>
              <a:gd name="T35" fmla="*/ 56 h 1871"/>
              <a:gd name="T36" fmla="*/ 386 w 1208"/>
              <a:gd name="T37" fmla="*/ 160 h 1871"/>
              <a:gd name="T38" fmla="*/ 402 w 1208"/>
              <a:gd name="T39" fmla="*/ 190 h 1871"/>
              <a:gd name="T40" fmla="*/ 396 w 1208"/>
              <a:gd name="T41" fmla="*/ 263 h 1871"/>
              <a:gd name="T42" fmla="*/ 410 w 1208"/>
              <a:gd name="T43" fmla="*/ 426 h 1871"/>
              <a:gd name="T44" fmla="*/ 386 w 1208"/>
              <a:gd name="T45" fmla="*/ 527 h 1871"/>
              <a:gd name="T46" fmla="*/ 418 w 1208"/>
              <a:gd name="T47" fmla="*/ 588 h 1871"/>
              <a:gd name="T48" fmla="*/ 226 w 1208"/>
              <a:gd name="T49" fmla="*/ 673 h 1871"/>
              <a:gd name="T50" fmla="*/ 153 w 1208"/>
              <a:gd name="T51" fmla="*/ 963 h 1871"/>
              <a:gd name="T52" fmla="*/ 120 w 1208"/>
              <a:gd name="T53" fmla="*/ 1022 h 1871"/>
              <a:gd name="T54" fmla="*/ 106 w 1208"/>
              <a:gd name="T55" fmla="*/ 1057 h 1871"/>
              <a:gd name="T56" fmla="*/ 6 w 1208"/>
              <a:gd name="T57" fmla="*/ 1371 h 1871"/>
              <a:gd name="T58" fmla="*/ 175 w 1208"/>
              <a:gd name="T59" fmla="*/ 1664 h 1871"/>
              <a:gd name="T60" fmla="*/ 326 w 1208"/>
              <a:gd name="T61" fmla="*/ 888 h 1871"/>
              <a:gd name="T62" fmla="*/ 373 w 1208"/>
              <a:gd name="T63" fmla="*/ 811 h 1871"/>
              <a:gd name="T64" fmla="*/ 441 w 1208"/>
              <a:gd name="T65" fmla="*/ 773 h 1871"/>
              <a:gd name="T66" fmla="*/ 484 w 1208"/>
              <a:gd name="T67" fmla="*/ 746 h 1871"/>
              <a:gd name="T68" fmla="*/ 526 w 1208"/>
              <a:gd name="T69" fmla="*/ 718 h 1871"/>
              <a:gd name="T70" fmla="*/ 569 w 1208"/>
              <a:gd name="T71" fmla="*/ 738 h 1871"/>
              <a:gd name="T72" fmla="*/ 453 w 1208"/>
              <a:gd name="T73" fmla="*/ 813 h 1871"/>
              <a:gd name="T74" fmla="*/ 341 w 1208"/>
              <a:gd name="T75" fmla="*/ 911 h 1871"/>
              <a:gd name="T76" fmla="*/ 300 w 1208"/>
              <a:gd name="T77" fmla="*/ 998 h 1871"/>
              <a:gd name="T78" fmla="*/ 261 w 1208"/>
              <a:gd name="T79" fmla="*/ 1014 h 18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08" h="1871">
                <a:moveTo>
                  <a:pt x="175" y="1664"/>
                </a:moveTo>
                <a:cubicBezTo>
                  <a:pt x="179" y="1668"/>
                  <a:pt x="181" y="1678"/>
                  <a:pt x="179" y="1688"/>
                </a:cubicBezTo>
                <a:cubicBezTo>
                  <a:pt x="177" y="1696"/>
                  <a:pt x="177" y="1704"/>
                  <a:pt x="175" y="1716"/>
                </a:cubicBezTo>
                <a:cubicBezTo>
                  <a:pt x="181" y="1716"/>
                  <a:pt x="190" y="1720"/>
                  <a:pt x="202" y="1722"/>
                </a:cubicBezTo>
                <a:cubicBezTo>
                  <a:pt x="212" y="1725"/>
                  <a:pt x="220" y="1727"/>
                  <a:pt x="226" y="1727"/>
                </a:cubicBezTo>
                <a:cubicBezTo>
                  <a:pt x="224" y="1758"/>
                  <a:pt x="220" y="1806"/>
                  <a:pt x="213" y="1871"/>
                </a:cubicBezTo>
                <a:cubicBezTo>
                  <a:pt x="1031" y="1871"/>
                  <a:pt x="1031" y="1871"/>
                  <a:pt x="1031" y="1871"/>
                </a:cubicBezTo>
                <a:cubicBezTo>
                  <a:pt x="1031" y="1871"/>
                  <a:pt x="1031" y="1871"/>
                  <a:pt x="1031" y="1871"/>
                </a:cubicBezTo>
                <a:cubicBezTo>
                  <a:pt x="1035" y="1856"/>
                  <a:pt x="1039" y="1846"/>
                  <a:pt x="1041" y="1842"/>
                </a:cubicBezTo>
                <a:cubicBezTo>
                  <a:pt x="1045" y="1818"/>
                  <a:pt x="1051" y="1781"/>
                  <a:pt x="1055" y="1729"/>
                </a:cubicBezTo>
                <a:cubicBezTo>
                  <a:pt x="1059" y="1676"/>
                  <a:pt x="1065" y="1639"/>
                  <a:pt x="1071" y="1615"/>
                </a:cubicBezTo>
                <a:cubicBezTo>
                  <a:pt x="1076" y="1593"/>
                  <a:pt x="1086" y="1564"/>
                  <a:pt x="1100" y="1530"/>
                </a:cubicBezTo>
                <a:cubicBezTo>
                  <a:pt x="1123" y="1471"/>
                  <a:pt x="1135" y="1440"/>
                  <a:pt x="1135" y="1440"/>
                </a:cubicBezTo>
                <a:cubicBezTo>
                  <a:pt x="1155" y="1382"/>
                  <a:pt x="1165" y="1351"/>
                  <a:pt x="1167" y="1351"/>
                </a:cubicBezTo>
                <a:cubicBezTo>
                  <a:pt x="1180" y="1319"/>
                  <a:pt x="1194" y="1294"/>
                  <a:pt x="1208" y="1278"/>
                </a:cubicBezTo>
                <a:cubicBezTo>
                  <a:pt x="1206" y="1164"/>
                  <a:pt x="1202" y="1083"/>
                  <a:pt x="1196" y="1037"/>
                </a:cubicBezTo>
                <a:cubicBezTo>
                  <a:pt x="1188" y="957"/>
                  <a:pt x="1167" y="899"/>
                  <a:pt x="1135" y="856"/>
                </a:cubicBezTo>
                <a:cubicBezTo>
                  <a:pt x="1129" y="848"/>
                  <a:pt x="1116" y="836"/>
                  <a:pt x="1100" y="823"/>
                </a:cubicBezTo>
                <a:cubicBezTo>
                  <a:pt x="1080" y="805"/>
                  <a:pt x="1067" y="793"/>
                  <a:pt x="1061" y="787"/>
                </a:cubicBezTo>
                <a:cubicBezTo>
                  <a:pt x="1014" y="740"/>
                  <a:pt x="976" y="708"/>
                  <a:pt x="945" y="690"/>
                </a:cubicBezTo>
                <a:cubicBezTo>
                  <a:pt x="945" y="681"/>
                  <a:pt x="939" y="665"/>
                  <a:pt x="927" y="645"/>
                </a:cubicBezTo>
                <a:cubicBezTo>
                  <a:pt x="927" y="643"/>
                  <a:pt x="925" y="641"/>
                  <a:pt x="925" y="639"/>
                </a:cubicBezTo>
                <a:cubicBezTo>
                  <a:pt x="912" y="614"/>
                  <a:pt x="904" y="594"/>
                  <a:pt x="904" y="580"/>
                </a:cubicBezTo>
                <a:cubicBezTo>
                  <a:pt x="900" y="576"/>
                  <a:pt x="896" y="576"/>
                  <a:pt x="890" y="576"/>
                </a:cubicBezTo>
                <a:cubicBezTo>
                  <a:pt x="886" y="576"/>
                  <a:pt x="880" y="574"/>
                  <a:pt x="871" y="574"/>
                </a:cubicBezTo>
                <a:cubicBezTo>
                  <a:pt x="906" y="549"/>
                  <a:pt x="931" y="509"/>
                  <a:pt x="949" y="452"/>
                </a:cubicBezTo>
                <a:cubicBezTo>
                  <a:pt x="965" y="397"/>
                  <a:pt x="971" y="340"/>
                  <a:pt x="967" y="280"/>
                </a:cubicBezTo>
                <a:cubicBezTo>
                  <a:pt x="963" y="217"/>
                  <a:pt x="949" y="162"/>
                  <a:pt x="925" y="121"/>
                </a:cubicBezTo>
                <a:cubicBezTo>
                  <a:pt x="896" y="73"/>
                  <a:pt x="859" y="44"/>
                  <a:pt x="812" y="36"/>
                </a:cubicBezTo>
                <a:cubicBezTo>
                  <a:pt x="806" y="36"/>
                  <a:pt x="806" y="32"/>
                  <a:pt x="810" y="28"/>
                </a:cubicBezTo>
                <a:cubicBezTo>
                  <a:pt x="812" y="24"/>
                  <a:pt x="812" y="22"/>
                  <a:pt x="808" y="22"/>
                </a:cubicBezTo>
                <a:cubicBezTo>
                  <a:pt x="802" y="20"/>
                  <a:pt x="798" y="20"/>
                  <a:pt x="796" y="24"/>
                </a:cubicBezTo>
                <a:cubicBezTo>
                  <a:pt x="794" y="28"/>
                  <a:pt x="792" y="32"/>
                  <a:pt x="790" y="32"/>
                </a:cubicBezTo>
                <a:cubicBezTo>
                  <a:pt x="782" y="22"/>
                  <a:pt x="763" y="14"/>
                  <a:pt x="733" y="8"/>
                </a:cubicBezTo>
                <a:cubicBezTo>
                  <a:pt x="706" y="2"/>
                  <a:pt x="680" y="0"/>
                  <a:pt x="657" y="0"/>
                </a:cubicBezTo>
                <a:cubicBezTo>
                  <a:pt x="614" y="6"/>
                  <a:pt x="565" y="24"/>
                  <a:pt x="508" y="56"/>
                </a:cubicBezTo>
                <a:cubicBezTo>
                  <a:pt x="477" y="75"/>
                  <a:pt x="437" y="99"/>
                  <a:pt x="386" y="129"/>
                </a:cubicBezTo>
                <a:cubicBezTo>
                  <a:pt x="390" y="140"/>
                  <a:pt x="388" y="150"/>
                  <a:pt x="386" y="160"/>
                </a:cubicBezTo>
                <a:cubicBezTo>
                  <a:pt x="382" y="166"/>
                  <a:pt x="377" y="174"/>
                  <a:pt x="373" y="190"/>
                </a:cubicBezTo>
                <a:cubicBezTo>
                  <a:pt x="384" y="192"/>
                  <a:pt x="394" y="192"/>
                  <a:pt x="402" y="190"/>
                </a:cubicBezTo>
                <a:cubicBezTo>
                  <a:pt x="412" y="186"/>
                  <a:pt x="418" y="186"/>
                  <a:pt x="420" y="186"/>
                </a:cubicBezTo>
                <a:cubicBezTo>
                  <a:pt x="416" y="202"/>
                  <a:pt x="408" y="229"/>
                  <a:pt x="396" y="263"/>
                </a:cubicBezTo>
                <a:cubicBezTo>
                  <a:pt x="388" y="292"/>
                  <a:pt x="386" y="324"/>
                  <a:pt x="386" y="353"/>
                </a:cubicBezTo>
                <a:cubicBezTo>
                  <a:pt x="414" y="369"/>
                  <a:pt x="422" y="393"/>
                  <a:pt x="410" y="426"/>
                </a:cubicBezTo>
                <a:cubicBezTo>
                  <a:pt x="404" y="444"/>
                  <a:pt x="390" y="472"/>
                  <a:pt x="369" y="511"/>
                </a:cubicBezTo>
                <a:cubicBezTo>
                  <a:pt x="369" y="519"/>
                  <a:pt x="375" y="523"/>
                  <a:pt x="386" y="527"/>
                </a:cubicBezTo>
                <a:cubicBezTo>
                  <a:pt x="390" y="529"/>
                  <a:pt x="398" y="531"/>
                  <a:pt x="412" y="531"/>
                </a:cubicBezTo>
                <a:cubicBezTo>
                  <a:pt x="412" y="556"/>
                  <a:pt x="414" y="574"/>
                  <a:pt x="418" y="588"/>
                </a:cubicBezTo>
                <a:cubicBezTo>
                  <a:pt x="422" y="596"/>
                  <a:pt x="431" y="608"/>
                  <a:pt x="443" y="625"/>
                </a:cubicBezTo>
                <a:cubicBezTo>
                  <a:pt x="367" y="608"/>
                  <a:pt x="296" y="625"/>
                  <a:pt x="226" y="673"/>
                </a:cubicBezTo>
                <a:cubicBezTo>
                  <a:pt x="218" y="698"/>
                  <a:pt x="206" y="744"/>
                  <a:pt x="194" y="815"/>
                </a:cubicBezTo>
                <a:cubicBezTo>
                  <a:pt x="181" y="884"/>
                  <a:pt x="167" y="933"/>
                  <a:pt x="153" y="963"/>
                </a:cubicBezTo>
                <a:cubicBezTo>
                  <a:pt x="149" y="972"/>
                  <a:pt x="143" y="984"/>
                  <a:pt x="132" y="1002"/>
                </a:cubicBezTo>
                <a:cubicBezTo>
                  <a:pt x="128" y="1010"/>
                  <a:pt x="124" y="1016"/>
                  <a:pt x="120" y="1022"/>
                </a:cubicBezTo>
                <a:cubicBezTo>
                  <a:pt x="116" y="1030"/>
                  <a:pt x="112" y="1039"/>
                  <a:pt x="110" y="1045"/>
                </a:cubicBezTo>
                <a:cubicBezTo>
                  <a:pt x="108" y="1049"/>
                  <a:pt x="108" y="1053"/>
                  <a:pt x="106" y="1057"/>
                </a:cubicBezTo>
                <a:cubicBezTo>
                  <a:pt x="73" y="1134"/>
                  <a:pt x="53" y="1181"/>
                  <a:pt x="47" y="1201"/>
                </a:cubicBezTo>
                <a:cubicBezTo>
                  <a:pt x="24" y="1262"/>
                  <a:pt x="10" y="1319"/>
                  <a:pt x="6" y="1371"/>
                </a:cubicBezTo>
                <a:cubicBezTo>
                  <a:pt x="0" y="1457"/>
                  <a:pt x="8" y="1528"/>
                  <a:pt x="26" y="1578"/>
                </a:cubicBezTo>
                <a:cubicBezTo>
                  <a:pt x="55" y="1647"/>
                  <a:pt x="104" y="1676"/>
                  <a:pt x="175" y="1664"/>
                </a:cubicBezTo>
                <a:close/>
                <a:moveTo>
                  <a:pt x="296" y="917"/>
                </a:moveTo>
                <a:cubicBezTo>
                  <a:pt x="300" y="911"/>
                  <a:pt x="312" y="901"/>
                  <a:pt x="326" y="888"/>
                </a:cubicBezTo>
                <a:cubicBezTo>
                  <a:pt x="341" y="876"/>
                  <a:pt x="351" y="864"/>
                  <a:pt x="357" y="856"/>
                </a:cubicBezTo>
                <a:cubicBezTo>
                  <a:pt x="363" y="846"/>
                  <a:pt x="369" y="832"/>
                  <a:pt x="373" y="811"/>
                </a:cubicBezTo>
                <a:cubicBezTo>
                  <a:pt x="379" y="789"/>
                  <a:pt x="386" y="773"/>
                  <a:pt x="390" y="763"/>
                </a:cubicBezTo>
                <a:cubicBezTo>
                  <a:pt x="410" y="771"/>
                  <a:pt x="426" y="775"/>
                  <a:pt x="441" y="773"/>
                </a:cubicBezTo>
                <a:cubicBezTo>
                  <a:pt x="455" y="771"/>
                  <a:pt x="471" y="767"/>
                  <a:pt x="490" y="759"/>
                </a:cubicBezTo>
                <a:cubicBezTo>
                  <a:pt x="490" y="754"/>
                  <a:pt x="488" y="750"/>
                  <a:pt x="484" y="746"/>
                </a:cubicBezTo>
                <a:cubicBezTo>
                  <a:pt x="479" y="742"/>
                  <a:pt x="479" y="738"/>
                  <a:pt x="479" y="734"/>
                </a:cubicBezTo>
                <a:cubicBezTo>
                  <a:pt x="494" y="738"/>
                  <a:pt x="510" y="734"/>
                  <a:pt x="526" y="718"/>
                </a:cubicBezTo>
                <a:cubicBezTo>
                  <a:pt x="545" y="704"/>
                  <a:pt x="561" y="700"/>
                  <a:pt x="575" y="706"/>
                </a:cubicBezTo>
                <a:cubicBezTo>
                  <a:pt x="577" y="714"/>
                  <a:pt x="577" y="726"/>
                  <a:pt x="569" y="738"/>
                </a:cubicBezTo>
                <a:cubicBezTo>
                  <a:pt x="559" y="754"/>
                  <a:pt x="555" y="765"/>
                  <a:pt x="553" y="767"/>
                </a:cubicBezTo>
                <a:cubicBezTo>
                  <a:pt x="543" y="775"/>
                  <a:pt x="508" y="791"/>
                  <a:pt x="453" y="813"/>
                </a:cubicBezTo>
                <a:cubicBezTo>
                  <a:pt x="410" y="832"/>
                  <a:pt x="382" y="850"/>
                  <a:pt x="365" y="870"/>
                </a:cubicBezTo>
                <a:cubicBezTo>
                  <a:pt x="357" y="878"/>
                  <a:pt x="351" y="892"/>
                  <a:pt x="341" y="911"/>
                </a:cubicBezTo>
                <a:cubicBezTo>
                  <a:pt x="333" y="929"/>
                  <a:pt x="324" y="943"/>
                  <a:pt x="316" y="951"/>
                </a:cubicBezTo>
                <a:cubicBezTo>
                  <a:pt x="314" y="968"/>
                  <a:pt x="308" y="984"/>
                  <a:pt x="300" y="998"/>
                </a:cubicBezTo>
                <a:cubicBezTo>
                  <a:pt x="296" y="1008"/>
                  <a:pt x="286" y="1020"/>
                  <a:pt x="275" y="1037"/>
                </a:cubicBezTo>
                <a:cubicBezTo>
                  <a:pt x="267" y="1030"/>
                  <a:pt x="263" y="1022"/>
                  <a:pt x="261" y="1014"/>
                </a:cubicBezTo>
                <a:cubicBezTo>
                  <a:pt x="253" y="990"/>
                  <a:pt x="265" y="957"/>
                  <a:pt x="296" y="917"/>
                </a:cubicBezTo>
                <a:close/>
              </a:path>
            </a:pathLst>
          </a:custGeom>
          <a:solidFill>
            <a:schemeClr val="tx2">
              <a:lumMod val="20000"/>
              <a:lumOff val="80000"/>
            </a:schemeClr>
          </a:solidFill>
          <a:ln>
            <a:noFill/>
          </a:ln>
        </p:spPr>
        <p:txBody>
          <a:bodyPr vert="horz" wrap="square" lIns="91440" tIns="45720" rIns="91440" bIns="45720" numCol="1" anchor="t" anchorCtr="0" compatLnSpc="1"/>
          <a:lstStyle/>
          <a:p>
            <a:endParaRPr lang="en-US"/>
          </a:p>
        </p:txBody>
      </p:sp>
      <p:sp>
        <p:nvSpPr>
          <p:cNvPr id="13" name="文本占位符 20"/>
          <p:cNvSpPr>
            <a:spLocks noGrp="1"/>
          </p:cNvSpPr>
          <p:nvPr>
            <p:ph type="body" sz="quarter" idx="14" hasCustomPrompt="1"/>
          </p:nvPr>
        </p:nvSpPr>
        <p:spPr>
          <a:xfrm>
            <a:off x="838200" y="1281469"/>
            <a:ext cx="6646408" cy="5019847"/>
          </a:xfrm>
        </p:spPr>
        <p:txBody>
          <a:bodyPr>
            <a:normAutofit/>
          </a:bodyPr>
          <a:lstStyle>
            <a:lvl1pPr marL="0" indent="457200">
              <a:lnSpc>
                <a:spcPct val="150000"/>
              </a:lnSpc>
              <a:spcBef>
                <a:spcPts val="500"/>
              </a:spcBef>
              <a:spcAft>
                <a:spcPts val="500"/>
              </a:spcAft>
              <a:buNone/>
              <a:defRPr sz="1800"/>
            </a:lvl1pPr>
          </a:lstStyle>
          <a:p>
            <a:pPr lvl="0"/>
            <a:r>
              <a:rPr lang="zh-CN" altLang="en-US" dirty="0"/>
              <a:t>内容（段落）（黑</a:t>
            </a:r>
            <a:r>
              <a:rPr lang="en-US" altLang="zh-CN" dirty="0"/>
              <a:t>18px</a:t>
            </a:r>
            <a:r>
              <a:rPr lang="zh-CN" altLang="en-US" dirty="0"/>
              <a:t>）（首航缩进、段前段后</a:t>
            </a:r>
            <a:r>
              <a:rPr lang="en-US" altLang="zh-CN" dirty="0"/>
              <a:t>5px </a:t>
            </a:r>
            <a:r>
              <a:rPr lang="zh-CN" altLang="en-US" dirty="0"/>
              <a:t>）</a:t>
            </a:r>
          </a:p>
        </p:txBody>
      </p:sp>
      <p:sp>
        <p:nvSpPr>
          <p:cNvPr id="15" name="文本框 14"/>
          <p:cNvSpPr txBox="1"/>
          <p:nvPr/>
        </p:nvSpPr>
        <p:spPr>
          <a:xfrm>
            <a:off x="10553581" y="109835"/>
            <a:ext cx="800219" cy="461665"/>
          </a:xfrm>
          <a:prstGeom prst="rect">
            <a:avLst/>
          </a:prstGeom>
          <a:noFill/>
        </p:spPr>
        <p:txBody>
          <a:bodyPr wrap="none" rtlCol="0">
            <a:spAutoFit/>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2400" b="1" dirty="0">
                <a:solidFill>
                  <a:srgbClr val="C00000"/>
                </a:solidFill>
                <a:latin typeface="微软雅黑" panose="020B0503020204020204" pitchFamily="34" charset="-122"/>
                <a:ea typeface="微软雅黑" panose="020B0503020204020204" pitchFamily="34" charset="-122"/>
              </a:rPr>
              <a:t>导入</a:t>
            </a:r>
          </a:p>
        </p:txBody>
      </p:sp>
      <p:sp>
        <p:nvSpPr>
          <p:cNvPr id="8" name="文本框 7"/>
          <p:cNvSpPr txBox="1"/>
          <p:nvPr/>
        </p:nvSpPr>
        <p:spPr>
          <a:xfrm>
            <a:off x="838200" y="571500"/>
            <a:ext cx="2031325"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400" b="1" dirty="0">
                <a:latin typeface="微软雅黑" panose="020B0503020204020204" pitchFamily="34" charset="-122"/>
                <a:ea typeface="微软雅黑" panose="020B0503020204020204" pitchFamily="34" charset="-122"/>
              </a:rPr>
              <a:t>本次课程引入</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0-#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16"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p:cTn id="12" dur="500" fill="hold"/>
                                        <p:tgtEl>
                                          <p:spTgt spid="8"/>
                                        </p:tgtEl>
                                        <p:attrNameLst>
                                          <p:attrName>ppt_w</p:attrName>
                                        </p:attrNameLst>
                                      </p:cBhvr>
                                      <p:tavLst>
                                        <p:tav tm="0">
                                          <p:val>
                                            <p:fltVal val="0"/>
                                          </p:val>
                                        </p:tav>
                                        <p:tav tm="100000">
                                          <p:val>
                                            <p:strVal val="#ppt_w"/>
                                          </p:val>
                                        </p:tav>
                                      </p:tavLst>
                                    </p:anim>
                                    <p:anim calcmode="lin" valueType="num">
                                      <p:cBhvr>
                                        <p:cTn id="13" dur="500" fill="hold"/>
                                        <p:tgtEl>
                                          <p:spTgt spid="8"/>
                                        </p:tgtEl>
                                        <p:attrNameLst>
                                          <p:attrName>ppt_h</p:attrName>
                                        </p:attrNameLst>
                                      </p:cBhvr>
                                      <p:tavLst>
                                        <p:tav tm="0">
                                          <p:val>
                                            <p:fltVal val="0"/>
                                          </p:val>
                                        </p:tav>
                                        <p:tav tm="100000">
                                          <p:val>
                                            <p:strVal val="#ppt_h"/>
                                          </p:val>
                                        </p:tav>
                                      </p:tavLst>
                                    </p:anim>
                                    <p:animEffect transition="in" filter="fade">
                                      <p:cBhvr>
                                        <p:cTn id="14" dur="500"/>
                                        <p:tgtEl>
                                          <p:spTgt spid="8"/>
                                        </p:tgtEl>
                                      </p:cBhvr>
                                    </p:animEffect>
                                  </p:childTnLst>
                                </p:cTn>
                              </p:par>
                            </p:childTnLst>
                          </p:cTn>
                        </p:par>
                        <p:par>
                          <p:cTn id="15" fill="hold">
                            <p:stCondLst>
                              <p:cond delay="1000"/>
                            </p:stCondLst>
                            <p:childTnLst>
                              <p:par>
                                <p:cTn id="16" presetID="53" presetClass="entr" presetSubtype="16" fill="hold" grpId="0" nodeType="afterEffect">
                                  <p:stCondLst>
                                    <p:cond delay="0"/>
                                  </p:stCondLst>
                                  <p:childTnLst>
                                    <p:set>
                                      <p:cBhvr>
                                        <p:cTn id="17" dur="1" fill="hold">
                                          <p:stCondLst>
                                            <p:cond delay="0"/>
                                          </p:stCondLst>
                                        </p:cTn>
                                        <p:tgtEl>
                                          <p:spTgt spid="12"/>
                                        </p:tgtEl>
                                        <p:attrNameLst>
                                          <p:attrName>style.visibility</p:attrName>
                                        </p:attrNameLst>
                                      </p:cBhvr>
                                      <p:to>
                                        <p:strVal val="visible"/>
                                      </p:to>
                                    </p:set>
                                    <p:anim calcmode="lin" valueType="num">
                                      <p:cBhvr>
                                        <p:cTn id="18" dur="500" fill="hold"/>
                                        <p:tgtEl>
                                          <p:spTgt spid="12"/>
                                        </p:tgtEl>
                                        <p:attrNameLst>
                                          <p:attrName>ppt_w</p:attrName>
                                        </p:attrNameLst>
                                      </p:cBhvr>
                                      <p:tavLst>
                                        <p:tav tm="0">
                                          <p:val>
                                            <p:fltVal val="0"/>
                                          </p:val>
                                        </p:tav>
                                        <p:tav tm="100000">
                                          <p:val>
                                            <p:strVal val="#ppt_w"/>
                                          </p:val>
                                        </p:tav>
                                      </p:tavLst>
                                    </p:anim>
                                    <p:anim calcmode="lin" valueType="num">
                                      <p:cBhvr>
                                        <p:cTn id="19" dur="500" fill="hold"/>
                                        <p:tgtEl>
                                          <p:spTgt spid="12"/>
                                        </p:tgtEl>
                                        <p:attrNameLst>
                                          <p:attrName>ppt_h</p:attrName>
                                        </p:attrNameLst>
                                      </p:cBhvr>
                                      <p:tavLst>
                                        <p:tav tm="0">
                                          <p:val>
                                            <p:fltVal val="0"/>
                                          </p:val>
                                        </p:tav>
                                        <p:tav tm="100000">
                                          <p:val>
                                            <p:strVal val="#ppt_h"/>
                                          </p:val>
                                        </p:tav>
                                      </p:tavLst>
                                    </p:anim>
                                    <p:animEffect transition="in" filter="fade">
                                      <p:cBhvr>
                                        <p:cTn id="20" dur="500"/>
                                        <p:tgtEl>
                                          <p:spTgt spid="12"/>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3">
                                            <p:txEl>
                                              <p:pRg st="0" end="0"/>
                                            </p:txEl>
                                          </p:spTgt>
                                        </p:tgtEl>
                                        <p:attrNameLst>
                                          <p:attrName>style.visibility</p:attrName>
                                        </p:attrNameLst>
                                      </p:cBhvr>
                                      <p:to>
                                        <p:strVal val="visible"/>
                                      </p:to>
                                    </p:set>
                                    <p:anim calcmode="lin" valueType="num">
                                      <p:cBhvr additive="base">
                                        <p:cTn id="25"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build="p">
        <p:tmplLst>
          <p:tmpl lvl="1">
            <p:tnLst>
              <p:par>
                <p:cTn presetID="2" presetClass="entr" presetSubtype="4"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ppt_x"/>
                          </p:val>
                        </p:tav>
                        <p:tav tm="100000">
                          <p:val>
                            <p:strVal val="#ppt_x"/>
                          </p:val>
                        </p:tav>
                      </p:tavLst>
                    </p:anim>
                    <p:anim calcmode="lin" valueType="num">
                      <p:cBhvr additive="base">
                        <p:cTn dur="500" fill="hold"/>
                        <p:tgtEl>
                          <p:spTgt spid="13"/>
                        </p:tgtEl>
                        <p:attrNameLst>
                          <p:attrName>ppt_y</p:attrName>
                        </p:attrNameLst>
                      </p:cBhvr>
                      <p:tavLst>
                        <p:tav tm="0">
                          <p:val>
                            <p:strVal val="1+#ppt_h/2"/>
                          </p:val>
                        </p:tav>
                        <p:tav tm="100000">
                          <p:val>
                            <p:strVal val="#ppt_y"/>
                          </p:val>
                        </p:tav>
                      </p:tavLst>
                    </p:anim>
                  </p:childTnLst>
                </p:cTn>
              </p:par>
            </p:tnLst>
          </p:tmpl>
        </p:tmplLst>
      </p:bldP>
      <p:bldP spid="15" grpId="0"/>
      <p:bldP spid="8" grpId="0"/>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目录版式">
    <p:spTree>
      <p:nvGrpSpPr>
        <p:cNvPr id="1" name=""/>
        <p:cNvGrpSpPr/>
        <p:nvPr/>
      </p:nvGrpSpPr>
      <p:grpSpPr>
        <a:xfrm>
          <a:off x="0" y="0"/>
          <a:ext cx="0" cy="0"/>
          <a:chOff x="0" y="0"/>
          <a:chExt cx="0" cy="0"/>
        </a:xfrm>
      </p:grpSpPr>
      <p:sp>
        <p:nvSpPr>
          <p:cNvPr id="6" name="矩形 5"/>
          <p:cNvSpPr/>
          <p:nvPr/>
        </p:nvSpPr>
        <p:spPr>
          <a:xfrm>
            <a:off x="5453062" y="1371599"/>
            <a:ext cx="5400675" cy="4905375"/>
          </a:xfrm>
          <a:prstGeom prst="rect">
            <a:avLst/>
          </a:prstGeom>
          <a:solidFill>
            <a:srgbClr val="D4273E"/>
          </a:solidFill>
          <a:ln w="25400">
            <a:noFill/>
          </a:ln>
        </p:spPr>
        <p:txBody>
          <a:bodyPr lIns="102870" tIns="51435" rIns="102870" bIns="51435" anchor="ctr"/>
          <a:lstStyle/>
          <a:p>
            <a:pPr algn="ctr" eaLnBrk="0" hangingPunct="0"/>
            <a:endParaRPr lang="zh-CN" altLang="zh-CN" sz="1600" dirty="0">
              <a:solidFill>
                <a:srgbClr val="262626"/>
              </a:solidFill>
              <a:latin typeface="宋体" panose="02010600030101010101" pitchFamily="2" charset="-122"/>
              <a:ea typeface="宋体" panose="02010600030101010101" pitchFamily="2" charset="-122"/>
              <a:sym typeface="宋体" panose="02010600030101010101" pitchFamily="2" charset="-122"/>
            </a:endParaRPr>
          </a:p>
        </p:txBody>
      </p:sp>
      <p:pic>
        <p:nvPicPr>
          <p:cNvPr id="7" name="图片 2" descr="iblrak00648723.jpg"/>
          <p:cNvPicPr>
            <a:picLocks noChangeAspect="1"/>
          </p:cNvPicPr>
          <p:nvPr/>
        </p:nvPicPr>
        <p:blipFill>
          <a:blip r:embed="rId2">
            <a:grayscl/>
          </a:blip>
          <a:srcRect t="4683"/>
          <a:stretch>
            <a:fillRect/>
          </a:stretch>
        </p:blipFill>
        <p:spPr>
          <a:xfrm>
            <a:off x="0" y="2420938"/>
            <a:ext cx="5241925" cy="2960687"/>
          </a:xfrm>
          <a:prstGeom prst="rect">
            <a:avLst/>
          </a:prstGeom>
          <a:noFill/>
          <a:ln w="9525">
            <a:noFill/>
          </a:ln>
        </p:spPr>
      </p:pic>
      <p:sp>
        <p:nvSpPr>
          <p:cNvPr id="12" name="文本框 11"/>
          <p:cNvSpPr txBox="1"/>
          <p:nvPr/>
        </p:nvSpPr>
        <p:spPr>
          <a:xfrm>
            <a:off x="1787979" y="3168722"/>
            <a:ext cx="3184071" cy="1311128"/>
          </a:xfrm>
          <a:prstGeom prst="rect">
            <a:avLst/>
          </a:prstGeom>
          <a:noFill/>
        </p:spPr>
        <p:txBody>
          <a:bodyPr wrap="square" rtlCol="0">
            <a:spAutoFit/>
          </a:bodyPr>
          <a:lstStyle/>
          <a:p>
            <a:pPr marL="0" algn="l" defTabSz="914400" rtl="0" eaLnBrk="1" latinLnBrk="0" hangingPunct="1">
              <a:lnSpc>
                <a:spcPct val="90000"/>
              </a:lnSpc>
              <a:spcBef>
                <a:spcPct val="0"/>
              </a:spcBef>
              <a:buNone/>
            </a:pPr>
            <a:r>
              <a:rPr lang="zh-CN" altLang="en-US" sz="4400" b="1" kern="1200" dirty="0">
                <a:solidFill>
                  <a:srgbClr val="D4273E"/>
                </a:solidFill>
                <a:latin typeface="微软雅黑" panose="020B0503020204020204" pitchFamily="34" charset="-122"/>
                <a:ea typeface="微软雅黑" panose="020B0503020204020204" pitchFamily="34" charset="-122"/>
                <a:cs typeface="+mn-cs"/>
              </a:rPr>
              <a:t>目录</a:t>
            </a:r>
            <a:br>
              <a:rPr lang="zh-CN" altLang="en-US" sz="1200" dirty="0"/>
            </a:br>
            <a:r>
              <a:rPr lang="zh-CN" altLang="en-US" sz="1200" dirty="0"/>
              <a:t> </a:t>
            </a:r>
            <a:r>
              <a:rPr lang="en-US" altLang="zh-CN" sz="4400" kern="1200" dirty="0">
                <a:solidFill>
                  <a:srgbClr val="7F7F7F"/>
                </a:solidFill>
                <a:latin typeface="Impact" panose="020B0806030902050204" pitchFamily="34" charset="0"/>
                <a:ea typeface="+mj-ea"/>
                <a:cs typeface="+mj-cs"/>
                <a:sym typeface="Impact" panose="020B0806030902050204" pitchFamily="34" charset="0"/>
              </a:rPr>
              <a:t>CONTENTS</a:t>
            </a:r>
            <a:endParaRPr lang="zh-CN" altLang="en-US" sz="4400" kern="1200" dirty="0">
              <a:solidFill>
                <a:srgbClr val="7F7F7F"/>
              </a:solidFill>
              <a:latin typeface="Impact" panose="020B0806030902050204" pitchFamily="34" charset="0"/>
              <a:ea typeface="+mj-ea"/>
              <a:cs typeface="+mj-cs"/>
            </a:endParaRPr>
          </a:p>
        </p:txBody>
      </p:sp>
      <p:sp>
        <p:nvSpPr>
          <p:cNvPr id="14" name="内容占位符 13"/>
          <p:cNvSpPr>
            <a:spLocks noGrp="1"/>
          </p:cNvSpPr>
          <p:nvPr>
            <p:ph sz="quarter" idx="13"/>
          </p:nvPr>
        </p:nvSpPr>
        <p:spPr>
          <a:xfrm>
            <a:off x="6021159" y="1690008"/>
            <a:ext cx="4378779" cy="4178980"/>
          </a:xfrm>
        </p:spPr>
        <p:txBody>
          <a:bodyPr/>
          <a:lstStyle>
            <a:lvl1pPr marL="457200" indent="-457200">
              <a:lnSpc>
                <a:spcPct val="100000"/>
              </a:lnSpc>
              <a:spcBef>
                <a:spcPts val="500"/>
              </a:spcBef>
              <a:spcAft>
                <a:spcPts val="500"/>
              </a:spcAft>
              <a:buFont typeface="+mj-lt"/>
              <a:buAutoNum type="arabicPeriod"/>
              <a:defRPr sz="2000" b="1">
                <a:solidFill>
                  <a:schemeClr val="bg1"/>
                </a:solidFill>
              </a:defRPr>
            </a:lvl1pPr>
            <a:lvl2pPr>
              <a:lnSpc>
                <a:spcPct val="100000"/>
              </a:lnSpc>
              <a:spcBef>
                <a:spcPts val="500"/>
              </a:spcBef>
              <a:spcAft>
                <a:spcPts val="500"/>
              </a:spcAft>
              <a:defRPr sz="1800" b="1">
                <a:solidFill>
                  <a:schemeClr val="bg1"/>
                </a:solidFill>
              </a:defRPr>
            </a:lvl2pPr>
            <a:lvl3pPr>
              <a:lnSpc>
                <a:spcPct val="100000"/>
              </a:lnSpc>
              <a:spcBef>
                <a:spcPts val="500"/>
              </a:spcBef>
              <a:spcAft>
                <a:spcPts val="500"/>
              </a:spcAft>
              <a:defRPr sz="1800" b="1">
                <a:solidFill>
                  <a:schemeClr val="bg1"/>
                </a:solidFill>
              </a:defRPr>
            </a:lvl3pPr>
            <a:lvl4pPr>
              <a:lnSpc>
                <a:spcPct val="100000"/>
              </a:lnSpc>
              <a:spcBef>
                <a:spcPts val="500"/>
              </a:spcBef>
              <a:spcAft>
                <a:spcPts val="500"/>
              </a:spcAft>
              <a:defRPr sz="1800" b="1">
                <a:solidFill>
                  <a:schemeClr val="bg1"/>
                </a:solidFill>
              </a:defRPr>
            </a:lvl4pPr>
            <a:lvl5pPr>
              <a:lnSpc>
                <a:spcPct val="100000"/>
              </a:lnSpc>
              <a:spcBef>
                <a:spcPts val="500"/>
              </a:spcBef>
              <a:spcAft>
                <a:spcPts val="500"/>
              </a:spcAft>
              <a:defRPr sz="1800" b="1">
                <a:solidFill>
                  <a:schemeClr val="bg1"/>
                </a:solidFill>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par>
                          <p:cTn id="8" fill="hold">
                            <p:stCondLst>
                              <p:cond delay="500"/>
                            </p:stCondLst>
                            <p:childTnLst>
                              <p:par>
                                <p:cTn id="9" presetID="21" presetClass="entr" presetSubtype="1"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heel(1)">
                                      <p:cBhvr>
                                        <p:cTn id="11" dur="500"/>
                                        <p:tgtEl>
                                          <p:spTgt spid="12"/>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p:cTn id="15" dur="500" fill="hold"/>
                                        <p:tgtEl>
                                          <p:spTgt spid="6"/>
                                        </p:tgtEl>
                                        <p:attrNameLst>
                                          <p:attrName>ppt_w</p:attrName>
                                        </p:attrNameLst>
                                      </p:cBhvr>
                                      <p:tavLst>
                                        <p:tav tm="0">
                                          <p:val>
                                            <p:fltVal val="0"/>
                                          </p:val>
                                        </p:tav>
                                        <p:tav tm="100000">
                                          <p:val>
                                            <p:strVal val="#ppt_w"/>
                                          </p:val>
                                        </p:tav>
                                      </p:tavLst>
                                    </p:anim>
                                    <p:anim calcmode="lin" valueType="num">
                                      <p:cBhvr>
                                        <p:cTn id="16" dur="500" fill="hold"/>
                                        <p:tgtEl>
                                          <p:spTgt spid="6"/>
                                        </p:tgtEl>
                                        <p:attrNameLst>
                                          <p:attrName>ppt_h</p:attrName>
                                        </p:attrNameLst>
                                      </p:cBhvr>
                                      <p:tavLst>
                                        <p:tav tm="0">
                                          <p:val>
                                            <p:fltVal val="0"/>
                                          </p:val>
                                        </p:tav>
                                        <p:tav tm="100000">
                                          <p:val>
                                            <p:strVal val="#ppt_h"/>
                                          </p:val>
                                        </p:tav>
                                      </p:tavLst>
                                    </p:anim>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14">
                                            <p:txEl>
                                              <p:pRg st="0" end="0"/>
                                            </p:txEl>
                                          </p:spTgt>
                                        </p:tgtEl>
                                        <p:attrNameLst>
                                          <p:attrName>style.visibility</p:attrName>
                                        </p:attrNameLst>
                                      </p:cBhvr>
                                      <p:to>
                                        <p:strVal val="visible"/>
                                      </p:to>
                                    </p:set>
                                    <p:anim calcmode="lin" valueType="num">
                                      <p:cBhvr additive="base">
                                        <p:cTn id="22"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14">
                                            <p:txEl>
                                              <p:pRg st="1" end="1"/>
                                            </p:txEl>
                                          </p:spTgt>
                                        </p:tgtEl>
                                        <p:attrNameLst>
                                          <p:attrName>style.visibility</p:attrName>
                                        </p:attrNameLst>
                                      </p:cBhvr>
                                      <p:to>
                                        <p:strVal val="visible"/>
                                      </p:to>
                                    </p:set>
                                    <p:anim calcmode="lin" valueType="num">
                                      <p:cBhvr additive="base">
                                        <p:cTn id="28" dur="500" fill="hold"/>
                                        <p:tgtEl>
                                          <p:spTgt spid="14">
                                            <p:txEl>
                                              <p:pRg st="1" end="1"/>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1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14">
                                            <p:txEl>
                                              <p:pRg st="2" end="2"/>
                                            </p:txEl>
                                          </p:spTgt>
                                        </p:tgtEl>
                                        <p:attrNameLst>
                                          <p:attrName>style.visibility</p:attrName>
                                        </p:attrNameLst>
                                      </p:cBhvr>
                                      <p:to>
                                        <p:strVal val="visible"/>
                                      </p:to>
                                    </p:set>
                                    <p:anim calcmode="lin" valueType="num">
                                      <p:cBhvr additive="base">
                                        <p:cTn id="34" dur="500" fill="hold"/>
                                        <p:tgtEl>
                                          <p:spTgt spid="14">
                                            <p:txEl>
                                              <p:pRg st="2" end="2"/>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1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14">
                                            <p:txEl>
                                              <p:pRg st="3" end="3"/>
                                            </p:txEl>
                                          </p:spTgt>
                                        </p:tgtEl>
                                        <p:attrNameLst>
                                          <p:attrName>style.visibility</p:attrName>
                                        </p:attrNameLst>
                                      </p:cBhvr>
                                      <p:to>
                                        <p:strVal val="visible"/>
                                      </p:to>
                                    </p:set>
                                    <p:anim calcmode="lin" valueType="num">
                                      <p:cBhvr additive="base">
                                        <p:cTn id="40" dur="500" fill="hold"/>
                                        <p:tgtEl>
                                          <p:spTgt spid="14">
                                            <p:txEl>
                                              <p:pRg st="3" end="3"/>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1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grpId="0" nodeType="clickEffect">
                                  <p:stCondLst>
                                    <p:cond delay="0"/>
                                  </p:stCondLst>
                                  <p:childTnLst>
                                    <p:set>
                                      <p:cBhvr>
                                        <p:cTn id="45" dur="1" fill="hold">
                                          <p:stCondLst>
                                            <p:cond delay="0"/>
                                          </p:stCondLst>
                                        </p:cTn>
                                        <p:tgtEl>
                                          <p:spTgt spid="14">
                                            <p:txEl>
                                              <p:pRg st="4" end="4"/>
                                            </p:txEl>
                                          </p:spTgt>
                                        </p:tgtEl>
                                        <p:attrNameLst>
                                          <p:attrName>style.visibility</p:attrName>
                                        </p:attrNameLst>
                                      </p:cBhvr>
                                      <p:to>
                                        <p:strVal val="visible"/>
                                      </p:to>
                                    </p:set>
                                    <p:anim calcmode="lin" valueType="num">
                                      <p:cBhvr additive="base">
                                        <p:cTn id="46" dur="500" fill="hold"/>
                                        <p:tgtEl>
                                          <p:spTgt spid="14">
                                            <p:txEl>
                                              <p:pRg st="4" end="4"/>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14">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2" grpId="0"/>
      <p:bldP spid="14" grpId="0" build="p">
        <p:tmplLst>
          <p:tmpl lvl="1">
            <p:tnLst>
              <p:par>
                <p:cTn presetID="2" presetClass="entr" presetSubtype="4" fill="hold" nodeType="click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 lvl="2">
            <p:tnLst>
              <p:par>
                <p:cTn presetID="2" presetClass="entr" presetSubtype="4" fill="hold" nodeType="click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fill="hold" nodeType="click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fill="hold" nodeType="click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 lvl="5">
            <p:tnLst>
              <p:par>
                <p:cTn presetID="2" presetClass="entr" presetSubtype="4" fill="hold" nodeType="click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学习目标板式">
    <p:spTree>
      <p:nvGrpSpPr>
        <p:cNvPr id="1" name=""/>
        <p:cNvGrpSpPr/>
        <p:nvPr/>
      </p:nvGrpSpPr>
      <p:grpSpPr>
        <a:xfrm>
          <a:off x="0" y="0"/>
          <a:ext cx="0" cy="0"/>
          <a:chOff x="0" y="0"/>
          <a:chExt cx="0" cy="0"/>
        </a:xfrm>
      </p:grpSpPr>
      <p:sp>
        <p:nvSpPr>
          <p:cNvPr id="6" name="文本框 5"/>
          <p:cNvSpPr txBox="1"/>
          <p:nvPr/>
        </p:nvSpPr>
        <p:spPr>
          <a:xfrm>
            <a:off x="838200" y="571500"/>
            <a:ext cx="4801314"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400" b="1" dirty="0">
                <a:latin typeface="微软雅黑" panose="020B0503020204020204" pitchFamily="34" charset="-122"/>
                <a:ea typeface="微软雅黑" panose="020B0503020204020204" pitchFamily="34" charset="-122"/>
              </a:rPr>
              <a:t>通过本次课程学习需要达到的目标</a:t>
            </a:r>
          </a:p>
        </p:txBody>
      </p:sp>
      <p:sp>
        <p:nvSpPr>
          <p:cNvPr id="7" name="文本框 6"/>
          <p:cNvSpPr txBox="1"/>
          <p:nvPr/>
        </p:nvSpPr>
        <p:spPr>
          <a:xfrm>
            <a:off x="9938028" y="109835"/>
            <a:ext cx="1415772" cy="461665"/>
          </a:xfrm>
          <a:prstGeom prst="rect">
            <a:avLst/>
          </a:prstGeom>
          <a:noFill/>
        </p:spPr>
        <p:txBody>
          <a:bodyPr wrap="none" rtlCol="0">
            <a:spAutoFit/>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2400" b="1" dirty="0">
                <a:solidFill>
                  <a:srgbClr val="C00000"/>
                </a:solidFill>
                <a:latin typeface="微软雅黑" panose="020B0503020204020204" pitchFamily="34" charset="-122"/>
                <a:ea typeface="微软雅黑" panose="020B0503020204020204" pitchFamily="34" charset="-122"/>
              </a:rPr>
              <a:t>学习目标</a:t>
            </a:r>
          </a:p>
        </p:txBody>
      </p:sp>
      <p:pic>
        <p:nvPicPr>
          <p:cNvPr id="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24700" y="802332"/>
            <a:ext cx="4229100" cy="4886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内容占位符 9"/>
          <p:cNvSpPr>
            <a:spLocks noGrp="1"/>
          </p:cNvSpPr>
          <p:nvPr>
            <p:ph sz="quarter" idx="13" hasCustomPrompt="1"/>
          </p:nvPr>
        </p:nvSpPr>
        <p:spPr>
          <a:xfrm>
            <a:off x="838200" y="1145309"/>
            <a:ext cx="6286500" cy="5108533"/>
          </a:xfrm>
        </p:spPr>
        <p:txBody>
          <a:bodyPr>
            <a:normAutofit/>
          </a:bodyPr>
          <a:lstStyle>
            <a:lvl1pPr marL="457200" indent="-457200">
              <a:lnSpc>
                <a:spcPct val="100000"/>
              </a:lnSpc>
              <a:spcBef>
                <a:spcPts val="500"/>
              </a:spcBef>
              <a:spcAft>
                <a:spcPts val="500"/>
              </a:spcAft>
              <a:buFont typeface="+mj-lt"/>
              <a:buAutoNum type="arabicPeriod"/>
              <a:defRPr sz="2000" b="0"/>
            </a:lvl1pPr>
            <a:lvl2pPr marL="914400" indent="-457200">
              <a:lnSpc>
                <a:spcPct val="100000"/>
              </a:lnSpc>
              <a:spcBef>
                <a:spcPts val="500"/>
              </a:spcBef>
              <a:spcAft>
                <a:spcPts val="500"/>
              </a:spcAft>
              <a:buFont typeface="+mj-lt"/>
              <a:buAutoNum type="arabicPeriod"/>
              <a:defRPr sz="2000" b="0"/>
            </a:lvl2pPr>
            <a:lvl3pPr marL="1371600" indent="-457200">
              <a:lnSpc>
                <a:spcPct val="100000"/>
              </a:lnSpc>
              <a:spcBef>
                <a:spcPts val="500"/>
              </a:spcBef>
              <a:spcAft>
                <a:spcPts val="500"/>
              </a:spcAft>
              <a:buFont typeface="+mj-lt"/>
              <a:buAutoNum type="arabicPeriod"/>
              <a:defRPr sz="2000" b="0"/>
            </a:lvl3pPr>
            <a:lvl4pPr marL="1828800" indent="-457200">
              <a:lnSpc>
                <a:spcPct val="100000"/>
              </a:lnSpc>
              <a:spcBef>
                <a:spcPts val="500"/>
              </a:spcBef>
              <a:spcAft>
                <a:spcPts val="500"/>
              </a:spcAft>
              <a:buFont typeface="+mj-lt"/>
              <a:buAutoNum type="arabicPeriod"/>
              <a:defRPr sz="2000" b="0"/>
            </a:lvl4pPr>
            <a:lvl5pPr marL="2286000" indent="-457200">
              <a:buFont typeface="+mj-lt"/>
              <a:buAutoNum type="arabicPeriod"/>
              <a:defRPr sz="2000" b="0"/>
            </a:lvl5pPr>
          </a:lstStyle>
          <a:p>
            <a:pPr lvl="0"/>
            <a:r>
              <a:rPr lang="zh-CN" altLang="en-US" dirty="0"/>
              <a:t>序号列表（</a:t>
            </a:r>
            <a:r>
              <a:rPr lang="en-US" altLang="zh-CN" dirty="0"/>
              <a:t>20px</a:t>
            </a:r>
            <a:r>
              <a:rPr lang="zh-CN" altLang="en-US" dirty="0"/>
              <a:t>）（段前后</a:t>
            </a:r>
            <a:r>
              <a:rPr lang="en-US" altLang="zh-CN" dirty="0"/>
              <a:t>5px</a:t>
            </a:r>
            <a:r>
              <a:rPr lang="zh-CN" altLang="en-US" dirty="0"/>
              <a:t>，</a:t>
            </a:r>
            <a:r>
              <a:rPr lang="en-US" altLang="zh-CN" dirty="0"/>
              <a:t>1.5</a:t>
            </a:r>
            <a:r>
              <a:rPr lang="zh-CN" altLang="en-US" dirty="0"/>
              <a:t>行距）</a:t>
            </a:r>
            <a:endParaRPr lang="en-US" altLang="zh-CN" dirty="0"/>
          </a:p>
          <a:p>
            <a:pPr lvl="1"/>
            <a:r>
              <a:rPr lang="en-US" altLang="zh-CN" dirty="0"/>
              <a:t>a</a:t>
            </a:r>
          </a:p>
          <a:p>
            <a:pPr lvl="2"/>
            <a:r>
              <a:rPr lang="en-US" altLang="zh-CN" dirty="0"/>
              <a:t>B</a:t>
            </a:r>
          </a:p>
          <a:p>
            <a:pPr lvl="3"/>
            <a:r>
              <a:rPr lang="en-US" altLang="zh-CN" dirty="0"/>
              <a:t>c</a:t>
            </a:r>
          </a:p>
          <a:p>
            <a:pPr lvl="2"/>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16"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childTnLst>
                          </p:cTn>
                        </p:par>
                        <p:par>
                          <p:cTn id="15" fill="hold">
                            <p:stCondLst>
                              <p:cond delay="1000"/>
                            </p:stCondLst>
                            <p:childTnLst>
                              <p:par>
                                <p:cTn id="16" presetID="31" presetClass="entr" presetSubtype="0" fill="hold" nodeType="after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p:cTn id="18" dur="500" fill="hold"/>
                                        <p:tgtEl>
                                          <p:spTgt spid="8"/>
                                        </p:tgtEl>
                                        <p:attrNameLst>
                                          <p:attrName>ppt_w</p:attrName>
                                        </p:attrNameLst>
                                      </p:cBhvr>
                                      <p:tavLst>
                                        <p:tav tm="0">
                                          <p:val>
                                            <p:fltVal val="0"/>
                                          </p:val>
                                        </p:tav>
                                        <p:tav tm="100000">
                                          <p:val>
                                            <p:strVal val="#ppt_w"/>
                                          </p:val>
                                        </p:tav>
                                      </p:tavLst>
                                    </p:anim>
                                    <p:anim calcmode="lin" valueType="num">
                                      <p:cBhvr>
                                        <p:cTn id="19" dur="500" fill="hold"/>
                                        <p:tgtEl>
                                          <p:spTgt spid="8"/>
                                        </p:tgtEl>
                                        <p:attrNameLst>
                                          <p:attrName>ppt_h</p:attrName>
                                        </p:attrNameLst>
                                      </p:cBhvr>
                                      <p:tavLst>
                                        <p:tav tm="0">
                                          <p:val>
                                            <p:fltVal val="0"/>
                                          </p:val>
                                        </p:tav>
                                        <p:tav tm="100000">
                                          <p:val>
                                            <p:strVal val="#ppt_h"/>
                                          </p:val>
                                        </p:tav>
                                      </p:tavLst>
                                    </p:anim>
                                    <p:anim calcmode="lin" valueType="num">
                                      <p:cBhvr>
                                        <p:cTn id="20" dur="500" fill="hold"/>
                                        <p:tgtEl>
                                          <p:spTgt spid="8"/>
                                        </p:tgtEl>
                                        <p:attrNameLst>
                                          <p:attrName>style.rotation</p:attrName>
                                        </p:attrNameLst>
                                      </p:cBhvr>
                                      <p:tavLst>
                                        <p:tav tm="0">
                                          <p:val>
                                            <p:fltVal val="90"/>
                                          </p:val>
                                        </p:tav>
                                        <p:tav tm="100000">
                                          <p:val>
                                            <p:fltVal val="0"/>
                                          </p:val>
                                        </p:tav>
                                      </p:tavLst>
                                    </p:anim>
                                    <p:animEffect transition="in" filter="fade">
                                      <p:cBhvr>
                                        <p:cTn id="21" dur="500"/>
                                        <p:tgtEl>
                                          <p:spTgt spid="8"/>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10">
                                            <p:txEl>
                                              <p:pRg st="0" end="0"/>
                                            </p:txEl>
                                          </p:spTgt>
                                        </p:tgtEl>
                                        <p:attrNameLst>
                                          <p:attrName>style.visibility</p:attrName>
                                        </p:attrNameLst>
                                      </p:cBhvr>
                                      <p:to>
                                        <p:strVal val="visible"/>
                                      </p:to>
                                    </p:set>
                                    <p:anim calcmode="lin" valueType="num">
                                      <p:cBhvr additive="base">
                                        <p:cTn id="26"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10">
                                            <p:txEl>
                                              <p:pRg st="1" end="1"/>
                                            </p:txEl>
                                          </p:spTgt>
                                        </p:tgtEl>
                                        <p:attrNameLst>
                                          <p:attrName>style.visibility</p:attrName>
                                        </p:attrNameLst>
                                      </p:cBhvr>
                                      <p:to>
                                        <p:strVal val="visible"/>
                                      </p:to>
                                    </p:set>
                                    <p:anim calcmode="lin" valueType="num">
                                      <p:cBhvr additive="base">
                                        <p:cTn id="32"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1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10">
                                            <p:txEl>
                                              <p:pRg st="2" end="2"/>
                                            </p:txEl>
                                          </p:spTgt>
                                        </p:tgtEl>
                                        <p:attrNameLst>
                                          <p:attrName>style.visibility</p:attrName>
                                        </p:attrNameLst>
                                      </p:cBhvr>
                                      <p:to>
                                        <p:strVal val="visible"/>
                                      </p:to>
                                    </p:set>
                                    <p:anim calcmode="lin" valueType="num">
                                      <p:cBhvr additive="base">
                                        <p:cTn id="38"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1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10">
                                            <p:txEl>
                                              <p:pRg st="3" end="3"/>
                                            </p:txEl>
                                          </p:spTgt>
                                        </p:tgtEl>
                                        <p:attrNameLst>
                                          <p:attrName>style.visibility</p:attrName>
                                        </p:attrNameLst>
                                      </p:cBhvr>
                                      <p:to>
                                        <p:strVal val="visible"/>
                                      </p:to>
                                    </p:set>
                                    <p:anim calcmode="lin" valueType="num">
                                      <p:cBhvr additive="base">
                                        <p:cTn id="44" dur="500" fill="hold"/>
                                        <p:tgtEl>
                                          <p:spTgt spid="10">
                                            <p:txEl>
                                              <p:pRg st="3" end="3"/>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10">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0" grpId="0" build="p">
        <p:tmplLst>
          <p:tmpl lvl="1">
            <p:tnLst>
              <p:par>
                <p:cTn presetID="2" presetClass="entr" presetSubtype="4"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500" fill="hold"/>
                        <p:tgtEl>
                          <p:spTgt spid="10"/>
                        </p:tgtEl>
                        <p:attrNameLst>
                          <p:attrName>ppt_x</p:attrName>
                        </p:attrNameLst>
                      </p:cBhvr>
                      <p:tavLst>
                        <p:tav tm="0">
                          <p:val>
                            <p:strVal val="#ppt_x"/>
                          </p:val>
                        </p:tav>
                        <p:tav tm="100000">
                          <p:val>
                            <p:strVal val="#ppt_x"/>
                          </p:val>
                        </p:tav>
                      </p:tavLst>
                    </p:anim>
                    <p:anim calcmode="lin" valueType="num">
                      <p:cBhvr additive="base">
                        <p:cTn dur="500" fill="hold"/>
                        <p:tgtEl>
                          <p:spTgt spid="10"/>
                        </p:tgtEl>
                        <p:attrNameLst>
                          <p:attrName>ppt_y</p:attrName>
                        </p:attrNameLst>
                      </p:cBhvr>
                      <p:tavLst>
                        <p:tav tm="0">
                          <p:val>
                            <p:strVal val="1+#ppt_h/2"/>
                          </p:val>
                        </p:tav>
                        <p:tav tm="100000">
                          <p:val>
                            <p:strVal val="#ppt_y"/>
                          </p:val>
                        </p:tav>
                      </p:tavLst>
                    </p:anim>
                  </p:childTnLst>
                </p:cTn>
              </p:par>
            </p:tnLst>
          </p:tmpl>
          <p:tmpl lvl="2">
            <p:tnLst>
              <p:par>
                <p:cTn presetID="2" presetClass="entr" presetSubtype="4"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500" fill="hold"/>
                        <p:tgtEl>
                          <p:spTgt spid="10"/>
                        </p:tgtEl>
                        <p:attrNameLst>
                          <p:attrName>ppt_x</p:attrName>
                        </p:attrNameLst>
                      </p:cBhvr>
                      <p:tavLst>
                        <p:tav tm="0">
                          <p:val>
                            <p:strVal val="#ppt_x"/>
                          </p:val>
                        </p:tav>
                        <p:tav tm="100000">
                          <p:val>
                            <p:strVal val="#ppt_x"/>
                          </p:val>
                        </p:tav>
                      </p:tavLst>
                    </p:anim>
                    <p:anim calcmode="lin" valueType="num">
                      <p:cBhvr additive="base">
                        <p:cTn dur="500" fill="hold"/>
                        <p:tgtEl>
                          <p:spTgt spid="10"/>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500" fill="hold"/>
                        <p:tgtEl>
                          <p:spTgt spid="10"/>
                        </p:tgtEl>
                        <p:attrNameLst>
                          <p:attrName>ppt_x</p:attrName>
                        </p:attrNameLst>
                      </p:cBhvr>
                      <p:tavLst>
                        <p:tav tm="0">
                          <p:val>
                            <p:strVal val="#ppt_x"/>
                          </p:val>
                        </p:tav>
                        <p:tav tm="100000">
                          <p:val>
                            <p:strVal val="#ppt_x"/>
                          </p:val>
                        </p:tav>
                      </p:tavLst>
                    </p:anim>
                    <p:anim calcmode="lin" valueType="num">
                      <p:cBhvr additive="base">
                        <p:cTn dur="500" fill="hold"/>
                        <p:tgtEl>
                          <p:spTgt spid="10"/>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500" fill="hold"/>
                        <p:tgtEl>
                          <p:spTgt spid="10"/>
                        </p:tgtEl>
                        <p:attrNameLst>
                          <p:attrName>ppt_x</p:attrName>
                        </p:attrNameLst>
                      </p:cBhvr>
                      <p:tavLst>
                        <p:tav tm="0">
                          <p:val>
                            <p:strVal val="#ppt_x"/>
                          </p:val>
                        </p:tav>
                        <p:tav tm="100000">
                          <p:val>
                            <p:strVal val="#ppt_x"/>
                          </p:val>
                        </p:tav>
                      </p:tavLst>
                    </p:anim>
                    <p:anim calcmode="lin" valueType="num">
                      <p:cBhvr additive="base">
                        <p:cTn dur="500" fill="hold"/>
                        <p:tgtEl>
                          <p:spTgt spid="10"/>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章节标题版式">
    <p:spTree>
      <p:nvGrpSpPr>
        <p:cNvPr id="1" name=""/>
        <p:cNvGrpSpPr/>
        <p:nvPr/>
      </p:nvGrpSpPr>
      <p:grpSpPr>
        <a:xfrm>
          <a:off x="0" y="0"/>
          <a:ext cx="0" cy="0"/>
          <a:chOff x="0" y="0"/>
          <a:chExt cx="0" cy="0"/>
        </a:xfrm>
      </p:grpSpPr>
      <p:pic>
        <p:nvPicPr>
          <p:cNvPr id="11" name="图片 10" descr="1111.png"/>
          <p:cNvPicPr>
            <a:picLocks noChangeAspect="1"/>
          </p:cNvPicPr>
          <p:nvPr/>
        </p:nvPicPr>
        <p:blipFill>
          <a:blip r:embed="rId2"/>
          <a:stretch>
            <a:fillRect/>
          </a:stretch>
        </p:blipFill>
        <p:spPr>
          <a:xfrm>
            <a:off x="3037986" y="491066"/>
            <a:ext cx="5800725" cy="5810250"/>
          </a:xfrm>
          <a:prstGeom prst="rect">
            <a:avLst/>
          </a:prstGeom>
          <a:noFill/>
          <a:ln w="9525">
            <a:noFill/>
          </a:ln>
        </p:spPr>
      </p:pic>
      <p:sp>
        <p:nvSpPr>
          <p:cNvPr id="17" name="文本占位符 16"/>
          <p:cNvSpPr>
            <a:spLocks noGrp="1"/>
          </p:cNvSpPr>
          <p:nvPr>
            <p:ph type="body" sz="quarter" idx="13"/>
          </p:nvPr>
        </p:nvSpPr>
        <p:spPr>
          <a:xfrm>
            <a:off x="838201" y="3011134"/>
            <a:ext cx="10065896" cy="1377950"/>
          </a:xfrm>
        </p:spPr>
        <p:txBody>
          <a:bodyPr>
            <a:normAutofit/>
          </a:bodyPr>
          <a:lstStyle>
            <a:lvl1pPr marL="0" indent="0" algn="ctr">
              <a:buNone/>
              <a:defRPr sz="4000" b="1">
                <a:solidFill>
                  <a:srgbClr val="C00000"/>
                </a:solidFill>
              </a:defRPr>
            </a:lvl1pPr>
          </a:lstStyle>
          <a:p>
            <a:pPr lvl="0"/>
            <a:r>
              <a:rPr lang="zh-CN" altLang="en-US"/>
              <a:t>单击此处编辑母版文本样式</a:t>
            </a:r>
          </a:p>
        </p:txBody>
      </p:sp>
      <p:sp>
        <p:nvSpPr>
          <p:cNvPr id="18" name="矩形 6"/>
          <p:cNvSpPr/>
          <p:nvPr/>
        </p:nvSpPr>
        <p:spPr>
          <a:xfrm>
            <a:off x="5481502" y="3654390"/>
            <a:ext cx="779293" cy="45719"/>
          </a:xfrm>
          <a:prstGeom prst="rect">
            <a:avLst/>
          </a:prstGeom>
          <a:solidFill>
            <a:srgbClr val="D4273E"/>
          </a:solidFill>
          <a:ln w="9525">
            <a:noFill/>
          </a:ln>
        </p:spPr>
        <p:txBody>
          <a:bodyPr anchor="t"/>
          <a:lstStyle/>
          <a:p>
            <a:pPr algn="ctr" eaLnBrk="0" hangingPunct="0"/>
            <a:endParaRPr lang="zh-CN" altLang="en-US" dirty="0">
              <a:solidFill>
                <a:schemeClr val="bg1"/>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1000" fill="hold"/>
                                        <p:tgtEl>
                                          <p:spTgt spid="11"/>
                                        </p:tgtEl>
                                        <p:attrNameLst>
                                          <p:attrName>ppt_w</p:attrName>
                                        </p:attrNameLst>
                                      </p:cBhvr>
                                      <p:tavLst>
                                        <p:tav tm="0">
                                          <p:val>
                                            <p:fltVal val="0"/>
                                          </p:val>
                                        </p:tav>
                                        <p:tav tm="100000">
                                          <p:val>
                                            <p:strVal val="#ppt_w"/>
                                          </p:val>
                                        </p:tav>
                                      </p:tavLst>
                                    </p:anim>
                                    <p:anim calcmode="lin" valueType="num">
                                      <p:cBhvr>
                                        <p:cTn id="8" dur="1000" fill="hold"/>
                                        <p:tgtEl>
                                          <p:spTgt spid="11"/>
                                        </p:tgtEl>
                                        <p:attrNameLst>
                                          <p:attrName>ppt_h</p:attrName>
                                        </p:attrNameLst>
                                      </p:cBhvr>
                                      <p:tavLst>
                                        <p:tav tm="0">
                                          <p:val>
                                            <p:fltVal val="0"/>
                                          </p:val>
                                        </p:tav>
                                        <p:tav tm="100000">
                                          <p:val>
                                            <p:strVal val="#ppt_h"/>
                                          </p:val>
                                        </p:tav>
                                      </p:tavLst>
                                    </p:anim>
                                    <p:anim calcmode="lin" valueType="num">
                                      <p:cBhvr>
                                        <p:cTn id="9" dur="1000" fill="hold"/>
                                        <p:tgtEl>
                                          <p:spTgt spid="11"/>
                                        </p:tgtEl>
                                        <p:attrNameLst>
                                          <p:attrName>style.rotation</p:attrName>
                                        </p:attrNameLst>
                                      </p:cBhvr>
                                      <p:tavLst>
                                        <p:tav tm="0">
                                          <p:val>
                                            <p:fltVal val="90"/>
                                          </p:val>
                                        </p:tav>
                                        <p:tav tm="100000">
                                          <p:val>
                                            <p:fltVal val="0"/>
                                          </p:val>
                                        </p:tav>
                                      </p:tavLst>
                                    </p:anim>
                                    <p:animEffect transition="in" filter="fade">
                                      <p:cBhvr>
                                        <p:cTn id="10" dur="1000"/>
                                        <p:tgtEl>
                                          <p:spTgt spid="11"/>
                                        </p:tgtEl>
                                      </p:cBhvr>
                                    </p:animEffect>
                                  </p:childTnLst>
                                </p:cTn>
                              </p:par>
                            </p:childTnLst>
                          </p:cTn>
                        </p:par>
                        <p:par>
                          <p:cTn id="11" fill="hold">
                            <p:stCondLst>
                              <p:cond delay="1000"/>
                            </p:stCondLst>
                            <p:childTnLst>
                              <p:par>
                                <p:cTn id="12" presetID="53" presetClass="entr" presetSubtype="16" fill="hold" grpId="0" nodeType="afterEffect">
                                  <p:stCondLst>
                                    <p:cond delay="0"/>
                                  </p:stCondLst>
                                  <p:childTnLst>
                                    <p:set>
                                      <p:cBhvr>
                                        <p:cTn id="13" dur="1" fill="hold">
                                          <p:stCondLst>
                                            <p:cond delay="0"/>
                                          </p:stCondLst>
                                        </p:cTn>
                                        <p:tgtEl>
                                          <p:spTgt spid="17">
                                            <p:txEl>
                                              <p:pRg st="0" end="0"/>
                                            </p:txEl>
                                          </p:spTgt>
                                        </p:tgtEl>
                                        <p:attrNameLst>
                                          <p:attrName>style.visibility</p:attrName>
                                        </p:attrNameLst>
                                      </p:cBhvr>
                                      <p:to>
                                        <p:strVal val="visible"/>
                                      </p:to>
                                    </p:set>
                                    <p:anim calcmode="lin" valueType="num">
                                      <p:cBhvr>
                                        <p:cTn id="14" dur="500" fill="hold"/>
                                        <p:tgtEl>
                                          <p:spTgt spid="17">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17">
                                            <p:txEl>
                                              <p:pRg st="0" end="0"/>
                                            </p:txEl>
                                          </p:spTgt>
                                        </p:tgtEl>
                                        <p:attrNameLst>
                                          <p:attrName>ppt_h</p:attrName>
                                        </p:attrNameLst>
                                      </p:cBhvr>
                                      <p:tavLst>
                                        <p:tav tm="0">
                                          <p:val>
                                            <p:fltVal val="0"/>
                                          </p:val>
                                        </p:tav>
                                        <p:tav tm="100000">
                                          <p:val>
                                            <p:strVal val="#ppt_h"/>
                                          </p:val>
                                        </p:tav>
                                      </p:tavLst>
                                    </p:anim>
                                    <p:animEffect transition="in" filter="fade">
                                      <p:cBhvr>
                                        <p:cTn id="16" dur="500"/>
                                        <p:tgtEl>
                                          <p:spTgt spid="17">
                                            <p:txEl>
                                              <p:pRg st="0" end="0"/>
                                            </p:txEl>
                                          </p:spTgt>
                                        </p:tgtEl>
                                      </p:cBhvr>
                                    </p:animEffect>
                                  </p:childTnLst>
                                </p:cTn>
                              </p:par>
                              <p:par>
                                <p:cTn id="17" presetID="53" presetClass="entr" presetSubtype="16"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p:cTn id="19" dur="500" fill="hold"/>
                                        <p:tgtEl>
                                          <p:spTgt spid="18"/>
                                        </p:tgtEl>
                                        <p:attrNameLst>
                                          <p:attrName>ppt_w</p:attrName>
                                        </p:attrNameLst>
                                      </p:cBhvr>
                                      <p:tavLst>
                                        <p:tav tm="0">
                                          <p:val>
                                            <p:fltVal val="0"/>
                                          </p:val>
                                        </p:tav>
                                        <p:tav tm="100000">
                                          <p:val>
                                            <p:strVal val="#ppt_w"/>
                                          </p:val>
                                        </p:tav>
                                      </p:tavLst>
                                    </p:anim>
                                    <p:anim calcmode="lin" valueType="num">
                                      <p:cBhvr>
                                        <p:cTn id="20" dur="500" fill="hold"/>
                                        <p:tgtEl>
                                          <p:spTgt spid="18"/>
                                        </p:tgtEl>
                                        <p:attrNameLst>
                                          <p:attrName>ppt_h</p:attrName>
                                        </p:attrNameLst>
                                      </p:cBhvr>
                                      <p:tavLst>
                                        <p:tav tm="0">
                                          <p:val>
                                            <p:fltVal val="0"/>
                                          </p:val>
                                        </p:tav>
                                        <p:tav tm="100000">
                                          <p:val>
                                            <p:strVal val="#ppt_h"/>
                                          </p:val>
                                        </p:tav>
                                      </p:tavLst>
                                    </p:anim>
                                    <p:animEffect transition="in" filter="fade">
                                      <p:cBhvr>
                                        <p:cTn id="2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p:tmplLst>
          <p:tmpl lvl="1">
            <p:tnLst>
              <p:par>
                <p:cTn presetID="53" presetClass="entr" presetSubtype="16"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p:cTn dur="500" fill="hold"/>
                        <p:tgtEl>
                          <p:spTgt spid="17"/>
                        </p:tgtEl>
                        <p:attrNameLst>
                          <p:attrName>ppt_w</p:attrName>
                        </p:attrNameLst>
                      </p:cBhvr>
                      <p:tavLst>
                        <p:tav tm="0">
                          <p:val>
                            <p:fltVal val="0"/>
                          </p:val>
                        </p:tav>
                        <p:tav tm="100000">
                          <p:val>
                            <p:strVal val="#ppt_w"/>
                          </p:val>
                        </p:tav>
                      </p:tavLst>
                    </p:anim>
                    <p:anim calcmode="lin" valueType="num">
                      <p:cBhvr>
                        <p:cTn dur="500" fill="hold"/>
                        <p:tgtEl>
                          <p:spTgt spid="17"/>
                        </p:tgtEl>
                        <p:attrNameLst>
                          <p:attrName>ppt_h</p:attrName>
                        </p:attrNameLst>
                      </p:cBhvr>
                      <p:tavLst>
                        <p:tav tm="0">
                          <p:val>
                            <p:fltVal val="0"/>
                          </p:val>
                        </p:tav>
                        <p:tav tm="100000">
                          <p:val>
                            <p:strVal val="#ppt_h"/>
                          </p:val>
                        </p:tav>
                      </p:tavLst>
                    </p:anim>
                    <p:animEffect transition="in" filter="fade">
                      <p:cBhvr>
                        <p:cTn dur="500"/>
                        <p:tgtEl>
                          <p:spTgt spid="17"/>
                        </p:tgtEl>
                      </p:cBhvr>
                    </p:animEffect>
                  </p:childTnLst>
                </p:cTn>
              </p:par>
            </p:tnLst>
          </p:tmpl>
        </p:tmplLst>
      </p:bldP>
      <p:bldP spid="18" grpId="0" animBg="1"/>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章节内容版式（标题、内容）">
    <p:spTree>
      <p:nvGrpSpPr>
        <p:cNvPr id="1" name=""/>
        <p:cNvGrpSpPr/>
        <p:nvPr/>
      </p:nvGrpSpPr>
      <p:grpSpPr>
        <a:xfrm>
          <a:off x="0" y="0"/>
          <a:ext cx="0" cy="0"/>
          <a:chOff x="0" y="0"/>
          <a:chExt cx="0" cy="0"/>
        </a:xfrm>
      </p:grpSpPr>
      <p:sp>
        <p:nvSpPr>
          <p:cNvPr id="6" name="文本占位符 5"/>
          <p:cNvSpPr>
            <a:spLocks noGrp="1"/>
          </p:cNvSpPr>
          <p:nvPr>
            <p:ph type="body" sz="quarter" idx="15" hasCustomPrompt="1"/>
          </p:nvPr>
        </p:nvSpPr>
        <p:spPr>
          <a:xfrm>
            <a:off x="3581400" y="142493"/>
            <a:ext cx="7694283" cy="429008"/>
          </a:xfrm>
        </p:spPr>
        <p:txBody>
          <a:bodyPr>
            <a:normAutofit/>
          </a:bodyPr>
          <a:lstStyle>
            <a:lvl1pPr marL="0" indent="0" algn="r">
              <a:buNone/>
              <a:defRPr sz="2400" b="1">
                <a:solidFill>
                  <a:srgbClr val="C00000"/>
                </a:solidFill>
              </a:defRPr>
            </a:lvl1pPr>
          </a:lstStyle>
          <a:p>
            <a:pPr lvl="0"/>
            <a:r>
              <a:rPr lang="zh-CN" altLang="en-US" dirty="0"/>
              <a:t>插入章节标题</a:t>
            </a:r>
          </a:p>
        </p:txBody>
      </p:sp>
      <p:sp>
        <p:nvSpPr>
          <p:cNvPr id="14" name="文本占位符 3"/>
          <p:cNvSpPr>
            <a:spLocks noGrp="1"/>
          </p:cNvSpPr>
          <p:nvPr>
            <p:ph type="body" sz="half" idx="2" hasCustomPrompt="1"/>
          </p:nvPr>
        </p:nvSpPr>
        <p:spPr>
          <a:xfrm>
            <a:off x="838199" y="584912"/>
            <a:ext cx="10437483" cy="480919"/>
          </a:xfrm>
          <a:prstGeom prst="rect">
            <a:avLst/>
          </a:prstGeom>
        </p:spPr>
        <p:txBody>
          <a:bodyPr>
            <a:noAutofit/>
          </a:bodyPr>
          <a:lstStyle>
            <a:lvl1pPr marL="0" indent="0">
              <a:lnSpc>
                <a:spcPct val="100000"/>
              </a:lnSpc>
              <a:spcBef>
                <a:spcPts val="500"/>
              </a:spcBef>
              <a:spcAft>
                <a:spcPts val="500"/>
              </a:spcAft>
              <a:buFont typeface="Wingdings" panose="05000000000000000000" pitchFamily="2" charset="2"/>
              <a:buNone/>
              <a:defRPr sz="2400" b="1">
                <a:latin typeface="微软雅黑" panose="020B0503020204020204" pitchFamily="34" charset="-122"/>
                <a:ea typeface="微软雅黑" panose="020B0503020204020204"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插入知识点小标题</a:t>
            </a:r>
          </a:p>
        </p:txBody>
      </p:sp>
      <p:sp>
        <p:nvSpPr>
          <p:cNvPr id="9" name="内容占位符 8"/>
          <p:cNvSpPr>
            <a:spLocks noGrp="1"/>
          </p:cNvSpPr>
          <p:nvPr>
            <p:ph sz="quarter" idx="16"/>
          </p:nvPr>
        </p:nvSpPr>
        <p:spPr>
          <a:xfrm>
            <a:off x="838199" y="1182255"/>
            <a:ext cx="10437483" cy="5217015"/>
          </a:xfrm>
        </p:spPr>
        <p:txBody>
          <a:bodyPr/>
          <a:lstStyle>
            <a:lvl1pPr>
              <a:lnSpc>
                <a:spcPct val="100000"/>
              </a:lnSpc>
              <a:spcBef>
                <a:spcPts val="500"/>
              </a:spcBef>
              <a:spcAft>
                <a:spcPts val="500"/>
              </a:spcAft>
              <a:defRPr sz="2000" b="1">
                <a:solidFill>
                  <a:srgbClr val="C00000"/>
                </a:solidFill>
              </a:defRPr>
            </a:lvl1pPr>
            <a:lvl2pPr>
              <a:lnSpc>
                <a:spcPct val="100000"/>
              </a:lnSpc>
              <a:spcBef>
                <a:spcPts val="500"/>
              </a:spcBef>
              <a:spcAft>
                <a:spcPts val="500"/>
              </a:spcAft>
              <a:defRPr sz="1800">
                <a:solidFill>
                  <a:schemeClr val="tx1"/>
                </a:solidFill>
              </a:defRPr>
            </a:lvl2pPr>
            <a:lvl3pPr>
              <a:lnSpc>
                <a:spcPct val="100000"/>
              </a:lnSpc>
              <a:spcBef>
                <a:spcPts val="500"/>
              </a:spcBef>
              <a:spcAft>
                <a:spcPts val="500"/>
              </a:spcAft>
              <a:defRPr sz="1800">
                <a:solidFill>
                  <a:schemeClr val="tx1"/>
                </a:solidFill>
              </a:defRPr>
            </a:lvl3pPr>
            <a:lvl4pPr>
              <a:lnSpc>
                <a:spcPct val="100000"/>
              </a:lnSpc>
              <a:spcBef>
                <a:spcPts val="500"/>
              </a:spcBef>
              <a:spcAft>
                <a:spcPts val="500"/>
              </a:spcAft>
              <a:defRPr sz="1800">
                <a:solidFill>
                  <a:schemeClr val="tx1"/>
                </a:solidFill>
              </a:defRPr>
            </a:lvl4pPr>
            <a:lvl5pPr>
              <a:lnSpc>
                <a:spcPct val="100000"/>
              </a:lnSpc>
              <a:spcBef>
                <a:spcPts val="500"/>
              </a:spcBef>
              <a:spcAft>
                <a:spcPts val="500"/>
              </a:spcAft>
              <a:defRPr sz="1800">
                <a:solidFill>
                  <a:schemeClr val="tx1"/>
                </a:solidFill>
              </a:defRPr>
            </a:lvl5pPr>
            <a:lvl6pPr>
              <a:lnSpc>
                <a:spcPct val="100000"/>
              </a:lnSpc>
              <a:spcBef>
                <a:spcPts val="500"/>
              </a:spcBef>
              <a:spcAft>
                <a:spcPts val="500"/>
              </a:spcAft>
              <a:defRPr>
                <a:latin typeface="微软雅黑" panose="020B0503020204020204" pitchFamily="34" charset="-122"/>
                <a:ea typeface="微软雅黑" panose="020B0503020204020204" pitchFamily="34" charset="-122"/>
              </a:defRPr>
            </a:lvl6pPr>
            <a:lvl7pPr>
              <a:lnSpc>
                <a:spcPct val="100000"/>
              </a:lnSpc>
              <a:spcBef>
                <a:spcPts val="500"/>
              </a:spcBef>
              <a:spcAft>
                <a:spcPts val="500"/>
              </a:spcAft>
              <a:defRPr>
                <a:latin typeface="微软雅黑" panose="020B0503020204020204" pitchFamily="34" charset="-122"/>
                <a:ea typeface="微软雅黑" panose="020B0503020204020204" pitchFamily="34" charset="-122"/>
              </a:defRPr>
            </a:lvl7pPr>
            <a:lvl8pPr>
              <a:lnSpc>
                <a:spcPct val="100000"/>
              </a:lnSpc>
              <a:spcBef>
                <a:spcPts val="500"/>
              </a:spcBef>
              <a:spcAft>
                <a:spcPts val="500"/>
              </a:spcAft>
              <a:defRPr>
                <a:latin typeface="微软雅黑" panose="020B0503020204020204" pitchFamily="34" charset="-122"/>
                <a:ea typeface="微软雅黑" panose="020B0503020204020204" pitchFamily="34" charset="-122"/>
              </a:defRPr>
            </a:lvl8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16" fill="hold" grpId="0" nodeType="afterEffect">
                                  <p:stCondLst>
                                    <p:cond delay="0"/>
                                  </p:stCondLst>
                                  <p:childTnLst>
                                    <p:set>
                                      <p:cBhvr>
                                        <p:cTn id="11" dur="1" fill="hold">
                                          <p:stCondLst>
                                            <p:cond delay="0"/>
                                          </p:stCondLst>
                                        </p:cTn>
                                        <p:tgtEl>
                                          <p:spTgt spid="14">
                                            <p:txEl>
                                              <p:pRg st="0" end="0"/>
                                            </p:txEl>
                                          </p:spTgt>
                                        </p:tgtEl>
                                        <p:attrNameLst>
                                          <p:attrName>style.visibility</p:attrName>
                                        </p:attrNameLst>
                                      </p:cBhvr>
                                      <p:to>
                                        <p:strVal val="visible"/>
                                      </p:to>
                                    </p:set>
                                    <p:anim calcmode="lin" valueType="num">
                                      <p:cBhvr>
                                        <p:cTn id="12" dur="500" fill="hold"/>
                                        <p:tgtEl>
                                          <p:spTgt spid="14">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14">
                                            <p:txEl>
                                              <p:pRg st="0" end="0"/>
                                            </p:txEl>
                                          </p:spTgt>
                                        </p:tgtEl>
                                        <p:attrNameLst>
                                          <p:attrName>ppt_h</p:attrName>
                                        </p:attrNameLst>
                                      </p:cBhvr>
                                      <p:tavLst>
                                        <p:tav tm="0">
                                          <p:val>
                                            <p:fltVal val="0"/>
                                          </p:val>
                                        </p:tav>
                                        <p:tav tm="100000">
                                          <p:val>
                                            <p:strVal val="#ppt_h"/>
                                          </p:val>
                                        </p:tav>
                                      </p:tavLst>
                                    </p:anim>
                                    <p:animEffect transition="in" filter="fade">
                                      <p:cBhvr>
                                        <p:cTn id="14" dur="500"/>
                                        <p:tgtEl>
                                          <p:spTgt spid="14">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anim calcmode="lin" valueType="num">
                                      <p:cBhvr additive="base">
                                        <p:cTn id="19"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xEl>
                                              <p:pRg st="1" end="1"/>
                                            </p:txEl>
                                          </p:spTgt>
                                        </p:tgtEl>
                                        <p:attrNameLst>
                                          <p:attrName>style.visibility</p:attrName>
                                        </p:attrNameLst>
                                      </p:cBhvr>
                                      <p:to>
                                        <p:strVal val="visible"/>
                                      </p:to>
                                    </p:set>
                                    <p:anim calcmode="lin" valueType="num">
                                      <p:cBhvr additive="base">
                                        <p:cTn id="25"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xEl>
                                              <p:pRg st="2" end="2"/>
                                            </p:txEl>
                                          </p:spTgt>
                                        </p:tgtEl>
                                        <p:attrNameLst>
                                          <p:attrName>style.visibility</p:attrName>
                                        </p:attrNameLst>
                                      </p:cBhvr>
                                      <p:to>
                                        <p:strVal val="visible"/>
                                      </p:to>
                                    </p:set>
                                    <p:anim calcmode="lin" valueType="num">
                                      <p:cBhvr additive="base">
                                        <p:cTn id="31"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xEl>
                                              <p:pRg st="3" end="3"/>
                                            </p:txEl>
                                          </p:spTgt>
                                        </p:tgtEl>
                                        <p:attrNameLst>
                                          <p:attrName>style.visibility</p:attrName>
                                        </p:attrNameLst>
                                      </p:cBhvr>
                                      <p:to>
                                        <p:strVal val="visible"/>
                                      </p:to>
                                    </p:set>
                                    <p:anim calcmode="lin" valueType="num">
                                      <p:cBhvr additive="base">
                                        <p:cTn id="37"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9">
                                            <p:txEl>
                                              <p:pRg st="4" end="4"/>
                                            </p:txEl>
                                          </p:spTgt>
                                        </p:tgtEl>
                                        <p:attrNameLst>
                                          <p:attrName>style.visibility</p:attrName>
                                        </p:attrNameLst>
                                      </p:cBhvr>
                                      <p:to>
                                        <p:strVal val="visible"/>
                                      </p:to>
                                    </p:set>
                                    <p:anim calcmode="lin" valueType="num">
                                      <p:cBhvr additive="base">
                                        <p:cTn id="43"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9">
                                            <p:txEl>
                                              <p:charRg st="29" end="29"/>
                                            </p:txEl>
                                          </p:spTgt>
                                        </p:tgtEl>
                                        <p:attrNameLst>
                                          <p:attrName>style.visibility</p:attrName>
                                        </p:attrNameLst>
                                      </p:cBhvr>
                                      <p:to>
                                        <p:strVal val="visible"/>
                                      </p:to>
                                    </p:set>
                                    <p:anim calcmode="lin" valueType="num">
                                      <p:cBhvr additive="base">
                                        <p:cTn id="49" dur="500" fill="hold"/>
                                        <p:tgtEl>
                                          <p:spTgt spid="9">
                                            <p:txEl>
                                              <p:charRg st="29" end="2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9">
                                            <p:txEl>
                                              <p:charRg st="29" end="29"/>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9">
                                            <p:txEl>
                                              <p:charRg st="29" end="29"/>
                                            </p:txEl>
                                          </p:spTgt>
                                        </p:tgtEl>
                                        <p:attrNameLst>
                                          <p:attrName>style.visibility</p:attrName>
                                        </p:attrNameLst>
                                      </p:cBhvr>
                                      <p:to>
                                        <p:strVal val="visible"/>
                                      </p:to>
                                    </p:set>
                                    <p:anim calcmode="lin" valueType="num">
                                      <p:cBhvr additive="base">
                                        <p:cTn id="55" dur="500" fill="hold"/>
                                        <p:tgtEl>
                                          <p:spTgt spid="9">
                                            <p:txEl>
                                              <p:charRg st="29" end="2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9">
                                            <p:txEl>
                                              <p:charRg st="29" end="29"/>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9">
                                            <p:txEl>
                                              <p:charRg st="29" end="29"/>
                                            </p:txEl>
                                          </p:spTgt>
                                        </p:tgtEl>
                                        <p:attrNameLst>
                                          <p:attrName>style.visibility</p:attrName>
                                        </p:attrNameLst>
                                      </p:cBhvr>
                                      <p:to>
                                        <p:strVal val="visible"/>
                                      </p:to>
                                    </p:set>
                                    <p:anim calcmode="lin" valueType="num">
                                      <p:cBhvr additive="base">
                                        <p:cTn id="61" dur="500" fill="hold"/>
                                        <p:tgtEl>
                                          <p:spTgt spid="9">
                                            <p:txEl>
                                              <p:charRg st="29" end="2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9">
                                            <p:txEl>
                                              <p:charRg st="29" end="2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 presetClass="entr" presetSubtype="8" fill="hold" nodeType="with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0-#ppt_w/2"/>
                          </p:val>
                        </p:tav>
                        <p:tav tm="100000">
                          <p:val>
                            <p:strVal val="#ppt_x"/>
                          </p:val>
                        </p:tav>
                      </p:tavLst>
                    </p:anim>
                    <p:anim calcmode="lin" valueType="num">
                      <p:cBhvr additive="base">
                        <p:cTn dur="500" fill="hold"/>
                        <p:tgtEl>
                          <p:spTgt spid="6"/>
                        </p:tgtEl>
                        <p:attrNameLst>
                          <p:attrName>ppt_y</p:attrName>
                        </p:attrNameLst>
                      </p:cBhvr>
                      <p:tavLst>
                        <p:tav tm="0">
                          <p:val>
                            <p:strVal val="#ppt_y"/>
                          </p:val>
                        </p:tav>
                        <p:tav tm="100000">
                          <p:val>
                            <p:strVal val="#ppt_y"/>
                          </p:val>
                        </p:tav>
                      </p:tavLst>
                    </p:anim>
                  </p:childTnLst>
                </p:cTn>
              </p:par>
            </p:tnLst>
          </p:tmpl>
        </p:tmplLst>
      </p:bldP>
      <p:bldP spid="14" grpId="0" build="p">
        <p:tmplLst>
          <p:tmpl lvl="1">
            <p:tnLst>
              <p:par>
                <p:cTn presetID="53" presetClass="entr" presetSubtype="16"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p:cTn dur="500" fill="hold"/>
                        <p:tgtEl>
                          <p:spTgt spid="14"/>
                        </p:tgtEl>
                        <p:attrNameLst>
                          <p:attrName>ppt_w</p:attrName>
                        </p:attrNameLst>
                      </p:cBhvr>
                      <p:tavLst>
                        <p:tav tm="0">
                          <p:val>
                            <p:fltVal val="0"/>
                          </p:val>
                        </p:tav>
                        <p:tav tm="100000">
                          <p:val>
                            <p:strVal val="#ppt_w"/>
                          </p:val>
                        </p:tav>
                      </p:tavLst>
                    </p:anim>
                    <p:anim calcmode="lin" valueType="num">
                      <p:cBhvr>
                        <p:cTn dur="500" fill="hold"/>
                        <p:tgtEl>
                          <p:spTgt spid="14"/>
                        </p:tgtEl>
                        <p:attrNameLst>
                          <p:attrName>ppt_h</p:attrName>
                        </p:attrNameLst>
                      </p:cBhvr>
                      <p:tavLst>
                        <p:tav tm="0">
                          <p:val>
                            <p:fltVal val="0"/>
                          </p:val>
                        </p:tav>
                        <p:tav tm="100000">
                          <p:val>
                            <p:strVal val="#ppt_h"/>
                          </p:val>
                        </p:tav>
                      </p:tavLst>
                    </p:anim>
                    <p:animEffect transition="in" filter="fade">
                      <p:cBhvr>
                        <p:cTn dur="500"/>
                        <p:tgtEl>
                          <p:spTgt spid="14"/>
                        </p:tgtEl>
                      </p:cBhvr>
                    </p:animEffect>
                  </p:childTnLst>
                </p:cTn>
              </p:par>
            </p:tnLst>
          </p:tmpl>
        </p:tmplLst>
      </p:bldP>
      <p:bldP spid="9" grpId="0" build="p">
        <p:tmplLst>
          <p:tmpl lvl="1">
            <p:tnLst>
              <p:par>
                <p:cTn presetID="2" presetClass="entr" presetSubtype="4"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 lvl="2">
            <p:tnLst>
              <p:par>
                <p:cTn presetID="2" presetClass="entr" presetSubtype="4"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 lvl="5">
            <p:tnLst>
              <p:par>
                <p:cTn presetID="2" presetClass="entr" presetSubtype="4"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 lvl="6">
            <p:tnLst>
              <p:par>
                <p:cTn presetID="2" presetClass="entr" presetSubtype="4"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 lvl="7">
            <p:tnLst>
              <p:par>
                <p:cTn presetID="2" presetClass="entr" presetSubtype="4"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 lvl="8">
            <p:tnLst>
              <p:par>
                <p:cTn presetID="2" presetClass="entr" presetSubtype="4"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代码示例：单板板式（贴图片）">
    <p:spTree>
      <p:nvGrpSpPr>
        <p:cNvPr id="1" name=""/>
        <p:cNvGrpSpPr/>
        <p:nvPr/>
      </p:nvGrpSpPr>
      <p:grpSpPr>
        <a:xfrm>
          <a:off x="0" y="0"/>
          <a:ext cx="0" cy="0"/>
          <a:chOff x="0" y="0"/>
          <a:chExt cx="0" cy="0"/>
        </a:xfrm>
      </p:grpSpPr>
      <p:sp>
        <p:nvSpPr>
          <p:cNvPr id="6" name="文本占位符 5"/>
          <p:cNvSpPr>
            <a:spLocks noGrp="1"/>
          </p:cNvSpPr>
          <p:nvPr>
            <p:ph type="body" sz="quarter" idx="15" hasCustomPrompt="1"/>
          </p:nvPr>
        </p:nvSpPr>
        <p:spPr>
          <a:xfrm>
            <a:off x="3581400" y="142493"/>
            <a:ext cx="7694283" cy="429008"/>
          </a:xfrm>
        </p:spPr>
        <p:txBody>
          <a:bodyPr>
            <a:normAutofit/>
          </a:bodyPr>
          <a:lstStyle>
            <a:lvl1pPr marL="0" indent="0" algn="r">
              <a:buNone/>
              <a:defRPr sz="2400" b="1">
                <a:solidFill>
                  <a:srgbClr val="C00000"/>
                </a:solidFill>
              </a:defRPr>
            </a:lvl1pPr>
          </a:lstStyle>
          <a:p>
            <a:pPr lvl="0"/>
            <a:r>
              <a:rPr lang="zh-CN" altLang="en-US" dirty="0"/>
              <a:t>插入章节标题</a:t>
            </a:r>
          </a:p>
        </p:txBody>
      </p:sp>
      <p:sp>
        <p:nvSpPr>
          <p:cNvPr id="14" name="文本占位符 3"/>
          <p:cNvSpPr>
            <a:spLocks noGrp="1"/>
          </p:cNvSpPr>
          <p:nvPr>
            <p:ph type="body" sz="half" idx="2" hasCustomPrompt="1"/>
          </p:nvPr>
        </p:nvSpPr>
        <p:spPr>
          <a:xfrm>
            <a:off x="838199" y="584913"/>
            <a:ext cx="10437483" cy="497716"/>
          </a:xfrm>
          <a:prstGeom prst="rect">
            <a:avLst/>
          </a:prstGeom>
        </p:spPr>
        <p:txBody>
          <a:bodyPr>
            <a:noAutofit/>
          </a:bodyPr>
          <a:lstStyle>
            <a:lvl1pPr marL="0" indent="0">
              <a:lnSpc>
                <a:spcPct val="100000"/>
              </a:lnSpc>
              <a:spcBef>
                <a:spcPts val="500"/>
              </a:spcBef>
              <a:spcAft>
                <a:spcPts val="500"/>
              </a:spcAft>
              <a:buFont typeface="Wingdings" panose="05000000000000000000" pitchFamily="2" charset="2"/>
              <a:buNone/>
              <a:defRPr sz="2400" b="1">
                <a:latin typeface="微软雅黑" panose="020B0503020204020204" pitchFamily="34" charset="-122"/>
                <a:ea typeface="微软雅黑" panose="020B0503020204020204"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插入知识点小标题</a:t>
            </a:r>
          </a:p>
        </p:txBody>
      </p:sp>
      <p:sp>
        <p:nvSpPr>
          <p:cNvPr id="11" name="文本框 10"/>
          <p:cNvSpPr txBox="1"/>
          <p:nvPr/>
        </p:nvSpPr>
        <p:spPr>
          <a:xfrm>
            <a:off x="838198" y="1137663"/>
            <a:ext cx="8890592" cy="400110"/>
          </a:xfrm>
          <a:prstGeom prst="rect">
            <a:avLst/>
          </a:prstGeom>
          <a:noFill/>
        </p:spPr>
        <p:txBody>
          <a:bodyPr wrap="square" rtlCol="0">
            <a:spAutoFit/>
          </a:bodyPr>
          <a:lstStyle/>
          <a:p>
            <a:r>
              <a:rPr lang="zh-CN" altLang="en-US" sz="2000" b="1" dirty="0">
                <a:solidFill>
                  <a:srgbClr val="C00000"/>
                </a:solidFill>
                <a:latin typeface="微软雅黑" panose="020B0503020204020204" pitchFamily="34" charset="-122"/>
                <a:ea typeface="微软雅黑" panose="020B0503020204020204" pitchFamily="34" charset="-122"/>
              </a:rPr>
              <a:t>代码示例：</a:t>
            </a:r>
          </a:p>
        </p:txBody>
      </p:sp>
      <p:sp>
        <p:nvSpPr>
          <p:cNvPr id="13" name="内容占位符 12"/>
          <p:cNvSpPr>
            <a:spLocks noGrp="1"/>
          </p:cNvSpPr>
          <p:nvPr>
            <p:ph sz="quarter" idx="17" hasCustomPrompt="1"/>
          </p:nvPr>
        </p:nvSpPr>
        <p:spPr>
          <a:xfrm>
            <a:off x="838198" y="1537773"/>
            <a:ext cx="10437483" cy="4861497"/>
          </a:xfrm>
        </p:spPr>
        <p:txBody>
          <a:bodyPr>
            <a:normAutofit/>
          </a:bodyPr>
          <a:lstStyle>
            <a:lvl1pPr>
              <a:defRPr sz="2000"/>
            </a:lvl1pPr>
          </a:lstStyle>
          <a:p>
            <a:pPr lvl="0"/>
            <a:r>
              <a:rPr lang="zh-CN" altLang="en-US" dirty="0"/>
              <a:t>插入代码图片，或者自己定义（需要最后添加动画）</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16" fill="hold" grpId="0" nodeType="afterEffect">
                                  <p:stCondLst>
                                    <p:cond delay="0"/>
                                  </p:stCondLst>
                                  <p:childTnLst>
                                    <p:set>
                                      <p:cBhvr>
                                        <p:cTn id="11" dur="1" fill="hold">
                                          <p:stCondLst>
                                            <p:cond delay="0"/>
                                          </p:stCondLst>
                                        </p:cTn>
                                        <p:tgtEl>
                                          <p:spTgt spid="14">
                                            <p:txEl>
                                              <p:pRg st="0" end="0"/>
                                            </p:txEl>
                                          </p:spTgt>
                                        </p:tgtEl>
                                        <p:attrNameLst>
                                          <p:attrName>style.visibility</p:attrName>
                                        </p:attrNameLst>
                                      </p:cBhvr>
                                      <p:to>
                                        <p:strVal val="visible"/>
                                      </p:to>
                                    </p:set>
                                    <p:anim calcmode="lin" valueType="num">
                                      <p:cBhvr>
                                        <p:cTn id="12" dur="500" fill="hold"/>
                                        <p:tgtEl>
                                          <p:spTgt spid="14">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14">
                                            <p:txEl>
                                              <p:pRg st="0" end="0"/>
                                            </p:txEl>
                                          </p:spTgt>
                                        </p:tgtEl>
                                        <p:attrNameLst>
                                          <p:attrName>ppt_h</p:attrName>
                                        </p:attrNameLst>
                                      </p:cBhvr>
                                      <p:tavLst>
                                        <p:tav tm="0">
                                          <p:val>
                                            <p:fltVal val="0"/>
                                          </p:val>
                                        </p:tav>
                                        <p:tav tm="100000">
                                          <p:val>
                                            <p:strVal val="#ppt_h"/>
                                          </p:val>
                                        </p:tav>
                                      </p:tavLst>
                                    </p:anim>
                                    <p:animEffect transition="in" filter="fade">
                                      <p:cBhvr>
                                        <p:cTn id="14" dur="500"/>
                                        <p:tgtEl>
                                          <p:spTgt spid="14">
                                            <p:txEl>
                                              <p:pRg st="0" end="0"/>
                                            </p:txEl>
                                          </p:spTgt>
                                        </p:tgtEl>
                                      </p:cBhvr>
                                    </p:animEffect>
                                  </p:childTnLst>
                                </p:cTn>
                              </p:par>
                              <p:par>
                                <p:cTn id="15" presetID="2" presetClass="entr" presetSubtype="2"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1+#ppt_w/2"/>
                                          </p:val>
                                        </p:tav>
                                        <p:tav tm="100000">
                                          <p:val>
                                            <p:strVal val="#ppt_x"/>
                                          </p:val>
                                        </p:tav>
                                      </p:tavLst>
                                    </p:anim>
                                    <p:anim calcmode="lin" valueType="num">
                                      <p:cBhvr additive="base">
                                        <p:cTn id="18"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3">
                                            <p:txEl>
                                              <p:pRg st="0" end="0"/>
                                            </p:txEl>
                                          </p:spTgt>
                                        </p:tgtEl>
                                        <p:attrNameLst>
                                          <p:attrName>style.visibility</p:attrName>
                                        </p:attrNameLst>
                                      </p:cBhvr>
                                      <p:to>
                                        <p:strVal val="visible"/>
                                      </p:to>
                                    </p:set>
                                    <p:anim calcmode="lin" valueType="num">
                                      <p:cBhvr additive="base">
                                        <p:cTn id="23"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 presetClass="entr" presetSubtype="8" fill="hold" nodeType="with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0-#ppt_w/2"/>
                          </p:val>
                        </p:tav>
                        <p:tav tm="100000">
                          <p:val>
                            <p:strVal val="#ppt_x"/>
                          </p:val>
                        </p:tav>
                      </p:tavLst>
                    </p:anim>
                    <p:anim calcmode="lin" valueType="num">
                      <p:cBhvr additive="base">
                        <p:cTn dur="500" fill="hold"/>
                        <p:tgtEl>
                          <p:spTgt spid="6"/>
                        </p:tgtEl>
                        <p:attrNameLst>
                          <p:attrName>ppt_y</p:attrName>
                        </p:attrNameLst>
                      </p:cBhvr>
                      <p:tavLst>
                        <p:tav tm="0">
                          <p:val>
                            <p:strVal val="#ppt_y"/>
                          </p:val>
                        </p:tav>
                        <p:tav tm="100000">
                          <p:val>
                            <p:strVal val="#ppt_y"/>
                          </p:val>
                        </p:tav>
                      </p:tavLst>
                    </p:anim>
                  </p:childTnLst>
                </p:cTn>
              </p:par>
            </p:tnLst>
          </p:tmpl>
        </p:tmplLst>
      </p:bldP>
      <p:bldP spid="14" grpId="0" build="p">
        <p:tmplLst>
          <p:tmpl lvl="1">
            <p:tnLst>
              <p:par>
                <p:cTn presetID="53" presetClass="entr" presetSubtype="16"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p:cTn dur="500" fill="hold"/>
                        <p:tgtEl>
                          <p:spTgt spid="14"/>
                        </p:tgtEl>
                        <p:attrNameLst>
                          <p:attrName>ppt_w</p:attrName>
                        </p:attrNameLst>
                      </p:cBhvr>
                      <p:tavLst>
                        <p:tav tm="0">
                          <p:val>
                            <p:fltVal val="0"/>
                          </p:val>
                        </p:tav>
                        <p:tav tm="100000">
                          <p:val>
                            <p:strVal val="#ppt_w"/>
                          </p:val>
                        </p:tav>
                      </p:tavLst>
                    </p:anim>
                    <p:anim calcmode="lin" valueType="num">
                      <p:cBhvr>
                        <p:cTn dur="500" fill="hold"/>
                        <p:tgtEl>
                          <p:spTgt spid="14"/>
                        </p:tgtEl>
                        <p:attrNameLst>
                          <p:attrName>ppt_h</p:attrName>
                        </p:attrNameLst>
                      </p:cBhvr>
                      <p:tavLst>
                        <p:tav tm="0">
                          <p:val>
                            <p:fltVal val="0"/>
                          </p:val>
                        </p:tav>
                        <p:tav tm="100000">
                          <p:val>
                            <p:strVal val="#ppt_h"/>
                          </p:val>
                        </p:tav>
                      </p:tavLst>
                    </p:anim>
                    <p:animEffect transition="in" filter="fade">
                      <p:cBhvr>
                        <p:cTn dur="500"/>
                        <p:tgtEl>
                          <p:spTgt spid="14"/>
                        </p:tgtEl>
                      </p:cBhvr>
                    </p:animEffect>
                  </p:childTnLst>
                </p:cTn>
              </p:par>
            </p:tnLst>
          </p:tmpl>
        </p:tmplLst>
      </p:bldP>
      <p:bldP spid="11" grpId="0"/>
      <p:bldP spid="13" grpId="0" build="p">
        <p:tmplLst>
          <p:tmpl lvl="1">
            <p:tnLst>
              <p:par>
                <p:cTn presetID="2" presetClass="entr" presetSubtype="4"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ppt_x"/>
                          </p:val>
                        </p:tav>
                        <p:tav tm="100000">
                          <p:val>
                            <p:strVal val="#ppt_x"/>
                          </p:val>
                        </p:tav>
                      </p:tavLst>
                    </p:anim>
                    <p:anim calcmode="lin" valueType="num">
                      <p:cBhvr additive="base">
                        <p:cTn dur="500" fill="hold"/>
                        <p:tgtEl>
                          <p:spTgt spid="13"/>
                        </p:tgtEl>
                        <p:attrNameLst>
                          <p:attrName>ppt_y</p:attrName>
                        </p:attrNameLst>
                      </p:cBhvr>
                      <p:tavLst>
                        <p:tav tm="0">
                          <p:val>
                            <p:strVal val="1+#ppt_h/2"/>
                          </p:val>
                        </p:tav>
                        <p:tav tm="100000">
                          <p:val>
                            <p:strVal val="#ppt_y"/>
                          </p:val>
                        </p:tav>
                      </p:tavLst>
                    </p:anim>
                  </p:childTnLst>
                </p:cTn>
              </p:par>
            </p:tnLst>
          </p:tmpl>
          <p:tmpl lvl="2">
            <p:tnLst>
              <p:par>
                <p:cTn presetID="2" presetClass="entr" presetSubtype="4"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ppt_x"/>
                          </p:val>
                        </p:tav>
                        <p:tav tm="100000">
                          <p:val>
                            <p:strVal val="#ppt_x"/>
                          </p:val>
                        </p:tav>
                      </p:tavLst>
                    </p:anim>
                    <p:anim calcmode="lin" valueType="num">
                      <p:cBhvr additive="base">
                        <p:cTn dur="500" fill="hold"/>
                        <p:tgtEl>
                          <p:spTgt spid="13"/>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ppt_x"/>
                          </p:val>
                        </p:tav>
                        <p:tav tm="100000">
                          <p:val>
                            <p:strVal val="#ppt_x"/>
                          </p:val>
                        </p:tav>
                      </p:tavLst>
                    </p:anim>
                    <p:anim calcmode="lin" valueType="num">
                      <p:cBhvr additive="base">
                        <p:cTn dur="500" fill="hold"/>
                        <p:tgtEl>
                          <p:spTgt spid="13"/>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ppt_x"/>
                          </p:val>
                        </p:tav>
                        <p:tav tm="100000">
                          <p:val>
                            <p:strVal val="#ppt_x"/>
                          </p:val>
                        </p:tav>
                      </p:tavLst>
                    </p:anim>
                    <p:anim calcmode="lin" valueType="num">
                      <p:cBhvr additive="base">
                        <p:cTn dur="500" fill="hold"/>
                        <p:tgtEl>
                          <p:spTgt spid="13"/>
                        </p:tgtEl>
                        <p:attrNameLst>
                          <p:attrName>ppt_y</p:attrName>
                        </p:attrNameLst>
                      </p:cBhvr>
                      <p:tavLst>
                        <p:tav tm="0">
                          <p:val>
                            <p:strVal val="1+#ppt_h/2"/>
                          </p:val>
                        </p:tav>
                        <p:tav tm="100000">
                          <p:val>
                            <p:strVal val="#ppt_y"/>
                          </p:val>
                        </p:tav>
                      </p:tavLst>
                    </p:anim>
                  </p:childTnLst>
                </p:cTn>
              </p:par>
            </p:tnLst>
          </p:tmpl>
          <p:tmpl lvl="5">
            <p:tnLst>
              <p:par>
                <p:cTn presetID="2" presetClass="entr" presetSubtype="4"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ppt_x"/>
                          </p:val>
                        </p:tav>
                        <p:tav tm="100000">
                          <p:val>
                            <p:strVal val="#ppt_x"/>
                          </p:val>
                        </p:tav>
                      </p:tavLst>
                    </p:anim>
                    <p:anim calcmode="lin" valueType="num">
                      <p:cBhvr additive="base">
                        <p:cTn dur="500" fill="hold"/>
                        <p:tgtEl>
                          <p:spTgt spid="13"/>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代码示例：双板板式（贴图片，带说明）">
    <p:spTree>
      <p:nvGrpSpPr>
        <p:cNvPr id="1" name=""/>
        <p:cNvGrpSpPr/>
        <p:nvPr/>
      </p:nvGrpSpPr>
      <p:grpSpPr>
        <a:xfrm>
          <a:off x="0" y="0"/>
          <a:ext cx="0" cy="0"/>
          <a:chOff x="0" y="0"/>
          <a:chExt cx="0" cy="0"/>
        </a:xfrm>
      </p:grpSpPr>
      <p:sp>
        <p:nvSpPr>
          <p:cNvPr id="6" name="文本占位符 5"/>
          <p:cNvSpPr>
            <a:spLocks noGrp="1"/>
          </p:cNvSpPr>
          <p:nvPr>
            <p:ph type="body" sz="quarter" idx="15" hasCustomPrompt="1"/>
          </p:nvPr>
        </p:nvSpPr>
        <p:spPr>
          <a:xfrm>
            <a:off x="3581400" y="142493"/>
            <a:ext cx="7694283" cy="429008"/>
          </a:xfrm>
        </p:spPr>
        <p:txBody>
          <a:bodyPr>
            <a:normAutofit/>
          </a:bodyPr>
          <a:lstStyle>
            <a:lvl1pPr marL="0" indent="0" algn="r">
              <a:buNone/>
              <a:defRPr sz="2400" b="1">
                <a:solidFill>
                  <a:srgbClr val="C00000"/>
                </a:solidFill>
              </a:defRPr>
            </a:lvl1pPr>
          </a:lstStyle>
          <a:p>
            <a:pPr lvl="0"/>
            <a:r>
              <a:rPr lang="zh-CN" altLang="en-US" dirty="0"/>
              <a:t>插入章节标题</a:t>
            </a:r>
          </a:p>
        </p:txBody>
      </p:sp>
      <p:sp>
        <p:nvSpPr>
          <p:cNvPr id="14" name="文本占位符 3"/>
          <p:cNvSpPr>
            <a:spLocks noGrp="1"/>
          </p:cNvSpPr>
          <p:nvPr>
            <p:ph type="body" sz="half" idx="2" hasCustomPrompt="1"/>
          </p:nvPr>
        </p:nvSpPr>
        <p:spPr>
          <a:xfrm>
            <a:off x="838199" y="584913"/>
            <a:ext cx="10437483" cy="472274"/>
          </a:xfrm>
          <a:prstGeom prst="rect">
            <a:avLst/>
          </a:prstGeom>
        </p:spPr>
        <p:txBody>
          <a:bodyPr>
            <a:noAutofit/>
          </a:bodyPr>
          <a:lstStyle>
            <a:lvl1pPr marL="0" indent="0">
              <a:lnSpc>
                <a:spcPct val="100000"/>
              </a:lnSpc>
              <a:spcBef>
                <a:spcPts val="500"/>
              </a:spcBef>
              <a:spcAft>
                <a:spcPts val="500"/>
              </a:spcAft>
              <a:buFont typeface="Wingdings" panose="05000000000000000000" pitchFamily="2" charset="2"/>
              <a:buNone/>
              <a:defRPr sz="2400" b="1">
                <a:latin typeface="微软雅黑" panose="020B0503020204020204" pitchFamily="34" charset="-122"/>
                <a:ea typeface="微软雅黑" panose="020B0503020204020204"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插入知识点小标题</a:t>
            </a:r>
          </a:p>
        </p:txBody>
      </p:sp>
      <p:sp>
        <p:nvSpPr>
          <p:cNvPr id="11" name="文本框 10"/>
          <p:cNvSpPr txBox="1"/>
          <p:nvPr/>
        </p:nvSpPr>
        <p:spPr>
          <a:xfrm>
            <a:off x="838199" y="1112992"/>
            <a:ext cx="6328144" cy="400110"/>
          </a:xfrm>
          <a:prstGeom prst="rect">
            <a:avLst/>
          </a:prstGeom>
          <a:noFill/>
        </p:spPr>
        <p:txBody>
          <a:bodyPr wrap="square" rtlCol="0">
            <a:spAutoFit/>
          </a:bodyPr>
          <a:lstStyle/>
          <a:p>
            <a:r>
              <a:rPr lang="zh-CN" altLang="en-US" sz="2000" b="1" dirty="0">
                <a:solidFill>
                  <a:srgbClr val="C00000"/>
                </a:solidFill>
                <a:latin typeface="微软雅黑" panose="020B0503020204020204" pitchFamily="34" charset="-122"/>
                <a:ea typeface="微软雅黑" panose="020B0503020204020204" pitchFamily="34" charset="-122"/>
              </a:rPr>
              <a:t>代码示例：</a:t>
            </a:r>
          </a:p>
        </p:txBody>
      </p:sp>
      <p:sp>
        <p:nvSpPr>
          <p:cNvPr id="13" name="内容占位符 12"/>
          <p:cNvSpPr>
            <a:spLocks noGrp="1"/>
          </p:cNvSpPr>
          <p:nvPr>
            <p:ph sz="quarter" idx="17" hasCustomPrompt="1"/>
          </p:nvPr>
        </p:nvSpPr>
        <p:spPr>
          <a:xfrm>
            <a:off x="838198" y="1538544"/>
            <a:ext cx="5211727" cy="4860726"/>
          </a:xfrm>
        </p:spPr>
        <p:txBody>
          <a:bodyPr>
            <a:normAutofit/>
          </a:bodyPr>
          <a:lstStyle>
            <a:lvl1pPr>
              <a:defRPr sz="1800"/>
            </a:lvl1pPr>
          </a:lstStyle>
          <a:p>
            <a:pPr lvl="0"/>
            <a:r>
              <a:rPr lang="zh-CN" altLang="en-US" dirty="0"/>
              <a:t>插入代码图片，或者自己定义（需要最后添加动画）</a:t>
            </a:r>
          </a:p>
        </p:txBody>
      </p:sp>
      <p:sp>
        <p:nvSpPr>
          <p:cNvPr id="12" name="文本框 11"/>
          <p:cNvSpPr txBox="1"/>
          <p:nvPr/>
        </p:nvSpPr>
        <p:spPr>
          <a:xfrm>
            <a:off x="6134986" y="1087550"/>
            <a:ext cx="5140695" cy="400110"/>
          </a:xfrm>
          <a:prstGeom prst="rect">
            <a:avLst/>
          </a:prstGeom>
          <a:noFill/>
        </p:spPr>
        <p:txBody>
          <a:bodyPr wrap="square" rtlCol="0">
            <a:spAutoFit/>
          </a:bodyPr>
          <a:lstStyle/>
          <a:p>
            <a:r>
              <a:rPr lang="zh-CN" altLang="en-US" sz="2000" b="1" dirty="0">
                <a:solidFill>
                  <a:srgbClr val="C00000"/>
                </a:solidFill>
                <a:latin typeface="微软雅黑" panose="020B0503020204020204" pitchFamily="34" charset="-122"/>
                <a:ea typeface="微软雅黑" panose="020B0503020204020204" pitchFamily="34" charset="-122"/>
              </a:rPr>
              <a:t>代码说明：</a:t>
            </a:r>
          </a:p>
        </p:txBody>
      </p:sp>
      <p:sp>
        <p:nvSpPr>
          <p:cNvPr id="15" name="内容占位符 12"/>
          <p:cNvSpPr>
            <a:spLocks noGrp="1"/>
          </p:cNvSpPr>
          <p:nvPr>
            <p:ph sz="quarter" idx="18"/>
          </p:nvPr>
        </p:nvSpPr>
        <p:spPr>
          <a:xfrm>
            <a:off x="6134986" y="1513102"/>
            <a:ext cx="5140695" cy="4886168"/>
          </a:xfrm>
        </p:spPr>
        <p:txBody>
          <a:bodyPr>
            <a:normAutofit/>
          </a:bodyPr>
          <a:lstStyle>
            <a:lvl1pPr>
              <a:lnSpc>
                <a:spcPct val="100000"/>
              </a:lnSpc>
              <a:defRPr sz="1800" b="1">
                <a:solidFill>
                  <a:srgbClr val="0070C0"/>
                </a:solidFill>
              </a:defRPr>
            </a:lvl1pPr>
            <a:lvl2pPr>
              <a:lnSpc>
                <a:spcPct val="100000"/>
              </a:lnSpc>
              <a:defRPr sz="1800">
                <a:latin typeface="微软雅黑" panose="020B0503020204020204" pitchFamily="34" charset="-122"/>
                <a:ea typeface="微软雅黑" panose="020B0503020204020204" pitchFamily="34" charset="-122"/>
              </a:defRPr>
            </a:lvl2pPr>
            <a:lvl3pPr>
              <a:lnSpc>
                <a:spcPct val="100000"/>
              </a:lnSpc>
              <a:defRPr sz="1800">
                <a:latin typeface="微软雅黑" panose="020B0503020204020204" pitchFamily="34" charset="-122"/>
                <a:ea typeface="微软雅黑" panose="020B0503020204020204" pitchFamily="34" charset="-122"/>
              </a:defRPr>
            </a:lvl3pPr>
            <a:lvl4pPr>
              <a:lnSpc>
                <a:spcPct val="100000"/>
              </a:lnSpc>
              <a:defRPr>
                <a:latin typeface="微软雅黑" panose="020B0503020204020204" pitchFamily="34" charset="-122"/>
                <a:ea typeface="微软雅黑" panose="020B0503020204020204" pitchFamily="34" charset="-122"/>
              </a:defRPr>
            </a:lvl4pPr>
            <a:lvl5pPr>
              <a:lnSpc>
                <a:spcPct val="100000"/>
              </a:lnSpc>
              <a:defRPr sz="1800">
                <a:latin typeface="微软雅黑" panose="020B0503020204020204" pitchFamily="34" charset="-122"/>
                <a:ea typeface="微软雅黑" panose="020B0503020204020204" pitchFamily="34" charset="-122"/>
              </a:defRPr>
            </a:lvl5pPr>
            <a:lvl6pPr>
              <a:lnSpc>
                <a:spcPct val="100000"/>
              </a:lnSpc>
              <a:defRPr sz="1800">
                <a:latin typeface="微软雅黑" panose="020B0503020204020204" pitchFamily="34" charset="-122"/>
                <a:ea typeface="微软雅黑" panose="020B0503020204020204" pitchFamily="34" charset="-122"/>
              </a:defRPr>
            </a:lvl6pPr>
            <a:lvl7pPr>
              <a:lnSpc>
                <a:spcPct val="100000"/>
              </a:lnSpc>
              <a:defRPr sz="1800">
                <a:latin typeface="微软雅黑" panose="020B0503020204020204" pitchFamily="34" charset="-122"/>
                <a:ea typeface="微软雅黑" panose="020B0503020204020204" pitchFamily="34" charset="-122"/>
              </a:defRPr>
            </a:lvl7pPr>
            <a:lvl8pPr>
              <a:lnSpc>
                <a:spcPct val="100000"/>
              </a:lnSpc>
              <a:defRPr>
                <a:latin typeface="微软雅黑" panose="020B0503020204020204" pitchFamily="34" charset="-122"/>
                <a:ea typeface="微软雅黑" panose="020B0503020204020204" pitchFamily="34" charset="-122"/>
              </a:defRPr>
            </a:lvl8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16" fill="hold" grpId="0" nodeType="afterEffect">
                                  <p:stCondLst>
                                    <p:cond delay="0"/>
                                  </p:stCondLst>
                                  <p:childTnLst>
                                    <p:set>
                                      <p:cBhvr>
                                        <p:cTn id="11" dur="1" fill="hold">
                                          <p:stCondLst>
                                            <p:cond delay="0"/>
                                          </p:stCondLst>
                                        </p:cTn>
                                        <p:tgtEl>
                                          <p:spTgt spid="14">
                                            <p:txEl>
                                              <p:pRg st="0" end="0"/>
                                            </p:txEl>
                                          </p:spTgt>
                                        </p:tgtEl>
                                        <p:attrNameLst>
                                          <p:attrName>style.visibility</p:attrName>
                                        </p:attrNameLst>
                                      </p:cBhvr>
                                      <p:to>
                                        <p:strVal val="visible"/>
                                      </p:to>
                                    </p:set>
                                    <p:anim calcmode="lin" valueType="num">
                                      <p:cBhvr>
                                        <p:cTn id="12" dur="500" fill="hold"/>
                                        <p:tgtEl>
                                          <p:spTgt spid="14">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14">
                                            <p:txEl>
                                              <p:pRg st="0" end="0"/>
                                            </p:txEl>
                                          </p:spTgt>
                                        </p:tgtEl>
                                        <p:attrNameLst>
                                          <p:attrName>ppt_h</p:attrName>
                                        </p:attrNameLst>
                                      </p:cBhvr>
                                      <p:tavLst>
                                        <p:tav tm="0">
                                          <p:val>
                                            <p:fltVal val="0"/>
                                          </p:val>
                                        </p:tav>
                                        <p:tav tm="100000">
                                          <p:val>
                                            <p:strVal val="#ppt_h"/>
                                          </p:val>
                                        </p:tav>
                                      </p:tavLst>
                                    </p:anim>
                                    <p:animEffect transition="in" filter="fade">
                                      <p:cBhvr>
                                        <p:cTn id="14" dur="500"/>
                                        <p:tgtEl>
                                          <p:spTgt spid="14">
                                            <p:txEl>
                                              <p:pRg st="0" end="0"/>
                                            </p:txEl>
                                          </p:spTgt>
                                        </p:tgtEl>
                                      </p:cBhvr>
                                    </p:animEffect>
                                  </p:childTnLst>
                                </p:cTn>
                              </p:par>
                              <p:par>
                                <p:cTn id="15" presetID="2" presetClass="entr" presetSubtype="2"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1+#ppt_w/2"/>
                                          </p:val>
                                        </p:tav>
                                        <p:tav tm="100000">
                                          <p:val>
                                            <p:strVal val="#ppt_x"/>
                                          </p:val>
                                        </p:tav>
                                      </p:tavLst>
                                    </p:anim>
                                    <p:anim calcmode="lin" valueType="num">
                                      <p:cBhvr additive="base">
                                        <p:cTn id="18"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3">
                                            <p:txEl>
                                              <p:pRg st="0" end="0"/>
                                            </p:txEl>
                                          </p:spTgt>
                                        </p:tgtEl>
                                        <p:attrNameLst>
                                          <p:attrName>style.visibility</p:attrName>
                                        </p:attrNameLst>
                                      </p:cBhvr>
                                      <p:to>
                                        <p:strVal val="visible"/>
                                      </p:to>
                                    </p:set>
                                    <p:anim calcmode="lin" valueType="num">
                                      <p:cBhvr additive="base">
                                        <p:cTn id="23"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anim calcmode="lin" valueType="num">
                                      <p:cBhvr additive="base">
                                        <p:cTn id="29" dur="500" fill="hold"/>
                                        <p:tgtEl>
                                          <p:spTgt spid="12"/>
                                        </p:tgtEl>
                                        <p:attrNameLst>
                                          <p:attrName>ppt_x</p:attrName>
                                        </p:attrNameLst>
                                      </p:cBhvr>
                                      <p:tavLst>
                                        <p:tav tm="0">
                                          <p:val>
                                            <p:strVal val="#ppt_x"/>
                                          </p:val>
                                        </p:tav>
                                        <p:tav tm="100000">
                                          <p:val>
                                            <p:strVal val="#ppt_x"/>
                                          </p:val>
                                        </p:tav>
                                      </p:tavLst>
                                    </p:anim>
                                    <p:anim calcmode="lin" valueType="num">
                                      <p:cBhvr additive="base">
                                        <p:cTn id="3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5">
                                            <p:txEl>
                                              <p:pRg st="0" end="0"/>
                                            </p:txEl>
                                          </p:spTgt>
                                        </p:tgtEl>
                                        <p:attrNameLst>
                                          <p:attrName>style.visibility</p:attrName>
                                        </p:attrNameLst>
                                      </p:cBhvr>
                                      <p:to>
                                        <p:strVal val="visible"/>
                                      </p:to>
                                    </p:set>
                                    <p:anim calcmode="lin" valueType="num">
                                      <p:cBhvr additive="base">
                                        <p:cTn id="35"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15">
                                            <p:txEl>
                                              <p:pRg st="1" end="1"/>
                                            </p:txEl>
                                          </p:spTgt>
                                        </p:tgtEl>
                                        <p:attrNameLst>
                                          <p:attrName>style.visibility</p:attrName>
                                        </p:attrNameLst>
                                      </p:cBhvr>
                                      <p:to>
                                        <p:strVal val="visible"/>
                                      </p:to>
                                    </p:set>
                                    <p:anim calcmode="lin" valueType="num">
                                      <p:cBhvr additive="base">
                                        <p:cTn id="41" dur="500" fill="hold"/>
                                        <p:tgtEl>
                                          <p:spTgt spid="15">
                                            <p:txEl>
                                              <p:pRg st="1" end="1"/>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15">
                                            <p:txEl>
                                              <p:pRg st="2" end="2"/>
                                            </p:txEl>
                                          </p:spTgt>
                                        </p:tgtEl>
                                        <p:attrNameLst>
                                          <p:attrName>style.visibility</p:attrName>
                                        </p:attrNameLst>
                                      </p:cBhvr>
                                      <p:to>
                                        <p:strVal val="visible"/>
                                      </p:to>
                                    </p:set>
                                    <p:anim calcmode="lin" valueType="num">
                                      <p:cBhvr additive="base">
                                        <p:cTn id="47" dur="500" fill="hold"/>
                                        <p:tgtEl>
                                          <p:spTgt spid="15">
                                            <p:txEl>
                                              <p:pRg st="2" end="2"/>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1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15">
                                            <p:txEl>
                                              <p:pRg st="3" end="3"/>
                                            </p:txEl>
                                          </p:spTgt>
                                        </p:tgtEl>
                                        <p:attrNameLst>
                                          <p:attrName>style.visibility</p:attrName>
                                        </p:attrNameLst>
                                      </p:cBhvr>
                                      <p:to>
                                        <p:strVal val="visible"/>
                                      </p:to>
                                    </p:set>
                                    <p:anim calcmode="lin" valueType="num">
                                      <p:cBhvr additive="base">
                                        <p:cTn id="53" dur="500" fill="hold"/>
                                        <p:tgtEl>
                                          <p:spTgt spid="15">
                                            <p:txEl>
                                              <p:pRg st="3" end="3"/>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1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15">
                                            <p:txEl>
                                              <p:pRg st="4" end="4"/>
                                            </p:txEl>
                                          </p:spTgt>
                                        </p:tgtEl>
                                        <p:attrNameLst>
                                          <p:attrName>style.visibility</p:attrName>
                                        </p:attrNameLst>
                                      </p:cBhvr>
                                      <p:to>
                                        <p:strVal val="visible"/>
                                      </p:to>
                                    </p:set>
                                    <p:anim calcmode="lin" valueType="num">
                                      <p:cBhvr additive="base">
                                        <p:cTn id="59" dur="500" fill="hold"/>
                                        <p:tgtEl>
                                          <p:spTgt spid="15">
                                            <p:txEl>
                                              <p:pRg st="4" end="4"/>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1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15">
                                            <p:txEl>
                                              <p:charRg st="29" end="29"/>
                                            </p:txEl>
                                          </p:spTgt>
                                        </p:tgtEl>
                                        <p:attrNameLst>
                                          <p:attrName>style.visibility</p:attrName>
                                        </p:attrNameLst>
                                      </p:cBhvr>
                                      <p:to>
                                        <p:strVal val="visible"/>
                                      </p:to>
                                    </p:set>
                                    <p:anim calcmode="lin" valueType="num">
                                      <p:cBhvr additive="base">
                                        <p:cTn id="65" dur="500" fill="hold"/>
                                        <p:tgtEl>
                                          <p:spTgt spid="15">
                                            <p:txEl>
                                              <p:charRg st="29" end="29"/>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15">
                                            <p:txEl>
                                              <p:charRg st="29" end="29"/>
                                            </p:txEl>
                                          </p:spTgt>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grpId="0" nodeType="clickEffect">
                                  <p:stCondLst>
                                    <p:cond delay="0"/>
                                  </p:stCondLst>
                                  <p:childTnLst>
                                    <p:set>
                                      <p:cBhvr>
                                        <p:cTn id="70" dur="1" fill="hold">
                                          <p:stCondLst>
                                            <p:cond delay="0"/>
                                          </p:stCondLst>
                                        </p:cTn>
                                        <p:tgtEl>
                                          <p:spTgt spid="15">
                                            <p:txEl>
                                              <p:charRg st="29" end="29"/>
                                            </p:txEl>
                                          </p:spTgt>
                                        </p:tgtEl>
                                        <p:attrNameLst>
                                          <p:attrName>style.visibility</p:attrName>
                                        </p:attrNameLst>
                                      </p:cBhvr>
                                      <p:to>
                                        <p:strVal val="visible"/>
                                      </p:to>
                                    </p:set>
                                    <p:anim calcmode="lin" valueType="num">
                                      <p:cBhvr additive="base">
                                        <p:cTn id="71" dur="500" fill="hold"/>
                                        <p:tgtEl>
                                          <p:spTgt spid="15">
                                            <p:txEl>
                                              <p:charRg st="29" end="29"/>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15">
                                            <p:txEl>
                                              <p:charRg st="29" end="29"/>
                                            </p:txEl>
                                          </p:spTgt>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grpId="0" nodeType="clickEffect">
                                  <p:stCondLst>
                                    <p:cond delay="0"/>
                                  </p:stCondLst>
                                  <p:childTnLst>
                                    <p:set>
                                      <p:cBhvr>
                                        <p:cTn id="76" dur="1" fill="hold">
                                          <p:stCondLst>
                                            <p:cond delay="0"/>
                                          </p:stCondLst>
                                        </p:cTn>
                                        <p:tgtEl>
                                          <p:spTgt spid="15">
                                            <p:txEl>
                                              <p:charRg st="29" end="29"/>
                                            </p:txEl>
                                          </p:spTgt>
                                        </p:tgtEl>
                                        <p:attrNameLst>
                                          <p:attrName>style.visibility</p:attrName>
                                        </p:attrNameLst>
                                      </p:cBhvr>
                                      <p:to>
                                        <p:strVal val="visible"/>
                                      </p:to>
                                    </p:set>
                                    <p:anim calcmode="lin" valueType="num">
                                      <p:cBhvr additive="base">
                                        <p:cTn id="77" dur="500" fill="hold"/>
                                        <p:tgtEl>
                                          <p:spTgt spid="15">
                                            <p:txEl>
                                              <p:charRg st="29" end="29"/>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15">
                                            <p:txEl>
                                              <p:charRg st="29" end="2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 presetClass="entr" presetSubtype="8" fill="hold" nodeType="with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0-#ppt_w/2"/>
                          </p:val>
                        </p:tav>
                        <p:tav tm="100000">
                          <p:val>
                            <p:strVal val="#ppt_x"/>
                          </p:val>
                        </p:tav>
                      </p:tavLst>
                    </p:anim>
                    <p:anim calcmode="lin" valueType="num">
                      <p:cBhvr additive="base">
                        <p:cTn dur="500" fill="hold"/>
                        <p:tgtEl>
                          <p:spTgt spid="6"/>
                        </p:tgtEl>
                        <p:attrNameLst>
                          <p:attrName>ppt_y</p:attrName>
                        </p:attrNameLst>
                      </p:cBhvr>
                      <p:tavLst>
                        <p:tav tm="0">
                          <p:val>
                            <p:strVal val="#ppt_y"/>
                          </p:val>
                        </p:tav>
                        <p:tav tm="100000">
                          <p:val>
                            <p:strVal val="#ppt_y"/>
                          </p:val>
                        </p:tav>
                      </p:tavLst>
                    </p:anim>
                  </p:childTnLst>
                </p:cTn>
              </p:par>
            </p:tnLst>
          </p:tmpl>
        </p:tmplLst>
      </p:bldP>
      <p:bldP spid="14" grpId="0" build="p">
        <p:tmplLst>
          <p:tmpl lvl="1">
            <p:tnLst>
              <p:par>
                <p:cTn presetID="53" presetClass="entr" presetSubtype="16"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p:cTn dur="500" fill="hold"/>
                        <p:tgtEl>
                          <p:spTgt spid="14"/>
                        </p:tgtEl>
                        <p:attrNameLst>
                          <p:attrName>ppt_w</p:attrName>
                        </p:attrNameLst>
                      </p:cBhvr>
                      <p:tavLst>
                        <p:tav tm="0">
                          <p:val>
                            <p:fltVal val="0"/>
                          </p:val>
                        </p:tav>
                        <p:tav tm="100000">
                          <p:val>
                            <p:strVal val="#ppt_w"/>
                          </p:val>
                        </p:tav>
                      </p:tavLst>
                    </p:anim>
                    <p:anim calcmode="lin" valueType="num">
                      <p:cBhvr>
                        <p:cTn dur="500" fill="hold"/>
                        <p:tgtEl>
                          <p:spTgt spid="14"/>
                        </p:tgtEl>
                        <p:attrNameLst>
                          <p:attrName>ppt_h</p:attrName>
                        </p:attrNameLst>
                      </p:cBhvr>
                      <p:tavLst>
                        <p:tav tm="0">
                          <p:val>
                            <p:fltVal val="0"/>
                          </p:val>
                        </p:tav>
                        <p:tav tm="100000">
                          <p:val>
                            <p:strVal val="#ppt_h"/>
                          </p:val>
                        </p:tav>
                      </p:tavLst>
                    </p:anim>
                    <p:animEffect transition="in" filter="fade">
                      <p:cBhvr>
                        <p:cTn dur="500"/>
                        <p:tgtEl>
                          <p:spTgt spid="14"/>
                        </p:tgtEl>
                      </p:cBhvr>
                    </p:animEffect>
                  </p:childTnLst>
                </p:cTn>
              </p:par>
            </p:tnLst>
          </p:tmpl>
        </p:tmplLst>
      </p:bldP>
      <p:bldP spid="11" grpId="0"/>
      <p:bldP spid="13" grpId="0" build="p">
        <p:tmplLst>
          <p:tmpl lvl="1">
            <p:tnLst>
              <p:par>
                <p:cTn presetID="2" presetClass="entr" presetSubtype="4"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ppt_x"/>
                          </p:val>
                        </p:tav>
                        <p:tav tm="100000">
                          <p:val>
                            <p:strVal val="#ppt_x"/>
                          </p:val>
                        </p:tav>
                      </p:tavLst>
                    </p:anim>
                    <p:anim calcmode="lin" valueType="num">
                      <p:cBhvr additive="base">
                        <p:cTn dur="500" fill="hold"/>
                        <p:tgtEl>
                          <p:spTgt spid="13"/>
                        </p:tgtEl>
                        <p:attrNameLst>
                          <p:attrName>ppt_y</p:attrName>
                        </p:attrNameLst>
                      </p:cBhvr>
                      <p:tavLst>
                        <p:tav tm="0">
                          <p:val>
                            <p:strVal val="1+#ppt_h/2"/>
                          </p:val>
                        </p:tav>
                        <p:tav tm="100000">
                          <p:val>
                            <p:strVal val="#ppt_y"/>
                          </p:val>
                        </p:tav>
                      </p:tavLst>
                    </p:anim>
                  </p:childTnLst>
                </p:cTn>
              </p:par>
            </p:tnLst>
          </p:tmpl>
          <p:tmpl lvl="2">
            <p:tnLst>
              <p:par>
                <p:cTn presetID="2" presetClass="entr" presetSubtype="4"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ppt_x"/>
                          </p:val>
                        </p:tav>
                        <p:tav tm="100000">
                          <p:val>
                            <p:strVal val="#ppt_x"/>
                          </p:val>
                        </p:tav>
                      </p:tavLst>
                    </p:anim>
                    <p:anim calcmode="lin" valueType="num">
                      <p:cBhvr additive="base">
                        <p:cTn dur="500" fill="hold"/>
                        <p:tgtEl>
                          <p:spTgt spid="13"/>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ppt_x"/>
                          </p:val>
                        </p:tav>
                        <p:tav tm="100000">
                          <p:val>
                            <p:strVal val="#ppt_x"/>
                          </p:val>
                        </p:tav>
                      </p:tavLst>
                    </p:anim>
                    <p:anim calcmode="lin" valueType="num">
                      <p:cBhvr additive="base">
                        <p:cTn dur="500" fill="hold"/>
                        <p:tgtEl>
                          <p:spTgt spid="13"/>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ppt_x"/>
                          </p:val>
                        </p:tav>
                        <p:tav tm="100000">
                          <p:val>
                            <p:strVal val="#ppt_x"/>
                          </p:val>
                        </p:tav>
                      </p:tavLst>
                    </p:anim>
                    <p:anim calcmode="lin" valueType="num">
                      <p:cBhvr additive="base">
                        <p:cTn dur="500" fill="hold"/>
                        <p:tgtEl>
                          <p:spTgt spid="13"/>
                        </p:tgtEl>
                        <p:attrNameLst>
                          <p:attrName>ppt_y</p:attrName>
                        </p:attrNameLst>
                      </p:cBhvr>
                      <p:tavLst>
                        <p:tav tm="0">
                          <p:val>
                            <p:strVal val="1+#ppt_h/2"/>
                          </p:val>
                        </p:tav>
                        <p:tav tm="100000">
                          <p:val>
                            <p:strVal val="#ppt_y"/>
                          </p:val>
                        </p:tav>
                      </p:tavLst>
                    </p:anim>
                  </p:childTnLst>
                </p:cTn>
              </p:par>
            </p:tnLst>
          </p:tmpl>
          <p:tmpl lvl="5">
            <p:tnLst>
              <p:par>
                <p:cTn presetID="2" presetClass="entr" presetSubtype="4" fill="hold" nodeType="click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ppt_x"/>
                          </p:val>
                        </p:tav>
                        <p:tav tm="100000">
                          <p:val>
                            <p:strVal val="#ppt_x"/>
                          </p:val>
                        </p:tav>
                      </p:tavLst>
                    </p:anim>
                    <p:anim calcmode="lin" valueType="num">
                      <p:cBhvr additive="base">
                        <p:cTn dur="500" fill="hold"/>
                        <p:tgtEl>
                          <p:spTgt spid="13"/>
                        </p:tgtEl>
                        <p:attrNameLst>
                          <p:attrName>ppt_y</p:attrName>
                        </p:attrNameLst>
                      </p:cBhvr>
                      <p:tavLst>
                        <p:tav tm="0">
                          <p:val>
                            <p:strVal val="1+#ppt_h/2"/>
                          </p:val>
                        </p:tav>
                        <p:tav tm="100000">
                          <p:val>
                            <p:strVal val="#ppt_y"/>
                          </p:val>
                        </p:tav>
                      </p:tavLst>
                    </p:anim>
                  </p:childTnLst>
                </p:cTn>
              </p:par>
            </p:tnLst>
          </p:tmpl>
        </p:tmplLst>
      </p:bldP>
      <p:bldP spid="12" grpId="0"/>
      <p:bldP spid="15" grpId="0" build="p">
        <p:tmplLst>
          <p:tmpl lvl="1">
            <p:tnLst>
              <p:par>
                <p:cTn presetID="2" presetClass="entr" presetSubtype="4" fill="hold" nodeType="click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 lvl="2">
            <p:tnLst>
              <p:par>
                <p:cTn presetID="2" presetClass="entr" presetSubtype="4" fill="hold" nodeType="click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fill="hold" nodeType="click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fill="hold" nodeType="click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 lvl="5">
            <p:tnLst>
              <p:par>
                <p:cTn presetID="2" presetClass="entr" presetSubtype="4" fill="hold" nodeType="click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545824"/>
            <a:ext cx="10515600" cy="1144864"/>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A41667-DF54-4722-AB3D-C036FE3FB9FA}" type="datetimeFigureOut">
              <a:rPr lang="zh-CN" altLang="en-US" smtClean="0"/>
              <a:t>2020/9/7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79FF15-A2AA-4D53-A5D9-FD52D44D2481}" type="slidenum">
              <a:rPr lang="zh-CN" altLang="en-US" smtClean="0"/>
              <a:t>‹#›</a:t>
            </a:fld>
            <a:endParaRPr lang="zh-CN" altLang="en-US"/>
          </a:p>
        </p:txBody>
      </p:sp>
      <p:pic>
        <p:nvPicPr>
          <p:cNvPr id="12" name="图片 11">
            <a:extLst>
              <a:ext uri="{FF2B5EF4-FFF2-40B4-BE49-F238E27FC236}">
                <a16:creationId xmlns:a16="http://schemas.microsoft.com/office/drawing/2014/main" id="{25A0CEB3-F175-4DD3-B291-331A1767D5D3}"/>
              </a:ext>
            </a:extLst>
          </p:cNvPr>
          <p:cNvPicPr>
            <a:picLocks noChangeAspect="1"/>
          </p:cNvPicPr>
          <p:nvPr userDrawn="1"/>
        </p:nvPicPr>
        <p:blipFill>
          <a:blip r:embed="rId22" cstate="print">
            <a:extLst>
              <a:ext uri="{28A0092B-C50C-407E-A947-70E740481C1C}">
                <a14:useLocalDpi xmlns:a14="http://schemas.microsoft.com/office/drawing/2010/main" val="0"/>
              </a:ext>
            </a:extLst>
          </a:blip>
          <a:stretch>
            <a:fillRect/>
          </a:stretch>
        </p:blipFill>
        <p:spPr>
          <a:xfrm>
            <a:off x="227299" y="14121"/>
            <a:ext cx="1779379" cy="66691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Lst>
  <p:txStyles>
    <p:titleStyle>
      <a:lvl1pPr algn="l" defTabSz="914400" rtl="0" eaLnBrk="1" latinLnBrk="0" hangingPunct="1">
        <a:lnSpc>
          <a:spcPct val="90000"/>
        </a:lnSpc>
        <a:spcBef>
          <a:spcPct val="0"/>
        </a:spcBef>
        <a:buNone/>
        <a:defRPr sz="4400" kern="1200">
          <a:solidFill>
            <a:schemeClr val="tx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8.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8.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tags" Target="../tags/tag1.xml"/></Relationships>
</file>

<file path=ppt/slides/_rels/slide30.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8.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3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0.xml"/></Relationships>
</file>

<file path=ppt/slides/_rels/slide3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0.xml"/></Relationships>
</file>

<file path=ppt/slides/_rels/slide4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18.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1.xml"/></Relationships>
</file>

<file path=ppt/slides/_rels/slide5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1.xml"/></Relationships>
</file>

<file path=ppt/slides/_rels/slide5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1.xml"/></Relationships>
</file>

<file path=ppt/slides/_rels/slide5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5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11.xml"/></Relationships>
</file>

<file path=ppt/slides/_rels/slide5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slideLayout" Target="../slideLayouts/slideLayout19.xml"/><Relationship Id="rId1" Type="http://schemas.openxmlformats.org/officeDocument/2006/relationships/tags" Target="../tags/tag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9"/>
          <p:cNvGrpSpPr/>
          <p:nvPr/>
        </p:nvGrpSpPr>
        <p:grpSpPr>
          <a:xfrm>
            <a:off x="2827514" y="1958930"/>
            <a:ext cx="6535380" cy="2263821"/>
            <a:chOff x="2131936" y="2185987"/>
            <a:chExt cx="6537477" cy="2262739"/>
          </a:xfrm>
        </p:grpSpPr>
        <p:sp>
          <p:nvSpPr>
            <p:cNvPr id="6" name="TextBox 3"/>
            <p:cNvSpPr/>
            <p:nvPr/>
          </p:nvSpPr>
          <p:spPr>
            <a:xfrm>
              <a:off x="2884588" y="3525837"/>
              <a:ext cx="5033762" cy="922889"/>
            </a:xfrm>
            <a:prstGeom prst="rect">
              <a:avLst/>
            </a:prstGeom>
            <a:noFill/>
            <a:ln w="9525">
              <a:noFill/>
            </a:ln>
          </p:spPr>
          <p:txBody>
            <a:bodyPr wrap="none" anchor="t">
              <a:spAutoFit/>
            </a:bodyPr>
            <a:lstStyle/>
            <a:p>
              <a:pPr algn="ctr" eaLnBrk="0" hangingPunct="0"/>
              <a:r>
                <a:rPr lang="zh-CN" altLang="en-US" sz="5400">
                  <a:solidFill>
                    <a:srgbClr val="7F7F7F"/>
                  </a:solidFill>
                  <a:latin typeface="微软雅黑" panose="020B0503020204020204" pitchFamily="34" charset="-122"/>
                  <a:ea typeface="微软雅黑" panose="020B0503020204020204" pitchFamily="34" charset="-122"/>
                  <a:sym typeface="微软雅黑" panose="020B0503020204020204" pitchFamily="34" charset="-122"/>
                </a:rPr>
                <a:t>（线程和协程）</a:t>
              </a:r>
              <a:endParaRPr lang="zh-CN" altLang="en-US" sz="5400" dirty="0">
                <a:solidFill>
                  <a:srgbClr val="7F7F7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 name="TextBox 42"/>
            <p:cNvSpPr/>
            <p:nvPr/>
          </p:nvSpPr>
          <p:spPr>
            <a:xfrm>
              <a:off x="2131936" y="2185987"/>
              <a:ext cx="6537477" cy="1457394"/>
            </a:xfrm>
            <a:prstGeom prst="rect">
              <a:avLst/>
            </a:prstGeom>
            <a:noFill/>
            <a:ln w="9525">
              <a:noFill/>
            </a:ln>
          </p:spPr>
          <p:txBody>
            <a:bodyPr wrap="none" lIns="102870" tIns="51435" rIns="102870" bIns="51435" anchor="t">
              <a:spAutoFit/>
            </a:bodyPr>
            <a:lstStyle/>
            <a:p>
              <a:pPr algn="ctr"/>
              <a:r>
                <a:rPr lang="en-US" altLang="zh-CN" sz="8800" b="1">
                  <a:solidFill>
                    <a:srgbClr val="D4273E"/>
                  </a:solidFill>
                  <a:latin typeface="微软雅黑" panose="020B0503020204020204" pitchFamily="34" charset="-122"/>
                  <a:ea typeface="微软雅黑" panose="020B0503020204020204" pitchFamily="34" charset="-122"/>
                  <a:sym typeface="微软雅黑" panose="020B0503020204020204" pitchFamily="34" charset="-122"/>
                </a:rPr>
                <a:t>Python</a:t>
              </a:r>
              <a:r>
                <a:rPr lang="zh-CN" altLang="en-US" sz="8800" b="1">
                  <a:solidFill>
                    <a:srgbClr val="D4273E"/>
                  </a:solidFill>
                  <a:latin typeface="微软雅黑" panose="020B0503020204020204" pitchFamily="34" charset="-122"/>
                  <a:ea typeface="微软雅黑" panose="020B0503020204020204" pitchFamily="34" charset="-122"/>
                  <a:sym typeface="微软雅黑" panose="020B0503020204020204" pitchFamily="34" charset="-122"/>
                </a:rPr>
                <a:t>高级</a:t>
              </a:r>
              <a:endParaRPr lang="zh-CN" altLang="en-US" sz="8800" b="1" dirty="0">
                <a:solidFill>
                  <a:srgbClr val="D4273E"/>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3068389" y="997761"/>
            <a:ext cx="6055222" cy="569913"/>
          </a:xfrm>
          <a:noFill/>
          <a:ln w="9525">
            <a:noFill/>
          </a:ln>
        </p:spPr>
        <p:txBody>
          <a:bodyPr lIns="102870" tIns="51435" rIns="102870" bIns="51435" anchor="ctr">
            <a:normAutofit fontScale="90000"/>
          </a:bodyPr>
          <a:lstStyle/>
          <a:p>
            <a:pPr marL="1028700" indent="-1028700" algn="ctr"/>
            <a:r>
              <a:rPr lang="zh-CN" altLang="en-US" sz="3600" dirty="0">
                <a:solidFill>
                  <a:srgbClr val="D4273E"/>
                </a:solidFill>
                <a:latin typeface="微软雅黑" panose="020B0503020204020204" pitchFamily="34" charset="-122"/>
                <a:ea typeface="微软雅黑" panose="020B0503020204020204" pitchFamily="34" charset="-122"/>
                <a:cs typeface="+mn-cs"/>
              </a:rPr>
              <a:t>主线程</a:t>
            </a:r>
            <a:r>
              <a:rPr lang="en-US" altLang="zh-CN" sz="3600" dirty="0">
                <a:solidFill>
                  <a:srgbClr val="D4273E"/>
                </a:solidFill>
                <a:latin typeface="微软雅黑" panose="020B0503020204020204" pitchFamily="34" charset="-122"/>
                <a:ea typeface="微软雅黑" panose="020B0503020204020204" pitchFamily="34" charset="-122"/>
                <a:cs typeface="+mn-cs"/>
              </a:rPr>
              <a:t>,</a:t>
            </a:r>
            <a:r>
              <a:rPr lang="zh-CN" altLang="en-US" sz="3600" dirty="0">
                <a:solidFill>
                  <a:srgbClr val="D4273E"/>
                </a:solidFill>
                <a:latin typeface="微软雅黑" panose="020B0503020204020204" pitchFamily="34" charset="-122"/>
                <a:ea typeface="微软雅黑" panose="020B0503020204020204" pitchFamily="34" charset="-122"/>
                <a:cs typeface="+mn-cs"/>
              </a:rPr>
              <a:t>子线程</a:t>
            </a:r>
          </a:p>
        </p:txBody>
      </p:sp>
      <p:sp>
        <p:nvSpPr>
          <p:cNvPr id="5" name="矩形 34"/>
          <p:cNvSpPr/>
          <p:nvPr/>
        </p:nvSpPr>
        <p:spPr>
          <a:xfrm>
            <a:off x="5767988" y="1695990"/>
            <a:ext cx="666750" cy="46038"/>
          </a:xfrm>
          <a:prstGeom prst="rect">
            <a:avLst/>
          </a:prstGeom>
          <a:solidFill>
            <a:srgbClr val="D4273E"/>
          </a:solidFill>
          <a:ln w="9525">
            <a:noFill/>
          </a:ln>
        </p:spPr>
        <p:txBody>
          <a:bodyPr anchor="t"/>
          <a:lstStyle/>
          <a:p>
            <a:pPr eaLnBrk="0" hangingPunct="0"/>
            <a:endParaRPr lang="zh-CN" altLang="en-US" dirty="0">
              <a:solidFill>
                <a:srgbClr val="00B050"/>
              </a:solidFill>
              <a:latin typeface="Calibri" panose="020F0502020204030204" pitchFamily="34" charset="0"/>
              <a:ea typeface="宋体" panose="02010600030101010101" pitchFamily="2" charset="-122"/>
            </a:endParaRPr>
          </a:p>
        </p:txBody>
      </p:sp>
      <p:sp>
        <p:nvSpPr>
          <p:cNvPr id="6" name="椭圆 35"/>
          <p:cNvSpPr/>
          <p:nvPr/>
        </p:nvSpPr>
        <p:spPr>
          <a:xfrm>
            <a:off x="1659011" y="1731802"/>
            <a:ext cx="1422400" cy="1422400"/>
          </a:xfrm>
          <a:prstGeom prst="ellipse">
            <a:avLst/>
          </a:prstGeom>
          <a:noFill/>
          <a:ln w="3175">
            <a:noFill/>
          </a:ln>
        </p:spPr>
        <p:txBody>
          <a:bodyPr anchor="t"/>
          <a:lstStyle/>
          <a:p>
            <a:pPr eaLnBrk="0" hangingPunct="0"/>
            <a:endParaRPr lang="zh-CN" altLang="en-US" dirty="0">
              <a:latin typeface="Calibri" panose="020F0502020204030204" pitchFamily="34" charset="0"/>
              <a:ea typeface="宋体" panose="02010600030101010101" pitchFamily="2" charset="-122"/>
            </a:endParaRPr>
          </a:p>
        </p:txBody>
      </p:sp>
      <p:sp>
        <p:nvSpPr>
          <p:cNvPr id="13" name="椭圆 45"/>
          <p:cNvSpPr/>
          <p:nvPr/>
        </p:nvSpPr>
        <p:spPr>
          <a:xfrm>
            <a:off x="4179961" y="1731802"/>
            <a:ext cx="1422400" cy="1422400"/>
          </a:xfrm>
          <a:prstGeom prst="ellipse">
            <a:avLst/>
          </a:prstGeom>
          <a:noFill/>
          <a:ln w="3175">
            <a:noFill/>
          </a:ln>
        </p:spPr>
        <p:txBody>
          <a:bodyPr anchor="t"/>
          <a:lstStyle/>
          <a:p>
            <a:pPr eaLnBrk="0" hangingPunct="0"/>
            <a:endParaRPr lang="zh-CN" altLang="en-US" dirty="0">
              <a:latin typeface="Calibri" panose="020F0502020204030204" pitchFamily="34" charset="0"/>
              <a:ea typeface="宋体" panose="02010600030101010101" pitchFamily="2" charset="-122"/>
            </a:endParaRPr>
          </a:p>
        </p:txBody>
      </p:sp>
      <p:sp>
        <p:nvSpPr>
          <p:cNvPr id="2" name="矩形 1"/>
          <p:cNvSpPr/>
          <p:nvPr/>
        </p:nvSpPr>
        <p:spPr>
          <a:xfrm>
            <a:off x="1659011" y="2967335"/>
            <a:ext cx="8932049" cy="923330"/>
          </a:xfrm>
          <a:prstGeom prst="rect">
            <a:avLst/>
          </a:prstGeom>
        </p:spPr>
        <p:txBody>
          <a:bodyPr wrap="square">
            <a:spAutoFit/>
          </a:bodyPr>
          <a:lstStyle/>
          <a:p>
            <a:r>
              <a:rPr lang="zh-CN" altLang="en-US" dirty="0">
                <a:solidFill>
                  <a:srgbClr val="333333"/>
                </a:solidFill>
                <a:latin typeface="微软雅黑" panose="020B0503020204020204" pitchFamily="34" charset="-122"/>
                <a:ea typeface="微软雅黑" panose="020B0503020204020204" pitchFamily="34" charset="-122"/>
              </a:rPr>
              <a:t>在并发编程里，我们通常将一个过程切分成几块，然后让每个线程各自负责一块工作。当一个程序启动时，即在一个单独的线程中运行，我们叫它主线程。新创建的线程，我们叫它子线程。通常主线程会等待所有子线程先结束</a:t>
            </a:r>
            <a:endParaRPr lang="zh-CN" altLang="en-US" b="0" i="0" dirty="0">
              <a:solidFill>
                <a:srgbClr val="333333"/>
              </a:solidFill>
              <a:effectLst/>
              <a:latin typeface="微软雅黑" panose="020B0503020204020204" pitchFamily="34" charset="-122"/>
              <a:ea typeface="微软雅黑" panose="020B0503020204020204" pitchFamily="34"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p:nvPr/>
        </p:nvSpPr>
        <p:spPr>
          <a:xfrm>
            <a:off x="5022910" y="271701"/>
            <a:ext cx="2154500" cy="569913"/>
          </a:xfrm>
          <a:prstGeom prst="rect">
            <a:avLst/>
          </a:prstGeom>
          <a:noFill/>
          <a:ln w="9525">
            <a:noFill/>
          </a:ln>
        </p:spPr>
        <p:txBody>
          <a:bodyPr lIns="102870" tIns="51435" rIns="102870" bIns="51435" anchor="ctr"/>
          <a:lstStyle/>
          <a:p>
            <a:pPr marL="1028700" indent="-1028700" algn="ctr"/>
            <a:r>
              <a:rPr lang="zh-CN" altLang="en-US" sz="3600" dirty="0">
                <a:solidFill>
                  <a:srgbClr val="D4273E"/>
                </a:solidFill>
                <a:latin typeface="微软雅黑" panose="020B0503020204020204" pitchFamily="34" charset="-122"/>
                <a:ea typeface="微软雅黑" panose="020B0503020204020204" pitchFamily="34" charset="-122"/>
                <a:sym typeface="Calibri" panose="020F0502020204030204" pitchFamily="34" charset="0"/>
              </a:rPr>
              <a:t>线程数量</a:t>
            </a:r>
            <a:endParaRPr lang="zh-CN" altLang="zh-CN" sz="3600" dirty="0">
              <a:solidFill>
                <a:srgbClr val="D4273E"/>
              </a:solidFill>
              <a:latin typeface="微软雅黑" panose="020B0503020204020204" pitchFamily="34" charset="-122"/>
              <a:ea typeface="微软雅黑" panose="020B0503020204020204" pitchFamily="34" charset="-122"/>
              <a:sym typeface="Calibri" panose="020F0502020204030204" pitchFamily="34" charset="0"/>
            </a:endParaRPr>
          </a:p>
        </p:txBody>
      </p:sp>
      <p:sp>
        <p:nvSpPr>
          <p:cNvPr id="7" name="矩形 34"/>
          <p:cNvSpPr/>
          <p:nvPr/>
        </p:nvSpPr>
        <p:spPr>
          <a:xfrm>
            <a:off x="5762625" y="872474"/>
            <a:ext cx="666750" cy="46038"/>
          </a:xfrm>
          <a:prstGeom prst="rect">
            <a:avLst/>
          </a:prstGeom>
          <a:solidFill>
            <a:srgbClr val="D4273E"/>
          </a:solidFill>
          <a:ln w="9525">
            <a:noFill/>
          </a:ln>
        </p:spPr>
        <p:txBody>
          <a:bodyPr anchor="t"/>
          <a:lstStyle/>
          <a:p>
            <a:pPr eaLnBrk="0" hangingPunct="0"/>
            <a:endParaRPr lang="zh-CN" altLang="en-US" dirty="0">
              <a:solidFill>
                <a:srgbClr val="00B050"/>
              </a:solidFill>
              <a:latin typeface="Calibri" panose="020F0502020204030204" pitchFamily="34" charset="0"/>
              <a:ea typeface="宋体" panose="02010600030101010101" pitchFamily="2" charset="-122"/>
            </a:endParaRPr>
          </a:p>
        </p:txBody>
      </p:sp>
      <p:pic>
        <p:nvPicPr>
          <p:cNvPr id="2" name="图片 1"/>
          <p:cNvPicPr>
            <a:picLocks noChangeAspect="1"/>
          </p:cNvPicPr>
          <p:nvPr/>
        </p:nvPicPr>
        <p:blipFill>
          <a:blip r:embed="rId2"/>
          <a:stretch>
            <a:fillRect/>
          </a:stretch>
        </p:blipFill>
        <p:spPr>
          <a:xfrm>
            <a:off x="877644" y="913422"/>
            <a:ext cx="4597847" cy="5801852"/>
          </a:xfrm>
          <a:prstGeom prst="rect">
            <a:avLst/>
          </a:prstGeom>
        </p:spPr>
      </p:pic>
      <p:pic>
        <p:nvPicPr>
          <p:cNvPr id="3" name="图片 2"/>
          <p:cNvPicPr>
            <a:picLocks noChangeAspect="1"/>
          </p:cNvPicPr>
          <p:nvPr/>
        </p:nvPicPr>
        <p:blipFill>
          <a:blip r:embed="rId3"/>
          <a:stretch>
            <a:fillRect/>
          </a:stretch>
        </p:blipFill>
        <p:spPr>
          <a:xfrm>
            <a:off x="7334759" y="2709448"/>
            <a:ext cx="4019550" cy="2209800"/>
          </a:xfrm>
          <a:prstGeom prst="rect">
            <a:avLst/>
          </a:prstGeom>
        </p:spPr>
      </p:pic>
      <p:sp>
        <p:nvSpPr>
          <p:cNvPr id="8" name="右箭头 7"/>
          <p:cNvSpPr/>
          <p:nvPr/>
        </p:nvSpPr>
        <p:spPr>
          <a:xfrm>
            <a:off x="5762625" y="3580615"/>
            <a:ext cx="1268490" cy="4674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txBox="1"/>
          <p:nvPr/>
        </p:nvSpPr>
        <p:spPr>
          <a:xfrm>
            <a:off x="1266825" y="628064"/>
            <a:ext cx="4445000" cy="569913"/>
          </a:xfrm>
          <a:prstGeom prst="rect">
            <a:avLst/>
          </a:prstGeom>
          <a:noFill/>
          <a:ln w="9525">
            <a:noFill/>
          </a:ln>
        </p:spPr>
        <p:txBody>
          <a:bodyPr lIns="102870" tIns="51435" rIns="102870" bIns="51435" anchor="ctr"/>
          <a:lstStyle/>
          <a:p>
            <a:pPr marL="1028700" indent="-1028700"/>
            <a:r>
              <a:rPr lang="zh-CN" altLang="en-US" sz="2000" dirty="0">
                <a:solidFill>
                  <a:srgbClr val="D4273E"/>
                </a:solidFill>
                <a:latin typeface="微软雅黑" panose="020B0503020204020204" pitchFamily="34" charset="-122"/>
                <a:ea typeface="微软雅黑" panose="020B0503020204020204" pitchFamily="34" charset="-122"/>
                <a:sym typeface="Calibri" panose="020F0502020204030204" pitchFamily="34" charset="0"/>
              </a:rPr>
              <a:t>主线程会等待所有子线程先结束</a:t>
            </a:r>
            <a:endParaRPr lang="zh-CN" altLang="zh-CN" sz="2000" dirty="0">
              <a:solidFill>
                <a:srgbClr val="D4273E"/>
              </a:solidFill>
              <a:latin typeface="微软雅黑" panose="020B0503020204020204" pitchFamily="34" charset="-122"/>
              <a:ea typeface="微软雅黑" panose="020B0503020204020204" pitchFamily="34" charset="-122"/>
              <a:sym typeface="Calibri" panose="020F0502020204030204" pitchFamily="34" charset="0"/>
            </a:endParaRPr>
          </a:p>
        </p:txBody>
      </p:sp>
      <p:sp>
        <p:nvSpPr>
          <p:cNvPr id="8" name="矩形 34"/>
          <p:cNvSpPr/>
          <p:nvPr/>
        </p:nvSpPr>
        <p:spPr>
          <a:xfrm>
            <a:off x="1524524" y="1202038"/>
            <a:ext cx="666750" cy="46038"/>
          </a:xfrm>
          <a:prstGeom prst="rect">
            <a:avLst/>
          </a:prstGeom>
          <a:solidFill>
            <a:srgbClr val="D4273E"/>
          </a:solidFill>
          <a:ln w="9525">
            <a:noFill/>
          </a:ln>
        </p:spPr>
        <p:txBody>
          <a:bodyPr anchor="t"/>
          <a:lstStyle/>
          <a:p>
            <a:pPr eaLnBrk="0" hangingPunct="0"/>
            <a:endParaRPr lang="zh-CN" altLang="en-US" dirty="0">
              <a:solidFill>
                <a:srgbClr val="00B050"/>
              </a:solidFill>
              <a:latin typeface="Calibri" panose="020F0502020204030204" pitchFamily="34" charset="0"/>
              <a:ea typeface="宋体" panose="02010600030101010101" pitchFamily="2" charset="-122"/>
            </a:endParaRPr>
          </a:p>
        </p:txBody>
      </p:sp>
      <p:pic>
        <p:nvPicPr>
          <p:cNvPr id="2" name="图片 1"/>
          <p:cNvPicPr>
            <a:picLocks noChangeAspect="1"/>
          </p:cNvPicPr>
          <p:nvPr/>
        </p:nvPicPr>
        <p:blipFill>
          <a:blip r:embed="rId2"/>
          <a:stretch>
            <a:fillRect/>
          </a:stretch>
        </p:blipFill>
        <p:spPr>
          <a:xfrm>
            <a:off x="1112837" y="1660964"/>
            <a:ext cx="4752975" cy="4800600"/>
          </a:xfrm>
          <a:prstGeom prst="rect">
            <a:avLst/>
          </a:prstGeom>
        </p:spPr>
      </p:pic>
      <p:pic>
        <p:nvPicPr>
          <p:cNvPr id="3" name="图片 2"/>
          <p:cNvPicPr>
            <a:picLocks noChangeAspect="1"/>
          </p:cNvPicPr>
          <p:nvPr/>
        </p:nvPicPr>
        <p:blipFill>
          <a:blip r:embed="rId3"/>
          <a:stretch>
            <a:fillRect/>
          </a:stretch>
        </p:blipFill>
        <p:spPr>
          <a:xfrm>
            <a:off x="7100425" y="3246876"/>
            <a:ext cx="3228975" cy="1628775"/>
          </a:xfrm>
          <a:prstGeom prst="rect">
            <a:avLst/>
          </a:prstGeom>
        </p:spPr>
      </p:pic>
      <p:sp>
        <p:nvSpPr>
          <p:cNvPr id="10" name="右箭头 9"/>
          <p:cNvSpPr/>
          <p:nvPr/>
        </p:nvSpPr>
        <p:spPr>
          <a:xfrm>
            <a:off x="5977091" y="3843760"/>
            <a:ext cx="1012055" cy="4350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descr="1111.png"/>
          <p:cNvPicPr>
            <a:picLocks noChangeAspect="1"/>
          </p:cNvPicPr>
          <p:nvPr/>
        </p:nvPicPr>
        <p:blipFill>
          <a:blip r:embed="rId2"/>
          <a:stretch>
            <a:fillRect/>
          </a:stretch>
        </p:blipFill>
        <p:spPr>
          <a:xfrm>
            <a:off x="3195638" y="523875"/>
            <a:ext cx="5800725" cy="5810250"/>
          </a:xfrm>
          <a:prstGeom prst="rect">
            <a:avLst/>
          </a:prstGeom>
          <a:noFill/>
          <a:ln w="9525">
            <a:noFill/>
          </a:ln>
        </p:spPr>
      </p:pic>
      <p:grpSp>
        <p:nvGrpSpPr>
          <p:cNvPr id="2" name="组合 7"/>
          <p:cNvGrpSpPr/>
          <p:nvPr/>
        </p:nvGrpSpPr>
        <p:grpSpPr>
          <a:xfrm>
            <a:off x="4746912" y="3021013"/>
            <a:ext cx="2698176" cy="679450"/>
            <a:chOff x="3959702" y="3409950"/>
            <a:chExt cx="2699318" cy="679450"/>
          </a:xfrm>
        </p:grpSpPr>
        <p:sp>
          <p:nvSpPr>
            <p:cNvPr id="6" name="矩形 6"/>
            <p:cNvSpPr/>
            <p:nvPr/>
          </p:nvSpPr>
          <p:spPr>
            <a:xfrm>
              <a:off x="4975979" y="4043681"/>
              <a:ext cx="666750" cy="45719"/>
            </a:xfrm>
            <a:prstGeom prst="rect">
              <a:avLst/>
            </a:prstGeom>
            <a:solidFill>
              <a:srgbClr val="D4273E"/>
            </a:solidFill>
            <a:ln w="9525">
              <a:noFill/>
            </a:ln>
          </p:spPr>
          <p:txBody>
            <a:bodyPr anchor="t"/>
            <a:lstStyle/>
            <a:p>
              <a:pPr algn="ctr" eaLnBrk="0" hangingPunct="0"/>
              <a:endParaRPr lang="zh-CN" altLang="en-US" dirty="0">
                <a:solidFill>
                  <a:schemeClr val="bg1"/>
                </a:solidFill>
                <a:latin typeface="Calibri" panose="020F0502020204030204" pitchFamily="34" charset="0"/>
                <a:ea typeface="宋体" panose="02010600030101010101" pitchFamily="2" charset="-122"/>
              </a:endParaRPr>
            </a:p>
          </p:txBody>
        </p:sp>
        <p:sp>
          <p:nvSpPr>
            <p:cNvPr id="7" name="矩形 3"/>
            <p:cNvSpPr/>
            <p:nvPr/>
          </p:nvSpPr>
          <p:spPr>
            <a:xfrm>
              <a:off x="3959702" y="3409950"/>
              <a:ext cx="2699318" cy="523220"/>
            </a:xfrm>
            <a:prstGeom prst="rect">
              <a:avLst/>
            </a:prstGeom>
            <a:noFill/>
            <a:ln w="9525">
              <a:noFill/>
            </a:ln>
          </p:spPr>
          <p:txBody>
            <a:bodyPr wrap="none" anchor="t">
              <a:spAutoFit/>
            </a:bodyPr>
            <a:lstStyle/>
            <a:p>
              <a:pPr algn="ctr" eaLnBrk="0" hangingPunct="0"/>
              <a:r>
                <a:rPr lang="zh-CN" altLang="en-US" sz="2800">
                  <a:solidFill>
                    <a:srgbClr val="D4273E"/>
                  </a:solidFill>
                  <a:latin typeface="微软雅黑" panose="020B0503020204020204" pitchFamily="34" charset="-122"/>
                  <a:ea typeface="微软雅黑" panose="020B0503020204020204" pitchFamily="34" charset="-122"/>
                  <a:sym typeface="微软雅黑" panose="020B0503020204020204" pitchFamily="34" charset="-122"/>
                </a:rPr>
                <a:t>线程的执行顺序</a:t>
              </a: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4082192" y="505998"/>
            <a:ext cx="4051313" cy="569913"/>
          </a:xfrm>
          <a:noFill/>
          <a:ln w="9525">
            <a:noFill/>
          </a:ln>
        </p:spPr>
        <p:txBody>
          <a:bodyPr lIns="102870" tIns="51435" rIns="102870" bIns="51435" anchor="ctr">
            <a:normAutofit fontScale="90000"/>
          </a:bodyPr>
          <a:lstStyle/>
          <a:p>
            <a:pPr marL="1028700" indent="-1028700" algn="ctr"/>
            <a:r>
              <a:rPr lang="zh-CN" altLang="en-US" sz="3600" dirty="0">
                <a:solidFill>
                  <a:srgbClr val="D4273E"/>
                </a:solidFill>
                <a:latin typeface="微软雅黑" panose="020B0503020204020204" pitchFamily="34" charset="-122"/>
                <a:ea typeface="微软雅黑" panose="020B0503020204020204" pitchFamily="34" charset="-122"/>
                <a:cs typeface="+mn-cs"/>
              </a:rPr>
              <a:t>线程执行顺序</a:t>
            </a:r>
          </a:p>
        </p:txBody>
      </p:sp>
      <p:sp>
        <p:nvSpPr>
          <p:cNvPr id="7" name="矩形 34"/>
          <p:cNvSpPr/>
          <p:nvPr/>
        </p:nvSpPr>
        <p:spPr>
          <a:xfrm>
            <a:off x="5730030" y="1279904"/>
            <a:ext cx="666750" cy="46038"/>
          </a:xfrm>
          <a:prstGeom prst="rect">
            <a:avLst/>
          </a:prstGeom>
          <a:solidFill>
            <a:srgbClr val="D4273E"/>
          </a:solidFill>
          <a:ln w="9525">
            <a:noFill/>
          </a:ln>
        </p:spPr>
        <p:txBody>
          <a:bodyPr anchor="t"/>
          <a:lstStyle/>
          <a:p>
            <a:pPr eaLnBrk="0" hangingPunct="0"/>
            <a:endParaRPr lang="zh-CN" altLang="en-US" dirty="0">
              <a:solidFill>
                <a:srgbClr val="00B050"/>
              </a:solidFill>
              <a:latin typeface="Calibri" panose="020F0502020204030204" pitchFamily="34" charset="0"/>
              <a:ea typeface="宋体" panose="02010600030101010101" pitchFamily="2" charset="-122"/>
            </a:endParaRPr>
          </a:p>
        </p:txBody>
      </p:sp>
      <p:pic>
        <p:nvPicPr>
          <p:cNvPr id="2" name="图片 1"/>
          <p:cNvPicPr>
            <a:picLocks noChangeAspect="1"/>
          </p:cNvPicPr>
          <p:nvPr/>
        </p:nvPicPr>
        <p:blipFill>
          <a:blip r:embed="rId2"/>
          <a:stretch>
            <a:fillRect/>
          </a:stretch>
        </p:blipFill>
        <p:spPr>
          <a:xfrm>
            <a:off x="954857" y="1639779"/>
            <a:ext cx="4600575" cy="3276600"/>
          </a:xfrm>
          <a:prstGeom prst="rect">
            <a:avLst/>
          </a:prstGeom>
        </p:spPr>
      </p:pic>
      <p:pic>
        <p:nvPicPr>
          <p:cNvPr id="3" name="图片 2"/>
          <p:cNvPicPr>
            <a:picLocks noChangeAspect="1"/>
          </p:cNvPicPr>
          <p:nvPr/>
        </p:nvPicPr>
        <p:blipFill>
          <a:blip r:embed="rId3"/>
          <a:stretch>
            <a:fillRect/>
          </a:stretch>
        </p:blipFill>
        <p:spPr>
          <a:xfrm>
            <a:off x="7275758" y="1868379"/>
            <a:ext cx="2771775" cy="2819400"/>
          </a:xfrm>
          <a:prstGeom prst="rect">
            <a:avLst/>
          </a:prstGeom>
        </p:spPr>
      </p:pic>
      <p:sp>
        <p:nvSpPr>
          <p:cNvPr id="24" name="右箭头 23"/>
          <p:cNvSpPr/>
          <p:nvPr/>
        </p:nvSpPr>
        <p:spPr>
          <a:xfrm>
            <a:off x="5869618" y="3007310"/>
            <a:ext cx="1091954" cy="5415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644139" y="5230215"/>
            <a:ext cx="10701524" cy="1200329"/>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从代码和执行结果我们可以看出，多线程程序的执行顺序是不确定的。当执行到</a:t>
            </a:r>
            <a:r>
              <a:rPr lang="en-US" altLang="zh-CN" dirty="0">
                <a:latin typeface="微软雅黑" panose="020B0503020204020204" pitchFamily="34" charset="-122"/>
                <a:ea typeface="微软雅黑" panose="020B0503020204020204" pitchFamily="34" charset="-122"/>
              </a:rPr>
              <a:t>sleep</a:t>
            </a:r>
            <a:r>
              <a:rPr lang="zh-CN" altLang="en-US" dirty="0">
                <a:latin typeface="微软雅黑" panose="020B0503020204020204" pitchFamily="34" charset="-122"/>
                <a:ea typeface="微软雅黑" panose="020B0503020204020204" pitchFamily="34" charset="-122"/>
              </a:rPr>
              <a:t>语句时，线程将被阻塞（</a:t>
            </a:r>
            <a:r>
              <a:rPr lang="en-US" altLang="zh-CN" dirty="0">
                <a:latin typeface="微软雅黑" panose="020B0503020204020204" pitchFamily="34" charset="-122"/>
                <a:ea typeface="微软雅黑" panose="020B0503020204020204" pitchFamily="34" charset="-122"/>
              </a:rPr>
              <a:t>Blocked</a:t>
            </a:r>
            <a:r>
              <a:rPr lang="zh-CN" altLang="en-US" dirty="0">
                <a:latin typeface="微软雅黑" panose="020B0503020204020204" pitchFamily="34" charset="-122"/>
                <a:ea typeface="微软雅黑" panose="020B0503020204020204" pitchFamily="34" charset="-122"/>
              </a:rPr>
              <a:t>），到</a:t>
            </a:r>
            <a:r>
              <a:rPr lang="en-US" altLang="zh-CN" dirty="0">
                <a:latin typeface="微软雅黑" panose="020B0503020204020204" pitchFamily="34" charset="-122"/>
                <a:ea typeface="微软雅黑" panose="020B0503020204020204" pitchFamily="34" charset="-122"/>
              </a:rPr>
              <a:t>sleep</a:t>
            </a:r>
            <a:r>
              <a:rPr lang="zh-CN" altLang="en-US" dirty="0">
                <a:latin typeface="微软雅黑" panose="020B0503020204020204" pitchFamily="34" charset="-122"/>
                <a:ea typeface="微软雅黑" panose="020B0503020204020204" pitchFamily="34" charset="-122"/>
              </a:rPr>
              <a:t>结束后，线程进入就绪（</a:t>
            </a:r>
            <a:r>
              <a:rPr lang="en-US" altLang="zh-CN" dirty="0">
                <a:latin typeface="微软雅黑" panose="020B0503020204020204" pitchFamily="34" charset="-122"/>
                <a:ea typeface="微软雅黑" panose="020B0503020204020204" pitchFamily="34" charset="-122"/>
              </a:rPr>
              <a:t>Runnable</a:t>
            </a:r>
            <a:r>
              <a:rPr lang="zh-CN" altLang="en-US" dirty="0">
                <a:latin typeface="微软雅黑" panose="020B0503020204020204" pitchFamily="34" charset="-122"/>
                <a:ea typeface="微软雅黑" panose="020B0503020204020204" pitchFamily="34" charset="-122"/>
              </a:rPr>
              <a:t>）状态，等待调度。而线程调度将自行选择一个线程执行。上面的代码中只能保证每个线程都运行完整个</a:t>
            </a:r>
            <a:r>
              <a:rPr lang="en-US" altLang="zh-CN" dirty="0">
                <a:latin typeface="微软雅黑" panose="020B0503020204020204" pitchFamily="34" charset="-122"/>
                <a:ea typeface="微软雅黑" panose="020B0503020204020204" pitchFamily="34" charset="-122"/>
              </a:rPr>
              <a:t>run</a:t>
            </a:r>
            <a:r>
              <a:rPr lang="zh-CN" altLang="en-US" dirty="0">
                <a:latin typeface="微软雅黑" panose="020B0503020204020204" pitchFamily="34" charset="-122"/>
                <a:ea typeface="微软雅黑" panose="020B0503020204020204" pitchFamily="34" charset="-122"/>
              </a:rPr>
              <a:t>函数，但是线程的启动顺序、</a:t>
            </a:r>
            <a:r>
              <a:rPr lang="en-US" altLang="zh-CN" dirty="0">
                <a:latin typeface="微软雅黑" panose="020B0503020204020204" pitchFamily="34" charset="-122"/>
                <a:ea typeface="微软雅黑" panose="020B0503020204020204" pitchFamily="34" charset="-122"/>
              </a:rPr>
              <a:t>run</a:t>
            </a:r>
            <a:r>
              <a:rPr lang="zh-CN" altLang="en-US" dirty="0">
                <a:latin typeface="微软雅黑" panose="020B0503020204020204" pitchFamily="34" charset="-122"/>
                <a:ea typeface="微软雅黑" panose="020B0503020204020204" pitchFamily="34" charset="-122"/>
              </a:rPr>
              <a:t>函数中每次循环的执行顺序都不能确定</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
          <p:cNvSpPr txBox="1"/>
          <p:nvPr/>
        </p:nvSpPr>
        <p:spPr>
          <a:xfrm>
            <a:off x="4261395" y="558850"/>
            <a:ext cx="3686966" cy="474663"/>
          </a:xfrm>
          <a:prstGeom prst="rect">
            <a:avLst/>
          </a:prstGeom>
          <a:noFill/>
          <a:ln w="9525">
            <a:noFill/>
          </a:ln>
        </p:spPr>
        <p:txBody>
          <a:bodyPr lIns="102870" tIns="51435" rIns="102870" bIns="51435" anchor="ctr"/>
          <a:lstStyle/>
          <a:p>
            <a:pPr marL="1028700" indent="-1028700" algn="ctr"/>
            <a:r>
              <a:rPr lang="zh-CN" altLang="en-US" sz="3600" dirty="0">
                <a:solidFill>
                  <a:srgbClr val="D4273E"/>
                </a:solidFill>
                <a:latin typeface="微软雅黑" panose="020B0503020204020204" pitchFamily="34" charset="-122"/>
                <a:ea typeface="微软雅黑" panose="020B0503020204020204" pitchFamily="34" charset="-122"/>
                <a:sym typeface="Calibri" panose="020F0502020204030204" pitchFamily="34" charset="0"/>
              </a:rPr>
              <a:t>线程的生命周期</a:t>
            </a:r>
            <a:endParaRPr lang="zh-CN" altLang="zh-CN" sz="3600" dirty="0">
              <a:solidFill>
                <a:srgbClr val="D4273E"/>
              </a:solidFill>
              <a:latin typeface="微软雅黑" panose="020B0503020204020204" pitchFamily="34" charset="-122"/>
              <a:ea typeface="微软雅黑" panose="020B0503020204020204" pitchFamily="34" charset="-122"/>
              <a:sym typeface="Calibri" panose="020F0502020204030204" pitchFamily="34" charset="0"/>
            </a:endParaRPr>
          </a:p>
        </p:txBody>
      </p:sp>
      <p:sp>
        <p:nvSpPr>
          <p:cNvPr id="13" name="矩形 34"/>
          <p:cNvSpPr/>
          <p:nvPr/>
        </p:nvSpPr>
        <p:spPr>
          <a:xfrm>
            <a:off x="5641616" y="1258144"/>
            <a:ext cx="666750" cy="46038"/>
          </a:xfrm>
          <a:prstGeom prst="rect">
            <a:avLst/>
          </a:prstGeom>
          <a:solidFill>
            <a:srgbClr val="D4273E"/>
          </a:solidFill>
          <a:ln w="9525">
            <a:noFill/>
          </a:ln>
        </p:spPr>
        <p:txBody>
          <a:bodyPr anchor="t"/>
          <a:lstStyle/>
          <a:p>
            <a:pPr eaLnBrk="0" hangingPunct="0"/>
            <a:endParaRPr lang="zh-CN" altLang="en-US" dirty="0">
              <a:solidFill>
                <a:srgbClr val="00B050"/>
              </a:solidFill>
              <a:latin typeface="Calibri" panose="020F0502020204030204" pitchFamily="34" charset="0"/>
              <a:ea typeface="宋体" panose="02010600030101010101" pitchFamily="2" charset="-122"/>
            </a:endParaRPr>
          </a:p>
        </p:txBody>
      </p:sp>
      <p:sp>
        <p:nvSpPr>
          <p:cNvPr id="14" name="矩形 20"/>
          <p:cNvSpPr/>
          <p:nvPr/>
        </p:nvSpPr>
        <p:spPr>
          <a:xfrm>
            <a:off x="1045145" y="4534560"/>
            <a:ext cx="10526441" cy="2123658"/>
          </a:xfrm>
          <a:prstGeom prst="rect">
            <a:avLst/>
          </a:prstGeom>
          <a:noFill/>
          <a:ln w="9525">
            <a:noFill/>
          </a:ln>
        </p:spPr>
        <p:txBody>
          <a:bodyPr wrap="square" anchor="t">
            <a:spAutoFit/>
          </a:bodyPr>
          <a:lstStyle/>
          <a:p>
            <a:r>
              <a:rPr lang="en-US" altLang="zh-CN" sz="1200" dirty="0">
                <a:latin typeface="微软雅黑" panose="020B0503020204020204" pitchFamily="34" charset="-122"/>
                <a:ea typeface="微软雅黑" panose="020B0503020204020204" pitchFamily="34" charset="-122"/>
              </a:rPr>
              <a:t>1</a:t>
            </a:r>
            <a:r>
              <a:rPr lang="zh-CN" altLang="en-US" sz="1200" dirty="0">
                <a:latin typeface="微软雅黑" panose="020B0503020204020204" pitchFamily="34" charset="-122"/>
                <a:ea typeface="微软雅黑" panose="020B0503020204020204" pitchFamily="34" charset="-122"/>
              </a:rPr>
              <a:t>）</a:t>
            </a:r>
            <a:r>
              <a:rPr lang="en-US" altLang="zh-CN" sz="1200" dirty="0">
                <a:latin typeface="微软雅黑" panose="020B0503020204020204" pitchFamily="34" charset="-122"/>
                <a:ea typeface="微软雅黑" panose="020B0503020204020204" pitchFamily="34" charset="-122"/>
              </a:rPr>
              <a:t>new</a:t>
            </a:r>
            <a:r>
              <a:rPr lang="zh-CN" altLang="en-US" sz="1200" dirty="0">
                <a:latin typeface="微软雅黑" panose="020B0503020204020204" pitchFamily="34" charset="-122"/>
                <a:ea typeface="微软雅黑" panose="020B0503020204020204" pitchFamily="34" charset="-122"/>
              </a:rPr>
              <a:t>新建。新创建的线程经过初始化后，进入</a:t>
            </a:r>
            <a:r>
              <a:rPr lang="en-US" altLang="zh-CN" sz="1200" dirty="0">
                <a:latin typeface="微软雅黑" panose="020B0503020204020204" pitchFamily="34" charset="-122"/>
                <a:ea typeface="微软雅黑" panose="020B0503020204020204" pitchFamily="34" charset="-122"/>
              </a:rPr>
              <a:t>Runnable</a:t>
            </a:r>
            <a:r>
              <a:rPr lang="zh-CN" altLang="en-US" sz="1200" dirty="0">
                <a:latin typeface="微软雅黑" panose="020B0503020204020204" pitchFamily="34" charset="-122"/>
                <a:ea typeface="微软雅黑" panose="020B0503020204020204" pitchFamily="34" charset="-122"/>
              </a:rPr>
              <a:t>状态。</a:t>
            </a:r>
          </a:p>
          <a:p>
            <a:r>
              <a:rPr lang="en-US" altLang="zh-CN" sz="1200" dirty="0">
                <a:latin typeface="微软雅黑" panose="020B0503020204020204" pitchFamily="34" charset="-122"/>
                <a:ea typeface="微软雅黑" panose="020B0503020204020204" pitchFamily="34" charset="-122"/>
              </a:rPr>
              <a:t>2</a:t>
            </a:r>
            <a:r>
              <a:rPr lang="zh-CN" altLang="en-US" sz="1200" dirty="0">
                <a:latin typeface="微软雅黑" panose="020B0503020204020204" pitchFamily="34" charset="-122"/>
                <a:ea typeface="微软雅黑" panose="020B0503020204020204" pitchFamily="34" charset="-122"/>
              </a:rPr>
              <a:t>）</a:t>
            </a:r>
            <a:r>
              <a:rPr lang="en-US" altLang="zh-CN" sz="1200" dirty="0">
                <a:latin typeface="微软雅黑" panose="020B0503020204020204" pitchFamily="34" charset="-122"/>
                <a:ea typeface="微软雅黑" panose="020B0503020204020204" pitchFamily="34" charset="-122"/>
              </a:rPr>
              <a:t>Runnable</a:t>
            </a:r>
            <a:r>
              <a:rPr lang="zh-CN" altLang="en-US" sz="1200" dirty="0">
                <a:latin typeface="微软雅黑" panose="020B0503020204020204" pitchFamily="34" charset="-122"/>
                <a:ea typeface="微软雅黑" panose="020B0503020204020204" pitchFamily="34" charset="-122"/>
              </a:rPr>
              <a:t>就绪。等待线程调度。调度后进入运行状态。</a:t>
            </a:r>
          </a:p>
          <a:p>
            <a:r>
              <a:rPr lang="en-US" altLang="zh-CN" sz="1200" dirty="0">
                <a:latin typeface="微软雅黑" panose="020B0503020204020204" pitchFamily="34" charset="-122"/>
                <a:ea typeface="微软雅黑" panose="020B0503020204020204" pitchFamily="34" charset="-122"/>
              </a:rPr>
              <a:t>3</a:t>
            </a:r>
            <a:r>
              <a:rPr lang="zh-CN" altLang="en-US" sz="1200" dirty="0">
                <a:latin typeface="微软雅黑" panose="020B0503020204020204" pitchFamily="34" charset="-122"/>
                <a:ea typeface="微软雅黑" panose="020B0503020204020204" pitchFamily="34" charset="-122"/>
              </a:rPr>
              <a:t>）</a:t>
            </a:r>
            <a:r>
              <a:rPr lang="en-US" altLang="zh-CN" sz="1200" dirty="0">
                <a:latin typeface="微软雅黑" panose="020B0503020204020204" pitchFamily="34" charset="-122"/>
                <a:ea typeface="微软雅黑" panose="020B0503020204020204" pitchFamily="34" charset="-122"/>
              </a:rPr>
              <a:t>Running</a:t>
            </a:r>
            <a:r>
              <a:rPr lang="zh-CN" altLang="en-US" sz="1200" dirty="0">
                <a:latin typeface="微软雅黑" panose="020B0503020204020204" pitchFamily="34" charset="-122"/>
                <a:ea typeface="微软雅黑" panose="020B0503020204020204" pitchFamily="34" charset="-122"/>
              </a:rPr>
              <a:t>运行。</a:t>
            </a:r>
          </a:p>
          <a:p>
            <a:r>
              <a:rPr lang="en-US" altLang="zh-CN" sz="1200" dirty="0">
                <a:latin typeface="微软雅黑" panose="020B0503020204020204" pitchFamily="34" charset="-122"/>
                <a:ea typeface="微软雅黑" panose="020B0503020204020204" pitchFamily="34" charset="-122"/>
              </a:rPr>
              <a:t>4</a:t>
            </a:r>
            <a:r>
              <a:rPr lang="zh-CN" altLang="en-US" sz="1200" dirty="0">
                <a:latin typeface="微软雅黑" panose="020B0503020204020204" pitchFamily="34" charset="-122"/>
                <a:ea typeface="微软雅黑" panose="020B0503020204020204" pitchFamily="34" charset="-122"/>
              </a:rPr>
              <a:t>）</a:t>
            </a:r>
            <a:r>
              <a:rPr lang="en-US" altLang="zh-CN" sz="1200" dirty="0">
                <a:latin typeface="微软雅黑" panose="020B0503020204020204" pitchFamily="34" charset="-122"/>
                <a:ea typeface="微软雅黑" panose="020B0503020204020204" pitchFamily="34" charset="-122"/>
              </a:rPr>
              <a:t>Blocked</a:t>
            </a:r>
            <a:r>
              <a:rPr lang="zh-CN" altLang="en-US" sz="1200" dirty="0">
                <a:latin typeface="微软雅黑" panose="020B0503020204020204" pitchFamily="34" charset="-122"/>
                <a:ea typeface="微软雅黑" panose="020B0503020204020204" pitchFamily="34" charset="-122"/>
              </a:rPr>
              <a:t>阻塞，暂停运行，解除阻塞后进入</a:t>
            </a:r>
            <a:r>
              <a:rPr lang="en-US" altLang="zh-CN" sz="1200" dirty="0">
                <a:latin typeface="微软雅黑" panose="020B0503020204020204" pitchFamily="34" charset="-122"/>
                <a:ea typeface="微软雅黑" panose="020B0503020204020204" pitchFamily="34" charset="-122"/>
              </a:rPr>
              <a:t>Runnable</a:t>
            </a:r>
            <a:r>
              <a:rPr lang="zh-CN" altLang="en-US" sz="1200" dirty="0">
                <a:latin typeface="微软雅黑" panose="020B0503020204020204" pitchFamily="34" charset="-122"/>
                <a:ea typeface="微软雅黑" panose="020B0503020204020204" pitchFamily="34" charset="-122"/>
              </a:rPr>
              <a:t>状态重新等待调度。</a:t>
            </a:r>
          </a:p>
          <a:p>
            <a:r>
              <a:rPr lang="en-US" altLang="zh-CN" sz="1200" dirty="0">
                <a:latin typeface="微软雅黑" panose="020B0503020204020204" pitchFamily="34" charset="-122"/>
                <a:ea typeface="微软雅黑" panose="020B0503020204020204" pitchFamily="34" charset="-122"/>
              </a:rPr>
              <a:t>5</a:t>
            </a:r>
            <a:r>
              <a:rPr lang="zh-CN" altLang="en-US" sz="1200" dirty="0">
                <a:latin typeface="微软雅黑" panose="020B0503020204020204" pitchFamily="34" charset="-122"/>
                <a:ea typeface="微软雅黑" panose="020B0503020204020204" pitchFamily="34" charset="-122"/>
              </a:rPr>
              <a:t>）</a:t>
            </a:r>
            <a:r>
              <a:rPr lang="en-US" altLang="zh-CN" sz="1200" dirty="0">
                <a:latin typeface="微软雅黑" panose="020B0503020204020204" pitchFamily="34" charset="-122"/>
                <a:ea typeface="微软雅黑" panose="020B0503020204020204" pitchFamily="34" charset="-122"/>
              </a:rPr>
              <a:t>Dead</a:t>
            </a:r>
            <a:r>
              <a:rPr lang="zh-CN" altLang="en-US" sz="1200" dirty="0">
                <a:latin typeface="微软雅黑" panose="020B0503020204020204" pitchFamily="34" charset="-122"/>
                <a:ea typeface="微软雅黑" panose="020B0503020204020204" pitchFamily="34" charset="-122"/>
              </a:rPr>
              <a:t>消亡。线程方法执行完毕返回或者异常终止。</a:t>
            </a:r>
          </a:p>
          <a:p>
            <a:r>
              <a:rPr lang="zh-CN" altLang="en-US" sz="1200" dirty="0">
                <a:latin typeface="微软雅黑" panose="020B0503020204020204" pitchFamily="34" charset="-122"/>
                <a:ea typeface="微软雅黑" panose="020B0503020204020204" pitchFamily="34" charset="-122"/>
              </a:rPr>
              <a:t>可能有</a:t>
            </a:r>
            <a:r>
              <a:rPr lang="en-US" altLang="zh-CN" sz="1200" dirty="0">
                <a:latin typeface="微软雅黑" panose="020B0503020204020204" pitchFamily="34" charset="-122"/>
                <a:ea typeface="微软雅黑" panose="020B0503020204020204" pitchFamily="34" charset="-122"/>
              </a:rPr>
              <a:t>3</a:t>
            </a:r>
            <a:r>
              <a:rPr lang="zh-CN" altLang="en-US" sz="1200" dirty="0">
                <a:latin typeface="微软雅黑" panose="020B0503020204020204" pitchFamily="34" charset="-122"/>
                <a:ea typeface="微软雅黑" panose="020B0503020204020204" pitchFamily="34" charset="-122"/>
              </a:rPr>
              <a:t>种情况从</a:t>
            </a:r>
            <a:r>
              <a:rPr lang="en-US" altLang="zh-CN" sz="1200" dirty="0">
                <a:latin typeface="微软雅黑" panose="020B0503020204020204" pitchFamily="34" charset="-122"/>
                <a:ea typeface="微软雅黑" panose="020B0503020204020204" pitchFamily="34" charset="-122"/>
              </a:rPr>
              <a:t>Running</a:t>
            </a:r>
            <a:r>
              <a:rPr lang="zh-CN" altLang="en-US" sz="1200" dirty="0">
                <a:latin typeface="微软雅黑" panose="020B0503020204020204" pitchFamily="34" charset="-122"/>
                <a:ea typeface="微软雅黑" panose="020B0503020204020204" pitchFamily="34" charset="-122"/>
              </a:rPr>
              <a:t>进入</a:t>
            </a:r>
            <a:r>
              <a:rPr lang="en-US" altLang="zh-CN" sz="1200" dirty="0">
                <a:latin typeface="微软雅黑" panose="020B0503020204020204" pitchFamily="34" charset="-122"/>
                <a:ea typeface="微软雅黑" panose="020B0503020204020204" pitchFamily="34" charset="-122"/>
              </a:rPr>
              <a:t>Blocked</a:t>
            </a:r>
            <a:r>
              <a:rPr lang="zh-CN" altLang="en-US" sz="1200" dirty="0">
                <a:latin typeface="微软雅黑" panose="020B0503020204020204" pitchFamily="34" charset="-122"/>
                <a:ea typeface="微软雅黑" panose="020B0503020204020204" pitchFamily="34" charset="-122"/>
              </a:rPr>
              <a:t>：</a:t>
            </a:r>
            <a:endParaRPr lang="en-US" altLang="zh-CN" sz="1200" dirty="0">
              <a:latin typeface="微软雅黑" panose="020B0503020204020204" pitchFamily="34" charset="-122"/>
              <a:ea typeface="微软雅黑" panose="020B0503020204020204" pitchFamily="34" charset="-122"/>
            </a:endParaRPr>
          </a:p>
          <a:p>
            <a:pPr marL="628650" lvl="1" indent="-171450">
              <a:buFont typeface="Arial" panose="020B0604020202020204" pitchFamily="34" charset="0"/>
              <a:buChar char="•"/>
            </a:pPr>
            <a:r>
              <a:rPr lang="zh-CN" altLang="en-US" sz="1200" dirty="0">
                <a:latin typeface="微软雅黑" panose="020B0503020204020204" pitchFamily="34" charset="-122"/>
                <a:ea typeface="微软雅黑" panose="020B0503020204020204" pitchFamily="34" charset="-122"/>
              </a:rPr>
              <a:t>同步：线程中获取同步锁，但是资源已经被其他线程锁定时，进入</a:t>
            </a:r>
            <a:r>
              <a:rPr lang="en-US" altLang="zh-CN" sz="1200" dirty="0">
                <a:latin typeface="微软雅黑" panose="020B0503020204020204" pitchFamily="34" charset="-122"/>
                <a:ea typeface="微软雅黑" panose="020B0503020204020204" pitchFamily="34" charset="-122"/>
              </a:rPr>
              <a:t>Locked</a:t>
            </a:r>
            <a:r>
              <a:rPr lang="zh-CN" altLang="en-US" sz="1200" dirty="0">
                <a:latin typeface="微软雅黑" panose="020B0503020204020204" pitchFamily="34" charset="-122"/>
                <a:ea typeface="微软雅黑" panose="020B0503020204020204" pitchFamily="34" charset="-122"/>
              </a:rPr>
              <a:t>状态，直到该资源可获取（获取的顺序由</a:t>
            </a:r>
            <a:r>
              <a:rPr lang="en-US" altLang="zh-CN" sz="1200" dirty="0">
                <a:latin typeface="微软雅黑" panose="020B0503020204020204" pitchFamily="34" charset="-122"/>
                <a:ea typeface="微软雅黑" panose="020B0503020204020204" pitchFamily="34" charset="-122"/>
              </a:rPr>
              <a:t>Lock</a:t>
            </a:r>
            <a:r>
              <a:rPr lang="zh-CN" altLang="en-US" sz="1200" dirty="0">
                <a:latin typeface="微软雅黑" panose="020B0503020204020204" pitchFamily="34" charset="-122"/>
                <a:ea typeface="微软雅黑" panose="020B0503020204020204" pitchFamily="34" charset="-122"/>
              </a:rPr>
              <a:t>队列控制）</a:t>
            </a:r>
            <a:endParaRPr lang="en-US" altLang="zh-CN" sz="1200" dirty="0">
              <a:latin typeface="微软雅黑" panose="020B0503020204020204" pitchFamily="34" charset="-122"/>
              <a:ea typeface="微软雅黑" panose="020B0503020204020204" pitchFamily="34" charset="-122"/>
            </a:endParaRPr>
          </a:p>
          <a:p>
            <a:pPr marL="628650" lvl="1" indent="-171450">
              <a:buFont typeface="Arial" panose="020B0604020202020204" pitchFamily="34" charset="0"/>
              <a:buChar char="•"/>
            </a:pPr>
            <a:r>
              <a:rPr lang="zh-CN" altLang="en-US" sz="1200" dirty="0">
                <a:latin typeface="微软雅黑" panose="020B0503020204020204" pitchFamily="34" charset="-122"/>
                <a:ea typeface="微软雅黑" panose="020B0503020204020204" pitchFamily="34" charset="-122"/>
              </a:rPr>
              <a:t>睡眠：线程运行</a:t>
            </a:r>
            <a:r>
              <a:rPr lang="en-US" altLang="zh-CN" sz="1200" dirty="0">
                <a:latin typeface="微软雅黑" panose="020B0503020204020204" pitchFamily="34" charset="-122"/>
                <a:ea typeface="微软雅黑" panose="020B0503020204020204" pitchFamily="34" charset="-122"/>
              </a:rPr>
              <a:t>sleep()</a:t>
            </a:r>
            <a:r>
              <a:rPr lang="zh-CN" altLang="en-US" sz="1200" dirty="0">
                <a:latin typeface="微软雅黑" panose="020B0503020204020204" pitchFamily="34" charset="-122"/>
                <a:ea typeface="微软雅黑" panose="020B0503020204020204" pitchFamily="34" charset="-122"/>
              </a:rPr>
              <a:t>或</a:t>
            </a:r>
            <a:r>
              <a:rPr lang="en-US" altLang="zh-CN" sz="1200" dirty="0">
                <a:latin typeface="微软雅黑" panose="020B0503020204020204" pitchFamily="34" charset="-122"/>
                <a:ea typeface="微软雅黑" panose="020B0503020204020204" pitchFamily="34" charset="-122"/>
              </a:rPr>
              <a:t>join()</a:t>
            </a:r>
            <a:r>
              <a:rPr lang="zh-CN" altLang="en-US" sz="1200" dirty="0">
                <a:latin typeface="微软雅黑" panose="020B0503020204020204" pitchFamily="34" charset="-122"/>
                <a:ea typeface="微软雅黑" panose="020B0503020204020204" pitchFamily="34" charset="-122"/>
              </a:rPr>
              <a:t>方法后，线程进入</a:t>
            </a:r>
            <a:r>
              <a:rPr lang="en-US" altLang="zh-CN" sz="1200" dirty="0">
                <a:latin typeface="微软雅黑" panose="020B0503020204020204" pitchFamily="34" charset="-122"/>
                <a:ea typeface="微软雅黑" panose="020B0503020204020204" pitchFamily="34" charset="-122"/>
              </a:rPr>
              <a:t>Sleeping</a:t>
            </a:r>
            <a:r>
              <a:rPr lang="zh-CN" altLang="en-US" sz="1200" dirty="0">
                <a:latin typeface="微软雅黑" panose="020B0503020204020204" pitchFamily="34" charset="-122"/>
                <a:ea typeface="微软雅黑" panose="020B0503020204020204" pitchFamily="34" charset="-122"/>
              </a:rPr>
              <a:t>状态。区别在于</a:t>
            </a:r>
            <a:r>
              <a:rPr lang="en-US" altLang="zh-CN" sz="1200" dirty="0">
                <a:latin typeface="微软雅黑" panose="020B0503020204020204" pitchFamily="34" charset="-122"/>
                <a:ea typeface="微软雅黑" panose="020B0503020204020204" pitchFamily="34" charset="-122"/>
              </a:rPr>
              <a:t>sleep</a:t>
            </a:r>
            <a:r>
              <a:rPr lang="zh-CN" altLang="en-US" sz="1200" dirty="0">
                <a:latin typeface="微软雅黑" panose="020B0503020204020204" pitchFamily="34" charset="-122"/>
                <a:ea typeface="微软雅黑" panose="020B0503020204020204" pitchFamily="34" charset="-122"/>
              </a:rPr>
              <a:t>等待固定的间，而</a:t>
            </a:r>
            <a:r>
              <a:rPr lang="en-US" altLang="zh-CN" sz="1200" dirty="0">
                <a:latin typeface="微软雅黑" panose="020B0503020204020204" pitchFamily="34" charset="-122"/>
                <a:ea typeface="微软雅黑" panose="020B0503020204020204" pitchFamily="34" charset="-122"/>
              </a:rPr>
              <a:t>join</a:t>
            </a:r>
            <a:r>
              <a:rPr lang="zh-CN" altLang="en-US" sz="1200" dirty="0">
                <a:latin typeface="微软雅黑" panose="020B0503020204020204" pitchFamily="34" charset="-122"/>
                <a:ea typeface="微软雅黑" panose="020B0503020204020204" pitchFamily="34" charset="-122"/>
              </a:rPr>
              <a:t>是等待子线程执行完。当然</a:t>
            </a:r>
            <a:r>
              <a:rPr lang="en-US" altLang="zh-CN" sz="1200" dirty="0">
                <a:latin typeface="微软雅黑" panose="020B0503020204020204" pitchFamily="34" charset="-122"/>
                <a:ea typeface="微软雅黑" panose="020B0503020204020204" pitchFamily="34" charset="-122"/>
              </a:rPr>
              <a:t>join</a:t>
            </a:r>
            <a:r>
              <a:rPr lang="zh-CN" altLang="en-US" sz="1200" dirty="0">
                <a:latin typeface="微软雅黑" panose="020B0503020204020204" pitchFamily="34" charset="-122"/>
                <a:ea typeface="微软雅黑" panose="020B0503020204020204" pitchFamily="34" charset="-122"/>
              </a:rPr>
              <a:t>也可以指定一个“超时时间”。从语义上来说，如果两个线程</a:t>
            </a:r>
            <a:r>
              <a:rPr lang="en-US" altLang="zh-CN" sz="1200" dirty="0">
                <a:latin typeface="微软雅黑" panose="020B0503020204020204" pitchFamily="34" charset="-122"/>
                <a:ea typeface="微软雅黑" panose="020B0503020204020204" pitchFamily="34" charset="-122"/>
              </a:rPr>
              <a:t>a</a:t>
            </a:r>
            <a:r>
              <a:rPr lang="zh-CN" altLang="en-US" sz="1200" dirty="0">
                <a:latin typeface="微软雅黑" panose="020B0503020204020204" pitchFamily="34" charset="-122"/>
                <a:ea typeface="微软雅黑" panose="020B0503020204020204" pitchFamily="34" charset="-122"/>
              </a:rPr>
              <a:t>，</a:t>
            </a:r>
            <a:r>
              <a:rPr lang="en-US" altLang="zh-CN" sz="1200" dirty="0">
                <a:latin typeface="微软雅黑" panose="020B0503020204020204" pitchFamily="34" charset="-122"/>
                <a:ea typeface="微软雅黑" panose="020B0503020204020204" pitchFamily="34" charset="-122"/>
              </a:rPr>
              <a:t>b,</a:t>
            </a:r>
            <a:r>
              <a:rPr lang="zh-CN" altLang="en-US" sz="1200" dirty="0">
                <a:latin typeface="微软雅黑" panose="020B0503020204020204" pitchFamily="34" charset="-122"/>
                <a:ea typeface="微软雅黑" panose="020B0503020204020204" pitchFamily="34" charset="-122"/>
              </a:rPr>
              <a:t>在</a:t>
            </a:r>
            <a:r>
              <a:rPr lang="en-US" altLang="zh-CN" sz="1200" dirty="0">
                <a:latin typeface="微软雅黑" panose="020B0503020204020204" pitchFamily="34" charset="-122"/>
                <a:ea typeface="微软雅黑" panose="020B0503020204020204" pitchFamily="34" charset="-122"/>
              </a:rPr>
              <a:t>a</a:t>
            </a:r>
            <a:r>
              <a:rPr lang="zh-CN" altLang="en-US" sz="1200" dirty="0">
                <a:latin typeface="微软雅黑" panose="020B0503020204020204" pitchFamily="34" charset="-122"/>
                <a:ea typeface="微软雅黑" panose="020B0503020204020204" pitchFamily="34" charset="-122"/>
              </a:rPr>
              <a:t>中调用</a:t>
            </a:r>
            <a:r>
              <a:rPr lang="en-US" altLang="zh-CN" sz="1200" dirty="0">
                <a:latin typeface="微软雅黑" panose="020B0503020204020204" pitchFamily="34" charset="-122"/>
                <a:ea typeface="微软雅黑" panose="020B0503020204020204" pitchFamily="34" charset="-122"/>
              </a:rPr>
              <a:t>b.join()</a:t>
            </a:r>
            <a:r>
              <a:rPr lang="zh-CN" altLang="en-US" sz="1200" dirty="0">
                <a:latin typeface="微软雅黑" panose="020B0503020204020204" pitchFamily="34" charset="-122"/>
                <a:ea typeface="微软雅黑" panose="020B0503020204020204" pitchFamily="34" charset="-122"/>
              </a:rPr>
              <a:t>，相当于合并</a:t>
            </a:r>
            <a:r>
              <a:rPr lang="en-US" altLang="zh-CN" sz="1200" dirty="0">
                <a:latin typeface="微软雅黑" panose="020B0503020204020204" pitchFamily="34" charset="-122"/>
                <a:ea typeface="微软雅黑" panose="020B0503020204020204" pitchFamily="34" charset="-122"/>
              </a:rPr>
              <a:t>(join)</a:t>
            </a:r>
            <a:r>
              <a:rPr lang="zh-CN" altLang="en-US" sz="1200" dirty="0">
                <a:latin typeface="微软雅黑" panose="020B0503020204020204" pitchFamily="34" charset="-122"/>
                <a:ea typeface="微软雅黑" panose="020B0503020204020204" pitchFamily="34" charset="-122"/>
              </a:rPr>
              <a:t>成一个线程。最常见的情况是在主线程中</a:t>
            </a:r>
            <a:r>
              <a:rPr lang="en-US" altLang="zh-CN" sz="1200" dirty="0">
                <a:latin typeface="微软雅黑" panose="020B0503020204020204" pitchFamily="34" charset="-122"/>
                <a:ea typeface="微软雅黑" panose="020B0503020204020204" pitchFamily="34" charset="-122"/>
              </a:rPr>
              <a:t>join</a:t>
            </a:r>
            <a:r>
              <a:rPr lang="zh-CN" altLang="en-US" sz="1200" dirty="0">
                <a:latin typeface="微软雅黑" panose="020B0503020204020204" pitchFamily="34" charset="-122"/>
                <a:ea typeface="微软雅黑" panose="020B0503020204020204" pitchFamily="34" charset="-122"/>
              </a:rPr>
              <a:t>所有的子线程。</a:t>
            </a:r>
            <a:endParaRPr lang="en-US" altLang="zh-CN" sz="1200" dirty="0">
              <a:latin typeface="微软雅黑" panose="020B0503020204020204" pitchFamily="34" charset="-122"/>
              <a:ea typeface="微软雅黑" panose="020B0503020204020204" pitchFamily="34" charset="-122"/>
            </a:endParaRPr>
          </a:p>
          <a:p>
            <a:pPr marL="628650" lvl="1" indent="-171450">
              <a:buFont typeface="Arial" panose="020B0604020202020204" pitchFamily="34" charset="0"/>
              <a:buChar char="•"/>
            </a:pPr>
            <a:r>
              <a:rPr lang="zh-CN" altLang="en-US" sz="1200" dirty="0">
                <a:latin typeface="微软雅黑" panose="020B0503020204020204" pitchFamily="34" charset="-122"/>
                <a:ea typeface="微软雅黑" panose="020B0503020204020204" pitchFamily="34" charset="-122"/>
              </a:rPr>
              <a:t>等待：线程中执行</a:t>
            </a:r>
            <a:r>
              <a:rPr lang="en-US" altLang="zh-CN" sz="1200" dirty="0">
                <a:latin typeface="微软雅黑" panose="020B0503020204020204" pitchFamily="34" charset="-122"/>
                <a:ea typeface="微软雅黑" panose="020B0503020204020204" pitchFamily="34" charset="-122"/>
              </a:rPr>
              <a:t>wait()</a:t>
            </a:r>
            <a:r>
              <a:rPr lang="zh-CN" altLang="en-US" sz="1200" dirty="0">
                <a:latin typeface="微软雅黑" panose="020B0503020204020204" pitchFamily="34" charset="-122"/>
                <a:ea typeface="微软雅黑" panose="020B0503020204020204" pitchFamily="34" charset="-122"/>
              </a:rPr>
              <a:t>方法后，线程进入</a:t>
            </a:r>
            <a:r>
              <a:rPr lang="en-US" altLang="zh-CN" sz="1200" dirty="0">
                <a:latin typeface="微软雅黑" panose="020B0503020204020204" pitchFamily="34" charset="-122"/>
                <a:ea typeface="微软雅黑" panose="020B0503020204020204" pitchFamily="34" charset="-122"/>
              </a:rPr>
              <a:t>Waiting</a:t>
            </a:r>
            <a:r>
              <a:rPr lang="zh-CN" altLang="en-US" sz="1200" dirty="0">
                <a:latin typeface="微软雅黑" panose="020B0503020204020204" pitchFamily="34" charset="-122"/>
                <a:ea typeface="微软雅黑" panose="020B0503020204020204" pitchFamily="34" charset="-122"/>
              </a:rPr>
              <a:t>状态，等待其他线程的通知</a:t>
            </a:r>
            <a:r>
              <a:rPr lang="en-US" altLang="zh-CN" sz="1200" dirty="0">
                <a:latin typeface="微软雅黑" panose="020B0503020204020204" pitchFamily="34" charset="-122"/>
                <a:ea typeface="微软雅黑" panose="020B0503020204020204" pitchFamily="34" charset="-122"/>
              </a:rPr>
              <a:t>(notify</a:t>
            </a:r>
            <a:r>
              <a:rPr lang="zh-CN" altLang="en-US" sz="1200" dirty="0">
                <a:latin typeface="微软雅黑" panose="020B0503020204020204" pitchFamily="34" charset="-122"/>
                <a:ea typeface="微软雅黑" panose="020B0503020204020204" pitchFamily="34" charset="-122"/>
              </a:rPr>
              <a:t>）。</a:t>
            </a:r>
          </a:p>
        </p:txBody>
      </p:sp>
      <p:sp>
        <p:nvSpPr>
          <p:cNvPr id="15" name="矩形 25"/>
          <p:cNvSpPr/>
          <p:nvPr/>
        </p:nvSpPr>
        <p:spPr>
          <a:xfrm>
            <a:off x="730446" y="4177372"/>
            <a:ext cx="877163" cy="313932"/>
          </a:xfrm>
          <a:prstGeom prst="rect">
            <a:avLst/>
          </a:prstGeom>
          <a:noFill/>
          <a:ln w="9525">
            <a:noFill/>
          </a:ln>
        </p:spPr>
        <p:txBody>
          <a:bodyPr wrap="none" anchor="t">
            <a:spAutoFit/>
          </a:bodyPr>
          <a:lstStyle/>
          <a:p>
            <a:pPr eaLnBrk="0" hangingPunct="0">
              <a:lnSpc>
                <a:spcPct val="80000"/>
              </a:lnSpc>
            </a:pPr>
            <a:r>
              <a:rPr lang="zh-CN" altLang="en-US" dirty="0">
                <a:solidFill>
                  <a:srgbClr val="C80000"/>
                </a:solidFill>
                <a:latin typeface="微软雅黑" panose="020B0503020204020204" pitchFamily="34" charset="-122"/>
                <a:ea typeface="微软雅黑" panose="020B0503020204020204" pitchFamily="34" charset="-122"/>
                <a:sym typeface="微软雅黑" panose="020B0503020204020204" pitchFamily="34" charset="-122"/>
              </a:rPr>
              <a:t>说明：</a:t>
            </a:r>
          </a:p>
        </p:txBody>
      </p:sp>
      <p:pic>
        <p:nvPicPr>
          <p:cNvPr id="17" name="图片 16"/>
          <p:cNvPicPr>
            <a:picLocks noChangeAspect="1"/>
          </p:cNvPicPr>
          <p:nvPr/>
        </p:nvPicPr>
        <p:blipFill>
          <a:blip r:embed="rId2"/>
          <a:stretch>
            <a:fillRect/>
          </a:stretch>
        </p:blipFill>
        <p:spPr>
          <a:xfrm>
            <a:off x="2709215" y="1523958"/>
            <a:ext cx="6791325" cy="265747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标题 1"/>
          <p:cNvSpPr txBox="1"/>
          <p:nvPr/>
        </p:nvSpPr>
        <p:spPr>
          <a:xfrm>
            <a:off x="3944591" y="1496473"/>
            <a:ext cx="4302818" cy="569913"/>
          </a:xfrm>
          <a:prstGeom prst="rect">
            <a:avLst/>
          </a:prstGeom>
          <a:noFill/>
          <a:ln w="9525">
            <a:noFill/>
          </a:ln>
        </p:spPr>
        <p:txBody>
          <a:bodyPr lIns="102870" tIns="51435" rIns="102870" bIns="51435" anchor="ctr"/>
          <a:lstStyle/>
          <a:p>
            <a:pPr marL="1028700" indent="-1028700" algn="ctr" defTabSz="914400"/>
            <a:r>
              <a:rPr lang="zh-CN" altLang="en-US" sz="3600" dirty="0">
                <a:solidFill>
                  <a:srgbClr val="D4273E"/>
                </a:solidFill>
                <a:latin typeface="微软雅黑" panose="020B0503020204020204" pitchFamily="34" charset="-122"/>
                <a:ea typeface="微软雅黑" panose="020B0503020204020204" pitchFamily="34" charset="-122"/>
                <a:sym typeface="Calibri" panose="020F0502020204030204" pitchFamily="34" charset="0"/>
              </a:rPr>
              <a:t>小结</a:t>
            </a:r>
            <a:endParaRPr lang="zh-CN" altLang="zh-CN" sz="3600" dirty="0">
              <a:solidFill>
                <a:srgbClr val="D4273E"/>
              </a:solidFill>
              <a:latin typeface="微软雅黑" panose="020B0503020204020204" pitchFamily="34" charset="-122"/>
              <a:ea typeface="微软雅黑" panose="020B0503020204020204" pitchFamily="34" charset="-122"/>
              <a:sym typeface="Calibri" panose="020F0502020204030204" pitchFamily="34" charset="0"/>
            </a:endParaRPr>
          </a:p>
        </p:txBody>
      </p:sp>
      <p:sp>
        <p:nvSpPr>
          <p:cNvPr id="23" name="矩形 34"/>
          <p:cNvSpPr/>
          <p:nvPr/>
        </p:nvSpPr>
        <p:spPr>
          <a:xfrm>
            <a:off x="5780365" y="2186095"/>
            <a:ext cx="666750" cy="46038"/>
          </a:xfrm>
          <a:prstGeom prst="rect">
            <a:avLst/>
          </a:prstGeom>
          <a:solidFill>
            <a:srgbClr val="D4273E"/>
          </a:solidFill>
          <a:ln w="9525">
            <a:noFill/>
          </a:ln>
        </p:spPr>
        <p:txBody>
          <a:bodyPr anchor="t"/>
          <a:lstStyle/>
          <a:p>
            <a:pPr eaLnBrk="0" hangingPunct="0"/>
            <a:endParaRPr lang="zh-CN" altLang="en-US" dirty="0">
              <a:solidFill>
                <a:srgbClr val="00B050"/>
              </a:solidFill>
              <a:latin typeface="Calibri" panose="020F0502020204030204" pitchFamily="34" charset="0"/>
              <a:ea typeface="宋体" panose="02010600030101010101" pitchFamily="2" charset="-122"/>
            </a:endParaRPr>
          </a:p>
        </p:txBody>
      </p:sp>
      <p:graphicFrame>
        <p:nvGraphicFramePr>
          <p:cNvPr id="3" name="图示 2"/>
          <p:cNvGraphicFramePr/>
          <p:nvPr/>
        </p:nvGraphicFramePr>
        <p:xfrm>
          <a:off x="3048000" y="2986842"/>
          <a:ext cx="6096000" cy="17543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descr="1111.png"/>
          <p:cNvPicPr>
            <a:picLocks noChangeAspect="1"/>
          </p:cNvPicPr>
          <p:nvPr/>
        </p:nvPicPr>
        <p:blipFill>
          <a:blip r:embed="rId2"/>
          <a:stretch>
            <a:fillRect/>
          </a:stretch>
        </p:blipFill>
        <p:spPr>
          <a:xfrm>
            <a:off x="3195638" y="523875"/>
            <a:ext cx="5800725" cy="5810250"/>
          </a:xfrm>
          <a:prstGeom prst="rect">
            <a:avLst/>
          </a:prstGeom>
          <a:noFill/>
          <a:ln w="9525">
            <a:noFill/>
          </a:ln>
        </p:spPr>
      </p:pic>
      <p:grpSp>
        <p:nvGrpSpPr>
          <p:cNvPr id="2" name="组合 7"/>
          <p:cNvGrpSpPr/>
          <p:nvPr/>
        </p:nvGrpSpPr>
        <p:grpSpPr>
          <a:xfrm>
            <a:off x="4028768" y="3021013"/>
            <a:ext cx="4134465" cy="679450"/>
            <a:chOff x="3241254" y="3409950"/>
            <a:chExt cx="4136215" cy="679450"/>
          </a:xfrm>
        </p:grpSpPr>
        <p:sp>
          <p:nvSpPr>
            <p:cNvPr id="6" name="矩形 6"/>
            <p:cNvSpPr/>
            <p:nvPr/>
          </p:nvSpPr>
          <p:spPr>
            <a:xfrm>
              <a:off x="4975979" y="4043681"/>
              <a:ext cx="666750" cy="45719"/>
            </a:xfrm>
            <a:prstGeom prst="rect">
              <a:avLst/>
            </a:prstGeom>
            <a:solidFill>
              <a:srgbClr val="D4273E"/>
            </a:solidFill>
            <a:ln w="9525">
              <a:noFill/>
            </a:ln>
          </p:spPr>
          <p:txBody>
            <a:bodyPr anchor="t"/>
            <a:lstStyle/>
            <a:p>
              <a:pPr algn="ctr" eaLnBrk="0" hangingPunct="0"/>
              <a:endParaRPr lang="zh-CN" altLang="en-US" dirty="0">
                <a:solidFill>
                  <a:schemeClr val="bg1"/>
                </a:solidFill>
                <a:latin typeface="Calibri" panose="020F0502020204030204" pitchFamily="34" charset="0"/>
                <a:ea typeface="宋体" panose="02010600030101010101" pitchFamily="2" charset="-122"/>
              </a:endParaRPr>
            </a:p>
          </p:txBody>
        </p:sp>
        <p:sp>
          <p:nvSpPr>
            <p:cNvPr id="7" name="矩形 3"/>
            <p:cNvSpPr/>
            <p:nvPr/>
          </p:nvSpPr>
          <p:spPr>
            <a:xfrm>
              <a:off x="3241254" y="3409950"/>
              <a:ext cx="4136215" cy="523220"/>
            </a:xfrm>
            <a:prstGeom prst="rect">
              <a:avLst/>
            </a:prstGeom>
            <a:noFill/>
            <a:ln w="9525">
              <a:noFill/>
            </a:ln>
          </p:spPr>
          <p:txBody>
            <a:bodyPr wrap="none" anchor="t">
              <a:spAutoFit/>
            </a:bodyPr>
            <a:lstStyle/>
            <a:p>
              <a:pPr algn="ctr" eaLnBrk="0" hangingPunct="0"/>
              <a:r>
                <a:rPr lang="zh-CN" altLang="en-US" sz="2800">
                  <a:solidFill>
                    <a:srgbClr val="D4273E"/>
                  </a:solidFill>
                  <a:latin typeface="微软雅黑" panose="020B0503020204020204" pitchFamily="34" charset="-122"/>
                  <a:ea typeface="微软雅黑" panose="020B0503020204020204" pitchFamily="34" charset="-122"/>
                  <a:sym typeface="微软雅黑" panose="020B0503020204020204" pitchFamily="34" charset="-122"/>
                </a:rPr>
                <a:t>多线程共享全局变量验证</a:t>
              </a: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txBox="1"/>
          <p:nvPr/>
        </p:nvSpPr>
        <p:spPr>
          <a:xfrm>
            <a:off x="3895274" y="722423"/>
            <a:ext cx="4401451" cy="541337"/>
          </a:xfrm>
          <a:prstGeom prst="rect">
            <a:avLst/>
          </a:prstGeom>
          <a:noFill/>
          <a:ln w="9525">
            <a:noFill/>
          </a:ln>
        </p:spPr>
        <p:txBody>
          <a:bodyPr lIns="102870" tIns="51435" rIns="102870" bIns="51435" anchor="ctr"/>
          <a:lstStyle/>
          <a:p>
            <a:pPr marL="1028700" indent="-1028700" algn="ctr"/>
            <a:r>
              <a:rPr lang="zh-CN" altLang="en-US" sz="3600" dirty="0">
                <a:solidFill>
                  <a:srgbClr val="D4273E"/>
                </a:solidFill>
                <a:latin typeface="微软雅黑" panose="020B0503020204020204" pitchFamily="34" charset="-122"/>
                <a:ea typeface="微软雅黑" panose="020B0503020204020204" pitchFamily="34" charset="-122"/>
                <a:sym typeface="Calibri" panose="020F0502020204030204" pitchFamily="34" charset="0"/>
              </a:rPr>
              <a:t>普通全局变量</a:t>
            </a:r>
            <a:endParaRPr lang="zh-CN" altLang="zh-CN" sz="3600" dirty="0">
              <a:solidFill>
                <a:srgbClr val="D4273E"/>
              </a:solidFill>
              <a:latin typeface="微软雅黑" panose="020B0503020204020204" pitchFamily="34" charset="-122"/>
              <a:ea typeface="微软雅黑" panose="020B0503020204020204" pitchFamily="34" charset="-122"/>
              <a:sym typeface="Calibri" panose="020F0502020204030204" pitchFamily="34" charset="0"/>
            </a:endParaRPr>
          </a:p>
        </p:txBody>
      </p:sp>
      <p:pic>
        <p:nvPicPr>
          <p:cNvPr id="11" name="图片 10"/>
          <p:cNvPicPr>
            <a:picLocks noChangeAspect="1"/>
          </p:cNvPicPr>
          <p:nvPr/>
        </p:nvPicPr>
        <p:blipFill>
          <a:blip r:embed="rId2"/>
          <a:stretch>
            <a:fillRect/>
          </a:stretch>
        </p:blipFill>
        <p:spPr>
          <a:xfrm>
            <a:off x="1408868" y="1718892"/>
            <a:ext cx="4171950" cy="3952875"/>
          </a:xfrm>
          <a:prstGeom prst="rect">
            <a:avLst/>
          </a:prstGeom>
        </p:spPr>
      </p:pic>
      <p:sp>
        <p:nvSpPr>
          <p:cNvPr id="19" name="右箭头 18"/>
          <p:cNvSpPr/>
          <p:nvPr/>
        </p:nvSpPr>
        <p:spPr>
          <a:xfrm>
            <a:off x="5859262" y="3476717"/>
            <a:ext cx="852256" cy="4372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p:cNvPicPr>
            <a:picLocks noChangeAspect="1"/>
          </p:cNvPicPr>
          <p:nvPr/>
        </p:nvPicPr>
        <p:blipFill>
          <a:blip r:embed="rId3"/>
          <a:stretch>
            <a:fillRect/>
          </a:stretch>
        </p:blipFill>
        <p:spPr>
          <a:xfrm>
            <a:off x="6989962" y="3409116"/>
            <a:ext cx="2162175" cy="50482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p:nvPr/>
        </p:nvSpPr>
        <p:spPr>
          <a:xfrm>
            <a:off x="3025760" y="861933"/>
            <a:ext cx="6158236" cy="406020"/>
          </a:xfrm>
          <a:prstGeom prst="rect">
            <a:avLst/>
          </a:prstGeom>
          <a:noFill/>
          <a:ln w="9525">
            <a:noFill/>
          </a:ln>
        </p:spPr>
        <p:txBody>
          <a:bodyPr lIns="102870" tIns="51435" rIns="102870" bIns="51435" anchor="ctr"/>
          <a:lstStyle/>
          <a:p>
            <a:pPr marL="1028700" indent="-1028700" algn="ctr"/>
            <a:r>
              <a:rPr lang="zh-CN" altLang="en-US" sz="3600" dirty="0">
                <a:solidFill>
                  <a:srgbClr val="D4273E"/>
                </a:solidFill>
                <a:latin typeface="微软雅黑" panose="020B0503020204020204" pitchFamily="34" charset="-122"/>
                <a:ea typeface="微软雅黑" panose="020B0503020204020204" pitchFamily="34" charset="-122"/>
                <a:sym typeface="Calibri" panose="020F0502020204030204" pitchFamily="34" charset="0"/>
              </a:rPr>
              <a:t>列表当做实参传递到线程中</a:t>
            </a:r>
            <a:endParaRPr lang="zh-CN" altLang="zh-CN" sz="3600" dirty="0">
              <a:solidFill>
                <a:srgbClr val="D4273E"/>
              </a:solidFill>
              <a:latin typeface="微软雅黑" panose="020B0503020204020204" pitchFamily="34" charset="-122"/>
              <a:ea typeface="微软雅黑" panose="020B0503020204020204" pitchFamily="34" charset="-122"/>
              <a:sym typeface="Calibri" panose="020F0502020204030204" pitchFamily="34" charset="0"/>
            </a:endParaRPr>
          </a:p>
        </p:txBody>
      </p:sp>
      <p:sp>
        <p:nvSpPr>
          <p:cNvPr id="7" name="矩形 34"/>
          <p:cNvSpPr/>
          <p:nvPr/>
        </p:nvSpPr>
        <p:spPr>
          <a:xfrm>
            <a:off x="5762625" y="1583626"/>
            <a:ext cx="666750" cy="46038"/>
          </a:xfrm>
          <a:prstGeom prst="rect">
            <a:avLst/>
          </a:prstGeom>
          <a:solidFill>
            <a:srgbClr val="D4273E"/>
          </a:solidFill>
          <a:ln w="9525">
            <a:noFill/>
          </a:ln>
        </p:spPr>
        <p:txBody>
          <a:bodyPr anchor="t"/>
          <a:lstStyle/>
          <a:p>
            <a:pPr eaLnBrk="0" hangingPunct="0"/>
            <a:endParaRPr lang="zh-CN" altLang="en-US" dirty="0">
              <a:solidFill>
                <a:srgbClr val="00B050"/>
              </a:solidFill>
              <a:latin typeface="Calibri" panose="020F0502020204030204" pitchFamily="34" charset="0"/>
              <a:ea typeface="宋体" panose="02010600030101010101" pitchFamily="2" charset="-122"/>
            </a:endParaRPr>
          </a:p>
        </p:txBody>
      </p:sp>
      <p:pic>
        <p:nvPicPr>
          <p:cNvPr id="16" name="图片 15"/>
          <p:cNvPicPr>
            <a:picLocks noChangeAspect="1"/>
          </p:cNvPicPr>
          <p:nvPr/>
        </p:nvPicPr>
        <p:blipFill>
          <a:blip r:embed="rId2"/>
          <a:stretch>
            <a:fillRect/>
          </a:stretch>
        </p:blipFill>
        <p:spPr>
          <a:xfrm>
            <a:off x="913753" y="1971971"/>
            <a:ext cx="5191125" cy="3971925"/>
          </a:xfrm>
          <a:prstGeom prst="rect">
            <a:avLst/>
          </a:prstGeom>
        </p:spPr>
      </p:pic>
      <p:pic>
        <p:nvPicPr>
          <p:cNvPr id="17" name="图片 16"/>
          <p:cNvPicPr>
            <a:picLocks noChangeAspect="1"/>
          </p:cNvPicPr>
          <p:nvPr/>
        </p:nvPicPr>
        <p:blipFill>
          <a:blip r:embed="rId3"/>
          <a:stretch>
            <a:fillRect/>
          </a:stretch>
        </p:blipFill>
        <p:spPr>
          <a:xfrm>
            <a:off x="7331383" y="3741032"/>
            <a:ext cx="2571750" cy="504825"/>
          </a:xfrm>
          <a:prstGeom prst="rect">
            <a:avLst/>
          </a:prstGeom>
        </p:spPr>
      </p:pic>
      <p:sp>
        <p:nvSpPr>
          <p:cNvPr id="18" name="右箭头 17"/>
          <p:cNvSpPr/>
          <p:nvPr/>
        </p:nvSpPr>
        <p:spPr>
          <a:xfrm>
            <a:off x="6260930" y="3775339"/>
            <a:ext cx="914400" cy="4350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descr="1111.png"/>
          <p:cNvPicPr>
            <a:picLocks noChangeAspect="1"/>
          </p:cNvPicPr>
          <p:nvPr/>
        </p:nvPicPr>
        <p:blipFill>
          <a:blip r:embed="rId2"/>
          <a:stretch>
            <a:fillRect/>
          </a:stretch>
        </p:blipFill>
        <p:spPr>
          <a:xfrm>
            <a:off x="3195638" y="523875"/>
            <a:ext cx="5800725" cy="5810250"/>
          </a:xfrm>
          <a:prstGeom prst="rect">
            <a:avLst/>
          </a:prstGeom>
          <a:noFill/>
          <a:ln w="9525">
            <a:noFill/>
          </a:ln>
        </p:spPr>
      </p:pic>
      <p:grpSp>
        <p:nvGrpSpPr>
          <p:cNvPr id="2" name="组合 7"/>
          <p:cNvGrpSpPr/>
          <p:nvPr/>
        </p:nvGrpSpPr>
        <p:grpSpPr>
          <a:xfrm>
            <a:off x="5644594" y="3021013"/>
            <a:ext cx="902811" cy="679450"/>
            <a:chOff x="4857762" y="3409950"/>
            <a:chExt cx="903193" cy="679450"/>
          </a:xfrm>
        </p:grpSpPr>
        <p:sp>
          <p:nvSpPr>
            <p:cNvPr id="6" name="矩形 6"/>
            <p:cNvSpPr/>
            <p:nvPr/>
          </p:nvSpPr>
          <p:spPr>
            <a:xfrm>
              <a:off x="4975979" y="4043681"/>
              <a:ext cx="666750" cy="45719"/>
            </a:xfrm>
            <a:prstGeom prst="rect">
              <a:avLst/>
            </a:prstGeom>
            <a:solidFill>
              <a:srgbClr val="D4273E"/>
            </a:solidFill>
            <a:ln w="9525">
              <a:noFill/>
            </a:ln>
          </p:spPr>
          <p:txBody>
            <a:bodyPr anchor="t"/>
            <a:lstStyle/>
            <a:p>
              <a:pPr algn="ctr" eaLnBrk="0" hangingPunct="0"/>
              <a:endParaRPr lang="zh-CN" altLang="en-US" dirty="0">
                <a:solidFill>
                  <a:schemeClr val="bg1"/>
                </a:solidFill>
                <a:latin typeface="Calibri" panose="020F0502020204030204" pitchFamily="34" charset="0"/>
                <a:ea typeface="宋体" panose="02010600030101010101" pitchFamily="2" charset="-122"/>
              </a:endParaRPr>
            </a:p>
          </p:txBody>
        </p:sp>
        <p:sp>
          <p:nvSpPr>
            <p:cNvPr id="7" name="矩形 3"/>
            <p:cNvSpPr/>
            <p:nvPr/>
          </p:nvSpPr>
          <p:spPr>
            <a:xfrm>
              <a:off x="4857762" y="3409950"/>
              <a:ext cx="903193" cy="523220"/>
            </a:xfrm>
            <a:prstGeom prst="rect">
              <a:avLst/>
            </a:prstGeom>
            <a:noFill/>
            <a:ln w="9525">
              <a:noFill/>
            </a:ln>
          </p:spPr>
          <p:txBody>
            <a:bodyPr wrap="none" anchor="t">
              <a:spAutoFit/>
            </a:bodyPr>
            <a:lstStyle/>
            <a:p>
              <a:pPr algn="ctr" eaLnBrk="0" hangingPunct="0"/>
              <a:r>
                <a:rPr lang="zh-CN" altLang="en-US" sz="2800" dirty="0">
                  <a:solidFill>
                    <a:srgbClr val="D4273E"/>
                  </a:solidFill>
                  <a:latin typeface="微软雅黑" panose="020B0503020204020204" pitchFamily="34" charset="-122"/>
                  <a:ea typeface="微软雅黑" panose="020B0503020204020204" pitchFamily="34" charset="-122"/>
                  <a:sym typeface="微软雅黑" panose="020B0503020204020204" pitchFamily="34" charset="-122"/>
                </a:rPr>
                <a:t>复习</a:t>
              </a:r>
              <a:endParaRPr lang="zh-CN" altLang="zh-CN" sz="2800" dirty="0">
                <a:solidFill>
                  <a:srgbClr val="D4273E"/>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图示 9"/>
          <p:cNvGraphicFramePr/>
          <p:nvPr/>
        </p:nvGraphicFramePr>
        <p:xfrm>
          <a:off x="3048000" y="2828836"/>
          <a:ext cx="6096000" cy="12003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标题 1"/>
          <p:cNvSpPr txBox="1"/>
          <p:nvPr/>
        </p:nvSpPr>
        <p:spPr>
          <a:xfrm>
            <a:off x="1235868" y="668466"/>
            <a:ext cx="9720263" cy="569913"/>
          </a:xfrm>
          <a:prstGeom prst="rect">
            <a:avLst/>
          </a:prstGeom>
          <a:noFill/>
          <a:ln w="9525">
            <a:noFill/>
          </a:ln>
        </p:spPr>
        <p:txBody>
          <a:bodyPr lIns="102870" tIns="51435" rIns="102870" bIns="51435" anchor="ctr"/>
          <a:lstStyle/>
          <a:p>
            <a:pPr marL="1028700" indent="-1028700"/>
            <a:r>
              <a:rPr lang="zh-CN" altLang="en-US" sz="2400" b="1" dirty="0">
                <a:solidFill>
                  <a:srgbClr val="D4273E"/>
                </a:solidFill>
                <a:latin typeface="微软雅黑" panose="020B0503020204020204" pitchFamily="34" charset="-122"/>
                <a:ea typeface="微软雅黑" panose="020B0503020204020204" pitchFamily="34" charset="-122"/>
                <a:sym typeface="Calibri" panose="020F0502020204030204" pitchFamily="34" charset="0"/>
              </a:rPr>
              <a:t>多线程共享全局变量带来的问题</a:t>
            </a:r>
            <a:endParaRPr lang="zh-CN" altLang="zh-CN" sz="2400" b="1" dirty="0">
              <a:solidFill>
                <a:srgbClr val="7F7F7F"/>
              </a:solidFill>
              <a:latin typeface="微软雅黑" panose="020B0503020204020204" pitchFamily="34" charset="-122"/>
              <a:ea typeface="微软雅黑" panose="020B0503020204020204" pitchFamily="34" charset="-122"/>
              <a:sym typeface="Calibri" panose="020F0502020204030204" pitchFamily="34" charset="0"/>
            </a:endParaRPr>
          </a:p>
        </p:txBody>
      </p:sp>
      <p:pic>
        <p:nvPicPr>
          <p:cNvPr id="2" name="图片 1"/>
          <p:cNvPicPr>
            <a:picLocks noChangeAspect="1"/>
          </p:cNvPicPr>
          <p:nvPr/>
        </p:nvPicPr>
        <p:blipFill>
          <a:blip r:embed="rId2"/>
          <a:stretch>
            <a:fillRect/>
          </a:stretch>
        </p:blipFill>
        <p:spPr>
          <a:xfrm>
            <a:off x="1077620" y="1353789"/>
            <a:ext cx="4514850" cy="5010150"/>
          </a:xfrm>
          <a:prstGeom prst="rect">
            <a:avLst/>
          </a:prstGeom>
        </p:spPr>
      </p:pic>
      <p:pic>
        <p:nvPicPr>
          <p:cNvPr id="3" name="图片 2"/>
          <p:cNvPicPr>
            <a:picLocks noChangeAspect="1"/>
          </p:cNvPicPr>
          <p:nvPr/>
        </p:nvPicPr>
        <p:blipFill>
          <a:blip r:embed="rId3"/>
          <a:stretch>
            <a:fillRect/>
          </a:stretch>
        </p:blipFill>
        <p:spPr>
          <a:xfrm>
            <a:off x="7111428" y="3083741"/>
            <a:ext cx="2905125" cy="742950"/>
          </a:xfrm>
          <a:prstGeom prst="rect">
            <a:avLst/>
          </a:prstGeom>
        </p:spPr>
      </p:pic>
      <p:sp>
        <p:nvSpPr>
          <p:cNvPr id="4" name="右箭头 3"/>
          <p:cNvSpPr/>
          <p:nvPr/>
        </p:nvSpPr>
        <p:spPr>
          <a:xfrm>
            <a:off x="5797095" y="3235078"/>
            <a:ext cx="790113" cy="4402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6096000" y="4423578"/>
            <a:ext cx="6096000" cy="1938992"/>
          </a:xfrm>
          <a:prstGeom prst="rect">
            <a:avLst/>
          </a:prstGeom>
        </p:spPr>
        <p:txBody>
          <a:bodyPr>
            <a:spAutoFit/>
          </a:bodyPr>
          <a:lstStyle/>
          <a:p>
            <a:r>
              <a:rPr lang="zh-CN" altLang="en-US" sz="1500" dirty="0">
                <a:solidFill>
                  <a:srgbClr val="333333"/>
                </a:solidFill>
                <a:latin typeface="微软雅黑" panose="020B0503020204020204" pitchFamily="34" charset="-122"/>
                <a:ea typeface="微软雅黑" panose="020B0503020204020204" pitchFamily="34" charset="-122"/>
              </a:rPr>
              <a:t>由于是多线程同时操作，有可能出现下面情况：</a:t>
            </a:r>
          </a:p>
          <a:p>
            <a:pPr>
              <a:buFont typeface="Arial" panose="020B0604020202020204" pitchFamily="34" charset="0"/>
              <a:buChar char="•"/>
            </a:pPr>
            <a:r>
              <a:rPr lang="zh-CN" altLang="en-US" sz="1500" dirty="0">
                <a:solidFill>
                  <a:srgbClr val="333333"/>
                </a:solidFill>
                <a:latin typeface="微软雅黑" panose="020B0503020204020204" pitchFamily="34" charset="-122"/>
                <a:ea typeface="微软雅黑" panose="020B0503020204020204" pitchFamily="34" charset="-122"/>
              </a:rPr>
              <a:t>在 </a:t>
            </a:r>
            <a:r>
              <a:rPr lang="en-US" altLang="zh-CN" sz="1500" dirty="0">
                <a:solidFill>
                  <a:srgbClr val="333333"/>
                </a:solidFill>
                <a:latin typeface="微软雅黑" panose="020B0503020204020204" pitchFamily="34" charset="-122"/>
                <a:ea typeface="微软雅黑" panose="020B0503020204020204" pitchFamily="34" charset="-122"/>
              </a:rPr>
              <a:t>g_num=0 </a:t>
            </a:r>
            <a:r>
              <a:rPr lang="zh-CN" altLang="en-US" sz="1500" dirty="0">
                <a:solidFill>
                  <a:srgbClr val="333333"/>
                </a:solidFill>
                <a:latin typeface="微软雅黑" panose="020B0503020204020204" pitchFamily="34" charset="-122"/>
                <a:ea typeface="微软雅黑" panose="020B0503020204020204" pitchFamily="34" charset="-122"/>
              </a:rPr>
              <a:t>时，</a:t>
            </a:r>
            <a:r>
              <a:rPr lang="en-US" altLang="zh-CN" sz="1500" dirty="0">
                <a:solidFill>
                  <a:srgbClr val="333333"/>
                </a:solidFill>
                <a:latin typeface="微软雅黑" panose="020B0503020204020204" pitchFamily="34" charset="-122"/>
                <a:ea typeface="微软雅黑" panose="020B0503020204020204" pitchFamily="34" charset="-122"/>
              </a:rPr>
              <a:t>t1 </a:t>
            </a:r>
            <a:r>
              <a:rPr lang="zh-CN" altLang="en-US" sz="1500" dirty="0">
                <a:solidFill>
                  <a:srgbClr val="333333"/>
                </a:solidFill>
                <a:latin typeface="微软雅黑" panose="020B0503020204020204" pitchFamily="34" charset="-122"/>
                <a:ea typeface="微软雅黑" panose="020B0503020204020204" pitchFamily="34" charset="-122"/>
              </a:rPr>
              <a:t>取得 </a:t>
            </a:r>
            <a:r>
              <a:rPr lang="en-US" altLang="zh-CN" sz="1500" dirty="0">
                <a:solidFill>
                  <a:srgbClr val="333333"/>
                </a:solidFill>
                <a:latin typeface="微软雅黑" panose="020B0503020204020204" pitchFamily="34" charset="-122"/>
                <a:ea typeface="微软雅黑" panose="020B0503020204020204" pitchFamily="34" charset="-122"/>
              </a:rPr>
              <a:t>g_num=0</a:t>
            </a:r>
            <a:r>
              <a:rPr lang="zh-CN" altLang="en-US" sz="1500" dirty="0">
                <a:solidFill>
                  <a:srgbClr val="333333"/>
                </a:solidFill>
                <a:latin typeface="微软雅黑" panose="020B0503020204020204" pitchFamily="34" charset="-122"/>
                <a:ea typeface="微软雅黑" panose="020B0503020204020204" pitchFamily="34" charset="-122"/>
              </a:rPr>
              <a:t>。此时系统把 </a:t>
            </a:r>
            <a:r>
              <a:rPr lang="en-US" altLang="zh-CN" sz="1500" dirty="0">
                <a:solidFill>
                  <a:srgbClr val="333333"/>
                </a:solidFill>
                <a:latin typeface="微软雅黑" panose="020B0503020204020204" pitchFamily="34" charset="-122"/>
                <a:ea typeface="微软雅黑" panose="020B0503020204020204" pitchFamily="34" charset="-122"/>
              </a:rPr>
              <a:t>t1 </a:t>
            </a:r>
            <a:r>
              <a:rPr lang="zh-CN" altLang="en-US" sz="1500" dirty="0">
                <a:solidFill>
                  <a:srgbClr val="333333"/>
                </a:solidFill>
                <a:latin typeface="微软雅黑" panose="020B0503020204020204" pitchFamily="34" charset="-122"/>
                <a:ea typeface="微软雅黑" panose="020B0503020204020204" pitchFamily="34" charset="-122"/>
              </a:rPr>
              <a:t>调度为”</a:t>
            </a:r>
            <a:r>
              <a:rPr lang="en-US" altLang="zh-CN" sz="1500" dirty="0">
                <a:solidFill>
                  <a:srgbClr val="333333"/>
                </a:solidFill>
                <a:latin typeface="微软雅黑" panose="020B0503020204020204" pitchFamily="34" charset="-122"/>
                <a:ea typeface="微软雅黑" panose="020B0503020204020204" pitchFamily="34" charset="-122"/>
              </a:rPr>
              <a:t>sleeping”</a:t>
            </a:r>
            <a:r>
              <a:rPr lang="zh-CN" altLang="en-US" sz="1500" dirty="0">
                <a:solidFill>
                  <a:srgbClr val="333333"/>
                </a:solidFill>
                <a:latin typeface="微软雅黑" panose="020B0503020204020204" pitchFamily="34" charset="-122"/>
                <a:ea typeface="微软雅黑" panose="020B0503020204020204" pitchFamily="34" charset="-122"/>
              </a:rPr>
              <a:t>状态，把 </a:t>
            </a:r>
            <a:r>
              <a:rPr lang="en-US" altLang="zh-CN" sz="1500" dirty="0">
                <a:solidFill>
                  <a:srgbClr val="333333"/>
                </a:solidFill>
                <a:latin typeface="微软雅黑" panose="020B0503020204020204" pitchFamily="34" charset="-122"/>
                <a:ea typeface="微软雅黑" panose="020B0503020204020204" pitchFamily="34" charset="-122"/>
              </a:rPr>
              <a:t>t2 </a:t>
            </a:r>
            <a:r>
              <a:rPr lang="zh-CN" altLang="en-US" sz="1500" dirty="0">
                <a:solidFill>
                  <a:srgbClr val="333333"/>
                </a:solidFill>
                <a:latin typeface="微软雅黑" panose="020B0503020204020204" pitchFamily="34" charset="-122"/>
                <a:ea typeface="微软雅黑" panose="020B0503020204020204" pitchFamily="34" charset="-122"/>
              </a:rPr>
              <a:t>转换为”</a:t>
            </a:r>
            <a:r>
              <a:rPr lang="en-US" altLang="zh-CN" sz="1500" dirty="0">
                <a:solidFill>
                  <a:srgbClr val="333333"/>
                </a:solidFill>
                <a:latin typeface="微软雅黑" panose="020B0503020204020204" pitchFamily="34" charset="-122"/>
                <a:ea typeface="微软雅黑" panose="020B0503020204020204" pitchFamily="34" charset="-122"/>
              </a:rPr>
              <a:t>running”</a:t>
            </a:r>
            <a:r>
              <a:rPr lang="zh-CN" altLang="en-US" sz="1500" dirty="0">
                <a:solidFill>
                  <a:srgbClr val="333333"/>
                </a:solidFill>
                <a:latin typeface="微软雅黑" panose="020B0503020204020204" pitchFamily="34" charset="-122"/>
                <a:ea typeface="微软雅黑" panose="020B0503020204020204" pitchFamily="34" charset="-122"/>
              </a:rPr>
              <a:t>状态，</a:t>
            </a:r>
            <a:r>
              <a:rPr lang="en-US" altLang="zh-CN" sz="1500" dirty="0">
                <a:solidFill>
                  <a:srgbClr val="333333"/>
                </a:solidFill>
                <a:latin typeface="微软雅黑" panose="020B0503020204020204" pitchFamily="34" charset="-122"/>
                <a:ea typeface="微软雅黑" panose="020B0503020204020204" pitchFamily="34" charset="-122"/>
              </a:rPr>
              <a:t>t2 </a:t>
            </a:r>
            <a:r>
              <a:rPr lang="zh-CN" altLang="en-US" sz="1500" dirty="0">
                <a:solidFill>
                  <a:srgbClr val="333333"/>
                </a:solidFill>
                <a:latin typeface="微软雅黑" panose="020B0503020204020204" pitchFamily="34" charset="-122"/>
                <a:ea typeface="微软雅黑" panose="020B0503020204020204" pitchFamily="34" charset="-122"/>
              </a:rPr>
              <a:t>也获得 </a:t>
            </a:r>
            <a:r>
              <a:rPr lang="en-US" altLang="zh-CN" sz="1500" dirty="0">
                <a:solidFill>
                  <a:srgbClr val="333333"/>
                </a:solidFill>
                <a:latin typeface="微软雅黑" panose="020B0503020204020204" pitchFamily="34" charset="-122"/>
                <a:ea typeface="微软雅黑" panose="020B0503020204020204" pitchFamily="34" charset="-122"/>
              </a:rPr>
              <a:t>g_num=0</a:t>
            </a:r>
          </a:p>
          <a:p>
            <a:pPr>
              <a:buFont typeface="Arial" panose="020B0604020202020204" pitchFamily="34" charset="0"/>
              <a:buChar char="•"/>
            </a:pPr>
            <a:r>
              <a:rPr lang="zh-CN" altLang="en-US" sz="1500" dirty="0">
                <a:solidFill>
                  <a:srgbClr val="333333"/>
                </a:solidFill>
                <a:latin typeface="微软雅黑" panose="020B0503020204020204" pitchFamily="34" charset="-122"/>
                <a:ea typeface="微软雅黑" panose="020B0503020204020204" pitchFamily="34" charset="-122"/>
              </a:rPr>
              <a:t>然后 </a:t>
            </a:r>
            <a:r>
              <a:rPr lang="en-US" altLang="zh-CN" sz="1500" dirty="0">
                <a:solidFill>
                  <a:srgbClr val="333333"/>
                </a:solidFill>
                <a:latin typeface="微软雅黑" panose="020B0503020204020204" pitchFamily="34" charset="-122"/>
                <a:ea typeface="微软雅黑" panose="020B0503020204020204" pitchFamily="34" charset="-122"/>
              </a:rPr>
              <a:t>t2 </a:t>
            </a:r>
            <a:r>
              <a:rPr lang="zh-CN" altLang="en-US" sz="1500" dirty="0">
                <a:solidFill>
                  <a:srgbClr val="333333"/>
                </a:solidFill>
                <a:latin typeface="微软雅黑" panose="020B0503020204020204" pitchFamily="34" charset="-122"/>
                <a:ea typeface="微软雅黑" panose="020B0503020204020204" pitchFamily="34" charset="-122"/>
              </a:rPr>
              <a:t>对得到的值进行加 </a:t>
            </a:r>
            <a:r>
              <a:rPr lang="en-US" altLang="zh-CN" sz="1500" dirty="0">
                <a:solidFill>
                  <a:srgbClr val="333333"/>
                </a:solidFill>
                <a:latin typeface="微软雅黑" panose="020B0503020204020204" pitchFamily="34" charset="-122"/>
                <a:ea typeface="微软雅黑" panose="020B0503020204020204" pitchFamily="34" charset="-122"/>
              </a:rPr>
              <a:t>1 </a:t>
            </a:r>
            <a:r>
              <a:rPr lang="zh-CN" altLang="en-US" sz="1500" dirty="0">
                <a:solidFill>
                  <a:srgbClr val="333333"/>
                </a:solidFill>
                <a:latin typeface="微软雅黑" panose="020B0503020204020204" pitchFamily="34" charset="-122"/>
                <a:ea typeface="微软雅黑" panose="020B0503020204020204" pitchFamily="34" charset="-122"/>
              </a:rPr>
              <a:t>并赋给 </a:t>
            </a:r>
            <a:r>
              <a:rPr lang="en-US" altLang="zh-CN" sz="1500" dirty="0">
                <a:solidFill>
                  <a:srgbClr val="333333"/>
                </a:solidFill>
                <a:latin typeface="微软雅黑" panose="020B0503020204020204" pitchFamily="34" charset="-122"/>
                <a:ea typeface="微软雅黑" panose="020B0503020204020204" pitchFamily="34" charset="-122"/>
              </a:rPr>
              <a:t>g_num</a:t>
            </a:r>
            <a:r>
              <a:rPr lang="zh-CN" altLang="en-US" sz="1500" dirty="0">
                <a:solidFill>
                  <a:srgbClr val="333333"/>
                </a:solidFill>
                <a:latin typeface="微软雅黑" panose="020B0503020204020204" pitchFamily="34" charset="-122"/>
                <a:ea typeface="微软雅黑" panose="020B0503020204020204" pitchFamily="34" charset="-122"/>
              </a:rPr>
              <a:t>，使得 </a:t>
            </a:r>
            <a:r>
              <a:rPr lang="en-US" altLang="zh-CN" sz="1500" dirty="0">
                <a:solidFill>
                  <a:srgbClr val="333333"/>
                </a:solidFill>
                <a:latin typeface="微软雅黑" panose="020B0503020204020204" pitchFamily="34" charset="-122"/>
                <a:ea typeface="微软雅黑" panose="020B0503020204020204" pitchFamily="34" charset="-122"/>
              </a:rPr>
              <a:t>g_num=1</a:t>
            </a:r>
          </a:p>
          <a:p>
            <a:pPr>
              <a:buFont typeface="Arial" panose="020B0604020202020204" pitchFamily="34" charset="0"/>
              <a:buChar char="•"/>
            </a:pPr>
            <a:r>
              <a:rPr lang="zh-CN" altLang="en-US" sz="1500" dirty="0">
                <a:solidFill>
                  <a:srgbClr val="333333"/>
                </a:solidFill>
                <a:latin typeface="微软雅黑" panose="020B0503020204020204" pitchFamily="34" charset="-122"/>
                <a:ea typeface="微软雅黑" panose="020B0503020204020204" pitchFamily="34" charset="-122"/>
              </a:rPr>
              <a:t>然后系统又把 </a:t>
            </a:r>
            <a:r>
              <a:rPr lang="en-US" altLang="zh-CN" sz="1500" dirty="0">
                <a:solidFill>
                  <a:srgbClr val="333333"/>
                </a:solidFill>
                <a:latin typeface="微软雅黑" panose="020B0503020204020204" pitchFamily="34" charset="-122"/>
                <a:ea typeface="微软雅黑" panose="020B0503020204020204" pitchFamily="34" charset="-122"/>
              </a:rPr>
              <a:t>t2 </a:t>
            </a:r>
            <a:r>
              <a:rPr lang="zh-CN" altLang="en-US" sz="1500" dirty="0">
                <a:solidFill>
                  <a:srgbClr val="333333"/>
                </a:solidFill>
                <a:latin typeface="微软雅黑" panose="020B0503020204020204" pitchFamily="34" charset="-122"/>
                <a:ea typeface="微软雅黑" panose="020B0503020204020204" pitchFamily="34" charset="-122"/>
              </a:rPr>
              <a:t>调度为”</a:t>
            </a:r>
            <a:r>
              <a:rPr lang="en-US" altLang="zh-CN" sz="1500" dirty="0">
                <a:solidFill>
                  <a:srgbClr val="333333"/>
                </a:solidFill>
                <a:latin typeface="微软雅黑" panose="020B0503020204020204" pitchFamily="34" charset="-122"/>
                <a:ea typeface="微软雅黑" panose="020B0503020204020204" pitchFamily="34" charset="-122"/>
              </a:rPr>
              <a:t>sleeping”</a:t>
            </a:r>
            <a:r>
              <a:rPr lang="zh-CN" altLang="en-US" sz="1500" dirty="0">
                <a:solidFill>
                  <a:srgbClr val="333333"/>
                </a:solidFill>
                <a:latin typeface="微软雅黑" panose="020B0503020204020204" pitchFamily="34" charset="-122"/>
                <a:ea typeface="微软雅黑" panose="020B0503020204020204" pitchFamily="34" charset="-122"/>
              </a:rPr>
              <a:t>，把 </a:t>
            </a:r>
            <a:r>
              <a:rPr lang="en-US" altLang="zh-CN" sz="1500" dirty="0">
                <a:solidFill>
                  <a:srgbClr val="333333"/>
                </a:solidFill>
                <a:latin typeface="微软雅黑" panose="020B0503020204020204" pitchFamily="34" charset="-122"/>
                <a:ea typeface="微软雅黑" panose="020B0503020204020204" pitchFamily="34" charset="-122"/>
              </a:rPr>
              <a:t>t1 </a:t>
            </a:r>
            <a:r>
              <a:rPr lang="zh-CN" altLang="en-US" sz="1500" dirty="0">
                <a:solidFill>
                  <a:srgbClr val="333333"/>
                </a:solidFill>
                <a:latin typeface="微软雅黑" panose="020B0503020204020204" pitchFamily="34" charset="-122"/>
                <a:ea typeface="微软雅黑" panose="020B0503020204020204" pitchFamily="34" charset="-122"/>
              </a:rPr>
              <a:t>转为”</a:t>
            </a:r>
            <a:r>
              <a:rPr lang="en-US" altLang="zh-CN" sz="1500" dirty="0">
                <a:solidFill>
                  <a:srgbClr val="333333"/>
                </a:solidFill>
                <a:latin typeface="微软雅黑" panose="020B0503020204020204" pitchFamily="34" charset="-122"/>
                <a:ea typeface="微软雅黑" panose="020B0503020204020204" pitchFamily="34" charset="-122"/>
              </a:rPr>
              <a:t>running”</a:t>
            </a:r>
            <a:r>
              <a:rPr lang="zh-CN" altLang="en-US" sz="1500" dirty="0">
                <a:solidFill>
                  <a:srgbClr val="333333"/>
                </a:solidFill>
                <a:latin typeface="微软雅黑" panose="020B0503020204020204" pitchFamily="34" charset="-122"/>
                <a:ea typeface="微软雅黑" panose="020B0503020204020204" pitchFamily="34" charset="-122"/>
              </a:rPr>
              <a:t>。线程 </a:t>
            </a:r>
            <a:r>
              <a:rPr lang="en-US" altLang="zh-CN" sz="1500" dirty="0">
                <a:solidFill>
                  <a:srgbClr val="333333"/>
                </a:solidFill>
                <a:latin typeface="微软雅黑" panose="020B0503020204020204" pitchFamily="34" charset="-122"/>
                <a:ea typeface="微软雅黑" panose="020B0503020204020204" pitchFamily="34" charset="-122"/>
              </a:rPr>
              <a:t>t1 </a:t>
            </a:r>
            <a:r>
              <a:rPr lang="zh-CN" altLang="en-US" sz="1500" dirty="0">
                <a:solidFill>
                  <a:srgbClr val="333333"/>
                </a:solidFill>
                <a:latin typeface="微软雅黑" panose="020B0503020204020204" pitchFamily="34" charset="-122"/>
                <a:ea typeface="微软雅黑" panose="020B0503020204020204" pitchFamily="34" charset="-122"/>
              </a:rPr>
              <a:t>又把它之前得到的 </a:t>
            </a:r>
            <a:r>
              <a:rPr lang="en-US" altLang="zh-CN" sz="1500" dirty="0">
                <a:solidFill>
                  <a:srgbClr val="333333"/>
                </a:solidFill>
                <a:latin typeface="微软雅黑" panose="020B0503020204020204" pitchFamily="34" charset="-122"/>
                <a:ea typeface="微软雅黑" panose="020B0503020204020204" pitchFamily="34" charset="-122"/>
              </a:rPr>
              <a:t>0 </a:t>
            </a:r>
            <a:r>
              <a:rPr lang="zh-CN" altLang="en-US" sz="1500" dirty="0">
                <a:solidFill>
                  <a:srgbClr val="333333"/>
                </a:solidFill>
                <a:latin typeface="微软雅黑" panose="020B0503020204020204" pitchFamily="34" charset="-122"/>
                <a:ea typeface="微软雅黑" panose="020B0503020204020204" pitchFamily="34" charset="-122"/>
              </a:rPr>
              <a:t>加 </a:t>
            </a:r>
            <a:r>
              <a:rPr lang="en-US" altLang="zh-CN" sz="1500" dirty="0">
                <a:solidFill>
                  <a:srgbClr val="333333"/>
                </a:solidFill>
                <a:latin typeface="微软雅黑" panose="020B0503020204020204" pitchFamily="34" charset="-122"/>
                <a:ea typeface="微软雅黑" panose="020B0503020204020204" pitchFamily="34" charset="-122"/>
              </a:rPr>
              <a:t>1 </a:t>
            </a:r>
            <a:r>
              <a:rPr lang="zh-CN" altLang="en-US" sz="1500" dirty="0">
                <a:solidFill>
                  <a:srgbClr val="333333"/>
                </a:solidFill>
                <a:latin typeface="微软雅黑" panose="020B0503020204020204" pitchFamily="34" charset="-122"/>
                <a:ea typeface="微软雅黑" panose="020B0503020204020204" pitchFamily="34" charset="-122"/>
              </a:rPr>
              <a:t>后赋值给 </a:t>
            </a:r>
            <a:r>
              <a:rPr lang="en-US" altLang="zh-CN" sz="1500" dirty="0">
                <a:solidFill>
                  <a:srgbClr val="333333"/>
                </a:solidFill>
                <a:latin typeface="微软雅黑" panose="020B0503020204020204" pitchFamily="34" charset="-122"/>
                <a:ea typeface="微软雅黑" panose="020B0503020204020204" pitchFamily="34" charset="-122"/>
              </a:rPr>
              <a:t>g_num</a:t>
            </a:r>
          </a:p>
          <a:p>
            <a:pPr>
              <a:buFont typeface="Arial" panose="020B0604020202020204" pitchFamily="34" charset="0"/>
              <a:buChar char="•"/>
            </a:pPr>
            <a:r>
              <a:rPr lang="zh-CN" altLang="en-US" sz="1500" dirty="0">
                <a:solidFill>
                  <a:srgbClr val="333333"/>
                </a:solidFill>
                <a:latin typeface="微软雅黑" panose="020B0503020204020204" pitchFamily="34" charset="-122"/>
                <a:ea typeface="微软雅黑" panose="020B0503020204020204" pitchFamily="34" charset="-122"/>
              </a:rPr>
              <a:t>这样导致虽然 </a:t>
            </a:r>
            <a:r>
              <a:rPr lang="en-US" altLang="zh-CN" sz="1500" dirty="0">
                <a:solidFill>
                  <a:srgbClr val="333333"/>
                </a:solidFill>
                <a:latin typeface="微软雅黑" panose="020B0503020204020204" pitchFamily="34" charset="-122"/>
                <a:ea typeface="微软雅黑" panose="020B0503020204020204" pitchFamily="34" charset="-122"/>
              </a:rPr>
              <a:t>t1 </a:t>
            </a:r>
            <a:r>
              <a:rPr lang="zh-CN" altLang="en-US" sz="1500" dirty="0">
                <a:solidFill>
                  <a:srgbClr val="333333"/>
                </a:solidFill>
                <a:latin typeface="微软雅黑" panose="020B0503020204020204" pitchFamily="34" charset="-122"/>
                <a:ea typeface="微软雅黑" panose="020B0503020204020204" pitchFamily="34" charset="-122"/>
              </a:rPr>
              <a:t>和 </a:t>
            </a:r>
            <a:r>
              <a:rPr lang="en-US" altLang="zh-CN" sz="1500" dirty="0">
                <a:solidFill>
                  <a:srgbClr val="333333"/>
                </a:solidFill>
                <a:latin typeface="微软雅黑" panose="020B0503020204020204" pitchFamily="34" charset="-122"/>
                <a:ea typeface="微软雅黑" panose="020B0503020204020204" pitchFamily="34" charset="-122"/>
              </a:rPr>
              <a:t>t2 </a:t>
            </a:r>
            <a:r>
              <a:rPr lang="zh-CN" altLang="en-US" sz="1500" dirty="0">
                <a:solidFill>
                  <a:srgbClr val="333333"/>
                </a:solidFill>
                <a:latin typeface="微软雅黑" panose="020B0503020204020204" pitchFamily="34" charset="-122"/>
                <a:ea typeface="微软雅黑" panose="020B0503020204020204" pitchFamily="34" charset="-122"/>
              </a:rPr>
              <a:t>都对 </a:t>
            </a:r>
            <a:r>
              <a:rPr lang="en-US" altLang="zh-CN" sz="1500" dirty="0">
                <a:solidFill>
                  <a:srgbClr val="333333"/>
                </a:solidFill>
                <a:latin typeface="微软雅黑" panose="020B0503020204020204" pitchFamily="34" charset="-122"/>
                <a:ea typeface="微软雅黑" panose="020B0503020204020204" pitchFamily="34" charset="-122"/>
              </a:rPr>
              <a:t>g_num </a:t>
            </a:r>
            <a:r>
              <a:rPr lang="zh-CN" altLang="en-US" sz="1500" dirty="0">
                <a:solidFill>
                  <a:srgbClr val="333333"/>
                </a:solidFill>
                <a:latin typeface="微软雅黑" panose="020B0503020204020204" pitchFamily="34" charset="-122"/>
                <a:ea typeface="微软雅黑" panose="020B0503020204020204" pitchFamily="34" charset="-122"/>
              </a:rPr>
              <a:t>加 </a:t>
            </a:r>
            <a:r>
              <a:rPr lang="en-US" altLang="zh-CN" sz="1500" dirty="0">
                <a:solidFill>
                  <a:srgbClr val="333333"/>
                </a:solidFill>
                <a:latin typeface="微软雅黑" panose="020B0503020204020204" pitchFamily="34" charset="-122"/>
                <a:ea typeface="微软雅黑" panose="020B0503020204020204" pitchFamily="34" charset="-122"/>
              </a:rPr>
              <a:t>1</a:t>
            </a:r>
            <a:r>
              <a:rPr lang="zh-CN" altLang="en-US" sz="1500" dirty="0">
                <a:solidFill>
                  <a:srgbClr val="333333"/>
                </a:solidFill>
                <a:latin typeface="微软雅黑" panose="020B0503020204020204" pitchFamily="34" charset="-122"/>
                <a:ea typeface="微软雅黑" panose="020B0503020204020204" pitchFamily="34" charset="-122"/>
              </a:rPr>
              <a:t>，但结果仍然是 </a:t>
            </a:r>
            <a:r>
              <a:rPr lang="en-US" altLang="zh-CN" sz="1500" dirty="0">
                <a:solidFill>
                  <a:srgbClr val="333333"/>
                </a:solidFill>
                <a:latin typeface="微软雅黑" panose="020B0503020204020204" pitchFamily="34" charset="-122"/>
                <a:ea typeface="微软雅黑" panose="020B0503020204020204" pitchFamily="34" charset="-122"/>
              </a:rPr>
              <a:t>g_num=1</a:t>
            </a:r>
            <a:endParaRPr lang="en-US" altLang="zh-CN" sz="1500" b="0" i="0" dirty="0">
              <a:solidFill>
                <a:srgbClr val="333333"/>
              </a:solidFill>
              <a:effectLst/>
              <a:latin typeface="微软雅黑" panose="020B0503020204020204" pitchFamily="34" charset="-122"/>
              <a:ea typeface="微软雅黑" panose="020B0503020204020204" pitchFamily="34" charset="-122"/>
            </a:endParaRPr>
          </a:p>
        </p:txBody>
      </p:sp>
      <p:sp>
        <p:nvSpPr>
          <p:cNvPr id="6" name="矩形 5"/>
          <p:cNvSpPr/>
          <p:nvPr/>
        </p:nvSpPr>
        <p:spPr>
          <a:xfrm>
            <a:off x="5977632" y="1902079"/>
            <a:ext cx="6096000" cy="584775"/>
          </a:xfrm>
          <a:prstGeom prst="rect">
            <a:avLst/>
          </a:prstGeom>
        </p:spPr>
        <p:txBody>
          <a:bodyPr>
            <a:spAutoFit/>
          </a:bodyPr>
          <a:lstStyle/>
          <a:p>
            <a:r>
              <a:rPr lang="zh-CN" altLang="en-US" sz="1600" dirty="0">
                <a:solidFill>
                  <a:srgbClr val="333333"/>
                </a:solidFill>
                <a:latin typeface="微软雅黑" panose="020B0503020204020204" pitchFamily="34" charset="-122"/>
                <a:ea typeface="微软雅黑" panose="020B0503020204020204" pitchFamily="34" charset="-122"/>
              </a:rPr>
              <a:t>如果多个线程同时对同一个全局变量操作，会出现资源竞争问题，从而数据结果会不正确</a:t>
            </a:r>
            <a:endParaRPr lang="zh-CN" altLang="en-US" sz="16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descr="1111.png"/>
          <p:cNvPicPr>
            <a:picLocks noChangeAspect="1"/>
          </p:cNvPicPr>
          <p:nvPr/>
        </p:nvPicPr>
        <p:blipFill>
          <a:blip r:embed="rId2"/>
          <a:stretch>
            <a:fillRect/>
          </a:stretch>
        </p:blipFill>
        <p:spPr>
          <a:xfrm>
            <a:off x="3195638" y="523875"/>
            <a:ext cx="5800725" cy="5810250"/>
          </a:xfrm>
          <a:prstGeom prst="rect">
            <a:avLst/>
          </a:prstGeom>
          <a:noFill/>
          <a:ln w="9525">
            <a:noFill/>
          </a:ln>
        </p:spPr>
      </p:pic>
      <p:grpSp>
        <p:nvGrpSpPr>
          <p:cNvPr id="2" name="组合 7"/>
          <p:cNvGrpSpPr/>
          <p:nvPr/>
        </p:nvGrpSpPr>
        <p:grpSpPr>
          <a:xfrm>
            <a:off x="5105986" y="3021013"/>
            <a:ext cx="1980029" cy="679450"/>
            <a:chOff x="4318928" y="3409950"/>
            <a:chExt cx="1980867" cy="679450"/>
          </a:xfrm>
        </p:grpSpPr>
        <p:sp>
          <p:nvSpPr>
            <p:cNvPr id="6" name="矩形 6"/>
            <p:cNvSpPr/>
            <p:nvPr/>
          </p:nvSpPr>
          <p:spPr>
            <a:xfrm>
              <a:off x="4975979" y="4043681"/>
              <a:ext cx="666750" cy="45719"/>
            </a:xfrm>
            <a:prstGeom prst="rect">
              <a:avLst/>
            </a:prstGeom>
            <a:solidFill>
              <a:srgbClr val="D4273E"/>
            </a:solidFill>
            <a:ln w="9525">
              <a:noFill/>
            </a:ln>
          </p:spPr>
          <p:txBody>
            <a:bodyPr anchor="t"/>
            <a:lstStyle/>
            <a:p>
              <a:pPr algn="ctr" eaLnBrk="0" hangingPunct="0"/>
              <a:endParaRPr lang="zh-CN" altLang="en-US" dirty="0">
                <a:solidFill>
                  <a:schemeClr val="bg1"/>
                </a:solidFill>
                <a:latin typeface="Calibri" panose="020F0502020204030204" pitchFamily="34" charset="0"/>
                <a:ea typeface="宋体" panose="02010600030101010101" pitchFamily="2" charset="-122"/>
              </a:endParaRPr>
            </a:p>
          </p:txBody>
        </p:sp>
        <p:sp>
          <p:nvSpPr>
            <p:cNvPr id="7" name="矩形 3"/>
            <p:cNvSpPr/>
            <p:nvPr/>
          </p:nvSpPr>
          <p:spPr>
            <a:xfrm>
              <a:off x="4318928" y="3409950"/>
              <a:ext cx="1980867" cy="523220"/>
            </a:xfrm>
            <a:prstGeom prst="rect">
              <a:avLst/>
            </a:prstGeom>
            <a:noFill/>
            <a:ln w="9525">
              <a:noFill/>
            </a:ln>
          </p:spPr>
          <p:txBody>
            <a:bodyPr wrap="none" anchor="t">
              <a:spAutoFit/>
            </a:bodyPr>
            <a:lstStyle/>
            <a:p>
              <a:pPr algn="ctr" eaLnBrk="0" hangingPunct="0"/>
              <a:r>
                <a:rPr lang="zh-CN" altLang="en-US" sz="2800">
                  <a:solidFill>
                    <a:srgbClr val="D4273E"/>
                  </a:solidFill>
                  <a:latin typeface="微软雅黑" panose="020B0503020204020204" pitchFamily="34" charset="-122"/>
                  <a:ea typeface="微软雅黑" panose="020B0503020204020204" pitchFamily="34" charset="-122"/>
                  <a:sym typeface="微软雅黑" panose="020B0503020204020204" pitchFamily="34" charset="-122"/>
                </a:rPr>
                <a:t>同步与互斥</a:t>
              </a: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a:spLocks noGrp="1"/>
          </p:cNvSpPr>
          <p:nvPr>
            <p:ph type="title"/>
          </p:nvPr>
        </p:nvSpPr>
        <p:spPr>
          <a:xfrm>
            <a:off x="1243891" y="596044"/>
            <a:ext cx="9720263" cy="569913"/>
          </a:xfrm>
          <a:noFill/>
          <a:ln w="9525">
            <a:noFill/>
          </a:ln>
        </p:spPr>
        <p:txBody>
          <a:bodyPr lIns="102870" tIns="51435" rIns="102870" bIns="51435" anchor="ctr">
            <a:normAutofit fontScale="90000"/>
          </a:bodyPr>
          <a:lstStyle/>
          <a:p>
            <a:pPr marL="1028700" indent="-1028700" algn="ctr"/>
            <a:r>
              <a:rPr lang="zh-CN" altLang="en-US" sz="3600" dirty="0">
                <a:solidFill>
                  <a:srgbClr val="D4273E"/>
                </a:solidFill>
                <a:latin typeface="微软雅黑" panose="020B0503020204020204" pitchFamily="34" charset="-122"/>
                <a:ea typeface="微软雅黑" panose="020B0503020204020204" pitchFamily="34" charset="-122"/>
                <a:cs typeface="+mn-cs"/>
              </a:rPr>
              <a:t>同步与互斥</a:t>
            </a:r>
          </a:p>
        </p:txBody>
      </p:sp>
      <p:sp>
        <p:nvSpPr>
          <p:cNvPr id="9" name="Text Box 9"/>
          <p:cNvSpPr/>
          <p:nvPr/>
        </p:nvSpPr>
        <p:spPr>
          <a:xfrm>
            <a:off x="1309746" y="2404210"/>
            <a:ext cx="4013611" cy="369332"/>
          </a:xfrm>
          <a:prstGeom prst="rect">
            <a:avLst/>
          </a:prstGeom>
          <a:noFill/>
          <a:ln w="9525">
            <a:noFill/>
          </a:ln>
        </p:spPr>
        <p:txBody>
          <a:bodyPr wrap="square" anchor="t">
            <a:spAutoFit/>
          </a:bodyPr>
          <a:lstStyle/>
          <a:p>
            <a:pPr algn="ctr" eaLnBrk="0" hangingPunct="0">
              <a:spcBef>
                <a:spcPct val="50000"/>
              </a:spcBef>
            </a:pPr>
            <a:r>
              <a:rPr lang="zh-CN" altLang="en-US" b="1" dirty="0">
                <a:solidFill>
                  <a:srgbClr val="D4273E"/>
                </a:solidFill>
                <a:latin typeface="微软雅黑" panose="020B0503020204020204" pitchFamily="34" charset="-122"/>
                <a:ea typeface="微软雅黑" panose="020B0503020204020204" pitchFamily="34" charset="-122"/>
                <a:sym typeface="微软雅黑" panose="020B0503020204020204" pitchFamily="34" charset="-122"/>
              </a:rPr>
              <a:t>互斥</a:t>
            </a:r>
            <a:endParaRPr lang="zh-CN" altLang="en-US" sz="1800" b="1" dirty="0">
              <a:solidFill>
                <a:srgbClr val="D4273E"/>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 name="Text Box 7"/>
          <p:cNvSpPr/>
          <p:nvPr/>
        </p:nvSpPr>
        <p:spPr>
          <a:xfrm>
            <a:off x="1158932" y="3193811"/>
            <a:ext cx="4531653" cy="2106158"/>
          </a:xfrm>
          <a:prstGeom prst="rect">
            <a:avLst/>
          </a:prstGeom>
          <a:noFill/>
          <a:ln w="9525">
            <a:noFill/>
          </a:ln>
        </p:spPr>
        <p:txBody>
          <a:bodyPr wrap="square" anchor="t">
            <a:spAutoFit/>
          </a:bodyPr>
          <a:lstStyle/>
          <a:p>
            <a:pPr>
              <a:lnSpc>
                <a:spcPct val="150000"/>
              </a:lnSpc>
              <a:spcBef>
                <a:spcPct val="50000"/>
              </a:spcBef>
            </a:pPr>
            <a:r>
              <a:rPr lang="zh-CN" altLang="en-US" sz="1400" dirty="0"/>
              <a:t>是指散布在不同任务之间的若干程序片断，当某个任务运行其中一个程序片段时，其它任务就不能运行它们之中的任一程序片段，只能等到该任务运行完这个程序片段后才可以运行。最基本的场景就是：一个公共资源同一时刻只能被一个进程或线程使用，多个进程或线程不能同时使用公共资源</a:t>
            </a:r>
            <a:endParaRPr lang="zh-CN" altLang="en-US" sz="1400"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 name="Text Box 10"/>
          <p:cNvSpPr/>
          <p:nvPr/>
        </p:nvSpPr>
        <p:spPr>
          <a:xfrm>
            <a:off x="6970869" y="2425675"/>
            <a:ext cx="3994057" cy="369332"/>
          </a:xfrm>
          <a:prstGeom prst="rect">
            <a:avLst/>
          </a:prstGeom>
          <a:noFill/>
          <a:ln w="9525">
            <a:noFill/>
          </a:ln>
        </p:spPr>
        <p:txBody>
          <a:bodyPr wrap="square" anchor="t">
            <a:spAutoFit/>
          </a:bodyPr>
          <a:lstStyle/>
          <a:p>
            <a:pPr algn="ctr" eaLnBrk="0" hangingPunct="0">
              <a:spcBef>
                <a:spcPct val="50000"/>
              </a:spcBef>
            </a:pPr>
            <a:r>
              <a:rPr lang="zh-CN" altLang="en-US" b="1" dirty="0">
                <a:solidFill>
                  <a:srgbClr val="D4273E"/>
                </a:solidFill>
                <a:latin typeface="微软雅黑" panose="020B0503020204020204" pitchFamily="34" charset="-122"/>
                <a:ea typeface="微软雅黑" panose="020B0503020204020204" pitchFamily="34" charset="-122"/>
                <a:sym typeface="微软雅黑" panose="020B0503020204020204" pitchFamily="34" charset="-122"/>
              </a:rPr>
              <a:t>同步</a:t>
            </a:r>
            <a:endParaRPr lang="zh-CN" altLang="en-US" sz="1800" b="1" dirty="0">
              <a:solidFill>
                <a:srgbClr val="D4273E"/>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 name="Text Box 19"/>
          <p:cNvSpPr/>
          <p:nvPr/>
        </p:nvSpPr>
        <p:spPr>
          <a:xfrm>
            <a:off x="6428911" y="3193810"/>
            <a:ext cx="4701910" cy="1708160"/>
          </a:xfrm>
          <a:prstGeom prst="rect">
            <a:avLst/>
          </a:prstGeom>
          <a:noFill/>
          <a:ln w="9525">
            <a:noFill/>
          </a:ln>
        </p:spPr>
        <p:txBody>
          <a:bodyPr wrap="square" anchor="t">
            <a:spAutoFit/>
          </a:bodyPr>
          <a:lstStyle/>
          <a:p>
            <a:pPr>
              <a:lnSpc>
                <a:spcPct val="150000"/>
              </a:lnSpc>
              <a:spcBef>
                <a:spcPct val="50000"/>
              </a:spcBef>
            </a:pPr>
            <a:r>
              <a:rPr lang="zh-CN" altLang="en-US" sz="1400" dirty="0"/>
              <a:t>是指散布在不同任务之间的若干程序片断，它们的运行必须严格按照规定的某种先后次序来运行，这种先后次序依赖于要完成的特定的任务。最基本的场景就是：两个或两个以上的进程或线程在运行过程中协同调用，按预定的先后次序运行。比如 </a:t>
            </a:r>
            <a:r>
              <a:rPr lang="en-US" altLang="zh-CN" sz="1400" dirty="0"/>
              <a:t>A </a:t>
            </a:r>
            <a:r>
              <a:rPr lang="zh-CN" altLang="en-US" sz="1400" dirty="0"/>
              <a:t>任务的运行依赖于 </a:t>
            </a:r>
            <a:r>
              <a:rPr lang="en-US" altLang="zh-CN" sz="1400" dirty="0"/>
              <a:t>B </a:t>
            </a:r>
            <a:r>
              <a:rPr lang="zh-CN" altLang="en-US" sz="1400" dirty="0"/>
              <a:t>任务产生的数据</a:t>
            </a:r>
            <a:endParaRPr lang="zh-CN" altLang="en-US" sz="1400" dirty="0">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17" name="组合 12"/>
          <p:cNvGrpSpPr/>
          <p:nvPr/>
        </p:nvGrpSpPr>
        <p:grpSpPr>
          <a:xfrm>
            <a:off x="1039871" y="2855714"/>
            <a:ext cx="4801404" cy="2848934"/>
            <a:chOff x="0" y="25405"/>
            <a:chExt cx="2295525" cy="3994868"/>
          </a:xfrm>
        </p:grpSpPr>
        <p:sp>
          <p:nvSpPr>
            <p:cNvPr id="18" name="AutoShape 18"/>
            <p:cNvSpPr/>
            <p:nvPr/>
          </p:nvSpPr>
          <p:spPr>
            <a:xfrm>
              <a:off x="0" y="168273"/>
              <a:ext cx="2295525" cy="3852000"/>
            </a:xfrm>
            <a:prstGeom prst="roundRect">
              <a:avLst>
                <a:gd name="adj" fmla="val 4690"/>
              </a:avLst>
            </a:prstGeom>
            <a:noFill/>
            <a:ln w="34925" cap="flat" cmpd="sng">
              <a:solidFill>
                <a:srgbClr val="D4273E"/>
              </a:solidFill>
              <a:prstDash val="solid"/>
              <a:bevel/>
              <a:headEnd type="none" w="med" len="med"/>
              <a:tailEnd type="none" w="med" len="med"/>
            </a:ln>
          </p:spPr>
          <p:txBody>
            <a:bodyPr wrap="none" anchor="ctr"/>
            <a:lstStyle/>
            <a:p>
              <a:pPr eaLnBrk="0" hangingPunct="0"/>
              <a:endParaRPr lang="zh-CN" altLang="zh-CN" dirty="0">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sp>
          <p:nvSpPr>
            <p:cNvPr id="19" name="AutoShape 19"/>
            <p:cNvSpPr/>
            <p:nvPr/>
          </p:nvSpPr>
          <p:spPr>
            <a:xfrm>
              <a:off x="215900" y="25405"/>
              <a:ext cx="1863725" cy="287390"/>
            </a:xfrm>
            <a:prstGeom prst="roundRect">
              <a:avLst>
                <a:gd name="adj" fmla="val 50000"/>
              </a:avLst>
            </a:prstGeom>
            <a:solidFill>
              <a:srgbClr val="595959"/>
            </a:solidFill>
            <a:ln w="9525">
              <a:noFill/>
            </a:ln>
          </p:spPr>
          <p:txBody>
            <a:bodyPr wrap="none" anchor="ctr"/>
            <a:lstStyle/>
            <a:p>
              <a:pPr eaLnBrk="0" hangingPunct="0"/>
              <a:endParaRPr lang="zh-CN" altLang="zh-CN" dirty="0">
                <a:solidFill>
                  <a:srgbClr val="000000"/>
                </a:solidFill>
                <a:latin typeface="Arial" panose="020B0604020202020204" pitchFamily="34" charset="0"/>
                <a:ea typeface="宋体" panose="02010600030101010101" pitchFamily="2" charset="-122"/>
                <a:sym typeface="Arial" panose="020B0604020202020204" pitchFamily="34" charset="0"/>
              </a:endParaRPr>
            </a:p>
          </p:txBody>
        </p:sp>
        <p:sp>
          <p:nvSpPr>
            <p:cNvPr id="20" name="AutoShape 20"/>
            <p:cNvSpPr/>
            <p:nvPr/>
          </p:nvSpPr>
          <p:spPr>
            <a:xfrm flipH="1">
              <a:off x="1900238" y="96838"/>
              <a:ext cx="71438" cy="144463"/>
            </a:xfrm>
            <a:prstGeom prst="octagon">
              <a:avLst>
                <a:gd name="adj" fmla="val 29282"/>
              </a:avLst>
            </a:prstGeom>
            <a:solidFill>
              <a:schemeClr val="bg1"/>
            </a:solidFill>
            <a:ln w="9525">
              <a:noFill/>
            </a:ln>
          </p:spPr>
          <p:txBody>
            <a:bodyPr wrap="none" anchor="ctr"/>
            <a:lstStyle/>
            <a:p>
              <a:pPr eaLnBrk="0" hangingPunct="0"/>
              <a:endParaRPr lang="zh-CN" altLang="zh-CN" dirty="0">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sp>
          <p:nvSpPr>
            <p:cNvPr id="21" name="AutoShape 21"/>
            <p:cNvSpPr/>
            <p:nvPr/>
          </p:nvSpPr>
          <p:spPr>
            <a:xfrm flipH="1">
              <a:off x="317500" y="96838"/>
              <a:ext cx="73025" cy="144463"/>
            </a:xfrm>
            <a:prstGeom prst="octagon">
              <a:avLst>
                <a:gd name="adj" fmla="val 29282"/>
              </a:avLst>
            </a:prstGeom>
            <a:solidFill>
              <a:schemeClr val="bg1"/>
            </a:solidFill>
            <a:ln w="9525">
              <a:noFill/>
            </a:ln>
          </p:spPr>
          <p:txBody>
            <a:bodyPr wrap="none" anchor="ctr"/>
            <a:lstStyle/>
            <a:p>
              <a:pPr eaLnBrk="0" hangingPunct="0"/>
              <a:endParaRPr lang="zh-CN" altLang="zh-CN" dirty="0">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grpSp>
      <p:grpSp>
        <p:nvGrpSpPr>
          <p:cNvPr id="29" name="组合 12"/>
          <p:cNvGrpSpPr/>
          <p:nvPr/>
        </p:nvGrpSpPr>
        <p:grpSpPr>
          <a:xfrm>
            <a:off x="6308366" y="2855714"/>
            <a:ext cx="4966275" cy="2848934"/>
            <a:chOff x="0" y="25405"/>
            <a:chExt cx="2295525" cy="3994868"/>
          </a:xfrm>
        </p:grpSpPr>
        <p:sp>
          <p:nvSpPr>
            <p:cNvPr id="30" name="AutoShape 18"/>
            <p:cNvSpPr/>
            <p:nvPr/>
          </p:nvSpPr>
          <p:spPr>
            <a:xfrm>
              <a:off x="0" y="168273"/>
              <a:ext cx="2295525" cy="3852000"/>
            </a:xfrm>
            <a:prstGeom prst="roundRect">
              <a:avLst>
                <a:gd name="adj" fmla="val 4690"/>
              </a:avLst>
            </a:prstGeom>
            <a:noFill/>
            <a:ln w="34925" cap="flat" cmpd="sng">
              <a:solidFill>
                <a:srgbClr val="D4273E"/>
              </a:solidFill>
              <a:prstDash val="solid"/>
              <a:bevel/>
              <a:headEnd type="none" w="med" len="med"/>
              <a:tailEnd type="none" w="med" len="med"/>
            </a:ln>
          </p:spPr>
          <p:txBody>
            <a:bodyPr wrap="none" anchor="ctr"/>
            <a:lstStyle/>
            <a:p>
              <a:pPr eaLnBrk="0" hangingPunct="0"/>
              <a:endParaRPr lang="zh-CN" altLang="zh-CN" dirty="0">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sp>
          <p:nvSpPr>
            <p:cNvPr id="31" name="AutoShape 19"/>
            <p:cNvSpPr/>
            <p:nvPr/>
          </p:nvSpPr>
          <p:spPr>
            <a:xfrm>
              <a:off x="215900" y="25405"/>
              <a:ext cx="1863725" cy="287390"/>
            </a:xfrm>
            <a:prstGeom prst="roundRect">
              <a:avLst>
                <a:gd name="adj" fmla="val 50000"/>
              </a:avLst>
            </a:prstGeom>
            <a:solidFill>
              <a:srgbClr val="595959"/>
            </a:solidFill>
            <a:ln w="9525">
              <a:noFill/>
            </a:ln>
          </p:spPr>
          <p:txBody>
            <a:bodyPr wrap="none" anchor="ctr"/>
            <a:lstStyle/>
            <a:p>
              <a:pPr eaLnBrk="0" hangingPunct="0"/>
              <a:endParaRPr lang="zh-CN" altLang="zh-CN" dirty="0">
                <a:solidFill>
                  <a:srgbClr val="000000"/>
                </a:solidFill>
                <a:latin typeface="Arial" panose="020B0604020202020204" pitchFamily="34" charset="0"/>
                <a:ea typeface="宋体" panose="02010600030101010101" pitchFamily="2" charset="-122"/>
                <a:sym typeface="Arial" panose="020B0604020202020204" pitchFamily="34" charset="0"/>
              </a:endParaRPr>
            </a:p>
          </p:txBody>
        </p:sp>
        <p:sp>
          <p:nvSpPr>
            <p:cNvPr id="32" name="AutoShape 20"/>
            <p:cNvSpPr/>
            <p:nvPr/>
          </p:nvSpPr>
          <p:spPr>
            <a:xfrm flipH="1">
              <a:off x="1900238" y="96838"/>
              <a:ext cx="71438" cy="144463"/>
            </a:xfrm>
            <a:prstGeom prst="octagon">
              <a:avLst>
                <a:gd name="adj" fmla="val 29282"/>
              </a:avLst>
            </a:prstGeom>
            <a:solidFill>
              <a:schemeClr val="bg1"/>
            </a:solidFill>
            <a:ln w="9525">
              <a:noFill/>
            </a:ln>
          </p:spPr>
          <p:txBody>
            <a:bodyPr wrap="none" anchor="ctr"/>
            <a:lstStyle/>
            <a:p>
              <a:pPr eaLnBrk="0" hangingPunct="0"/>
              <a:endParaRPr lang="zh-CN" altLang="zh-CN" dirty="0">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sp>
          <p:nvSpPr>
            <p:cNvPr id="33" name="AutoShape 21"/>
            <p:cNvSpPr/>
            <p:nvPr/>
          </p:nvSpPr>
          <p:spPr>
            <a:xfrm flipH="1">
              <a:off x="317500" y="96838"/>
              <a:ext cx="73025" cy="144463"/>
            </a:xfrm>
            <a:prstGeom prst="octagon">
              <a:avLst>
                <a:gd name="adj" fmla="val 29282"/>
              </a:avLst>
            </a:prstGeom>
            <a:solidFill>
              <a:schemeClr val="bg1"/>
            </a:solidFill>
            <a:ln w="9525">
              <a:noFill/>
            </a:ln>
          </p:spPr>
          <p:txBody>
            <a:bodyPr wrap="none" anchor="ctr"/>
            <a:lstStyle/>
            <a:p>
              <a:pPr eaLnBrk="0" hangingPunct="0"/>
              <a:endParaRPr lang="zh-CN" altLang="zh-CN" dirty="0">
                <a:solidFill>
                  <a:srgbClr val="000000"/>
                </a:solidFill>
                <a:latin typeface="Calibri" panose="020F0502020204030204" pitchFamily="34" charset="0"/>
                <a:ea typeface="宋体" panose="02010600030101010101" pitchFamily="2" charset="-122"/>
                <a:sym typeface="宋体" panose="02010600030101010101" pitchFamily="2" charset="-122"/>
              </a:endParaRPr>
            </a:p>
          </p:txBody>
        </p:sp>
      </p:grpSp>
      <p:sp>
        <p:nvSpPr>
          <p:cNvPr id="35" name="矩形 34"/>
          <p:cNvSpPr/>
          <p:nvPr/>
        </p:nvSpPr>
        <p:spPr>
          <a:xfrm>
            <a:off x="5765908" y="1172936"/>
            <a:ext cx="666750" cy="41853"/>
          </a:xfrm>
          <a:prstGeom prst="rect">
            <a:avLst/>
          </a:prstGeom>
          <a:solidFill>
            <a:srgbClr val="D4273E"/>
          </a:solidFill>
          <a:ln w="9525">
            <a:noFill/>
          </a:ln>
        </p:spPr>
        <p:txBody>
          <a:bodyPr anchor="t"/>
          <a:lstStyle/>
          <a:p>
            <a:pPr eaLnBrk="0" hangingPunct="0"/>
            <a:endParaRPr lang="zh-CN" altLang="en-US" dirty="0">
              <a:solidFill>
                <a:srgbClr val="00B050"/>
              </a:solidFill>
              <a:latin typeface="Calibri" panose="020F0502020204030204" pitchFamily="34" charset="0"/>
              <a:ea typeface="宋体" panose="02010600030101010101" pitchFamily="2" charset="-122"/>
            </a:endParaRPr>
          </a:p>
        </p:txBody>
      </p:sp>
      <p:sp>
        <p:nvSpPr>
          <p:cNvPr id="36" name="矩形 35"/>
          <p:cNvSpPr/>
          <p:nvPr/>
        </p:nvSpPr>
        <p:spPr>
          <a:xfrm>
            <a:off x="1492161" y="1319616"/>
            <a:ext cx="9873499" cy="1015663"/>
          </a:xfrm>
          <a:prstGeom prst="rect">
            <a:avLst/>
          </a:prstGeom>
        </p:spPr>
        <p:txBody>
          <a:bodyPr wrap="square">
            <a:spAutoFit/>
          </a:bodyPr>
          <a:lstStyle/>
          <a:p>
            <a:r>
              <a:rPr lang="zh-CN" altLang="en-US" sz="1500" dirty="0">
                <a:solidFill>
                  <a:srgbClr val="333333"/>
                </a:solidFill>
                <a:latin typeface="微软雅黑" panose="020B0503020204020204" pitchFamily="34" charset="-122"/>
                <a:ea typeface="微软雅黑" panose="020B0503020204020204" pitchFamily="34" charset="-122"/>
              </a:rPr>
              <a:t>现代操作系统基本都是多任务操作系统，即同时有大量可调度实体在运行。在多任务操作系统中，同时运行的多个任务可能：</a:t>
            </a:r>
          </a:p>
          <a:p>
            <a:pPr>
              <a:buFont typeface="Arial" panose="020B0604020202020204" pitchFamily="34" charset="0"/>
              <a:buChar char="•"/>
            </a:pPr>
            <a:r>
              <a:rPr lang="zh-CN" altLang="en-US" sz="1500" dirty="0">
                <a:solidFill>
                  <a:srgbClr val="333333"/>
                </a:solidFill>
                <a:latin typeface="微软雅黑" panose="020B0503020204020204" pitchFamily="34" charset="-122"/>
                <a:ea typeface="微软雅黑" panose="020B0503020204020204" pitchFamily="34" charset="-122"/>
              </a:rPr>
              <a:t> 都需要访问</a:t>
            </a:r>
            <a:r>
              <a:rPr lang="en-US" altLang="zh-CN" sz="1500" dirty="0">
                <a:solidFill>
                  <a:srgbClr val="333333"/>
                </a:solidFill>
                <a:latin typeface="微软雅黑" panose="020B0503020204020204" pitchFamily="34" charset="-122"/>
                <a:ea typeface="微软雅黑" panose="020B0503020204020204" pitchFamily="34" charset="-122"/>
              </a:rPr>
              <a:t>/</a:t>
            </a:r>
            <a:r>
              <a:rPr lang="zh-CN" altLang="en-US" sz="1500" dirty="0">
                <a:solidFill>
                  <a:srgbClr val="333333"/>
                </a:solidFill>
                <a:latin typeface="微软雅黑" panose="020B0503020204020204" pitchFamily="34" charset="-122"/>
                <a:ea typeface="微软雅黑" panose="020B0503020204020204" pitchFamily="34" charset="-122"/>
              </a:rPr>
              <a:t>使用同一种资源</a:t>
            </a:r>
          </a:p>
          <a:p>
            <a:pPr>
              <a:buFont typeface="Arial" panose="020B0604020202020204" pitchFamily="34" charset="0"/>
              <a:buChar char="•"/>
            </a:pPr>
            <a:r>
              <a:rPr lang="zh-CN" altLang="en-US" sz="1500" dirty="0">
                <a:solidFill>
                  <a:srgbClr val="333333"/>
                </a:solidFill>
                <a:latin typeface="微软雅黑" panose="020B0503020204020204" pitchFamily="34" charset="-122"/>
                <a:ea typeface="微软雅黑" panose="020B0503020204020204" pitchFamily="34" charset="-122"/>
              </a:rPr>
              <a:t> 多个任务之间有依赖关系，某个任务的运行依赖于另一个任务</a:t>
            </a:r>
            <a:endParaRPr lang="zh-CN" altLang="en-US" sz="1500" b="0" i="0" dirty="0">
              <a:solidFill>
                <a:srgbClr val="333333"/>
              </a:solidFill>
              <a:effectLst/>
              <a:latin typeface="微软雅黑" panose="020B0503020204020204" pitchFamily="34" charset="-122"/>
              <a:ea typeface="微软雅黑" panose="020B0503020204020204" pitchFamily="34" charset="-122"/>
            </a:endParaRPr>
          </a:p>
        </p:txBody>
      </p:sp>
      <p:sp>
        <p:nvSpPr>
          <p:cNvPr id="37" name="矩形 36"/>
          <p:cNvSpPr/>
          <p:nvPr/>
        </p:nvSpPr>
        <p:spPr>
          <a:xfrm>
            <a:off x="2962476" y="6048948"/>
            <a:ext cx="6267047" cy="369332"/>
          </a:xfrm>
          <a:prstGeom prst="rect">
            <a:avLst/>
          </a:prstGeom>
        </p:spPr>
        <p:txBody>
          <a:bodyPr wrap="square">
            <a:spAutoFit/>
          </a:bodyPr>
          <a:lstStyle/>
          <a:p>
            <a:r>
              <a:rPr lang="zh-CN" altLang="en-US" dirty="0">
                <a:solidFill>
                  <a:srgbClr val="333333"/>
                </a:solidFill>
                <a:latin typeface="微软雅黑" panose="020B0503020204020204" pitchFamily="34" charset="-122"/>
                <a:ea typeface="微软雅黑" panose="020B0503020204020204" pitchFamily="34" charset="-122"/>
              </a:rPr>
              <a:t>同步是一种更为复杂的互斥，而互斥是一种特殊的同步</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descr="1111.png"/>
          <p:cNvPicPr>
            <a:picLocks noChangeAspect="1"/>
          </p:cNvPicPr>
          <p:nvPr/>
        </p:nvPicPr>
        <p:blipFill>
          <a:blip r:embed="rId2"/>
          <a:stretch>
            <a:fillRect/>
          </a:stretch>
        </p:blipFill>
        <p:spPr>
          <a:xfrm>
            <a:off x="3195638" y="523875"/>
            <a:ext cx="5800725" cy="5810250"/>
          </a:xfrm>
          <a:prstGeom prst="rect">
            <a:avLst/>
          </a:prstGeom>
          <a:noFill/>
          <a:ln w="9525">
            <a:noFill/>
          </a:ln>
        </p:spPr>
      </p:pic>
      <p:grpSp>
        <p:nvGrpSpPr>
          <p:cNvPr id="2" name="组合 7"/>
          <p:cNvGrpSpPr/>
          <p:nvPr/>
        </p:nvGrpSpPr>
        <p:grpSpPr>
          <a:xfrm>
            <a:off x="5465060" y="3021013"/>
            <a:ext cx="1261884" cy="679450"/>
            <a:chOff x="4678154" y="3409950"/>
            <a:chExt cx="1262418" cy="679450"/>
          </a:xfrm>
        </p:grpSpPr>
        <p:sp>
          <p:nvSpPr>
            <p:cNvPr id="6" name="矩形 6"/>
            <p:cNvSpPr/>
            <p:nvPr/>
          </p:nvSpPr>
          <p:spPr>
            <a:xfrm>
              <a:off x="4975979" y="4043681"/>
              <a:ext cx="666750" cy="45719"/>
            </a:xfrm>
            <a:prstGeom prst="rect">
              <a:avLst/>
            </a:prstGeom>
            <a:solidFill>
              <a:srgbClr val="D4273E"/>
            </a:solidFill>
            <a:ln w="9525">
              <a:noFill/>
            </a:ln>
          </p:spPr>
          <p:txBody>
            <a:bodyPr anchor="t"/>
            <a:lstStyle/>
            <a:p>
              <a:pPr algn="ctr" eaLnBrk="0" hangingPunct="0"/>
              <a:endParaRPr lang="zh-CN" altLang="en-US" dirty="0">
                <a:solidFill>
                  <a:schemeClr val="bg1"/>
                </a:solidFill>
                <a:latin typeface="Calibri" panose="020F0502020204030204" pitchFamily="34" charset="0"/>
                <a:ea typeface="宋体" panose="02010600030101010101" pitchFamily="2" charset="-122"/>
              </a:endParaRPr>
            </a:p>
          </p:txBody>
        </p:sp>
        <p:sp>
          <p:nvSpPr>
            <p:cNvPr id="7" name="矩形 3"/>
            <p:cNvSpPr/>
            <p:nvPr/>
          </p:nvSpPr>
          <p:spPr>
            <a:xfrm>
              <a:off x="4678154" y="3409950"/>
              <a:ext cx="1262418" cy="523220"/>
            </a:xfrm>
            <a:prstGeom prst="rect">
              <a:avLst/>
            </a:prstGeom>
            <a:noFill/>
            <a:ln w="9525">
              <a:noFill/>
            </a:ln>
          </p:spPr>
          <p:txBody>
            <a:bodyPr wrap="none" anchor="t">
              <a:spAutoFit/>
            </a:bodyPr>
            <a:lstStyle/>
            <a:p>
              <a:pPr algn="ctr" eaLnBrk="0" hangingPunct="0"/>
              <a:r>
                <a:rPr lang="zh-CN" altLang="en-US" sz="2800">
                  <a:solidFill>
                    <a:srgbClr val="D4273E"/>
                  </a:solidFill>
                  <a:latin typeface="微软雅黑" panose="020B0503020204020204" pitchFamily="34" charset="-122"/>
                  <a:ea typeface="微软雅黑" panose="020B0503020204020204" pitchFamily="34" charset="-122"/>
                  <a:sym typeface="微软雅黑" panose="020B0503020204020204" pitchFamily="34" charset="-122"/>
                </a:rPr>
                <a:t>互斥锁</a:t>
              </a:r>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p:nvPr/>
        </p:nvSpPr>
        <p:spPr>
          <a:xfrm>
            <a:off x="2064528" y="2657904"/>
            <a:ext cx="8062944" cy="2308324"/>
          </a:xfrm>
          <a:prstGeom prst="rect">
            <a:avLst/>
          </a:prstGeom>
          <a:noFill/>
          <a:ln w="9525">
            <a:noFill/>
          </a:ln>
        </p:spPr>
        <p:txBody>
          <a:bodyPr wrap="square" anchor="t">
            <a:spAutoFit/>
          </a:bodyPr>
          <a:lstStyle/>
          <a:p>
            <a:r>
              <a:rPr lang="zh-CN" altLang="en-US" sz="1600" dirty="0">
                <a:latin typeface="微软雅黑" panose="020B0503020204020204" pitchFamily="34" charset="-122"/>
                <a:ea typeface="微软雅黑" panose="020B0503020204020204" pitchFamily="34" charset="-122"/>
              </a:rPr>
              <a:t>当多个线程几乎同时修改某一个共享数据的时候，需要进行同步控制。</a:t>
            </a:r>
          </a:p>
          <a:p>
            <a:r>
              <a:rPr lang="zh-CN" altLang="en-US" sz="1600" dirty="0">
                <a:latin typeface="微软雅黑" panose="020B0503020204020204" pitchFamily="34" charset="-122"/>
                <a:ea typeface="微软雅黑" panose="020B0503020204020204" pitchFamily="34" charset="-122"/>
              </a:rPr>
              <a:t>线程同步能够保证多个线程安全访问竞争资源，最简单的同步机制是引入互斥锁。</a:t>
            </a:r>
          </a:p>
          <a:p>
            <a:r>
              <a:rPr lang="zh-CN" altLang="en-US" sz="1600" dirty="0">
                <a:latin typeface="微软雅黑" panose="020B0503020204020204" pitchFamily="34" charset="-122"/>
                <a:ea typeface="微软雅黑" panose="020B0503020204020204" pitchFamily="34" charset="-122"/>
              </a:rPr>
              <a:t>互斥锁为资源引入一个状态：锁定</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非锁定。</a:t>
            </a:r>
          </a:p>
          <a:p>
            <a:pPr marL="742950" lvl="1" indent="-285750">
              <a:buFont typeface="Arial" panose="020B0604020202020204" pitchFamily="34" charset="0"/>
              <a:buChar char="•"/>
            </a:pPr>
            <a:r>
              <a:rPr lang="zh-CN" altLang="en-US" sz="1600" dirty="0">
                <a:latin typeface="微软雅黑" panose="020B0503020204020204" pitchFamily="34" charset="-122"/>
                <a:ea typeface="微软雅黑" panose="020B0503020204020204" pitchFamily="34" charset="-122"/>
              </a:rPr>
              <a:t>某个线程要更改共享数据时，先将其锁定，此时资源的状态为“锁定”，其他线程不能更改</a:t>
            </a:r>
          </a:p>
          <a:p>
            <a:pPr marL="742950" lvl="1" indent="-285750">
              <a:buFont typeface="Arial" panose="020B0604020202020204" pitchFamily="34" charset="0"/>
              <a:buChar char="•"/>
            </a:pPr>
            <a:r>
              <a:rPr lang="zh-CN" altLang="en-US" sz="1600" dirty="0">
                <a:latin typeface="微软雅黑" panose="020B0503020204020204" pitchFamily="34" charset="-122"/>
                <a:ea typeface="微软雅黑" panose="020B0503020204020204" pitchFamily="34" charset="-122"/>
              </a:rPr>
              <a:t>直到该线程释放资源，将资源的状态变成“非锁定”，其他的线程才能再次锁定该资源</a:t>
            </a:r>
          </a:p>
          <a:p>
            <a:pPr marL="742950" lvl="1" indent="-285750">
              <a:buFont typeface="Arial" panose="020B0604020202020204" pitchFamily="34" charset="0"/>
              <a:buChar char="•"/>
            </a:pPr>
            <a:r>
              <a:rPr lang="zh-CN" altLang="en-US" sz="1600" dirty="0">
                <a:latin typeface="微软雅黑" panose="020B0503020204020204" pitchFamily="34" charset="-122"/>
                <a:ea typeface="微软雅黑" panose="020B0503020204020204" pitchFamily="34" charset="-122"/>
              </a:rPr>
              <a:t>互斥锁保证了每次只有一个线程进行写入操作，从而保证了多线程情况下数据的正确性</a:t>
            </a:r>
          </a:p>
        </p:txBody>
      </p:sp>
      <p:sp>
        <p:nvSpPr>
          <p:cNvPr id="10" name="标题 1"/>
          <p:cNvSpPr txBox="1"/>
          <p:nvPr/>
        </p:nvSpPr>
        <p:spPr>
          <a:xfrm>
            <a:off x="1647456" y="1398892"/>
            <a:ext cx="2951178" cy="569913"/>
          </a:xfrm>
          <a:prstGeom prst="rect">
            <a:avLst/>
          </a:prstGeom>
          <a:noFill/>
          <a:ln w="9525">
            <a:noFill/>
          </a:ln>
        </p:spPr>
        <p:txBody>
          <a:bodyPr lIns="102870" tIns="51435" rIns="102870" bIns="51435" anchor="ctr"/>
          <a:lstStyle/>
          <a:p>
            <a:pPr marL="1028700" indent="-1028700"/>
            <a:r>
              <a:rPr lang="zh-CN" altLang="en-US" sz="3200" b="1" dirty="0">
                <a:solidFill>
                  <a:srgbClr val="D4273E"/>
                </a:solidFill>
                <a:latin typeface="微软雅黑" panose="020B0503020204020204" pitchFamily="34" charset="-122"/>
                <a:ea typeface="微软雅黑" panose="020B0503020204020204" pitchFamily="34" charset="-122"/>
                <a:sym typeface="Calibri" panose="020F0502020204030204" pitchFamily="34" charset="0"/>
              </a:rPr>
              <a:t>互斥锁</a:t>
            </a:r>
            <a:endParaRPr lang="zh-CN" altLang="zh-CN" sz="3200" b="1" dirty="0">
              <a:solidFill>
                <a:srgbClr val="7F7F7F"/>
              </a:solidFill>
              <a:latin typeface="微软雅黑" panose="020B0503020204020204" pitchFamily="34" charset="-122"/>
              <a:ea typeface="微软雅黑" panose="020B0503020204020204" pitchFamily="34" charset="-122"/>
              <a:sym typeface="Calibri" panose="020F0502020204030204"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5"/>
          <p:cNvSpPr/>
          <p:nvPr/>
        </p:nvSpPr>
        <p:spPr>
          <a:xfrm>
            <a:off x="3465951" y="2262068"/>
            <a:ext cx="5260094" cy="338554"/>
          </a:xfrm>
          <a:prstGeom prst="rect">
            <a:avLst/>
          </a:prstGeom>
          <a:noFill/>
          <a:ln w="9525">
            <a:noFill/>
          </a:ln>
        </p:spPr>
        <p:txBody>
          <a:bodyPr wrap="none" anchor="t">
            <a:spAutoFit/>
          </a:bodyPr>
          <a:lstStyle/>
          <a:p>
            <a:pPr eaLnBrk="0" hangingPunct="0"/>
            <a:r>
              <a:rPr lang="en-US" altLang="zh-CN" sz="1600" dirty="0">
                <a:latin typeface="微软雅黑" panose="020B0503020204020204" pitchFamily="34" charset="-122"/>
                <a:ea typeface="微软雅黑" panose="020B0503020204020204" pitchFamily="34" charset="-122"/>
              </a:rPr>
              <a:t>threading </a:t>
            </a:r>
            <a:r>
              <a:rPr lang="zh-CN" altLang="en-US" sz="1600" dirty="0">
                <a:latin typeface="微软雅黑" panose="020B0503020204020204" pitchFamily="34" charset="-122"/>
                <a:ea typeface="微软雅黑" panose="020B0503020204020204" pitchFamily="34" charset="-122"/>
              </a:rPr>
              <a:t>模块中定义了 </a:t>
            </a:r>
            <a:r>
              <a:rPr lang="en-US" altLang="zh-CN" sz="1600" dirty="0">
                <a:latin typeface="微软雅黑" panose="020B0503020204020204" pitchFamily="34" charset="-122"/>
                <a:ea typeface="微软雅黑" panose="020B0503020204020204" pitchFamily="34" charset="-122"/>
              </a:rPr>
              <a:t>Lock </a:t>
            </a:r>
            <a:r>
              <a:rPr lang="zh-CN" altLang="en-US" sz="1600" dirty="0">
                <a:latin typeface="微软雅黑" panose="020B0503020204020204" pitchFamily="34" charset="-122"/>
                <a:ea typeface="微软雅黑" panose="020B0503020204020204" pitchFamily="34" charset="-122"/>
              </a:rPr>
              <a:t>类，可以方便的处理锁定</a:t>
            </a:r>
            <a:endParaRPr lang="zh-CN" altLang="en-US" sz="1600" b="1" dirty="0">
              <a:solidFill>
                <a:srgbClr val="7F7F7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3" name="标题 1"/>
          <p:cNvSpPr txBox="1"/>
          <p:nvPr/>
        </p:nvSpPr>
        <p:spPr>
          <a:xfrm>
            <a:off x="4384511" y="987420"/>
            <a:ext cx="3422973" cy="569913"/>
          </a:xfrm>
          <a:prstGeom prst="rect">
            <a:avLst/>
          </a:prstGeom>
          <a:noFill/>
          <a:ln w="9525">
            <a:noFill/>
          </a:ln>
        </p:spPr>
        <p:txBody>
          <a:bodyPr lIns="102870" tIns="51435" rIns="102870" bIns="51435" anchor="ctr"/>
          <a:lstStyle/>
          <a:p>
            <a:pPr marL="1028700" indent="-1028700"/>
            <a:r>
              <a:rPr lang="zh-CN" altLang="en-US" sz="3200" b="1" dirty="0">
                <a:solidFill>
                  <a:srgbClr val="D4273E"/>
                </a:solidFill>
                <a:latin typeface="微软雅黑" panose="020B0503020204020204" pitchFamily="34" charset="-122"/>
                <a:ea typeface="微软雅黑" panose="020B0503020204020204" pitchFamily="34" charset="-122"/>
                <a:sym typeface="Calibri" panose="020F0502020204030204" pitchFamily="34" charset="0"/>
              </a:rPr>
              <a:t>互斥锁基本操作</a:t>
            </a:r>
            <a:endParaRPr lang="zh-CN" altLang="zh-CN" sz="3200" b="1" dirty="0">
              <a:solidFill>
                <a:srgbClr val="7F7F7F"/>
              </a:solidFill>
              <a:latin typeface="微软雅黑" panose="020B0503020204020204" pitchFamily="34" charset="-122"/>
              <a:ea typeface="微软雅黑" panose="020B0503020204020204" pitchFamily="34" charset="-122"/>
              <a:sym typeface="Calibri" panose="020F0502020204030204" pitchFamily="34" charset="0"/>
            </a:endParaRPr>
          </a:p>
        </p:txBody>
      </p:sp>
      <p:pic>
        <p:nvPicPr>
          <p:cNvPr id="2" name="图片 1"/>
          <p:cNvPicPr>
            <a:picLocks noChangeAspect="1"/>
          </p:cNvPicPr>
          <p:nvPr/>
        </p:nvPicPr>
        <p:blipFill>
          <a:blip r:embed="rId2"/>
          <a:stretch>
            <a:fillRect/>
          </a:stretch>
        </p:blipFill>
        <p:spPr>
          <a:xfrm>
            <a:off x="4300536" y="3023447"/>
            <a:ext cx="3590925" cy="1876425"/>
          </a:xfrm>
          <a:prstGeom prst="rect">
            <a:avLst/>
          </a:prstGeom>
        </p:spPr>
      </p:pic>
      <p:sp>
        <p:nvSpPr>
          <p:cNvPr id="3" name="矩形 2"/>
          <p:cNvSpPr/>
          <p:nvPr/>
        </p:nvSpPr>
        <p:spPr>
          <a:xfrm>
            <a:off x="2246789" y="5322697"/>
            <a:ext cx="8976805" cy="923330"/>
          </a:xfrm>
          <a:prstGeom prst="rect">
            <a:avLst/>
          </a:prstGeom>
        </p:spPr>
        <p:txBody>
          <a:bodyPr wrap="square">
            <a:spAutoFit/>
          </a:bodyPr>
          <a:lstStyle/>
          <a:p>
            <a:pPr>
              <a:buFont typeface="Arial" panose="020B0604020202020204" pitchFamily="34" charset="0"/>
              <a:buChar char="•"/>
            </a:pPr>
            <a:r>
              <a:rPr lang="zh-CN" altLang="en-US" dirty="0">
                <a:solidFill>
                  <a:srgbClr val="333333"/>
                </a:solidFill>
                <a:latin typeface="微软雅黑" panose="020B0503020204020204" pitchFamily="34" charset="-122"/>
                <a:ea typeface="微软雅黑" panose="020B0503020204020204" pitchFamily="34" charset="-122"/>
              </a:rPr>
              <a:t>如果这个锁之前是没有上锁的，那么 </a:t>
            </a:r>
            <a:r>
              <a:rPr lang="en-US" altLang="zh-CN" dirty="0">
                <a:solidFill>
                  <a:srgbClr val="333333"/>
                </a:solidFill>
                <a:latin typeface="微软雅黑" panose="020B0503020204020204" pitchFamily="34" charset="-122"/>
                <a:ea typeface="微软雅黑" panose="020B0503020204020204" pitchFamily="34" charset="-122"/>
              </a:rPr>
              <a:t>acquire </a:t>
            </a:r>
            <a:r>
              <a:rPr lang="zh-CN" altLang="en-US" dirty="0">
                <a:solidFill>
                  <a:srgbClr val="333333"/>
                </a:solidFill>
                <a:latin typeface="微软雅黑" panose="020B0503020204020204" pitchFamily="34" charset="-122"/>
                <a:ea typeface="微软雅黑" panose="020B0503020204020204" pitchFamily="34" charset="-122"/>
              </a:rPr>
              <a:t>不会堵塞</a:t>
            </a:r>
          </a:p>
          <a:p>
            <a:pPr>
              <a:buFont typeface="Arial" panose="020B0604020202020204" pitchFamily="34" charset="0"/>
              <a:buChar char="•"/>
            </a:pPr>
            <a:r>
              <a:rPr lang="zh-CN" altLang="en-US" dirty="0">
                <a:solidFill>
                  <a:srgbClr val="333333"/>
                </a:solidFill>
                <a:latin typeface="微软雅黑" panose="020B0503020204020204" pitchFamily="34" charset="-122"/>
                <a:ea typeface="微软雅黑" panose="020B0503020204020204" pitchFamily="34" charset="-122"/>
              </a:rPr>
              <a:t>如果在调用 </a:t>
            </a:r>
            <a:r>
              <a:rPr lang="en-US" altLang="zh-CN" dirty="0">
                <a:solidFill>
                  <a:srgbClr val="333333"/>
                </a:solidFill>
                <a:latin typeface="微软雅黑" panose="020B0503020204020204" pitchFamily="34" charset="-122"/>
                <a:ea typeface="微软雅黑" panose="020B0503020204020204" pitchFamily="34" charset="-122"/>
              </a:rPr>
              <a:t>acquire </a:t>
            </a:r>
            <a:r>
              <a:rPr lang="zh-CN" altLang="en-US" dirty="0">
                <a:solidFill>
                  <a:srgbClr val="333333"/>
                </a:solidFill>
                <a:latin typeface="微软雅黑" panose="020B0503020204020204" pitchFamily="34" charset="-122"/>
                <a:ea typeface="微软雅黑" panose="020B0503020204020204" pitchFamily="34" charset="-122"/>
              </a:rPr>
              <a:t>对这个锁上锁之前它已经被其他线程上了锁，那么此时 </a:t>
            </a:r>
            <a:r>
              <a:rPr lang="en-US" altLang="zh-CN" dirty="0">
                <a:solidFill>
                  <a:srgbClr val="333333"/>
                </a:solidFill>
                <a:latin typeface="微软雅黑" panose="020B0503020204020204" pitchFamily="34" charset="-122"/>
                <a:ea typeface="微软雅黑" panose="020B0503020204020204" pitchFamily="34" charset="-122"/>
              </a:rPr>
              <a:t>acquire </a:t>
            </a:r>
            <a:r>
              <a:rPr lang="zh-CN" altLang="en-US" dirty="0">
                <a:solidFill>
                  <a:srgbClr val="333333"/>
                </a:solidFill>
                <a:latin typeface="微软雅黑" panose="020B0503020204020204" pitchFamily="34" charset="-122"/>
                <a:ea typeface="微软雅黑" panose="020B0503020204020204" pitchFamily="34" charset="-122"/>
              </a:rPr>
              <a:t>会堵 塞，直到这个锁被解锁为止</a:t>
            </a:r>
            <a:endParaRPr lang="zh-CN" altLang="en-US" b="0" i="0" dirty="0">
              <a:solidFill>
                <a:srgbClr val="333333"/>
              </a:solidFill>
              <a:effectLst/>
              <a:latin typeface="微软雅黑" panose="020B0503020204020204" pitchFamily="34" charset="-122"/>
              <a:ea typeface="微软雅黑" panose="020B0503020204020204" pitchFamily="34"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p:nvPr/>
        </p:nvSpPr>
        <p:spPr>
          <a:xfrm>
            <a:off x="495300" y="542026"/>
            <a:ext cx="9720263" cy="569912"/>
          </a:xfrm>
          <a:prstGeom prst="rect">
            <a:avLst/>
          </a:prstGeom>
          <a:noFill/>
          <a:ln w="9525">
            <a:noFill/>
          </a:ln>
        </p:spPr>
        <p:txBody>
          <a:bodyPr lIns="102870" tIns="51435" rIns="102870" bIns="51435" anchor="ctr"/>
          <a:lstStyle/>
          <a:p>
            <a:pPr marL="1028700" indent="-1028700"/>
            <a:r>
              <a:rPr lang="zh-CN" altLang="en-US" sz="2400" b="1" dirty="0">
                <a:solidFill>
                  <a:srgbClr val="D4273E"/>
                </a:solidFill>
                <a:latin typeface="微软雅黑" panose="020B0503020204020204" pitchFamily="34" charset="-122"/>
                <a:ea typeface="微软雅黑" panose="020B0503020204020204" pitchFamily="34" charset="-122"/>
                <a:sym typeface="Calibri" panose="020F0502020204030204" pitchFamily="34" charset="0"/>
              </a:rPr>
              <a:t>使用互斥锁来解决多线程共享全局变量的问题</a:t>
            </a:r>
          </a:p>
        </p:txBody>
      </p:sp>
      <p:pic>
        <p:nvPicPr>
          <p:cNvPr id="9" name="图片 8"/>
          <p:cNvPicPr>
            <a:picLocks noChangeAspect="1"/>
          </p:cNvPicPr>
          <p:nvPr/>
        </p:nvPicPr>
        <p:blipFill>
          <a:blip r:embed="rId2"/>
          <a:stretch>
            <a:fillRect/>
          </a:stretch>
        </p:blipFill>
        <p:spPr>
          <a:xfrm>
            <a:off x="6914366" y="2007004"/>
            <a:ext cx="3638550" cy="876300"/>
          </a:xfrm>
          <a:prstGeom prst="rect">
            <a:avLst/>
          </a:prstGeom>
        </p:spPr>
      </p:pic>
      <p:sp>
        <p:nvSpPr>
          <p:cNvPr id="10" name="右箭头 9"/>
          <p:cNvSpPr/>
          <p:nvPr/>
        </p:nvSpPr>
        <p:spPr>
          <a:xfrm>
            <a:off x="5912957" y="2236529"/>
            <a:ext cx="781235" cy="41725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6374596" y="4007895"/>
            <a:ext cx="5468216" cy="2062103"/>
          </a:xfrm>
          <a:prstGeom prst="rect">
            <a:avLst/>
          </a:prstGeom>
        </p:spPr>
        <p:txBody>
          <a:bodyPr wrap="square">
            <a:spAutoFit/>
          </a:bodyPr>
          <a:lstStyle/>
          <a:p>
            <a:r>
              <a:rPr lang="zh-CN" altLang="en-US" sz="1600" dirty="0">
                <a:solidFill>
                  <a:srgbClr val="333333"/>
                </a:solidFill>
                <a:latin typeface="微软雅黑" panose="020B0503020204020204" pitchFamily="34" charset="-122"/>
                <a:ea typeface="微软雅黑" panose="020B0503020204020204" pitchFamily="34" charset="-122"/>
              </a:rPr>
              <a:t>当一个线程调用锁的 </a:t>
            </a:r>
            <a:r>
              <a:rPr lang="en-US" altLang="zh-CN" sz="1600" dirty="0">
                <a:solidFill>
                  <a:srgbClr val="333333"/>
                </a:solidFill>
                <a:latin typeface="微软雅黑" panose="020B0503020204020204" pitchFamily="34" charset="-122"/>
                <a:ea typeface="微软雅黑" panose="020B0503020204020204" pitchFamily="34" charset="-122"/>
              </a:rPr>
              <a:t>acquire()</a:t>
            </a:r>
            <a:r>
              <a:rPr lang="zh-CN" altLang="en-US" sz="1600" dirty="0">
                <a:solidFill>
                  <a:srgbClr val="333333"/>
                </a:solidFill>
                <a:latin typeface="微软雅黑" panose="020B0503020204020204" pitchFamily="34" charset="-122"/>
                <a:ea typeface="微软雅黑" panose="020B0503020204020204" pitchFamily="34" charset="-122"/>
              </a:rPr>
              <a:t>方法获得锁时，锁就进入“</a:t>
            </a:r>
            <a:r>
              <a:rPr lang="en-US" altLang="zh-CN" sz="1600" dirty="0">
                <a:solidFill>
                  <a:srgbClr val="333333"/>
                </a:solidFill>
                <a:latin typeface="微软雅黑" panose="020B0503020204020204" pitchFamily="34" charset="-122"/>
                <a:ea typeface="微软雅黑" panose="020B0503020204020204" pitchFamily="34" charset="-122"/>
              </a:rPr>
              <a:t>locked”</a:t>
            </a:r>
            <a:r>
              <a:rPr lang="zh-CN" altLang="en-US" sz="1600" dirty="0">
                <a:solidFill>
                  <a:srgbClr val="333333"/>
                </a:solidFill>
                <a:latin typeface="微软雅黑" panose="020B0503020204020204" pitchFamily="34" charset="-122"/>
                <a:ea typeface="微软雅黑" panose="020B0503020204020204" pitchFamily="34" charset="-122"/>
              </a:rPr>
              <a:t>状态。</a:t>
            </a:r>
          </a:p>
          <a:p>
            <a:r>
              <a:rPr lang="zh-CN" altLang="en-US" sz="1600" dirty="0">
                <a:solidFill>
                  <a:srgbClr val="333333"/>
                </a:solidFill>
                <a:latin typeface="微软雅黑" panose="020B0503020204020204" pitchFamily="34" charset="-122"/>
                <a:ea typeface="微软雅黑" panose="020B0503020204020204" pitchFamily="34" charset="-122"/>
              </a:rPr>
              <a:t>每次只有一个线程可以获得锁。如果此时另一个线程试图获得这个锁，该线程就会变为“</a:t>
            </a:r>
            <a:r>
              <a:rPr lang="en-US" altLang="zh-CN" sz="1600" dirty="0">
                <a:solidFill>
                  <a:srgbClr val="333333"/>
                </a:solidFill>
                <a:latin typeface="微软雅黑" panose="020B0503020204020204" pitchFamily="34" charset="-122"/>
                <a:ea typeface="微软雅黑" panose="020B0503020204020204" pitchFamily="34" charset="-122"/>
              </a:rPr>
              <a:t>blocked”</a:t>
            </a:r>
            <a:r>
              <a:rPr lang="zh-CN" altLang="en-US" sz="1600" dirty="0">
                <a:solidFill>
                  <a:srgbClr val="333333"/>
                </a:solidFill>
                <a:latin typeface="微软雅黑" panose="020B0503020204020204" pitchFamily="34" charset="-122"/>
                <a:ea typeface="微软雅黑" panose="020B0503020204020204" pitchFamily="34" charset="-122"/>
              </a:rPr>
              <a:t>状态，称为“阻塞”，直到拥有锁的线程调用锁的 </a:t>
            </a:r>
            <a:r>
              <a:rPr lang="en-US" altLang="zh-CN" sz="1600" dirty="0">
                <a:solidFill>
                  <a:srgbClr val="333333"/>
                </a:solidFill>
                <a:latin typeface="微软雅黑" panose="020B0503020204020204" pitchFamily="34" charset="-122"/>
                <a:ea typeface="微软雅黑" panose="020B0503020204020204" pitchFamily="34" charset="-122"/>
              </a:rPr>
              <a:t>release()</a:t>
            </a:r>
            <a:r>
              <a:rPr lang="zh-CN" altLang="en-US" sz="1600" dirty="0">
                <a:solidFill>
                  <a:srgbClr val="333333"/>
                </a:solidFill>
                <a:latin typeface="微软雅黑" panose="020B0503020204020204" pitchFamily="34" charset="-122"/>
                <a:ea typeface="微软雅黑" panose="020B0503020204020204" pitchFamily="34" charset="-122"/>
              </a:rPr>
              <a:t>方法释放锁之后，锁进入“</a:t>
            </a:r>
            <a:r>
              <a:rPr lang="en-US" altLang="zh-CN" sz="1600" dirty="0">
                <a:solidFill>
                  <a:srgbClr val="333333"/>
                </a:solidFill>
                <a:latin typeface="微软雅黑" panose="020B0503020204020204" pitchFamily="34" charset="-122"/>
                <a:ea typeface="微软雅黑" panose="020B0503020204020204" pitchFamily="34" charset="-122"/>
              </a:rPr>
              <a:t>unlocked”</a:t>
            </a:r>
            <a:r>
              <a:rPr lang="zh-CN" altLang="en-US" sz="1600" dirty="0">
                <a:solidFill>
                  <a:srgbClr val="333333"/>
                </a:solidFill>
                <a:latin typeface="微软雅黑" panose="020B0503020204020204" pitchFamily="34" charset="-122"/>
                <a:ea typeface="微软雅黑" panose="020B0503020204020204" pitchFamily="34" charset="-122"/>
              </a:rPr>
              <a:t>状态。</a:t>
            </a:r>
          </a:p>
          <a:p>
            <a:r>
              <a:rPr lang="zh-CN" altLang="en-US" sz="1600" dirty="0">
                <a:solidFill>
                  <a:srgbClr val="333333"/>
                </a:solidFill>
                <a:latin typeface="微软雅黑" panose="020B0503020204020204" pitchFamily="34" charset="-122"/>
                <a:ea typeface="微软雅黑" panose="020B0503020204020204" pitchFamily="34" charset="-122"/>
              </a:rPr>
              <a:t>线程调度程序从处于同步阻塞状态的线程中选择一个来获得锁，并使得该线程进入运行 （</a:t>
            </a:r>
            <a:r>
              <a:rPr lang="en-US" altLang="zh-CN" sz="1600" dirty="0">
                <a:solidFill>
                  <a:srgbClr val="333333"/>
                </a:solidFill>
                <a:latin typeface="微软雅黑" panose="020B0503020204020204" pitchFamily="34" charset="-122"/>
                <a:ea typeface="微软雅黑" panose="020B0503020204020204" pitchFamily="34" charset="-122"/>
              </a:rPr>
              <a:t>running</a:t>
            </a:r>
            <a:r>
              <a:rPr lang="zh-CN" altLang="en-US" sz="1600" dirty="0">
                <a:solidFill>
                  <a:srgbClr val="333333"/>
                </a:solidFill>
                <a:latin typeface="微软雅黑" panose="020B0503020204020204" pitchFamily="34" charset="-122"/>
                <a:ea typeface="微软雅黑" panose="020B0503020204020204" pitchFamily="34" charset="-122"/>
              </a:rPr>
              <a:t>）状态。</a:t>
            </a:r>
            <a:endParaRPr lang="zh-CN" altLang="en-US" sz="1600" b="0" i="0" dirty="0">
              <a:solidFill>
                <a:srgbClr val="333333"/>
              </a:solidFill>
              <a:effectLst/>
              <a:latin typeface="微软雅黑" panose="020B0503020204020204" pitchFamily="34" charset="-122"/>
              <a:ea typeface="微软雅黑" panose="020B0503020204020204" pitchFamily="34" charset="-122"/>
            </a:endParaRPr>
          </a:p>
        </p:txBody>
      </p:sp>
      <p:sp>
        <p:nvSpPr>
          <p:cNvPr id="12" name="文本框 11"/>
          <p:cNvSpPr txBox="1"/>
          <p:nvPr/>
        </p:nvSpPr>
        <p:spPr>
          <a:xfrm>
            <a:off x="6206480" y="3546230"/>
            <a:ext cx="1723549" cy="461665"/>
          </a:xfrm>
          <a:prstGeom prst="rect">
            <a:avLst/>
          </a:prstGeom>
          <a:noFill/>
        </p:spPr>
        <p:txBody>
          <a:bodyPr wrap="none" rtlCol="0">
            <a:spAutoFit/>
          </a:bodyPr>
          <a:lstStyle/>
          <a:p>
            <a:r>
              <a:rPr lang="zh-CN" altLang="en-US" sz="2400" b="1" dirty="0">
                <a:solidFill>
                  <a:srgbClr val="C00000"/>
                </a:solidFill>
                <a:latin typeface="微软雅黑" panose="020B0503020204020204" pitchFamily="34" charset="-122"/>
                <a:ea typeface="微软雅黑" panose="020B0503020204020204" pitchFamily="34" charset="-122"/>
              </a:rPr>
              <a:t>过程解析：</a:t>
            </a:r>
          </a:p>
        </p:txBody>
      </p:sp>
      <p:pic>
        <p:nvPicPr>
          <p:cNvPr id="13" name="图片 12"/>
          <p:cNvPicPr>
            <a:picLocks noChangeAspect="1"/>
          </p:cNvPicPr>
          <p:nvPr/>
        </p:nvPicPr>
        <p:blipFill>
          <a:blip r:embed="rId3"/>
          <a:stretch>
            <a:fillRect/>
          </a:stretch>
        </p:blipFill>
        <p:spPr>
          <a:xfrm>
            <a:off x="667593" y="1111938"/>
            <a:ext cx="5025190" cy="5299452"/>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p:nvPr/>
        </p:nvSpPr>
        <p:spPr>
          <a:xfrm>
            <a:off x="1942899" y="1094264"/>
            <a:ext cx="1659785" cy="569912"/>
          </a:xfrm>
          <a:prstGeom prst="rect">
            <a:avLst/>
          </a:prstGeom>
          <a:noFill/>
          <a:ln w="9525">
            <a:noFill/>
          </a:ln>
        </p:spPr>
        <p:txBody>
          <a:bodyPr lIns="102870" tIns="51435" rIns="102870" bIns="51435" anchor="ctr"/>
          <a:lstStyle/>
          <a:p>
            <a:pPr marL="1028700" indent="-1028700"/>
            <a:r>
              <a:rPr lang="zh-CN" altLang="en-US" sz="2700" b="1" dirty="0">
                <a:solidFill>
                  <a:srgbClr val="D4273E"/>
                </a:solidFill>
                <a:latin typeface="微软雅黑" panose="020B0503020204020204" pitchFamily="34" charset="-122"/>
                <a:ea typeface="微软雅黑" panose="020B0503020204020204" pitchFamily="34" charset="-122"/>
                <a:sym typeface="Calibri" panose="020F0502020204030204" pitchFamily="34" charset="0"/>
              </a:rPr>
              <a:t>小结：</a:t>
            </a:r>
          </a:p>
        </p:txBody>
      </p:sp>
      <p:sp>
        <p:nvSpPr>
          <p:cNvPr id="6" name="矩形 5"/>
          <p:cNvSpPr/>
          <p:nvPr/>
        </p:nvSpPr>
        <p:spPr>
          <a:xfrm>
            <a:off x="2528349" y="1958817"/>
            <a:ext cx="7373938" cy="2862322"/>
          </a:xfrm>
          <a:prstGeom prst="rect">
            <a:avLst/>
          </a:prstGeom>
        </p:spPr>
        <p:txBody>
          <a:bodyPr wrap="square">
            <a:spAutoFit/>
          </a:bodyPr>
          <a:lstStyle/>
          <a:p>
            <a:r>
              <a:rPr lang="zh-CN" altLang="en-US" dirty="0">
                <a:solidFill>
                  <a:srgbClr val="333333"/>
                </a:solidFill>
                <a:latin typeface="微软雅黑" panose="020B0503020204020204" pitchFamily="34" charset="-122"/>
                <a:ea typeface="微软雅黑" panose="020B0503020204020204" pitchFamily="34" charset="-122"/>
              </a:rPr>
              <a:t>锁的好处：</a:t>
            </a:r>
            <a:endParaRPr lang="en-US" altLang="zh-CN" dirty="0">
              <a:solidFill>
                <a:srgbClr val="333333"/>
              </a:solidFill>
              <a:latin typeface="微软雅黑" panose="020B0503020204020204" pitchFamily="34" charset="-122"/>
              <a:ea typeface="微软雅黑" panose="020B0503020204020204" pitchFamily="34" charset="-122"/>
            </a:endParaRPr>
          </a:p>
          <a:p>
            <a:endParaRPr lang="zh-CN" altLang="en-US" dirty="0">
              <a:solidFill>
                <a:srgbClr val="333333"/>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Ø"/>
            </a:pPr>
            <a:r>
              <a:rPr lang="zh-CN" altLang="en-US" dirty="0">
                <a:solidFill>
                  <a:srgbClr val="333333"/>
                </a:solidFill>
                <a:latin typeface="微软雅黑" panose="020B0503020204020204" pitchFamily="34" charset="-122"/>
                <a:ea typeface="微软雅黑" panose="020B0503020204020204" pitchFamily="34" charset="-122"/>
              </a:rPr>
              <a:t>确保了某段关键代码只能由一个线程从头到尾完整地执行</a:t>
            </a:r>
            <a:endParaRPr lang="en-US" altLang="zh-CN" dirty="0">
              <a:solidFill>
                <a:srgbClr val="333333"/>
              </a:solidFill>
              <a:latin typeface="微软雅黑" panose="020B0503020204020204" pitchFamily="34" charset="-122"/>
              <a:ea typeface="微软雅黑" panose="020B0503020204020204" pitchFamily="34" charset="-122"/>
            </a:endParaRPr>
          </a:p>
          <a:p>
            <a:endParaRPr lang="zh-CN" altLang="en-US" dirty="0">
              <a:solidFill>
                <a:srgbClr val="333333"/>
              </a:solidFill>
              <a:latin typeface="微软雅黑" panose="020B0503020204020204" pitchFamily="34" charset="-122"/>
              <a:ea typeface="微软雅黑" panose="020B0503020204020204" pitchFamily="34" charset="-122"/>
            </a:endParaRPr>
          </a:p>
          <a:p>
            <a:r>
              <a:rPr lang="zh-CN" altLang="en-US" dirty="0">
                <a:solidFill>
                  <a:srgbClr val="333333"/>
                </a:solidFill>
                <a:latin typeface="微软雅黑" panose="020B0503020204020204" pitchFamily="34" charset="-122"/>
                <a:ea typeface="微软雅黑" panose="020B0503020204020204" pitchFamily="34" charset="-122"/>
              </a:rPr>
              <a:t>锁的坏处：</a:t>
            </a:r>
            <a:endParaRPr lang="en-US" altLang="zh-CN" dirty="0">
              <a:solidFill>
                <a:srgbClr val="333333"/>
              </a:solidFill>
              <a:latin typeface="微软雅黑" panose="020B0503020204020204" pitchFamily="34" charset="-122"/>
              <a:ea typeface="微软雅黑" panose="020B0503020204020204" pitchFamily="34" charset="-122"/>
            </a:endParaRPr>
          </a:p>
          <a:p>
            <a:endParaRPr lang="zh-CN" altLang="en-US" dirty="0">
              <a:solidFill>
                <a:srgbClr val="333333"/>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Ø"/>
            </a:pPr>
            <a:r>
              <a:rPr lang="zh-CN" altLang="en-US" dirty="0">
                <a:solidFill>
                  <a:srgbClr val="333333"/>
                </a:solidFill>
                <a:latin typeface="微软雅黑" panose="020B0503020204020204" pitchFamily="34" charset="-122"/>
                <a:ea typeface="微软雅黑" panose="020B0503020204020204" pitchFamily="34" charset="-122"/>
              </a:rPr>
              <a:t>阻止了多线程并发执行，包含锁的某段代码实际上只能以单线程模式执行，效率就大大地下降了</a:t>
            </a:r>
          </a:p>
          <a:p>
            <a:pPr marL="285750" indent="-285750">
              <a:buFont typeface="Wingdings" panose="05000000000000000000" pitchFamily="2" charset="2"/>
              <a:buChar char="Ø"/>
            </a:pPr>
            <a:r>
              <a:rPr lang="zh-CN" altLang="en-US" dirty="0">
                <a:solidFill>
                  <a:srgbClr val="333333"/>
                </a:solidFill>
                <a:latin typeface="微软雅黑" panose="020B0503020204020204" pitchFamily="34" charset="-122"/>
                <a:ea typeface="微软雅黑" panose="020B0503020204020204" pitchFamily="34" charset="-122"/>
              </a:rPr>
              <a:t>由于可以存在多个锁，不同的线程持有不同的锁，并试图获取对方持有的锁时，可能会造成死锁</a:t>
            </a:r>
            <a:endParaRPr lang="zh-CN" altLang="en-US" b="0" i="0" dirty="0">
              <a:solidFill>
                <a:srgbClr val="333333"/>
              </a:solidFill>
              <a:effectLst/>
              <a:latin typeface="微软雅黑" panose="020B0503020204020204" pitchFamily="34" charset="-122"/>
              <a:ea typeface="微软雅黑" panose="020B0503020204020204" pitchFamily="34"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descr="1111.png"/>
          <p:cNvPicPr>
            <a:picLocks noChangeAspect="1"/>
          </p:cNvPicPr>
          <p:nvPr/>
        </p:nvPicPr>
        <p:blipFill>
          <a:blip r:embed="rId2"/>
          <a:stretch>
            <a:fillRect/>
          </a:stretch>
        </p:blipFill>
        <p:spPr>
          <a:xfrm>
            <a:off x="3195638" y="523875"/>
            <a:ext cx="5800725" cy="5810250"/>
          </a:xfrm>
          <a:prstGeom prst="rect">
            <a:avLst/>
          </a:prstGeom>
          <a:noFill/>
          <a:ln w="9525">
            <a:noFill/>
          </a:ln>
        </p:spPr>
      </p:pic>
      <p:grpSp>
        <p:nvGrpSpPr>
          <p:cNvPr id="2" name="组合 7"/>
          <p:cNvGrpSpPr/>
          <p:nvPr/>
        </p:nvGrpSpPr>
        <p:grpSpPr>
          <a:xfrm>
            <a:off x="5644596" y="3021013"/>
            <a:ext cx="902811" cy="679450"/>
            <a:chOff x="4857766" y="3409950"/>
            <a:chExt cx="903193" cy="679450"/>
          </a:xfrm>
        </p:grpSpPr>
        <p:sp>
          <p:nvSpPr>
            <p:cNvPr id="6" name="矩形 6"/>
            <p:cNvSpPr/>
            <p:nvPr/>
          </p:nvSpPr>
          <p:spPr>
            <a:xfrm>
              <a:off x="4975979" y="4043681"/>
              <a:ext cx="666750" cy="45719"/>
            </a:xfrm>
            <a:prstGeom prst="rect">
              <a:avLst/>
            </a:prstGeom>
            <a:solidFill>
              <a:srgbClr val="D4273E"/>
            </a:solidFill>
            <a:ln w="9525">
              <a:noFill/>
            </a:ln>
          </p:spPr>
          <p:txBody>
            <a:bodyPr anchor="t"/>
            <a:lstStyle/>
            <a:p>
              <a:pPr algn="ctr" eaLnBrk="0" hangingPunct="0"/>
              <a:endParaRPr lang="zh-CN" altLang="en-US" dirty="0">
                <a:solidFill>
                  <a:schemeClr val="bg1"/>
                </a:solidFill>
                <a:latin typeface="Calibri" panose="020F0502020204030204" pitchFamily="34" charset="0"/>
                <a:ea typeface="宋体" panose="02010600030101010101" pitchFamily="2" charset="-122"/>
              </a:endParaRPr>
            </a:p>
          </p:txBody>
        </p:sp>
        <p:sp>
          <p:nvSpPr>
            <p:cNvPr id="7" name="矩形 3"/>
            <p:cNvSpPr/>
            <p:nvPr/>
          </p:nvSpPr>
          <p:spPr>
            <a:xfrm>
              <a:off x="4857766" y="3409950"/>
              <a:ext cx="903193" cy="523220"/>
            </a:xfrm>
            <a:prstGeom prst="rect">
              <a:avLst/>
            </a:prstGeom>
            <a:noFill/>
            <a:ln w="9525">
              <a:noFill/>
            </a:ln>
          </p:spPr>
          <p:txBody>
            <a:bodyPr wrap="none" anchor="t">
              <a:spAutoFit/>
            </a:bodyPr>
            <a:lstStyle/>
            <a:p>
              <a:pPr algn="ctr" eaLnBrk="0" hangingPunct="0"/>
              <a:r>
                <a:rPr lang="zh-CN" altLang="en-US" sz="2800">
                  <a:solidFill>
                    <a:srgbClr val="D4273E"/>
                  </a:solidFill>
                  <a:latin typeface="微软雅黑" panose="020B0503020204020204" pitchFamily="34" charset="-122"/>
                  <a:ea typeface="微软雅黑" panose="020B0503020204020204" pitchFamily="34" charset="-122"/>
                  <a:sym typeface="微软雅黑" panose="020B0503020204020204" pitchFamily="34" charset="-122"/>
                </a:rPr>
                <a:t>死锁</a:t>
              </a: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71346fbb-504a-46dc-89db-6ca24a811c4a"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778483" y="1339058"/>
            <a:ext cx="10859430" cy="5109837"/>
            <a:chOff x="716340" y="1546010"/>
            <a:chExt cx="10859430" cy="5698613"/>
          </a:xfrm>
        </p:grpSpPr>
        <p:grpSp>
          <p:nvGrpSpPr>
            <p:cNvPr id="4" name="išḻíḋe"/>
            <p:cNvGrpSpPr/>
            <p:nvPr/>
          </p:nvGrpSpPr>
          <p:grpSpPr>
            <a:xfrm>
              <a:off x="716340" y="2376198"/>
              <a:ext cx="2996882" cy="2343450"/>
              <a:chOff x="716340" y="2304000"/>
              <a:chExt cx="3385761" cy="2647538"/>
            </a:xfrm>
          </p:grpSpPr>
          <p:sp>
            <p:nvSpPr>
              <p:cNvPr id="19" name="iśḷïḍe"/>
              <p:cNvSpPr/>
              <p:nvPr/>
            </p:nvSpPr>
            <p:spPr bwMode="auto">
              <a:xfrm>
                <a:off x="749896" y="2340912"/>
                <a:ext cx="1657647" cy="2573716"/>
              </a:xfrm>
              <a:custGeom>
                <a:avLst/>
                <a:gdLst>
                  <a:gd name="T0" fmla="*/ 576 w 576"/>
                  <a:gd name="T1" fmla="*/ 860 h 896"/>
                  <a:gd name="T2" fmla="*/ 541 w 576"/>
                  <a:gd name="T3" fmla="*/ 896 h 896"/>
                  <a:gd name="T4" fmla="*/ 35 w 576"/>
                  <a:gd name="T5" fmla="*/ 896 h 896"/>
                  <a:gd name="T6" fmla="*/ 0 w 576"/>
                  <a:gd name="T7" fmla="*/ 860 h 896"/>
                  <a:gd name="T8" fmla="*/ 0 w 576"/>
                  <a:gd name="T9" fmla="*/ 35 h 896"/>
                  <a:gd name="T10" fmla="*/ 36 w 576"/>
                  <a:gd name="T11" fmla="*/ 0 h 896"/>
                  <a:gd name="T12" fmla="*/ 541 w 576"/>
                  <a:gd name="T13" fmla="*/ 0 h 896"/>
                  <a:gd name="T14" fmla="*/ 576 w 576"/>
                  <a:gd name="T15" fmla="*/ 35 h 896"/>
                  <a:gd name="T16" fmla="*/ 576 w 576"/>
                  <a:gd name="T17" fmla="*/ 860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6" h="896">
                    <a:moveTo>
                      <a:pt x="576" y="860"/>
                    </a:moveTo>
                    <a:cubicBezTo>
                      <a:pt x="576" y="880"/>
                      <a:pt x="560" y="896"/>
                      <a:pt x="541" y="896"/>
                    </a:cubicBezTo>
                    <a:cubicBezTo>
                      <a:pt x="35" y="896"/>
                      <a:pt x="35" y="896"/>
                      <a:pt x="35" y="896"/>
                    </a:cubicBezTo>
                    <a:cubicBezTo>
                      <a:pt x="16" y="896"/>
                      <a:pt x="0" y="880"/>
                      <a:pt x="0" y="860"/>
                    </a:cubicBezTo>
                    <a:cubicBezTo>
                      <a:pt x="0" y="35"/>
                      <a:pt x="0" y="35"/>
                      <a:pt x="0" y="35"/>
                    </a:cubicBezTo>
                    <a:cubicBezTo>
                      <a:pt x="0" y="16"/>
                      <a:pt x="16" y="0"/>
                      <a:pt x="36" y="0"/>
                    </a:cubicBezTo>
                    <a:cubicBezTo>
                      <a:pt x="541" y="0"/>
                      <a:pt x="541" y="0"/>
                      <a:pt x="541" y="0"/>
                    </a:cubicBezTo>
                    <a:cubicBezTo>
                      <a:pt x="560" y="0"/>
                      <a:pt x="576" y="16"/>
                      <a:pt x="576" y="35"/>
                    </a:cubicBezTo>
                    <a:lnTo>
                      <a:pt x="576" y="860"/>
                    </a:lnTo>
                    <a:close/>
                  </a:path>
                </a:pathLst>
              </a:custGeom>
              <a:solidFill>
                <a:srgbClr val="08C5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íṣḻíďe"/>
              <p:cNvSpPr/>
              <p:nvPr/>
            </p:nvSpPr>
            <p:spPr bwMode="auto">
              <a:xfrm>
                <a:off x="716340" y="2304000"/>
                <a:ext cx="1728114" cy="2647538"/>
              </a:xfrm>
              <a:custGeom>
                <a:avLst/>
                <a:gdLst>
                  <a:gd name="T0" fmla="*/ 553 w 600"/>
                  <a:gd name="T1" fmla="*/ 920 h 920"/>
                  <a:gd name="T2" fmla="*/ 47 w 600"/>
                  <a:gd name="T3" fmla="*/ 920 h 920"/>
                  <a:gd name="T4" fmla="*/ 0 w 600"/>
                  <a:gd name="T5" fmla="*/ 872 h 920"/>
                  <a:gd name="T6" fmla="*/ 0 w 600"/>
                  <a:gd name="T7" fmla="*/ 47 h 920"/>
                  <a:gd name="T8" fmla="*/ 48 w 600"/>
                  <a:gd name="T9" fmla="*/ 0 h 920"/>
                  <a:gd name="T10" fmla="*/ 553 w 600"/>
                  <a:gd name="T11" fmla="*/ 0 h 920"/>
                  <a:gd name="T12" fmla="*/ 600 w 600"/>
                  <a:gd name="T13" fmla="*/ 47 h 920"/>
                  <a:gd name="T14" fmla="*/ 600 w 600"/>
                  <a:gd name="T15" fmla="*/ 872 h 920"/>
                  <a:gd name="T16" fmla="*/ 553 w 600"/>
                  <a:gd name="T17" fmla="*/ 920 h 920"/>
                  <a:gd name="T18" fmla="*/ 48 w 600"/>
                  <a:gd name="T19" fmla="*/ 24 h 920"/>
                  <a:gd name="T20" fmla="*/ 24 w 600"/>
                  <a:gd name="T21" fmla="*/ 47 h 920"/>
                  <a:gd name="T22" fmla="*/ 24 w 600"/>
                  <a:gd name="T23" fmla="*/ 872 h 920"/>
                  <a:gd name="T24" fmla="*/ 47 w 600"/>
                  <a:gd name="T25" fmla="*/ 896 h 920"/>
                  <a:gd name="T26" fmla="*/ 553 w 600"/>
                  <a:gd name="T27" fmla="*/ 896 h 920"/>
                  <a:gd name="T28" fmla="*/ 576 w 600"/>
                  <a:gd name="T29" fmla="*/ 872 h 920"/>
                  <a:gd name="T30" fmla="*/ 576 w 600"/>
                  <a:gd name="T31" fmla="*/ 47 h 920"/>
                  <a:gd name="T32" fmla="*/ 553 w 600"/>
                  <a:gd name="T33" fmla="*/ 24 h 920"/>
                  <a:gd name="T34" fmla="*/ 48 w 600"/>
                  <a:gd name="T35" fmla="*/ 24 h 9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00" h="920">
                    <a:moveTo>
                      <a:pt x="553" y="920"/>
                    </a:moveTo>
                    <a:cubicBezTo>
                      <a:pt x="47" y="920"/>
                      <a:pt x="47" y="920"/>
                      <a:pt x="47" y="920"/>
                    </a:cubicBezTo>
                    <a:cubicBezTo>
                      <a:pt x="21" y="920"/>
                      <a:pt x="0" y="898"/>
                      <a:pt x="0" y="872"/>
                    </a:cubicBezTo>
                    <a:cubicBezTo>
                      <a:pt x="0" y="47"/>
                      <a:pt x="0" y="47"/>
                      <a:pt x="0" y="47"/>
                    </a:cubicBezTo>
                    <a:cubicBezTo>
                      <a:pt x="0" y="21"/>
                      <a:pt x="21" y="0"/>
                      <a:pt x="48" y="0"/>
                    </a:cubicBezTo>
                    <a:cubicBezTo>
                      <a:pt x="553" y="0"/>
                      <a:pt x="553" y="0"/>
                      <a:pt x="553" y="0"/>
                    </a:cubicBezTo>
                    <a:cubicBezTo>
                      <a:pt x="579" y="0"/>
                      <a:pt x="600" y="21"/>
                      <a:pt x="600" y="47"/>
                    </a:cubicBezTo>
                    <a:cubicBezTo>
                      <a:pt x="600" y="872"/>
                      <a:pt x="600" y="872"/>
                      <a:pt x="600" y="872"/>
                    </a:cubicBezTo>
                    <a:cubicBezTo>
                      <a:pt x="600" y="898"/>
                      <a:pt x="579" y="920"/>
                      <a:pt x="553" y="920"/>
                    </a:cubicBezTo>
                    <a:close/>
                    <a:moveTo>
                      <a:pt x="48" y="24"/>
                    </a:moveTo>
                    <a:cubicBezTo>
                      <a:pt x="35" y="24"/>
                      <a:pt x="24" y="34"/>
                      <a:pt x="24" y="47"/>
                    </a:cubicBezTo>
                    <a:cubicBezTo>
                      <a:pt x="24" y="872"/>
                      <a:pt x="24" y="872"/>
                      <a:pt x="24" y="872"/>
                    </a:cubicBezTo>
                    <a:cubicBezTo>
                      <a:pt x="24" y="885"/>
                      <a:pt x="34" y="896"/>
                      <a:pt x="47" y="896"/>
                    </a:cubicBezTo>
                    <a:cubicBezTo>
                      <a:pt x="553" y="896"/>
                      <a:pt x="553" y="896"/>
                      <a:pt x="553" y="896"/>
                    </a:cubicBezTo>
                    <a:cubicBezTo>
                      <a:pt x="566" y="896"/>
                      <a:pt x="576" y="885"/>
                      <a:pt x="576" y="872"/>
                    </a:cubicBezTo>
                    <a:cubicBezTo>
                      <a:pt x="576" y="47"/>
                      <a:pt x="576" y="47"/>
                      <a:pt x="576" y="47"/>
                    </a:cubicBezTo>
                    <a:cubicBezTo>
                      <a:pt x="576" y="34"/>
                      <a:pt x="566" y="24"/>
                      <a:pt x="553" y="24"/>
                    </a:cubicBezTo>
                    <a:lnTo>
                      <a:pt x="48" y="24"/>
                    </a:lnTo>
                    <a:close/>
                  </a:path>
                </a:pathLst>
              </a:custGeom>
              <a:solidFill>
                <a:srgbClr val="5454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iśļîḑê"/>
              <p:cNvSpPr/>
              <p:nvPr/>
            </p:nvSpPr>
            <p:spPr bwMode="auto">
              <a:xfrm>
                <a:off x="934452" y="2525467"/>
                <a:ext cx="1288535" cy="202340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2" name="îŝḷiḋè"/>
              <p:cNvSpPr/>
              <p:nvPr/>
            </p:nvSpPr>
            <p:spPr bwMode="auto">
              <a:xfrm>
                <a:off x="900897" y="2488557"/>
                <a:ext cx="1359003" cy="2093870"/>
              </a:xfrm>
              <a:custGeom>
                <a:avLst/>
                <a:gdLst>
                  <a:gd name="T0" fmla="*/ 405 w 405"/>
                  <a:gd name="T1" fmla="*/ 624 h 624"/>
                  <a:gd name="T2" fmla="*/ 0 w 405"/>
                  <a:gd name="T3" fmla="*/ 624 h 624"/>
                  <a:gd name="T4" fmla="*/ 0 w 405"/>
                  <a:gd name="T5" fmla="*/ 0 h 624"/>
                  <a:gd name="T6" fmla="*/ 405 w 405"/>
                  <a:gd name="T7" fmla="*/ 0 h 624"/>
                  <a:gd name="T8" fmla="*/ 405 w 405"/>
                  <a:gd name="T9" fmla="*/ 624 h 624"/>
                  <a:gd name="T10" fmla="*/ 20 w 405"/>
                  <a:gd name="T11" fmla="*/ 603 h 624"/>
                  <a:gd name="T12" fmla="*/ 384 w 405"/>
                  <a:gd name="T13" fmla="*/ 603 h 624"/>
                  <a:gd name="T14" fmla="*/ 384 w 405"/>
                  <a:gd name="T15" fmla="*/ 21 h 624"/>
                  <a:gd name="T16" fmla="*/ 20 w 405"/>
                  <a:gd name="T17" fmla="*/ 21 h 624"/>
                  <a:gd name="T18" fmla="*/ 20 w 405"/>
                  <a:gd name="T19" fmla="*/ 603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5" h="624">
                    <a:moveTo>
                      <a:pt x="405" y="624"/>
                    </a:moveTo>
                    <a:lnTo>
                      <a:pt x="0" y="624"/>
                    </a:lnTo>
                    <a:lnTo>
                      <a:pt x="0" y="0"/>
                    </a:lnTo>
                    <a:lnTo>
                      <a:pt x="405" y="0"/>
                    </a:lnTo>
                    <a:lnTo>
                      <a:pt x="405" y="624"/>
                    </a:lnTo>
                    <a:close/>
                    <a:moveTo>
                      <a:pt x="20" y="603"/>
                    </a:moveTo>
                    <a:lnTo>
                      <a:pt x="384" y="603"/>
                    </a:lnTo>
                    <a:lnTo>
                      <a:pt x="384" y="21"/>
                    </a:lnTo>
                    <a:lnTo>
                      <a:pt x="20" y="21"/>
                    </a:lnTo>
                    <a:lnTo>
                      <a:pt x="20" y="603"/>
                    </a:lnTo>
                    <a:close/>
                  </a:path>
                </a:pathLst>
              </a:custGeom>
              <a:solidFill>
                <a:srgbClr val="5454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iś1ïḑê"/>
              <p:cNvSpPr/>
              <p:nvPr/>
            </p:nvSpPr>
            <p:spPr bwMode="auto">
              <a:xfrm>
                <a:off x="1085452" y="3777092"/>
                <a:ext cx="620780" cy="620780"/>
              </a:xfrm>
              <a:custGeom>
                <a:avLst/>
                <a:gdLst>
                  <a:gd name="T0" fmla="*/ 168 w 216"/>
                  <a:gd name="T1" fmla="*/ 216 h 216"/>
                  <a:gd name="T2" fmla="*/ 47 w 216"/>
                  <a:gd name="T3" fmla="*/ 216 h 216"/>
                  <a:gd name="T4" fmla="*/ 0 w 216"/>
                  <a:gd name="T5" fmla="*/ 169 h 216"/>
                  <a:gd name="T6" fmla="*/ 0 w 216"/>
                  <a:gd name="T7" fmla="*/ 47 h 216"/>
                  <a:gd name="T8" fmla="*/ 47 w 216"/>
                  <a:gd name="T9" fmla="*/ 0 h 216"/>
                  <a:gd name="T10" fmla="*/ 168 w 216"/>
                  <a:gd name="T11" fmla="*/ 0 h 216"/>
                  <a:gd name="T12" fmla="*/ 216 w 216"/>
                  <a:gd name="T13" fmla="*/ 47 h 216"/>
                  <a:gd name="T14" fmla="*/ 216 w 216"/>
                  <a:gd name="T15" fmla="*/ 169 h 216"/>
                  <a:gd name="T16" fmla="*/ 168 w 216"/>
                  <a:gd name="T17" fmla="*/ 216 h 216"/>
                  <a:gd name="T18" fmla="*/ 47 w 216"/>
                  <a:gd name="T19" fmla="*/ 24 h 216"/>
                  <a:gd name="T20" fmla="*/ 24 w 216"/>
                  <a:gd name="T21" fmla="*/ 47 h 216"/>
                  <a:gd name="T22" fmla="*/ 24 w 216"/>
                  <a:gd name="T23" fmla="*/ 169 h 216"/>
                  <a:gd name="T24" fmla="*/ 47 w 216"/>
                  <a:gd name="T25" fmla="*/ 192 h 216"/>
                  <a:gd name="T26" fmla="*/ 168 w 216"/>
                  <a:gd name="T27" fmla="*/ 192 h 216"/>
                  <a:gd name="T28" fmla="*/ 192 w 216"/>
                  <a:gd name="T29" fmla="*/ 169 h 216"/>
                  <a:gd name="T30" fmla="*/ 192 w 216"/>
                  <a:gd name="T31" fmla="*/ 47 h 216"/>
                  <a:gd name="T32" fmla="*/ 168 w 216"/>
                  <a:gd name="T33" fmla="*/ 24 h 216"/>
                  <a:gd name="T34" fmla="*/ 47 w 216"/>
                  <a:gd name="T35" fmla="*/ 24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6" h="216">
                    <a:moveTo>
                      <a:pt x="168" y="216"/>
                    </a:moveTo>
                    <a:cubicBezTo>
                      <a:pt x="47" y="216"/>
                      <a:pt x="47" y="216"/>
                      <a:pt x="47" y="216"/>
                    </a:cubicBezTo>
                    <a:cubicBezTo>
                      <a:pt x="21" y="216"/>
                      <a:pt x="0" y="195"/>
                      <a:pt x="0" y="169"/>
                    </a:cubicBezTo>
                    <a:cubicBezTo>
                      <a:pt x="0" y="47"/>
                      <a:pt x="0" y="47"/>
                      <a:pt x="0" y="47"/>
                    </a:cubicBezTo>
                    <a:cubicBezTo>
                      <a:pt x="0" y="21"/>
                      <a:pt x="21" y="0"/>
                      <a:pt x="47" y="0"/>
                    </a:cubicBezTo>
                    <a:cubicBezTo>
                      <a:pt x="168" y="0"/>
                      <a:pt x="168" y="0"/>
                      <a:pt x="168" y="0"/>
                    </a:cubicBezTo>
                    <a:cubicBezTo>
                      <a:pt x="194" y="0"/>
                      <a:pt x="216" y="21"/>
                      <a:pt x="216" y="47"/>
                    </a:cubicBezTo>
                    <a:cubicBezTo>
                      <a:pt x="216" y="169"/>
                      <a:pt x="216" y="169"/>
                      <a:pt x="216" y="169"/>
                    </a:cubicBezTo>
                    <a:cubicBezTo>
                      <a:pt x="216" y="195"/>
                      <a:pt x="194" y="216"/>
                      <a:pt x="168" y="216"/>
                    </a:cubicBezTo>
                    <a:close/>
                    <a:moveTo>
                      <a:pt x="47" y="24"/>
                    </a:moveTo>
                    <a:cubicBezTo>
                      <a:pt x="34" y="24"/>
                      <a:pt x="24" y="34"/>
                      <a:pt x="24" y="47"/>
                    </a:cubicBezTo>
                    <a:cubicBezTo>
                      <a:pt x="24" y="169"/>
                      <a:pt x="24" y="169"/>
                      <a:pt x="24" y="169"/>
                    </a:cubicBezTo>
                    <a:cubicBezTo>
                      <a:pt x="24" y="182"/>
                      <a:pt x="34" y="192"/>
                      <a:pt x="47" y="192"/>
                    </a:cubicBezTo>
                    <a:cubicBezTo>
                      <a:pt x="168" y="192"/>
                      <a:pt x="168" y="192"/>
                      <a:pt x="168" y="192"/>
                    </a:cubicBezTo>
                    <a:cubicBezTo>
                      <a:pt x="181" y="192"/>
                      <a:pt x="192" y="181"/>
                      <a:pt x="192" y="169"/>
                    </a:cubicBezTo>
                    <a:cubicBezTo>
                      <a:pt x="192" y="47"/>
                      <a:pt x="192" y="47"/>
                      <a:pt x="192" y="47"/>
                    </a:cubicBezTo>
                    <a:cubicBezTo>
                      <a:pt x="192" y="35"/>
                      <a:pt x="181" y="24"/>
                      <a:pt x="168" y="24"/>
                    </a:cubicBezTo>
                    <a:lnTo>
                      <a:pt x="47" y="24"/>
                    </a:lnTo>
                    <a:close/>
                  </a:path>
                </a:pathLst>
              </a:custGeom>
              <a:solidFill>
                <a:srgbClr val="5454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íśľíḋe"/>
              <p:cNvSpPr/>
              <p:nvPr/>
            </p:nvSpPr>
            <p:spPr bwMode="auto">
              <a:xfrm>
                <a:off x="1008275" y="3713335"/>
                <a:ext cx="838890" cy="577156"/>
              </a:xfrm>
              <a:custGeom>
                <a:avLst/>
                <a:gdLst>
                  <a:gd name="T0" fmla="*/ 113 w 291"/>
                  <a:gd name="T1" fmla="*/ 201 h 201"/>
                  <a:gd name="T2" fmla="*/ 6 w 291"/>
                  <a:gd name="T3" fmla="*/ 93 h 201"/>
                  <a:gd name="T4" fmla="*/ 6 w 291"/>
                  <a:gd name="T5" fmla="*/ 71 h 201"/>
                  <a:gd name="T6" fmla="*/ 29 w 291"/>
                  <a:gd name="T7" fmla="*/ 71 h 201"/>
                  <a:gd name="T8" fmla="*/ 113 w 291"/>
                  <a:gd name="T9" fmla="*/ 155 h 201"/>
                  <a:gd name="T10" fmla="*/ 262 w 291"/>
                  <a:gd name="T11" fmla="*/ 7 h 201"/>
                  <a:gd name="T12" fmla="*/ 285 w 291"/>
                  <a:gd name="T13" fmla="*/ 7 h 201"/>
                  <a:gd name="T14" fmla="*/ 285 w 291"/>
                  <a:gd name="T15" fmla="*/ 29 h 201"/>
                  <a:gd name="T16" fmla="*/ 113 w 291"/>
                  <a:gd name="T17" fmla="*/ 201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1" h="201">
                    <a:moveTo>
                      <a:pt x="113" y="201"/>
                    </a:moveTo>
                    <a:cubicBezTo>
                      <a:pt x="6" y="93"/>
                      <a:pt x="6" y="93"/>
                      <a:pt x="6" y="93"/>
                    </a:cubicBezTo>
                    <a:cubicBezTo>
                      <a:pt x="0" y="87"/>
                      <a:pt x="0" y="77"/>
                      <a:pt x="6" y="71"/>
                    </a:cubicBezTo>
                    <a:cubicBezTo>
                      <a:pt x="12" y="64"/>
                      <a:pt x="22" y="64"/>
                      <a:pt x="29" y="71"/>
                    </a:cubicBezTo>
                    <a:cubicBezTo>
                      <a:pt x="113" y="155"/>
                      <a:pt x="113" y="155"/>
                      <a:pt x="113" y="155"/>
                    </a:cubicBezTo>
                    <a:cubicBezTo>
                      <a:pt x="262" y="7"/>
                      <a:pt x="262" y="7"/>
                      <a:pt x="262" y="7"/>
                    </a:cubicBezTo>
                    <a:cubicBezTo>
                      <a:pt x="268" y="0"/>
                      <a:pt x="278" y="0"/>
                      <a:pt x="285" y="7"/>
                    </a:cubicBezTo>
                    <a:cubicBezTo>
                      <a:pt x="291" y="13"/>
                      <a:pt x="291" y="23"/>
                      <a:pt x="285" y="29"/>
                    </a:cubicBezTo>
                    <a:lnTo>
                      <a:pt x="113" y="201"/>
                    </a:lnTo>
                    <a:close/>
                  </a:path>
                </a:pathLst>
              </a:custGeom>
              <a:solidFill>
                <a:srgbClr val="EF5E5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ïSḻiḋe"/>
              <p:cNvSpPr/>
              <p:nvPr/>
            </p:nvSpPr>
            <p:spPr bwMode="auto">
              <a:xfrm>
                <a:off x="1119007" y="2948268"/>
                <a:ext cx="738223" cy="70468"/>
              </a:xfrm>
              <a:prstGeom prst="rect">
                <a:avLst/>
              </a:prstGeom>
              <a:solidFill>
                <a:srgbClr val="54545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6" name="í$ḷîḍè"/>
              <p:cNvSpPr/>
              <p:nvPr/>
            </p:nvSpPr>
            <p:spPr bwMode="auto">
              <a:xfrm>
                <a:off x="1119007" y="3132824"/>
                <a:ext cx="738223" cy="70468"/>
              </a:xfrm>
              <a:prstGeom prst="rect">
                <a:avLst/>
              </a:prstGeom>
              <a:solidFill>
                <a:srgbClr val="54545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7" name="ïsľíďè"/>
              <p:cNvSpPr/>
              <p:nvPr/>
            </p:nvSpPr>
            <p:spPr bwMode="auto">
              <a:xfrm>
                <a:off x="1119007" y="3317379"/>
                <a:ext cx="738223" cy="70468"/>
              </a:xfrm>
              <a:prstGeom prst="rect">
                <a:avLst/>
              </a:prstGeom>
              <a:solidFill>
                <a:srgbClr val="54545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8" name="iS1íḓe"/>
              <p:cNvSpPr/>
              <p:nvPr/>
            </p:nvSpPr>
            <p:spPr bwMode="auto">
              <a:xfrm>
                <a:off x="1119007" y="3501936"/>
                <a:ext cx="738223" cy="67111"/>
              </a:xfrm>
              <a:prstGeom prst="rect">
                <a:avLst/>
              </a:prstGeom>
              <a:solidFill>
                <a:srgbClr val="54545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9" name="iṣḻidé"/>
              <p:cNvSpPr/>
              <p:nvPr/>
            </p:nvSpPr>
            <p:spPr bwMode="auto">
              <a:xfrm>
                <a:off x="2038431" y="2706667"/>
                <a:ext cx="2026758" cy="1103980"/>
              </a:xfrm>
              <a:custGeom>
                <a:avLst/>
                <a:gdLst>
                  <a:gd name="T0" fmla="*/ 704 w 704"/>
                  <a:gd name="T1" fmla="*/ 285 h 384"/>
                  <a:gd name="T2" fmla="*/ 669 w 704"/>
                  <a:gd name="T3" fmla="*/ 320 h 384"/>
                  <a:gd name="T4" fmla="*/ 384 w 704"/>
                  <a:gd name="T5" fmla="*/ 320 h 384"/>
                  <a:gd name="T6" fmla="*/ 256 w 704"/>
                  <a:gd name="T7" fmla="*/ 384 h 384"/>
                  <a:gd name="T8" fmla="*/ 256 w 704"/>
                  <a:gd name="T9" fmla="*/ 320 h 384"/>
                  <a:gd name="T10" fmla="*/ 35 w 704"/>
                  <a:gd name="T11" fmla="*/ 320 h 384"/>
                  <a:gd name="T12" fmla="*/ 0 w 704"/>
                  <a:gd name="T13" fmla="*/ 285 h 384"/>
                  <a:gd name="T14" fmla="*/ 0 w 704"/>
                  <a:gd name="T15" fmla="*/ 35 h 384"/>
                  <a:gd name="T16" fmla="*/ 35 w 704"/>
                  <a:gd name="T17" fmla="*/ 0 h 384"/>
                  <a:gd name="T18" fmla="*/ 669 w 704"/>
                  <a:gd name="T19" fmla="*/ 0 h 384"/>
                  <a:gd name="T20" fmla="*/ 704 w 704"/>
                  <a:gd name="T21" fmla="*/ 35 h 384"/>
                  <a:gd name="T22" fmla="*/ 704 w 704"/>
                  <a:gd name="T23" fmla="*/ 285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04" h="384">
                    <a:moveTo>
                      <a:pt x="704" y="285"/>
                    </a:moveTo>
                    <a:cubicBezTo>
                      <a:pt x="704" y="304"/>
                      <a:pt x="688" y="320"/>
                      <a:pt x="669" y="320"/>
                    </a:cubicBezTo>
                    <a:cubicBezTo>
                      <a:pt x="384" y="320"/>
                      <a:pt x="384" y="320"/>
                      <a:pt x="384" y="320"/>
                    </a:cubicBezTo>
                    <a:cubicBezTo>
                      <a:pt x="256" y="384"/>
                      <a:pt x="256" y="384"/>
                      <a:pt x="256" y="384"/>
                    </a:cubicBezTo>
                    <a:cubicBezTo>
                      <a:pt x="256" y="320"/>
                      <a:pt x="256" y="320"/>
                      <a:pt x="256" y="320"/>
                    </a:cubicBezTo>
                    <a:cubicBezTo>
                      <a:pt x="35" y="320"/>
                      <a:pt x="35" y="320"/>
                      <a:pt x="35" y="320"/>
                    </a:cubicBezTo>
                    <a:cubicBezTo>
                      <a:pt x="16" y="320"/>
                      <a:pt x="0" y="304"/>
                      <a:pt x="0" y="285"/>
                    </a:cubicBezTo>
                    <a:cubicBezTo>
                      <a:pt x="0" y="35"/>
                      <a:pt x="0" y="35"/>
                      <a:pt x="0" y="35"/>
                    </a:cubicBezTo>
                    <a:cubicBezTo>
                      <a:pt x="0" y="16"/>
                      <a:pt x="16" y="0"/>
                      <a:pt x="35" y="0"/>
                    </a:cubicBezTo>
                    <a:cubicBezTo>
                      <a:pt x="669" y="0"/>
                      <a:pt x="669" y="0"/>
                      <a:pt x="669" y="0"/>
                    </a:cubicBezTo>
                    <a:cubicBezTo>
                      <a:pt x="688" y="0"/>
                      <a:pt x="704" y="16"/>
                      <a:pt x="704" y="35"/>
                    </a:cubicBezTo>
                    <a:lnTo>
                      <a:pt x="704" y="285"/>
                    </a:lnTo>
                    <a:close/>
                  </a:path>
                </a:pathLst>
              </a:custGeom>
              <a:solidFill>
                <a:srgbClr val="EF5E5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îŝ1îďé"/>
              <p:cNvSpPr/>
              <p:nvPr/>
            </p:nvSpPr>
            <p:spPr bwMode="auto">
              <a:xfrm>
                <a:off x="2004875" y="2673112"/>
                <a:ext cx="2097226" cy="1194579"/>
              </a:xfrm>
              <a:custGeom>
                <a:avLst/>
                <a:gdLst>
                  <a:gd name="T0" fmla="*/ 256 w 728"/>
                  <a:gd name="T1" fmla="*/ 415 h 415"/>
                  <a:gd name="T2" fmla="*/ 256 w 728"/>
                  <a:gd name="T3" fmla="*/ 344 h 415"/>
                  <a:gd name="T4" fmla="*/ 47 w 728"/>
                  <a:gd name="T5" fmla="*/ 344 h 415"/>
                  <a:gd name="T6" fmla="*/ 0 w 728"/>
                  <a:gd name="T7" fmla="*/ 297 h 415"/>
                  <a:gd name="T8" fmla="*/ 0 w 728"/>
                  <a:gd name="T9" fmla="*/ 47 h 415"/>
                  <a:gd name="T10" fmla="*/ 47 w 728"/>
                  <a:gd name="T11" fmla="*/ 0 h 415"/>
                  <a:gd name="T12" fmla="*/ 681 w 728"/>
                  <a:gd name="T13" fmla="*/ 0 h 415"/>
                  <a:gd name="T14" fmla="*/ 728 w 728"/>
                  <a:gd name="T15" fmla="*/ 47 h 415"/>
                  <a:gd name="T16" fmla="*/ 728 w 728"/>
                  <a:gd name="T17" fmla="*/ 297 h 415"/>
                  <a:gd name="T18" fmla="*/ 681 w 728"/>
                  <a:gd name="T19" fmla="*/ 344 h 415"/>
                  <a:gd name="T20" fmla="*/ 399 w 728"/>
                  <a:gd name="T21" fmla="*/ 344 h 415"/>
                  <a:gd name="T22" fmla="*/ 256 w 728"/>
                  <a:gd name="T23" fmla="*/ 415 h 415"/>
                  <a:gd name="T24" fmla="*/ 47 w 728"/>
                  <a:gd name="T25" fmla="*/ 24 h 415"/>
                  <a:gd name="T26" fmla="*/ 24 w 728"/>
                  <a:gd name="T27" fmla="*/ 47 h 415"/>
                  <a:gd name="T28" fmla="*/ 24 w 728"/>
                  <a:gd name="T29" fmla="*/ 297 h 415"/>
                  <a:gd name="T30" fmla="*/ 47 w 728"/>
                  <a:gd name="T31" fmla="*/ 320 h 415"/>
                  <a:gd name="T32" fmla="*/ 280 w 728"/>
                  <a:gd name="T33" fmla="*/ 320 h 415"/>
                  <a:gd name="T34" fmla="*/ 280 w 728"/>
                  <a:gd name="T35" fmla="*/ 377 h 415"/>
                  <a:gd name="T36" fmla="*/ 393 w 728"/>
                  <a:gd name="T37" fmla="*/ 320 h 415"/>
                  <a:gd name="T38" fmla="*/ 681 w 728"/>
                  <a:gd name="T39" fmla="*/ 320 h 415"/>
                  <a:gd name="T40" fmla="*/ 704 w 728"/>
                  <a:gd name="T41" fmla="*/ 297 h 415"/>
                  <a:gd name="T42" fmla="*/ 704 w 728"/>
                  <a:gd name="T43" fmla="*/ 47 h 415"/>
                  <a:gd name="T44" fmla="*/ 681 w 728"/>
                  <a:gd name="T45" fmla="*/ 24 h 415"/>
                  <a:gd name="T46" fmla="*/ 47 w 728"/>
                  <a:gd name="T47" fmla="*/ 24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28" h="415">
                    <a:moveTo>
                      <a:pt x="256" y="415"/>
                    </a:moveTo>
                    <a:cubicBezTo>
                      <a:pt x="256" y="344"/>
                      <a:pt x="256" y="344"/>
                      <a:pt x="256" y="344"/>
                    </a:cubicBezTo>
                    <a:cubicBezTo>
                      <a:pt x="47" y="344"/>
                      <a:pt x="47" y="344"/>
                      <a:pt x="47" y="344"/>
                    </a:cubicBezTo>
                    <a:cubicBezTo>
                      <a:pt x="21" y="344"/>
                      <a:pt x="0" y="323"/>
                      <a:pt x="0" y="297"/>
                    </a:cubicBezTo>
                    <a:cubicBezTo>
                      <a:pt x="0" y="47"/>
                      <a:pt x="0" y="47"/>
                      <a:pt x="0" y="47"/>
                    </a:cubicBezTo>
                    <a:cubicBezTo>
                      <a:pt x="0" y="21"/>
                      <a:pt x="21" y="0"/>
                      <a:pt x="47" y="0"/>
                    </a:cubicBezTo>
                    <a:cubicBezTo>
                      <a:pt x="681" y="0"/>
                      <a:pt x="681" y="0"/>
                      <a:pt x="681" y="0"/>
                    </a:cubicBezTo>
                    <a:cubicBezTo>
                      <a:pt x="707" y="0"/>
                      <a:pt x="728" y="21"/>
                      <a:pt x="728" y="47"/>
                    </a:cubicBezTo>
                    <a:cubicBezTo>
                      <a:pt x="728" y="297"/>
                      <a:pt x="728" y="297"/>
                      <a:pt x="728" y="297"/>
                    </a:cubicBezTo>
                    <a:cubicBezTo>
                      <a:pt x="728" y="323"/>
                      <a:pt x="707" y="344"/>
                      <a:pt x="681" y="344"/>
                    </a:cubicBezTo>
                    <a:cubicBezTo>
                      <a:pt x="399" y="344"/>
                      <a:pt x="399" y="344"/>
                      <a:pt x="399" y="344"/>
                    </a:cubicBezTo>
                    <a:lnTo>
                      <a:pt x="256" y="415"/>
                    </a:lnTo>
                    <a:close/>
                    <a:moveTo>
                      <a:pt x="47" y="24"/>
                    </a:moveTo>
                    <a:cubicBezTo>
                      <a:pt x="34" y="24"/>
                      <a:pt x="24" y="34"/>
                      <a:pt x="24" y="47"/>
                    </a:cubicBezTo>
                    <a:cubicBezTo>
                      <a:pt x="24" y="297"/>
                      <a:pt x="24" y="297"/>
                      <a:pt x="24" y="297"/>
                    </a:cubicBezTo>
                    <a:cubicBezTo>
                      <a:pt x="24" y="310"/>
                      <a:pt x="34" y="320"/>
                      <a:pt x="47" y="320"/>
                    </a:cubicBezTo>
                    <a:cubicBezTo>
                      <a:pt x="280" y="320"/>
                      <a:pt x="280" y="320"/>
                      <a:pt x="280" y="320"/>
                    </a:cubicBezTo>
                    <a:cubicBezTo>
                      <a:pt x="280" y="377"/>
                      <a:pt x="280" y="377"/>
                      <a:pt x="280" y="377"/>
                    </a:cubicBezTo>
                    <a:cubicBezTo>
                      <a:pt x="393" y="320"/>
                      <a:pt x="393" y="320"/>
                      <a:pt x="393" y="320"/>
                    </a:cubicBezTo>
                    <a:cubicBezTo>
                      <a:pt x="681" y="320"/>
                      <a:pt x="681" y="320"/>
                      <a:pt x="681" y="320"/>
                    </a:cubicBezTo>
                    <a:cubicBezTo>
                      <a:pt x="694" y="320"/>
                      <a:pt x="704" y="310"/>
                      <a:pt x="704" y="297"/>
                    </a:cubicBezTo>
                    <a:cubicBezTo>
                      <a:pt x="704" y="47"/>
                      <a:pt x="704" y="47"/>
                      <a:pt x="704" y="47"/>
                    </a:cubicBezTo>
                    <a:cubicBezTo>
                      <a:pt x="704" y="34"/>
                      <a:pt x="694" y="24"/>
                      <a:pt x="681" y="24"/>
                    </a:cubicBezTo>
                    <a:lnTo>
                      <a:pt x="47" y="24"/>
                    </a:lnTo>
                    <a:close/>
                  </a:path>
                </a:pathLst>
              </a:custGeom>
              <a:solidFill>
                <a:srgbClr val="5454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iṣļïḑê"/>
              <p:cNvSpPr/>
              <p:nvPr/>
            </p:nvSpPr>
            <p:spPr bwMode="auto">
              <a:xfrm>
                <a:off x="2004875" y="2673112"/>
                <a:ext cx="2097226" cy="1194579"/>
              </a:xfrm>
              <a:custGeom>
                <a:avLst/>
                <a:gdLst>
                  <a:gd name="T0" fmla="*/ 256 w 728"/>
                  <a:gd name="T1" fmla="*/ 415 h 415"/>
                  <a:gd name="T2" fmla="*/ 256 w 728"/>
                  <a:gd name="T3" fmla="*/ 344 h 415"/>
                  <a:gd name="T4" fmla="*/ 47 w 728"/>
                  <a:gd name="T5" fmla="*/ 344 h 415"/>
                  <a:gd name="T6" fmla="*/ 0 w 728"/>
                  <a:gd name="T7" fmla="*/ 297 h 415"/>
                  <a:gd name="T8" fmla="*/ 0 w 728"/>
                  <a:gd name="T9" fmla="*/ 47 h 415"/>
                  <a:gd name="T10" fmla="*/ 47 w 728"/>
                  <a:gd name="T11" fmla="*/ 0 h 415"/>
                  <a:gd name="T12" fmla="*/ 681 w 728"/>
                  <a:gd name="T13" fmla="*/ 0 h 415"/>
                  <a:gd name="T14" fmla="*/ 728 w 728"/>
                  <a:gd name="T15" fmla="*/ 47 h 415"/>
                  <a:gd name="T16" fmla="*/ 728 w 728"/>
                  <a:gd name="T17" fmla="*/ 297 h 415"/>
                  <a:gd name="T18" fmla="*/ 681 w 728"/>
                  <a:gd name="T19" fmla="*/ 344 h 415"/>
                  <a:gd name="T20" fmla="*/ 399 w 728"/>
                  <a:gd name="T21" fmla="*/ 344 h 415"/>
                  <a:gd name="T22" fmla="*/ 256 w 728"/>
                  <a:gd name="T23" fmla="*/ 415 h 415"/>
                  <a:gd name="T24" fmla="*/ 47 w 728"/>
                  <a:gd name="T25" fmla="*/ 24 h 415"/>
                  <a:gd name="T26" fmla="*/ 24 w 728"/>
                  <a:gd name="T27" fmla="*/ 47 h 415"/>
                  <a:gd name="T28" fmla="*/ 24 w 728"/>
                  <a:gd name="T29" fmla="*/ 297 h 415"/>
                  <a:gd name="T30" fmla="*/ 47 w 728"/>
                  <a:gd name="T31" fmla="*/ 320 h 415"/>
                  <a:gd name="T32" fmla="*/ 280 w 728"/>
                  <a:gd name="T33" fmla="*/ 320 h 415"/>
                  <a:gd name="T34" fmla="*/ 280 w 728"/>
                  <a:gd name="T35" fmla="*/ 377 h 415"/>
                  <a:gd name="T36" fmla="*/ 393 w 728"/>
                  <a:gd name="T37" fmla="*/ 320 h 415"/>
                  <a:gd name="T38" fmla="*/ 681 w 728"/>
                  <a:gd name="T39" fmla="*/ 320 h 415"/>
                  <a:gd name="T40" fmla="*/ 704 w 728"/>
                  <a:gd name="T41" fmla="*/ 297 h 415"/>
                  <a:gd name="T42" fmla="*/ 704 w 728"/>
                  <a:gd name="T43" fmla="*/ 47 h 415"/>
                  <a:gd name="T44" fmla="*/ 681 w 728"/>
                  <a:gd name="T45" fmla="*/ 24 h 415"/>
                  <a:gd name="T46" fmla="*/ 47 w 728"/>
                  <a:gd name="T47" fmla="*/ 24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28" h="415">
                    <a:moveTo>
                      <a:pt x="256" y="415"/>
                    </a:moveTo>
                    <a:cubicBezTo>
                      <a:pt x="256" y="344"/>
                      <a:pt x="256" y="344"/>
                      <a:pt x="256" y="344"/>
                    </a:cubicBezTo>
                    <a:cubicBezTo>
                      <a:pt x="47" y="344"/>
                      <a:pt x="47" y="344"/>
                      <a:pt x="47" y="344"/>
                    </a:cubicBezTo>
                    <a:cubicBezTo>
                      <a:pt x="21" y="344"/>
                      <a:pt x="0" y="323"/>
                      <a:pt x="0" y="297"/>
                    </a:cubicBezTo>
                    <a:cubicBezTo>
                      <a:pt x="0" y="47"/>
                      <a:pt x="0" y="47"/>
                      <a:pt x="0" y="47"/>
                    </a:cubicBezTo>
                    <a:cubicBezTo>
                      <a:pt x="0" y="21"/>
                      <a:pt x="21" y="0"/>
                      <a:pt x="47" y="0"/>
                    </a:cubicBezTo>
                    <a:cubicBezTo>
                      <a:pt x="681" y="0"/>
                      <a:pt x="681" y="0"/>
                      <a:pt x="681" y="0"/>
                    </a:cubicBezTo>
                    <a:cubicBezTo>
                      <a:pt x="707" y="0"/>
                      <a:pt x="728" y="21"/>
                      <a:pt x="728" y="47"/>
                    </a:cubicBezTo>
                    <a:cubicBezTo>
                      <a:pt x="728" y="297"/>
                      <a:pt x="728" y="297"/>
                      <a:pt x="728" y="297"/>
                    </a:cubicBezTo>
                    <a:cubicBezTo>
                      <a:pt x="728" y="323"/>
                      <a:pt x="707" y="344"/>
                      <a:pt x="681" y="344"/>
                    </a:cubicBezTo>
                    <a:cubicBezTo>
                      <a:pt x="399" y="344"/>
                      <a:pt x="399" y="344"/>
                      <a:pt x="399" y="344"/>
                    </a:cubicBezTo>
                    <a:lnTo>
                      <a:pt x="256" y="415"/>
                    </a:lnTo>
                    <a:close/>
                    <a:moveTo>
                      <a:pt x="47" y="24"/>
                    </a:moveTo>
                    <a:cubicBezTo>
                      <a:pt x="34" y="24"/>
                      <a:pt x="24" y="34"/>
                      <a:pt x="24" y="47"/>
                    </a:cubicBezTo>
                    <a:cubicBezTo>
                      <a:pt x="24" y="297"/>
                      <a:pt x="24" y="297"/>
                      <a:pt x="24" y="297"/>
                    </a:cubicBezTo>
                    <a:cubicBezTo>
                      <a:pt x="24" y="310"/>
                      <a:pt x="34" y="320"/>
                      <a:pt x="47" y="320"/>
                    </a:cubicBezTo>
                    <a:cubicBezTo>
                      <a:pt x="280" y="320"/>
                      <a:pt x="280" y="320"/>
                      <a:pt x="280" y="320"/>
                    </a:cubicBezTo>
                    <a:cubicBezTo>
                      <a:pt x="280" y="377"/>
                      <a:pt x="280" y="377"/>
                      <a:pt x="280" y="377"/>
                    </a:cubicBezTo>
                    <a:cubicBezTo>
                      <a:pt x="393" y="320"/>
                      <a:pt x="393" y="320"/>
                      <a:pt x="393" y="320"/>
                    </a:cubicBezTo>
                    <a:cubicBezTo>
                      <a:pt x="681" y="320"/>
                      <a:pt x="681" y="320"/>
                      <a:pt x="681" y="320"/>
                    </a:cubicBezTo>
                    <a:cubicBezTo>
                      <a:pt x="694" y="320"/>
                      <a:pt x="704" y="310"/>
                      <a:pt x="704" y="297"/>
                    </a:cubicBezTo>
                    <a:cubicBezTo>
                      <a:pt x="704" y="47"/>
                      <a:pt x="704" y="47"/>
                      <a:pt x="704" y="47"/>
                    </a:cubicBezTo>
                    <a:cubicBezTo>
                      <a:pt x="704" y="34"/>
                      <a:pt x="694" y="24"/>
                      <a:pt x="681" y="24"/>
                    </a:cubicBezTo>
                    <a:lnTo>
                      <a:pt x="47" y="24"/>
                    </a:lnTo>
                    <a:close/>
                  </a:path>
                </a:pathLst>
              </a:custGeom>
              <a:solidFill>
                <a:srgbClr val="5454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îṡḻîďé"/>
              <p:cNvSpPr/>
              <p:nvPr/>
            </p:nvSpPr>
            <p:spPr bwMode="auto">
              <a:xfrm>
                <a:off x="3514877" y="3995202"/>
                <a:ext cx="369112" cy="369112"/>
              </a:xfrm>
              <a:prstGeom prst="ellipse">
                <a:avLst/>
              </a:prstGeom>
              <a:solidFill>
                <a:srgbClr val="EF5E5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íṧľiḋe"/>
              <p:cNvSpPr/>
              <p:nvPr/>
            </p:nvSpPr>
            <p:spPr bwMode="auto">
              <a:xfrm>
                <a:off x="3477967" y="3961647"/>
                <a:ext cx="439579" cy="436223"/>
              </a:xfrm>
              <a:custGeom>
                <a:avLst/>
                <a:gdLst>
                  <a:gd name="T0" fmla="*/ 76 w 152"/>
                  <a:gd name="T1" fmla="*/ 152 h 152"/>
                  <a:gd name="T2" fmla="*/ 0 w 152"/>
                  <a:gd name="T3" fmla="*/ 76 h 152"/>
                  <a:gd name="T4" fmla="*/ 76 w 152"/>
                  <a:gd name="T5" fmla="*/ 0 h 152"/>
                  <a:gd name="T6" fmla="*/ 152 w 152"/>
                  <a:gd name="T7" fmla="*/ 76 h 152"/>
                  <a:gd name="T8" fmla="*/ 76 w 152"/>
                  <a:gd name="T9" fmla="*/ 152 h 152"/>
                  <a:gd name="T10" fmla="*/ 76 w 152"/>
                  <a:gd name="T11" fmla="*/ 24 h 152"/>
                  <a:gd name="T12" fmla="*/ 24 w 152"/>
                  <a:gd name="T13" fmla="*/ 76 h 152"/>
                  <a:gd name="T14" fmla="*/ 76 w 152"/>
                  <a:gd name="T15" fmla="*/ 128 h 152"/>
                  <a:gd name="T16" fmla="*/ 128 w 152"/>
                  <a:gd name="T17" fmla="*/ 76 h 152"/>
                  <a:gd name="T18" fmla="*/ 76 w 152"/>
                  <a:gd name="T19" fmla="*/ 24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2" h="152">
                    <a:moveTo>
                      <a:pt x="76" y="152"/>
                    </a:moveTo>
                    <a:cubicBezTo>
                      <a:pt x="34" y="152"/>
                      <a:pt x="0" y="118"/>
                      <a:pt x="0" y="76"/>
                    </a:cubicBezTo>
                    <a:cubicBezTo>
                      <a:pt x="0" y="34"/>
                      <a:pt x="34" y="0"/>
                      <a:pt x="76" y="0"/>
                    </a:cubicBezTo>
                    <a:cubicBezTo>
                      <a:pt x="118" y="0"/>
                      <a:pt x="152" y="34"/>
                      <a:pt x="152" y="76"/>
                    </a:cubicBezTo>
                    <a:cubicBezTo>
                      <a:pt x="152" y="118"/>
                      <a:pt x="118" y="152"/>
                      <a:pt x="76" y="152"/>
                    </a:cubicBezTo>
                    <a:close/>
                    <a:moveTo>
                      <a:pt x="76" y="24"/>
                    </a:moveTo>
                    <a:cubicBezTo>
                      <a:pt x="47" y="24"/>
                      <a:pt x="24" y="47"/>
                      <a:pt x="24" y="76"/>
                    </a:cubicBezTo>
                    <a:cubicBezTo>
                      <a:pt x="24" y="105"/>
                      <a:pt x="47" y="128"/>
                      <a:pt x="76" y="128"/>
                    </a:cubicBezTo>
                    <a:cubicBezTo>
                      <a:pt x="105" y="128"/>
                      <a:pt x="128" y="105"/>
                      <a:pt x="128" y="76"/>
                    </a:cubicBezTo>
                    <a:cubicBezTo>
                      <a:pt x="128" y="47"/>
                      <a:pt x="105" y="24"/>
                      <a:pt x="76" y="24"/>
                    </a:cubicBezTo>
                    <a:close/>
                  </a:path>
                </a:pathLst>
              </a:custGeom>
              <a:solidFill>
                <a:srgbClr val="5454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iṩlïďé"/>
              <p:cNvSpPr/>
              <p:nvPr/>
            </p:nvSpPr>
            <p:spPr bwMode="auto">
              <a:xfrm>
                <a:off x="2592099" y="4179759"/>
                <a:ext cx="93956" cy="90601"/>
              </a:xfrm>
              <a:prstGeom prst="ellipse">
                <a:avLst/>
              </a:prstGeom>
              <a:solidFill>
                <a:srgbClr val="5454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iṡ1idé"/>
              <p:cNvSpPr/>
              <p:nvPr/>
            </p:nvSpPr>
            <p:spPr bwMode="auto">
              <a:xfrm>
                <a:off x="2961211" y="4364314"/>
                <a:ext cx="184557" cy="184557"/>
              </a:xfrm>
              <a:prstGeom prst="ellipse">
                <a:avLst/>
              </a:prstGeom>
              <a:solidFill>
                <a:srgbClr val="08C5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ïṩľiḓè"/>
              <p:cNvSpPr txBox="1"/>
              <p:nvPr/>
            </p:nvSpPr>
            <p:spPr>
              <a:xfrm>
                <a:off x="2555187" y="3018735"/>
                <a:ext cx="940522" cy="317856"/>
              </a:xfrm>
              <a:prstGeom prst="rect">
                <a:avLst/>
              </a:prstGeom>
              <a:noFill/>
            </p:spPr>
            <p:txBody>
              <a:bodyPr wrap="none" rtlCol="0">
                <a:prstTxWarp prst="textPlain">
                  <a:avLst/>
                </a:prstTxWarp>
                <a:spAutoFit/>
              </a:bodyPr>
              <a:lstStyle/>
              <a:p>
                <a:r>
                  <a:rPr lang="zh-CN" altLang="en-US" dirty="0">
                    <a:latin typeface="Impact" panose="020B0806030902050204" pitchFamily="34" charset="0"/>
                  </a:rPr>
                  <a:t>复习</a:t>
                </a:r>
              </a:p>
            </p:txBody>
          </p:sp>
        </p:grpSp>
        <p:cxnSp>
          <p:nvCxnSpPr>
            <p:cNvPr id="5" name="直接连接符 4"/>
            <p:cNvCxnSpPr/>
            <p:nvPr/>
          </p:nvCxnSpPr>
          <p:spPr>
            <a:xfrm>
              <a:off x="4203273" y="2932716"/>
              <a:ext cx="7372497" cy="0"/>
            </a:xfrm>
            <a:prstGeom prst="line">
              <a:avLst/>
            </a:prstGeom>
            <a:ln w="9525" cap="rnd">
              <a:solidFill>
                <a:schemeClr val="tx1">
                  <a:lumMod val="50000"/>
                  <a:lumOff val="50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6" name="iṡḷíḓè"/>
            <p:cNvSpPr txBox="1"/>
            <p:nvPr/>
          </p:nvSpPr>
          <p:spPr>
            <a:xfrm>
              <a:off x="4137954" y="1546010"/>
              <a:ext cx="7437815" cy="1362040"/>
            </a:xfrm>
            <a:prstGeom prst="rect">
              <a:avLst/>
            </a:prstGeom>
            <a:noFill/>
          </p:spPr>
          <p:txBody>
            <a:bodyPr wrap="square" lIns="90000" tIns="46800" rIns="90000" bIns="46800" rtlCol="0">
              <a:normAutofit/>
            </a:bodyPr>
            <a:lstStyle/>
            <a:p>
              <a:pPr marL="285750" lvl="0" indent="-285750" algn="just">
                <a:lnSpc>
                  <a:spcPct val="150000"/>
                </a:lnSpc>
                <a:buFont typeface="Arial" panose="020B0604020202020204" pitchFamily="34" charset="0"/>
                <a:buChar char="•"/>
              </a:pPr>
              <a:r>
                <a:rPr lang="zh-CN" altLang="en-US" sz="1100" dirty="0">
                  <a:latin typeface="微软雅黑" panose="020B0503020204020204" pitchFamily="34" charset="-122"/>
                  <a:ea typeface="微软雅黑" panose="020B0503020204020204" pitchFamily="34" charset="-122"/>
                </a:rPr>
                <a:t>进程的创建</a:t>
              </a:r>
              <a:r>
                <a:rPr lang="en-US" altLang="zh-CN" sz="1100" dirty="0">
                  <a:latin typeface="微软雅黑" panose="020B0503020204020204" pitchFamily="34" charset="-122"/>
                  <a:ea typeface="微软雅黑" panose="020B0503020204020204" pitchFamily="34" charset="-122"/>
                </a:rPr>
                <a:t>-Process </a:t>
              </a:r>
              <a:r>
                <a:rPr lang="zh-CN" altLang="en-US" sz="1100" dirty="0">
                  <a:latin typeface="微软雅黑" panose="020B0503020204020204" pitchFamily="34" charset="-122"/>
                  <a:ea typeface="微软雅黑" panose="020B0503020204020204" pitchFamily="34" charset="-122"/>
                </a:rPr>
                <a:t>创建实例</a:t>
              </a:r>
              <a:endParaRPr lang="en-US" altLang="zh-CN" sz="1100" dirty="0">
                <a:latin typeface="微软雅黑" panose="020B0503020204020204" pitchFamily="34" charset="-122"/>
                <a:ea typeface="微软雅黑" panose="020B0503020204020204" pitchFamily="34" charset="-122"/>
              </a:endParaRPr>
            </a:p>
            <a:p>
              <a:pPr marL="285750" lvl="0" indent="-285750" algn="just">
                <a:lnSpc>
                  <a:spcPct val="150000"/>
                </a:lnSpc>
                <a:buFont typeface="Arial" panose="020B0604020202020204" pitchFamily="34" charset="0"/>
                <a:buChar char="•"/>
              </a:pPr>
              <a:r>
                <a:rPr lang="zh-CN" altLang="en-US" sz="1100" dirty="0">
                  <a:latin typeface="微软雅黑" panose="020B0503020204020204" pitchFamily="34" charset="-122"/>
                  <a:ea typeface="微软雅黑" panose="020B0503020204020204" pitchFamily="34" charset="-122"/>
                </a:rPr>
                <a:t>给子进程指定的函数传递参数</a:t>
              </a:r>
              <a:endParaRPr lang="en-US" altLang="zh-CN" sz="1100" dirty="0">
                <a:latin typeface="微软雅黑" panose="020B0503020204020204" pitchFamily="34" charset="-122"/>
                <a:ea typeface="微软雅黑" panose="020B0503020204020204" pitchFamily="34" charset="-122"/>
              </a:endParaRPr>
            </a:p>
            <a:p>
              <a:pPr marL="285750" lvl="0" indent="-285750" algn="just">
                <a:lnSpc>
                  <a:spcPct val="150000"/>
                </a:lnSpc>
                <a:buFont typeface="Arial" panose="020B0604020202020204" pitchFamily="34" charset="0"/>
                <a:buChar char="•"/>
              </a:pPr>
              <a:r>
                <a:rPr lang="zh-CN" altLang="en-US" sz="1100" dirty="0">
                  <a:latin typeface="微软雅黑" panose="020B0503020204020204" pitchFamily="34" charset="-122"/>
                  <a:ea typeface="微软雅黑" panose="020B0503020204020204" pitchFamily="34" charset="-122"/>
                </a:rPr>
                <a:t>进程间不同享全局变量</a:t>
              </a:r>
              <a:endParaRPr lang="en-US" altLang="zh-CN" sz="1100" dirty="0">
                <a:latin typeface="微软雅黑" panose="020B0503020204020204" pitchFamily="34" charset="-122"/>
                <a:ea typeface="微软雅黑" panose="020B0503020204020204" pitchFamily="34" charset="-122"/>
              </a:endParaRPr>
            </a:p>
            <a:p>
              <a:pPr marL="285750" lvl="0" indent="-285750" algn="just">
                <a:lnSpc>
                  <a:spcPct val="150000"/>
                </a:lnSpc>
                <a:buFont typeface="Arial" panose="020B0604020202020204" pitchFamily="34" charset="0"/>
                <a:buChar char="•"/>
              </a:pPr>
              <a:r>
                <a:rPr lang="zh-CN" altLang="en-US" sz="1100" dirty="0">
                  <a:latin typeface="微软雅黑" panose="020B0503020204020204" pitchFamily="34" charset="-122"/>
                  <a:ea typeface="微软雅黑" panose="020B0503020204020204" pitchFamily="34" charset="-122"/>
                </a:rPr>
                <a:t>进程的创建</a:t>
              </a:r>
              <a:r>
                <a:rPr lang="en-US" altLang="zh-CN" sz="1100" dirty="0">
                  <a:latin typeface="微软雅黑" panose="020B0503020204020204" pitchFamily="34" charset="-122"/>
                  <a:ea typeface="微软雅黑" panose="020B0503020204020204" pitchFamily="34" charset="-122"/>
                </a:rPr>
                <a:t>-Process</a:t>
              </a:r>
              <a:r>
                <a:rPr lang="zh-CN" altLang="en-US" sz="1100" dirty="0">
                  <a:latin typeface="微软雅黑" panose="020B0503020204020204" pitchFamily="34" charset="-122"/>
                  <a:ea typeface="微软雅黑" panose="020B0503020204020204" pitchFamily="34" charset="-122"/>
                </a:rPr>
                <a:t>子类</a:t>
              </a:r>
            </a:p>
          </p:txBody>
        </p:sp>
        <p:grpSp>
          <p:nvGrpSpPr>
            <p:cNvPr id="7" name="îṩļide"/>
            <p:cNvGrpSpPr/>
            <p:nvPr/>
          </p:nvGrpSpPr>
          <p:grpSpPr>
            <a:xfrm>
              <a:off x="4152137" y="3155404"/>
              <a:ext cx="3755233" cy="1696698"/>
              <a:chOff x="734864" y="1810626"/>
              <a:chExt cx="3755233" cy="1696698"/>
            </a:xfrm>
          </p:grpSpPr>
          <p:sp>
            <p:nvSpPr>
              <p:cNvPr id="17" name="íṥļïḍè"/>
              <p:cNvSpPr/>
              <p:nvPr/>
            </p:nvSpPr>
            <p:spPr bwMode="auto">
              <a:xfrm>
                <a:off x="734864" y="1810626"/>
                <a:ext cx="1830583" cy="350442"/>
              </a:xfrm>
              <a:prstGeom prst="roundRect">
                <a:avLst>
                  <a:gd name="adj" fmla="val 50000"/>
                </a:avLst>
              </a:prstGeom>
              <a:solidFill>
                <a:schemeClr val="accent1"/>
              </a:solidFill>
              <a:ln w="38100">
                <a:noFill/>
              </a:ln>
            </p:spPr>
            <p:style>
              <a:lnRef idx="2">
                <a:schemeClr val="dk1"/>
              </a:lnRef>
              <a:fillRef idx="1">
                <a:schemeClr val="lt1"/>
              </a:fillRef>
              <a:effectRef idx="0">
                <a:schemeClr val="dk1"/>
              </a:effectRef>
              <a:fontRef idx="minor">
                <a:schemeClr val="dk1"/>
              </a:fontRef>
            </p:style>
            <p:txBody>
              <a:bodyPr wrap="none" rtlCol="0" anchor="ctr">
                <a:noAutofit/>
              </a:bodyPr>
              <a:lstStyle/>
              <a:p>
                <a:pPr algn="ctr"/>
                <a:r>
                  <a:rPr lang="zh-CN" altLang="en-US" sz="1600" b="1" dirty="0">
                    <a:solidFill>
                      <a:schemeClr val="bg1"/>
                    </a:solidFill>
                  </a:rPr>
                  <a:t>进程间通信：</a:t>
                </a:r>
                <a:r>
                  <a:rPr lang="en-US" altLang="zh-CN" sz="1600" b="1" dirty="0">
                    <a:solidFill>
                      <a:schemeClr val="bg1"/>
                    </a:solidFill>
                  </a:rPr>
                  <a:t>Queue</a:t>
                </a:r>
              </a:p>
            </p:txBody>
          </p:sp>
          <p:sp>
            <p:nvSpPr>
              <p:cNvPr id="18" name="íśļïḓè"/>
              <p:cNvSpPr/>
              <p:nvPr/>
            </p:nvSpPr>
            <p:spPr>
              <a:xfrm>
                <a:off x="786000" y="2309194"/>
                <a:ext cx="3704097" cy="1198130"/>
              </a:xfrm>
              <a:prstGeom prst="snip2SameRect">
                <a:avLst>
                  <a:gd name="adj1" fmla="val 0"/>
                  <a:gd name="adj2" fmla="val 0"/>
                </a:avLst>
              </a:prstGeom>
              <a:ln>
                <a:noFill/>
              </a:ln>
            </p:spPr>
            <p:txBody>
              <a:bodyPr wrap="square" anchor="t">
                <a:noAutofit/>
              </a:bodyPr>
              <a:lstStyle/>
              <a:p>
                <a:pPr marL="171450" lvl="0" indent="-171450">
                  <a:buFont typeface="Arial" panose="020B0604020202020204" pitchFamily="34" charset="0"/>
                  <a:buChar char="•"/>
                </a:pPr>
                <a:r>
                  <a:rPr lang="en-US" altLang="zh-CN" sz="1050" dirty="0">
                    <a:latin typeface="微软雅黑" panose="020B0503020204020204" pitchFamily="34" charset="-122"/>
                    <a:ea typeface="微软雅黑" panose="020B0503020204020204" pitchFamily="34" charset="-122"/>
                  </a:rPr>
                  <a:t>Queue</a:t>
                </a:r>
                <a:r>
                  <a:rPr lang="zh-CN" altLang="en-US" sz="1050" dirty="0">
                    <a:latin typeface="微软雅黑" panose="020B0503020204020204" pitchFamily="34" charset="-122"/>
                    <a:ea typeface="微软雅黑" panose="020B0503020204020204" pitchFamily="34" charset="-122"/>
                  </a:rPr>
                  <a:t>的使用</a:t>
                </a:r>
                <a:endParaRPr lang="en-US" altLang="zh-CN" sz="1050" dirty="0">
                  <a:latin typeface="微软雅黑" panose="020B0503020204020204" pitchFamily="34" charset="-122"/>
                  <a:ea typeface="微软雅黑" panose="020B0503020204020204" pitchFamily="34" charset="-122"/>
                </a:endParaRPr>
              </a:p>
              <a:p>
                <a:pPr marL="171450" lvl="0" indent="-171450">
                  <a:buFont typeface="Arial" panose="020B0604020202020204" pitchFamily="34" charset="0"/>
                  <a:buChar char="•"/>
                </a:pPr>
                <a:r>
                  <a:rPr lang="en-US" altLang="zh-CN" sz="1050" dirty="0">
                    <a:latin typeface="微软雅黑" panose="020B0503020204020204" pitchFamily="34" charset="-122"/>
                    <a:ea typeface="微软雅黑" panose="020B0503020204020204" pitchFamily="34" charset="-122"/>
                  </a:rPr>
                  <a:t>Queue</a:t>
                </a:r>
                <a:r>
                  <a:rPr lang="zh-CN" altLang="en-US" sz="1050" dirty="0">
                    <a:latin typeface="微软雅黑" panose="020B0503020204020204" pitchFamily="34" charset="-122"/>
                    <a:ea typeface="微软雅黑" panose="020B0503020204020204" pitchFamily="34" charset="-122"/>
                  </a:rPr>
                  <a:t>使用说明</a:t>
                </a:r>
                <a:endParaRPr lang="en-US" altLang="zh-CN" sz="1050" dirty="0">
                  <a:latin typeface="微软雅黑" panose="020B0503020204020204" pitchFamily="34" charset="-122"/>
                  <a:ea typeface="微软雅黑" panose="020B0503020204020204" pitchFamily="34" charset="-122"/>
                </a:endParaRPr>
              </a:p>
              <a:p>
                <a:pPr marL="171450" lvl="0" indent="-171450">
                  <a:lnSpc>
                    <a:spcPct val="170000"/>
                  </a:lnSpc>
                  <a:spcBef>
                    <a:spcPct val="0"/>
                  </a:spcBef>
                  <a:buFont typeface="Arial" panose="020B0604020202020204" pitchFamily="34" charset="0"/>
                  <a:buChar char="•"/>
                </a:pPr>
                <a:r>
                  <a:rPr lang="en-US" altLang="zh-CN" sz="1050" dirty="0">
                    <a:latin typeface="微软雅黑" panose="020B0503020204020204" pitchFamily="34" charset="-122"/>
                    <a:ea typeface="微软雅黑" panose="020B0503020204020204" pitchFamily="34" charset="-122"/>
                  </a:rPr>
                  <a:t>Queue </a:t>
                </a:r>
                <a:r>
                  <a:rPr lang="zh-CN" altLang="en-US" sz="1050" dirty="0">
                    <a:latin typeface="微软雅黑" panose="020B0503020204020204" pitchFamily="34" charset="-122"/>
                    <a:ea typeface="微软雅黑" panose="020B0503020204020204" pitchFamily="34" charset="-122"/>
                  </a:rPr>
                  <a:t>小实例</a:t>
                </a:r>
              </a:p>
            </p:txBody>
          </p:sp>
        </p:grpSp>
        <p:grpSp>
          <p:nvGrpSpPr>
            <p:cNvPr id="8" name="îşļîde"/>
            <p:cNvGrpSpPr/>
            <p:nvPr/>
          </p:nvGrpSpPr>
          <p:grpSpPr>
            <a:xfrm>
              <a:off x="8070728" y="3153817"/>
              <a:ext cx="3449760" cy="1757819"/>
              <a:chOff x="786000" y="1809039"/>
              <a:chExt cx="3449760" cy="1757819"/>
            </a:xfrm>
          </p:grpSpPr>
          <p:sp>
            <p:nvSpPr>
              <p:cNvPr id="15" name="ïṩlíḍè"/>
              <p:cNvSpPr/>
              <p:nvPr/>
            </p:nvSpPr>
            <p:spPr bwMode="auto">
              <a:xfrm>
                <a:off x="786001" y="1809039"/>
                <a:ext cx="1422623" cy="363483"/>
              </a:xfrm>
              <a:prstGeom prst="roundRect">
                <a:avLst>
                  <a:gd name="adj" fmla="val 50000"/>
                </a:avLst>
              </a:prstGeom>
              <a:solidFill>
                <a:schemeClr val="accent2"/>
              </a:solidFill>
              <a:ln w="38100">
                <a:noFill/>
              </a:ln>
            </p:spPr>
            <p:style>
              <a:lnRef idx="2">
                <a:schemeClr val="dk1"/>
              </a:lnRef>
              <a:fillRef idx="1">
                <a:schemeClr val="lt1"/>
              </a:fillRef>
              <a:effectRef idx="0">
                <a:schemeClr val="dk1"/>
              </a:effectRef>
              <a:fontRef idx="minor">
                <a:schemeClr val="dk1"/>
              </a:fontRef>
            </p:style>
            <p:txBody>
              <a:bodyPr wrap="none" rtlCol="0" anchor="ctr">
                <a:noAutofit/>
              </a:bodyPr>
              <a:lstStyle/>
              <a:p>
                <a:pPr algn="ctr"/>
                <a:r>
                  <a:rPr lang="zh-CN" altLang="en-US" sz="1600" b="1" dirty="0">
                    <a:solidFill>
                      <a:schemeClr val="bg1"/>
                    </a:solidFill>
                  </a:rPr>
                  <a:t>进程池</a:t>
                </a:r>
                <a:r>
                  <a:rPr lang="en-US" altLang="zh-CN" sz="1600" b="1" dirty="0">
                    <a:solidFill>
                      <a:schemeClr val="bg1"/>
                    </a:solidFill>
                  </a:rPr>
                  <a:t>Pool</a:t>
                </a:r>
                <a:endParaRPr lang="zh-CN" altLang="en-US" sz="1600" b="1" dirty="0">
                  <a:solidFill>
                    <a:schemeClr val="bg1"/>
                  </a:solidFill>
                </a:endParaRPr>
              </a:p>
            </p:txBody>
          </p:sp>
          <p:sp>
            <p:nvSpPr>
              <p:cNvPr id="16" name="íṥľiḋé"/>
              <p:cNvSpPr/>
              <p:nvPr/>
            </p:nvSpPr>
            <p:spPr>
              <a:xfrm>
                <a:off x="786000" y="2220601"/>
                <a:ext cx="3449760" cy="1346257"/>
              </a:xfrm>
              <a:prstGeom prst="snip2SameRect">
                <a:avLst>
                  <a:gd name="adj1" fmla="val 0"/>
                  <a:gd name="adj2" fmla="val 0"/>
                </a:avLst>
              </a:prstGeom>
              <a:ln>
                <a:noFill/>
              </a:ln>
            </p:spPr>
            <p:txBody>
              <a:bodyPr wrap="square" anchor="t">
                <a:normAutofit/>
              </a:bodyPr>
              <a:lstStyle/>
              <a:p>
                <a:pPr marL="171450" indent="-171450">
                  <a:lnSpc>
                    <a:spcPct val="170000"/>
                  </a:lnSpc>
                  <a:spcBef>
                    <a:spcPct val="0"/>
                  </a:spcBef>
                  <a:buFont typeface="Arial" panose="020B0604020202020204" pitchFamily="34" charset="0"/>
                  <a:buChar char="•"/>
                </a:pPr>
                <a:r>
                  <a:rPr lang="en-US" altLang="zh-CN" sz="1100" dirty="0">
                    <a:solidFill>
                      <a:prstClr val="black"/>
                    </a:solidFill>
                    <a:latin typeface="微软雅黑" panose="020B0503020204020204" pitchFamily="34" charset="-122"/>
                    <a:ea typeface="微软雅黑" panose="020B0503020204020204" pitchFamily="34" charset="-122"/>
                  </a:rPr>
                  <a:t>Pool</a:t>
                </a:r>
                <a:r>
                  <a:rPr lang="zh-CN" altLang="en-US" sz="1100" dirty="0">
                    <a:solidFill>
                      <a:prstClr val="black"/>
                    </a:solidFill>
                    <a:latin typeface="微软雅黑" panose="020B0503020204020204" pitchFamily="34" charset="-122"/>
                    <a:ea typeface="微软雅黑" panose="020B0503020204020204" pitchFamily="34" charset="-122"/>
                  </a:rPr>
                  <a:t>的使用</a:t>
                </a:r>
                <a:endParaRPr lang="en-US" altLang="zh-CN" sz="1100" dirty="0">
                  <a:solidFill>
                    <a:prstClr val="black"/>
                  </a:solidFill>
                  <a:latin typeface="微软雅黑" panose="020B0503020204020204" pitchFamily="34" charset="-122"/>
                  <a:ea typeface="微软雅黑" panose="020B0503020204020204" pitchFamily="34" charset="-122"/>
                </a:endParaRPr>
              </a:p>
              <a:p>
                <a:pPr marL="171450" indent="-171450">
                  <a:lnSpc>
                    <a:spcPct val="170000"/>
                  </a:lnSpc>
                  <a:spcBef>
                    <a:spcPct val="0"/>
                  </a:spcBef>
                  <a:buFont typeface="Arial" panose="020B0604020202020204" pitchFamily="34" charset="0"/>
                  <a:buChar char="•"/>
                </a:pPr>
                <a:r>
                  <a:rPr lang="en-US" altLang="zh-CN" sz="1100" dirty="0">
                    <a:solidFill>
                      <a:prstClr val="black"/>
                    </a:solidFill>
                    <a:latin typeface="微软雅黑" panose="020B0503020204020204" pitchFamily="34" charset="-122"/>
                    <a:ea typeface="微软雅黑" panose="020B0503020204020204" pitchFamily="34" charset="-122"/>
                  </a:rPr>
                  <a:t>multiprocessing.Pool </a:t>
                </a:r>
                <a:r>
                  <a:rPr lang="zh-CN" altLang="en-US" sz="1100" dirty="0">
                    <a:solidFill>
                      <a:prstClr val="black"/>
                    </a:solidFill>
                    <a:latin typeface="微软雅黑" panose="020B0503020204020204" pitchFamily="34" charset="-122"/>
                    <a:ea typeface="微软雅黑" panose="020B0503020204020204" pitchFamily="34" charset="-122"/>
                  </a:rPr>
                  <a:t>常用函数解析</a:t>
                </a:r>
                <a:endParaRPr lang="en-US" altLang="zh-CN" sz="1100" dirty="0">
                  <a:solidFill>
                    <a:prstClr val="black"/>
                  </a:solidFill>
                  <a:latin typeface="微软雅黑" panose="020B0503020204020204" pitchFamily="34" charset="-122"/>
                  <a:ea typeface="微软雅黑" panose="020B0503020204020204" pitchFamily="34" charset="-122"/>
                </a:endParaRPr>
              </a:p>
              <a:p>
                <a:pPr marL="171450" indent="-171450">
                  <a:lnSpc>
                    <a:spcPct val="170000"/>
                  </a:lnSpc>
                  <a:spcBef>
                    <a:spcPct val="0"/>
                  </a:spcBef>
                  <a:buFont typeface="Arial" panose="020B0604020202020204" pitchFamily="34" charset="0"/>
                  <a:buChar char="•"/>
                </a:pPr>
                <a:r>
                  <a:rPr lang="zh-CN" altLang="en-US" sz="1100" dirty="0">
                    <a:solidFill>
                      <a:prstClr val="black"/>
                    </a:solidFill>
                    <a:latin typeface="微软雅黑" panose="020B0503020204020204" pitchFamily="34" charset="-122"/>
                    <a:ea typeface="微软雅黑" panose="020B0503020204020204" pitchFamily="34" charset="-122"/>
                  </a:rPr>
                  <a:t>进程池中的 </a:t>
                </a:r>
                <a:r>
                  <a:rPr lang="en-US" altLang="zh-CN" sz="1100" dirty="0">
                    <a:solidFill>
                      <a:prstClr val="black"/>
                    </a:solidFill>
                    <a:latin typeface="微软雅黑" panose="020B0503020204020204" pitchFamily="34" charset="-122"/>
                    <a:ea typeface="微软雅黑" panose="020B0503020204020204" pitchFamily="34" charset="-122"/>
                  </a:rPr>
                  <a:t>Queue</a:t>
                </a:r>
              </a:p>
            </p:txBody>
          </p:sp>
        </p:grpSp>
        <p:grpSp>
          <p:nvGrpSpPr>
            <p:cNvPr id="9" name="îṡ1iḍé"/>
            <p:cNvGrpSpPr/>
            <p:nvPr/>
          </p:nvGrpSpPr>
          <p:grpSpPr>
            <a:xfrm>
              <a:off x="4152137" y="5191702"/>
              <a:ext cx="3449760" cy="1543860"/>
              <a:chOff x="734864" y="2342086"/>
              <a:chExt cx="3449760" cy="1543860"/>
            </a:xfrm>
          </p:grpSpPr>
          <p:sp>
            <p:nvSpPr>
              <p:cNvPr id="13" name="îşḷïḑé"/>
              <p:cNvSpPr/>
              <p:nvPr/>
            </p:nvSpPr>
            <p:spPr bwMode="auto">
              <a:xfrm>
                <a:off x="786000" y="2342086"/>
                <a:ext cx="1360482" cy="363479"/>
              </a:xfrm>
              <a:prstGeom prst="roundRect">
                <a:avLst>
                  <a:gd name="adj" fmla="val 50000"/>
                </a:avLst>
              </a:prstGeom>
              <a:solidFill>
                <a:schemeClr val="accent3"/>
              </a:solidFill>
              <a:ln w="38100">
                <a:noFill/>
              </a:ln>
            </p:spPr>
            <p:style>
              <a:lnRef idx="2">
                <a:schemeClr val="dk1"/>
              </a:lnRef>
              <a:fillRef idx="1">
                <a:schemeClr val="lt1"/>
              </a:fillRef>
              <a:effectRef idx="0">
                <a:schemeClr val="dk1"/>
              </a:effectRef>
              <a:fontRef idx="minor">
                <a:schemeClr val="dk1"/>
              </a:fontRef>
            </p:style>
            <p:txBody>
              <a:bodyPr wrap="none" rtlCol="0" anchor="ctr">
                <a:noAutofit/>
              </a:bodyPr>
              <a:lstStyle/>
              <a:p>
                <a:pPr algn="ctr"/>
                <a:r>
                  <a:rPr lang="zh-CN" altLang="en-US" sz="1600" b="1" dirty="0">
                    <a:solidFill>
                      <a:schemeClr val="bg1"/>
                    </a:solidFill>
                  </a:rPr>
                  <a:t>线程概述</a:t>
                </a:r>
              </a:p>
            </p:txBody>
          </p:sp>
          <p:sp>
            <p:nvSpPr>
              <p:cNvPr id="14" name="ïṣḷïďé"/>
              <p:cNvSpPr/>
              <p:nvPr/>
            </p:nvSpPr>
            <p:spPr>
              <a:xfrm>
                <a:off x="734864" y="2897092"/>
                <a:ext cx="3449760" cy="988854"/>
              </a:xfrm>
              <a:prstGeom prst="snip2SameRect">
                <a:avLst>
                  <a:gd name="adj1" fmla="val 0"/>
                  <a:gd name="adj2" fmla="val 0"/>
                </a:avLst>
              </a:prstGeom>
              <a:ln>
                <a:noFill/>
              </a:ln>
            </p:spPr>
            <p:txBody>
              <a:bodyPr wrap="square" anchor="t">
                <a:noAutofit/>
              </a:bodyPr>
              <a:lstStyle/>
              <a:p>
                <a:pPr marL="171450" lvl="0" indent="-171450">
                  <a:buFont typeface="Arial" panose="020B0604020202020204" pitchFamily="34" charset="0"/>
                  <a:buChar char="•"/>
                </a:pPr>
                <a:r>
                  <a:rPr lang="zh-CN" altLang="en-US" sz="1050" dirty="0">
                    <a:latin typeface="微软雅黑" panose="020B0503020204020204" pitchFamily="34" charset="-122"/>
                    <a:ea typeface="微软雅黑" panose="020B0503020204020204" pitchFamily="34" charset="-122"/>
                  </a:rPr>
                  <a:t>进程、线程的区别</a:t>
                </a:r>
                <a:endParaRPr lang="en-US" altLang="zh-CN" sz="1050" dirty="0">
                  <a:latin typeface="微软雅黑" panose="020B0503020204020204" pitchFamily="34" charset="-122"/>
                  <a:ea typeface="微软雅黑" panose="020B0503020204020204" pitchFamily="34" charset="-122"/>
                </a:endParaRPr>
              </a:p>
              <a:p>
                <a:pPr marL="171450" lvl="0" indent="-171450">
                  <a:buFont typeface="Arial" panose="020B0604020202020204" pitchFamily="34" charset="0"/>
                  <a:buChar char="•"/>
                </a:pPr>
                <a:r>
                  <a:rPr lang="zh-CN" altLang="en-US" sz="1050" dirty="0">
                    <a:latin typeface="微软雅黑" panose="020B0503020204020204" pitchFamily="34" charset="-122"/>
                    <a:ea typeface="微软雅黑" panose="020B0503020204020204" pitchFamily="34" charset="-122"/>
                  </a:rPr>
                  <a:t>进程、线程的优缺点</a:t>
                </a:r>
                <a:endParaRPr lang="zh-CN" altLang="zh-CN" sz="1050" dirty="0">
                  <a:latin typeface="微软雅黑" panose="020B0503020204020204" pitchFamily="34" charset="-122"/>
                  <a:ea typeface="微软雅黑" panose="020B0503020204020204" pitchFamily="34" charset="-122"/>
                </a:endParaRPr>
              </a:p>
            </p:txBody>
          </p:sp>
        </p:grpSp>
        <p:grpSp>
          <p:nvGrpSpPr>
            <p:cNvPr id="10" name="ïṩļíḓê"/>
            <p:cNvGrpSpPr/>
            <p:nvPr/>
          </p:nvGrpSpPr>
          <p:grpSpPr>
            <a:xfrm>
              <a:off x="8070728" y="5195866"/>
              <a:ext cx="3505041" cy="2048757"/>
              <a:chOff x="786000" y="2346250"/>
              <a:chExt cx="3505041" cy="2048757"/>
            </a:xfrm>
          </p:grpSpPr>
          <p:sp>
            <p:nvSpPr>
              <p:cNvPr id="11" name="iśḻïḍe"/>
              <p:cNvSpPr/>
              <p:nvPr/>
            </p:nvSpPr>
            <p:spPr bwMode="auto">
              <a:xfrm>
                <a:off x="786001" y="2346250"/>
                <a:ext cx="1422623" cy="363483"/>
              </a:xfrm>
              <a:prstGeom prst="roundRect">
                <a:avLst>
                  <a:gd name="adj" fmla="val 50000"/>
                </a:avLst>
              </a:prstGeom>
              <a:solidFill>
                <a:schemeClr val="accent4"/>
              </a:solidFill>
              <a:ln w="38100">
                <a:noFill/>
              </a:ln>
            </p:spPr>
            <p:style>
              <a:lnRef idx="2">
                <a:schemeClr val="dk1"/>
              </a:lnRef>
              <a:fillRef idx="1">
                <a:schemeClr val="lt1"/>
              </a:fillRef>
              <a:effectRef idx="0">
                <a:schemeClr val="dk1"/>
              </a:effectRef>
              <a:fontRef idx="minor">
                <a:schemeClr val="dk1"/>
              </a:fontRef>
            </p:style>
            <p:txBody>
              <a:bodyPr wrap="none" rtlCol="0" anchor="ctr">
                <a:noAutofit/>
              </a:bodyPr>
              <a:lstStyle/>
              <a:p>
                <a:pPr algn="ctr"/>
                <a:r>
                  <a:rPr lang="zh-CN" altLang="en-US" sz="1600" b="1" dirty="0">
                    <a:solidFill>
                      <a:schemeClr val="bg1"/>
                    </a:solidFill>
                  </a:rPr>
                  <a:t>线程的创建</a:t>
                </a:r>
              </a:p>
            </p:txBody>
          </p:sp>
          <p:sp>
            <p:nvSpPr>
              <p:cNvPr id="12" name="îṧḷiḋè"/>
              <p:cNvSpPr/>
              <p:nvPr/>
            </p:nvSpPr>
            <p:spPr>
              <a:xfrm>
                <a:off x="786000" y="2834294"/>
                <a:ext cx="3505041" cy="1560713"/>
              </a:xfrm>
              <a:prstGeom prst="snip2SameRect">
                <a:avLst>
                  <a:gd name="adj1" fmla="val 0"/>
                  <a:gd name="adj2" fmla="val 0"/>
                </a:avLst>
              </a:prstGeom>
              <a:ln>
                <a:noFill/>
              </a:ln>
            </p:spPr>
            <p:txBody>
              <a:bodyPr wrap="square" anchor="t">
                <a:noAutofit/>
              </a:bodyPr>
              <a:lstStyle/>
              <a:p>
                <a:pPr marL="171450" indent="-171450">
                  <a:lnSpc>
                    <a:spcPct val="170000"/>
                  </a:lnSpc>
                  <a:spcBef>
                    <a:spcPct val="0"/>
                  </a:spcBef>
                  <a:buFont typeface="Arial" panose="020B0604020202020204" pitchFamily="34" charset="0"/>
                  <a:buChar char="•"/>
                </a:pPr>
                <a:r>
                  <a:rPr lang="en-US" altLang="zh-CN" sz="1050" dirty="0">
                    <a:latin typeface="微软雅黑" panose="020B0503020204020204" pitchFamily="34" charset="-122"/>
                    <a:ea typeface="微软雅黑" panose="020B0503020204020204" pitchFamily="34" charset="-122"/>
                  </a:rPr>
                  <a:t>threading</a:t>
                </a:r>
                <a:r>
                  <a:rPr lang="zh-CN" altLang="en-US" sz="1050" dirty="0">
                    <a:latin typeface="微软雅黑" panose="020B0503020204020204" pitchFamily="34" charset="-122"/>
                    <a:ea typeface="微软雅黑" panose="020B0503020204020204" pitchFamily="34" charset="-122"/>
                  </a:rPr>
                  <a:t>模块创建线程</a:t>
                </a:r>
                <a:endParaRPr lang="en-US" altLang="zh-CN" sz="1050" dirty="0">
                  <a:latin typeface="微软雅黑" panose="020B0503020204020204" pitchFamily="34" charset="-122"/>
                  <a:ea typeface="微软雅黑" panose="020B0503020204020204" pitchFamily="34" charset="-122"/>
                </a:endParaRPr>
              </a:p>
              <a:p>
                <a:pPr marL="171450" indent="-171450">
                  <a:lnSpc>
                    <a:spcPct val="170000"/>
                  </a:lnSpc>
                  <a:spcBef>
                    <a:spcPct val="0"/>
                  </a:spcBef>
                  <a:buFont typeface="Arial" panose="020B0604020202020204" pitchFamily="34" charset="0"/>
                  <a:buChar char="•"/>
                </a:pPr>
                <a:r>
                  <a:rPr lang="en-US" altLang="zh-CN" sz="1050" dirty="0">
                    <a:latin typeface="微软雅黑" panose="020B0503020204020204" pitchFamily="34" charset="-122"/>
                    <a:ea typeface="微软雅黑" panose="020B0503020204020204" pitchFamily="34" charset="-122"/>
                  </a:rPr>
                  <a:t>threading</a:t>
                </a:r>
                <a:r>
                  <a:rPr lang="zh-CN" altLang="en-US" sz="1050" dirty="0">
                    <a:latin typeface="微软雅黑" panose="020B0503020204020204" pitchFamily="34" charset="-122"/>
                    <a:ea typeface="微软雅黑" panose="020B0503020204020204" pitchFamily="34" charset="-122"/>
                  </a:rPr>
                  <a:t>模块方法解析</a:t>
                </a:r>
              </a:p>
            </p:txBody>
          </p:sp>
        </p:grpSp>
      </p:grpSp>
      <p:sp>
        <p:nvSpPr>
          <p:cNvPr id="39" name="íṥļïḍè"/>
          <p:cNvSpPr/>
          <p:nvPr/>
        </p:nvSpPr>
        <p:spPr bwMode="auto">
          <a:xfrm>
            <a:off x="4203274" y="879663"/>
            <a:ext cx="1422623" cy="363483"/>
          </a:xfrm>
          <a:prstGeom prst="roundRect">
            <a:avLst>
              <a:gd name="adj" fmla="val 50000"/>
            </a:avLst>
          </a:prstGeom>
          <a:solidFill>
            <a:srgbClr val="00B050"/>
          </a:solidFill>
          <a:ln w="38100">
            <a:noFill/>
          </a:ln>
        </p:spPr>
        <p:style>
          <a:lnRef idx="2">
            <a:schemeClr val="dk1"/>
          </a:lnRef>
          <a:fillRef idx="1">
            <a:schemeClr val="lt1"/>
          </a:fillRef>
          <a:effectRef idx="0">
            <a:schemeClr val="dk1"/>
          </a:effectRef>
          <a:fontRef idx="minor">
            <a:schemeClr val="dk1"/>
          </a:fontRef>
        </p:style>
        <p:txBody>
          <a:bodyPr wrap="none" rtlCol="0" anchor="ctr">
            <a:noAutofit/>
          </a:bodyPr>
          <a:lstStyle/>
          <a:p>
            <a:pPr algn="ctr"/>
            <a:r>
              <a:rPr lang="zh-CN" altLang="en-US" sz="1600" b="1" dirty="0">
                <a:solidFill>
                  <a:schemeClr val="bg1"/>
                </a:solidFill>
              </a:rPr>
              <a:t>进程的创建</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914400" y="2686678"/>
            <a:ext cx="5468293" cy="923330"/>
          </a:xfrm>
          <a:prstGeom prst="rect">
            <a:avLst/>
          </a:prstGeom>
        </p:spPr>
        <p:txBody>
          <a:bodyPr wrap="square">
            <a:spAutoFit/>
          </a:bodyPr>
          <a:lstStyle/>
          <a:p>
            <a:r>
              <a:rPr lang="zh-CN" altLang="en-US" dirty="0">
                <a:solidFill>
                  <a:srgbClr val="333333"/>
                </a:solidFill>
                <a:latin typeface="微软雅黑" panose="020B0503020204020204" pitchFamily="34" charset="-122"/>
                <a:ea typeface="微软雅黑" panose="020B0503020204020204" pitchFamily="34" charset="-122"/>
              </a:rPr>
              <a:t>如果有多个公共资源，在线程间共享多个资源的时候，如果两个线程分别占有一部分资源并且同时等待对方的资源，这会引起什么问题？</a:t>
            </a:r>
            <a:endParaRPr lang="zh-CN" altLang="en-US" dirty="0">
              <a:latin typeface="微软雅黑" panose="020B0503020204020204" pitchFamily="34" charset="-122"/>
              <a:ea typeface="微软雅黑" panose="020B0503020204020204" pitchFamily="34" charset="-122"/>
            </a:endParaRPr>
          </a:p>
        </p:txBody>
      </p:sp>
      <p:sp>
        <p:nvSpPr>
          <p:cNvPr id="3" name="TextBox 2"/>
          <p:cNvSpPr txBox="1"/>
          <p:nvPr/>
        </p:nvSpPr>
        <p:spPr>
          <a:xfrm>
            <a:off x="986828" y="1267485"/>
            <a:ext cx="1620957" cy="523220"/>
          </a:xfrm>
          <a:prstGeom prst="rect">
            <a:avLst/>
          </a:prstGeom>
          <a:noFill/>
        </p:spPr>
        <p:txBody>
          <a:bodyPr wrap="none" rtlCol="0">
            <a:spAutoFit/>
          </a:bodyPr>
          <a:lstStyle/>
          <a:p>
            <a:r>
              <a:rPr lang="zh-CN" altLang="en-US" sz="2800" dirty="0">
                <a:latin typeface="微软雅黑" panose="020B0503020204020204" pitchFamily="34" charset="-122"/>
                <a:ea typeface="微软雅黑" panose="020B0503020204020204" pitchFamily="34" charset="-122"/>
              </a:rPr>
              <a:t>想一想？</a:t>
            </a: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31661" y="1267485"/>
            <a:ext cx="2319418" cy="3092558"/>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p:nvPr/>
        </p:nvSpPr>
        <p:spPr>
          <a:xfrm>
            <a:off x="921214" y="1210664"/>
            <a:ext cx="1469515" cy="614189"/>
          </a:xfrm>
          <a:prstGeom prst="rect">
            <a:avLst/>
          </a:prstGeom>
          <a:noFill/>
          <a:ln w="9525">
            <a:noFill/>
          </a:ln>
        </p:spPr>
        <p:txBody>
          <a:bodyPr lIns="102870" tIns="51435" rIns="102870" bIns="51435" anchor="ctr"/>
          <a:lstStyle/>
          <a:p>
            <a:pPr marL="1028700" indent="-1028700"/>
            <a:r>
              <a:rPr lang="zh-CN" altLang="en-US" sz="3200" b="1" dirty="0">
                <a:solidFill>
                  <a:srgbClr val="D4273E"/>
                </a:solidFill>
                <a:latin typeface="微软雅黑" panose="020B0503020204020204" pitchFamily="34" charset="-122"/>
                <a:ea typeface="微软雅黑" panose="020B0503020204020204" pitchFamily="34" charset="-122"/>
                <a:sym typeface="Calibri" panose="020F0502020204030204" pitchFamily="34" charset="0"/>
              </a:rPr>
              <a:t>死锁：</a:t>
            </a:r>
          </a:p>
        </p:txBody>
      </p:sp>
      <p:sp>
        <p:nvSpPr>
          <p:cNvPr id="5" name="矩形 4"/>
          <p:cNvSpPr/>
          <p:nvPr/>
        </p:nvSpPr>
        <p:spPr>
          <a:xfrm>
            <a:off x="1474850" y="2290438"/>
            <a:ext cx="7685103" cy="1754326"/>
          </a:xfrm>
          <a:prstGeom prst="rect">
            <a:avLst/>
          </a:prstGeom>
        </p:spPr>
        <p:txBody>
          <a:bodyPr wrap="square">
            <a:spAutoFit/>
          </a:bodyPr>
          <a:lstStyle/>
          <a:p>
            <a:r>
              <a:rPr lang="zh-CN" altLang="en-US" dirty="0">
                <a:solidFill>
                  <a:srgbClr val="333333"/>
                </a:solidFill>
                <a:latin typeface="微软雅黑" panose="020B0503020204020204" pitchFamily="34" charset="-122"/>
                <a:ea typeface="微软雅黑" panose="020B0503020204020204" pitchFamily="34" charset="-122"/>
              </a:rPr>
              <a:t>所谓死锁就是指两个或两个以上的进程在执行过程中，因争夺资源而造成的一种互相等待的现象，若无外力作用，它们都将无法推进下去。此时称系统处于死锁状态或系统产生了死锁，这些永远在互相等待的进程称为死锁进程。 由于资源占用是互斥的，当某个进程提出申请资源后，使得有关进程在无外力协助下，永远分配不到必需的资源而无法继续运行，这就产生了一种特殊现象死锁</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stretch>
            <a:fillRect/>
          </a:stretch>
        </p:blipFill>
        <p:spPr>
          <a:xfrm>
            <a:off x="6676516" y="3133540"/>
            <a:ext cx="3686175" cy="857250"/>
          </a:xfrm>
          <a:prstGeom prst="rect">
            <a:avLst/>
          </a:prstGeom>
        </p:spPr>
      </p:pic>
      <p:sp>
        <p:nvSpPr>
          <p:cNvPr id="7" name="矩形 6"/>
          <p:cNvSpPr/>
          <p:nvPr/>
        </p:nvSpPr>
        <p:spPr>
          <a:xfrm>
            <a:off x="6574885" y="4177520"/>
            <a:ext cx="4400365" cy="584775"/>
          </a:xfrm>
          <a:prstGeom prst="rect">
            <a:avLst/>
          </a:prstGeom>
        </p:spPr>
        <p:txBody>
          <a:bodyPr wrap="square">
            <a:spAutoFit/>
          </a:bodyPr>
          <a:lstStyle/>
          <a:p>
            <a:r>
              <a:rPr lang="zh-CN" altLang="en-US" sz="1600" dirty="0">
                <a:solidFill>
                  <a:srgbClr val="333333"/>
                </a:solidFill>
                <a:latin typeface="微软雅黑" panose="020B0503020204020204" pitchFamily="34" charset="-122"/>
                <a:ea typeface="微软雅黑" panose="020B0503020204020204" pitchFamily="34" charset="-122"/>
              </a:rPr>
              <a:t>此时已经进入到了死锁状态，可以使用 </a:t>
            </a:r>
            <a:r>
              <a:rPr lang="en-US" altLang="zh-CN" sz="1600" dirty="0">
                <a:solidFill>
                  <a:srgbClr val="333333"/>
                </a:solidFill>
                <a:latin typeface="微软雅黑" panose="020B0503020204020204" pitchFamily="34" charset="-122"/>
                <a:ea typeface="微软雅黑" panose="020B0503020204020204" pitchFamily="34" charset="-122"/>
              </a:rPr>
              <a:t>ctrl-c </a:t>
            </a:r>
            <a:r>
              <a:rPr lang="zh-CN" altLang="en-US" sz="1600" dirty="0">
                <a:solidFill>
                  <a:srgbClr val="333333"/>
                </a:solidFill>
                <a:latin typeface="微软雅黑" panose="020B0503020204020204" pitchFamily="34" charset="-122"/>
                <a:ea typeface="微软雅黑" panose="020B0503020204020204" pitchFamily="34" charset="-122"/>
              </a:rPr>
              <a:t>退出。可通过添加超时时间避免死锁</a:t>
            </a:r>
            <a:endParaRPr lang="zh-CN" altLang="en-US" sz="1600" dirty="0">
              <a:latin typeface="微软雅黑" panose="020B0503020204020204" pitchFamily="34" charset="-122"/>
              <a:ea typeface="微软雅黑" panose="020B0503020204020204" pitchFamily="34" charset="-122"/>
            </a:endParaRPr>
          </a:p>
        </p:txBody>
      </p:sp>
      <p:pic>
        <p:nvPicPr>
          <p:cNvPr id="8" name="图片 7"/>
          <p:cNvPicPr>
            <a:picLocks noChangeAspect="1"/>
          </p:cNvPicPr>
          <p:nvPr/>
        </p:nvPicPr>
        <p:blipFill>
          <a:blip r:embed="rId3"/>
          <a:stretch>
            <a:fillRect/>
          </a:stretch>
        </p:blipFill>
        <p:spPr>
          <a:xfrm>
            <a:off x="1260629" y="612417"/>
            <a:ext cx="4645056" cy="6152228"/>
          </a:xfrm>
          <a:prstGeom prst="rect">
            <a:avLst/>
          </a:prstGeom>
        </p:spPr>
      </p:pic>
      <p:sp>
        <p:nvSpPr>
          <p:cNvPr id="9" name="右箭头 8"/>
          <p:cNvSpPr/>
          <p:nvPr/>
        </p:nvSpPr>
        <p:spPr>
          <a:xfrm>
            <a:off x="6019060" y="3429000"/>
            <a:ext cx="657456" cy="3617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p:nvPr/>
        </p:nvSpPr>
        <p:spPr>
          <a:xfrm>
            <a:off x="1271405" y="722389"/>
            <a:ext cx="1338630" cy="569912"/>
          </a:xfrm>
          <a:prstGeom prst="rect">
            <a:avLst/>
          </a:prstGeom>
          <a:noFill/>
          <a:ln w="9525">
            <a:noFill/>
          </a:ln>
        </p:spPr>
        <p:txBody>
          <a:bodyPr lIns="102870" tIns="51435" rIns="102870" bIns="51435" anchor="ctr"/>
          <a:lstStyle/>
          <a:p>
            <a:pPr marL="1028700" indent="-1028700" defTabSz="914400"/>
            <a:r>
              <a:rPr lang="zh-CN" altLang="en-US" sz="2700" b="1" dirty="0">
                <a:solidFill>
                  <a:srgbClr val="D4273E"/>
                </a:solidFill>
                <a:latin typeface="微软雅黑" panose="020B0503020204020204" pitchFamily="34" charset="-122"/>
                <a:ea typeface="微软雅黑" panose="020B0503020204020204" pitchFamily="34" charset="-122"/>
                <a:sym typeface="Calibri" panose="020F0502020204030204" pitchFamily="34" charset="0"/>
              </a:rPr>
              <a:t>说明：</a:t>
            </a:r>
            <a:endParaRPr lang="zh-CN" altLang="zh-CN" sz="2700" b="1" dirty="0">
              <a:solidFill>
                <a:srgbClr val="00B050"/>
              </a:solidFill>
              <a:latin typeface="微软雅黑" panose="020B0503020204020204" pitchFamily="34" charset="-122"/>
              <a:ea typeface="微软雅黑" panose="020B0503020204020204" pitchFamily="34" charset="-122"/>
              <a:sym typeface="Calibri" panose="020F0502020204030204" pitchFamily="34" charset="0"/>
            </a:endParaRPr>
          </a:p>
        </p:txBody>
      </p:sp>
      <p:pic>
        <p:nvPicPr>
          <p:cNvPr id="2" name="图片 1"/>
          <p:cNvPicPr>
            <a:picLocks noChangeAspect="1"/>
          </p:cNvPicPr>
          <p:nvPr/>
        </p:nvPicPr>
        <p:blipFill>
          <a:blip r:embed="rId2"/>
          <a:stretch>
            <a:fillRect/>
          </a:stretch>
        </p:blipFill>
        <p:spPr>
          <a:xfrm>
            <a:off x="2688733" y="1203524"/>
            <a:ext cx="7524750" cy="5534025"/>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p:nvPr/>
        </p:nvSpPr>
        <p:spPr>
          <a:xfrm>
            <a:off x="1731409" y="1657536"/>
            <a:ext cx="1979457" cy="569912"/>
          </a:xfrm>
          <a:prstGeom prst="rect">
            <a:avLst/>
          </a:prstGeom>
          <a:noFill/>
          <a:ln w="9525">
            <a:noFill/>
          </a:ln>
        </p:spPr>
        <p:txBody>
          <a:bodyPr lIns="102870" tIns="51435" rIns="102870" bIns="51435" anchor="ctr"/>
          <a:lstStyle/>
          <a:p>
            <a:pPr marL="1028700" indent="-1028700"/>
            <a:r>
              <a:rPr lang="zh-CN" altLang="en-US" sz="3200" b="1" dirty="0">
                <a:solidFill>
                  <a:srgbClr val="D4273E"/>
                </a:solidFill>
                <a:latin typeface="微软雅黑" panose="020B0503020204020204" pitchFamily="34" charset="-122"/>
                <a:ea typeface="微软雅黑" panose="020B0503020204020204" pitchFamily="34" charset="-122"/>
                <a:sym typeface="Calibri" panose="020F0502020204030204" pitchFamily="34" charset="0"/>
              </a:rPr>
              <a:t>避免死锁：</a:t>
            </a:r>
            <a:endParaRPr lang="zh-CN" altLang="zh-CN" sz="3200" b="1" dirty="0">
              <a:solidFill>
                <a:srgbClr val="00B050"/>
              </a:solidFill>
              <a:latin typeface="微软雅黑" panose="020B0503020204020204" pitchFamily="34" charset="-122"/>
              <a:ea typeface="微软雅黑" panose="020B0503020204020204" pitchFamily="34" charset="-122"/>
              <a:sym typeface="Calibri" panose="020F0502020204030204" pitchFamily="34" charset="0"/>
            </a:endParaRPr>
          </a:p>
        </p:txBody>
      </p:sp>
      <p:graphicFrame>
        <p:nvGraphicFramePr>
          <p:cNvPr id="7" name="图示 6"/>
          <p:cNvGraphicFramePr/>
          <p:nvPr/>
        </p:nvGraphicFramePr>
        <p:xfrm>
          <a:off x="2145671" y="2900779"/>
          <a:ext cx="7396681" cy="15354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descr="1111.png"/>
          <p:cNvPicPr>
            <a:picLocks noChangeAspect="1"/>
          </p:cNvPicPr>
          <p:nvPr/>
        </p:nvPicPr>
        <p:blipFill>
          <a:blip r:embed="rId2"/>
          <a:stretch>
            <a:fillRect/>
          </a:stretch>
        </p:blipFill>
        <p:spPr>
          <a:xfrm>
            <a:off x="3195638" y="523875"/>
            <a:ext cx="5800725" cy="5810250"/>
          </a:xfrm>
          <a:prstGeom prst="rect">
            <a:avLst/>
          </a:prstGeom>
          <a:noFill/>
          <a:ln w="9525">
            <a:noFill/>
          </a:ln>
        </p:spPr>
      </p:pic>
      <p:grpSp>
        <p:nvGrpSpPr>
          <p:cNvPr id="2" name="组合 7"/>
          <p:cNvGrpSpPr/>
          <p:nvPr/>
        </p:nvGrpSpPr>
        <p:grpSpPr>
          <a:xfrm>
            <a:off x="4926450" y="3021013"/>
            <a:ext cx="2339102" cy="679450"/>
            <a:chOff x="4139316" y="3409950"/>
            <a:chExt cx="2340092" cy="679450"/>
          </a:xfrm>
        </p:grpSpPr>
        <p:sp>
          <p:nvSpPr>
            <p:cNvPr id="6" name="矩形 6"/>
            <p:cNvSpPr/>
            <p:nvPr/>
          </p:nvSpPr>
          <p:spPr>
            <a:xfrm>
              <a:off x="4975979" y="4043681"/>
              <a:ext cx="666750" cy="45719"/>
            </a:xfrm>
            <a:prstGeom prst="rect">
              <a:avLst/>
            </a:prstGeom>
            <a:solidFill>
              <a:srgbClr val="D4273E"/>
            </a:solidFill>
            <a:ln w="9525">
              <a:noFill/>
            </a:ln>
          </p:spPr>
          <p:txBody>
            <a:bodyPr anchor="t"/>
            <a:lstStyle/>
            <a:p>
              <a:pPr algn="ctr" eaLnBrk="0" hangingPunct="0"/>
              <a:endParaRPr lang="zh-CN" altLang="en-US" dirty="0">
                <a:solidFill>
                  <a:schemeClr val="bg1"/>
                </a:solidFill>
                <a:latin typeface="Calibri" panose="020F0502020204030204" pitchFamily="34" charset="0"/>
                <a:ea typeface="宋体" panose="02010600030101010101" pitchFamily="2" charset="-122"/>
              </a:endParaRPr>
            </a:p>
          </p:txBody>
        </p:sp>
        <p:sp>
          <p:nvSpPr>
            <p:cNvPr id="7" name="矩形 3"/>
            <p:cNvSpPr/>
            <p:nvPr/>
          </p:nvSpPr>
          <p:spPr>
            <a:xfrm>
              <a:off x="4139316" y="3409950"/>
              <a:ext cx="2340092" cy="523220"/>
            </a:xfrm>
            <a:prstGeom prst="rect">
              <a:avLst/>
            </a:prstGeom>
            <a:noFill/>
            <a:ln w="9525">
              <a:noFill/>
            </a:ln>
          </p:spPr>
          <p:txBody>
            <a:bodyPr wrap="none" anchor="t">
              <a:spAutoFit/>
            </a:bodyPr>
            <a:lstStyle/>
            <a:p>
              <a:pPr algn="ctr" eaLnBrk="0" hangingPunct="0"/>
              <a:r>
                <a:rPr lang="zh-CN" altLang="en-US" sz="2800" dirty="0">
                  <a:solidFill>
                    <a:srgbClr val="D4273E"/>
                  </a:solidFill>
                  <a:latin typeface="微软雅黑" panose="020B0503020204020204" pitchFamily="34" charset="-122"/>
                  <a:ea typeface="微软雅黑" panose="020B0503020204020204" pitchFamily="34" charset="-122"/>
                  <a:sym typeface="微软雅黑" panose="020B0503020204020204" pitchFamily="34" charset="-122"/>
                </a:rPr>
                <a:t>案例：多线程</a:t>
              </a:r>
            </a:p>
          </p:txBody>
        </p:sp>
      </p:gr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p:nvPr/>
        </p:nvSpPr>
        <p:spPr>
          <a:xfrm>
            <a:off x="4178654" y="782947"/>
            <a:ext cx="3834691" cy="569912"/>
          </a:xfrm>
          <a:prstGeom prst="rect">
            <a:avLst/>
          </a:prstGeom>
          <a:noFill/>
          <a:ln w="9525">
            <a:noFill/>
          </a:ln>
        </p:spPr>
        <p:txBody>
          <a:bodyPr lIns="102870" tIns="51435" rIns="102870" bIns="51435" anchor="ctr"/>
          <a:lstStyle/>
          <a:p>
            <a:pPr marL="1028700" indent="-1028700"/>
            <a:r>
              <a:rPr lang="zh-CN" altLang="en-US" sz="3200" b="1" dirty="0">
                <a:solidFill>
                  <a:srgbClr val="D4273E"/>
                </a:solidFill>
                <a:latin typeface="微软雅黑" panose="020B0503020204020204" pitchFamily="34" charset="-122"/>
                <a:ea typeface="微软雅黑" panose="020B0503020204020204" pitchFamily="34" charset="-122"/>
                <a:sym typeface="Calibri" panose="020F0502020204030204" pitchFamily="34" charset="0"/>
              </a:rPr>
              <a:t>生产者消费者模式</a:t>
            </a:r>
            <a:endParaRPr lang="zh-CN" altLang="zh-CN" sz="3200" b="1" dirty="0">
              <a:solidFill>
                <a:srgbClr val="00B050"/>
              </a:solidFill>
              <a:latin typeface="微软雅黑" panose="020B0503020204020204" pitchFamily="34" charset="-122"/>
              <a:ea typeface="微软雅黑" panose="020B0503020204020204" pitchFamily="34" charset="-122"/>
              <a:sym typeface="Calibri" panose="020F0502020204030204" pitchFamily="34" charset="0"/>
            </a:endParaRPr>
          </a:p>
        </p:txBody>
      </p:sp>
      <p:sp>
        <p:nvSpPr>
          <p:cNvPr id="4" name="TextBox 3"/>
          <p:cNvSpPr txBox="1"/>
          <p:nvPr/>
        </p:nvSpPr>
        <p:spPr>
          <a:xfrm>
            <a:off x="950614" y="2199992"/>
            <a:ext cx="9850170" cy="1200329"/>
          </a:xfrm>
          <a:prstGeom prst="rect">
            <a:avLst/>
          </a:prstGeom>
          <a:noFill/>
        </p:spPr>
        <p:txBody>
          <a:bodyPr wrap="square" rtlCol="0">
            <a:spAutoFit/>
          </a:bodyPr>
          <a:lstStyle/>
          <a:p>
            <a:r>
              <a:rPr lang="zh-CN" altLang="en-US" dirty="0"/>
              <a:t>生产者消费者模式是通过一个容器来解决生产者和消费者的强耦合问题。生产者和消费者彼此之间不直接通讯，而通过阻塞队列来进行通讯，所以生产者生产完数据之后不用等待消费者处理，直接扔给阻塞队列，消费者不找生产者要数据，而是直接从阻塞队列里取，阻塞队列就相当于一个缓冲区，平衡了生产者和消费者的处理能力。</a:t>
            </a:r>
          </a:p>
        </p:txBody>
      </p:sp>
      <p:sp>
        <p:nvSpPr>
          <p:cNvPr id="5" name="TextBox 4"/>
          <p:cNvSpPr txBox="1"/>
          <p:nvPr/>
        </p:nvSpPr>
        <p:spPr>
          <a:xfrm>
            <a:off x="950614" y="1740125"/>
            <a:ext cx="2363147" cy="369332"/>
          </a:xfrm>
          <a:prstGeom prst="rect">
            <a:avLst/>
          </a:prstGeom>
          <a:noFill/>
        </p:spPr>
        <p:txBody>
          <a:bodyPr wrap="none" rtlCol="0">
            <a:spAutoFit/>
          </a:bodyPr>
          <a:lstStyle/>
          <a:p>
            <a:r>
              <a:rPr lang="zh-CN" altLang="en-US" dirty="0">
                <a:solidFill>
                  <a:srgbClr val="FF0000"/>
                </a:solidFill>
              </a:rPr>
              <a:t>什么是生产者消费者</a:t>
            </a:r>
            <a:r>
              <a:rPr lang="en-US" altLang="zh-CN" dirty="0">
                <a:solidFill>
                  <a:srgbClr val="FF0000"/>
                </a:solidFill>
              </a:rPr>
              <a:t>?</a:t>
            </a:r>
            <a:endParaRPr lang="zh-CN" altLang="en-US" dirty="0">
              <a:solidFill>
                <a:srgbClr val="FF0000"/>
              </a:solidFill>
            </a:endParaRPr>
          </a:p>
        </p:txBody>
      </p:sp>
      <p:sp>
        <p:nvSpPr>
          <p:cNvPr id="8" name="TextBox 7"/>
          <p:cNvSpPr txBox="1"/>
          <p:nvPr/>
        </p:nvSpPr>
        <p:spPr>
          <a:xfrm>
            <a:off x="950613" y="3667004"/>
            <a:ext cx="2954655" cy="369332"/>
          </a:xfrm>
          <a:prstGeom prst="rect">
            <a:avLst/>
          </a:prstGeom>
          <a:noFill/>
        </p:spPr>
        <p:txBody>
          <a:bodyPr wrap="none" rtlCol="0">
            <a:spAutoFit/>
          </a:bodyPr>
          <a:lstStyle/>
          <a:p>
            <a:r>
              <a:rPr lang="zh-CN" altLang="en-US" dirty="0">
                <a:solidFill>
                  <a:srgbClr val="FF0000"/>
                </a:solidFill>
              </a:rPr>
              <a:t>为什么要有生产者消费者？</a:t>
            </a:r>
          </a:p>
        </p:txBody>
      </p:sp>
      <p:sp>
        <p:nvSpPr>
          <p:cNvPr id="6" name="TextBox 5"/>
          <p:cNvSpPr txBox="1"/>
          <p:nvPr/>
        </p:nvSpPr>
        <p:spPr>
          <a:xfrm>
            <a:off x="950613" y="4155541"/>
            <a:ext cx="9850171" cy="1200329"/>
          </a:xfrm>
          <a:prstGeom prst="rect">
            <a:avLst/>
          </a:prstGeom>
          <a:noFill/>
        </p:spPr>
        <p:txBody>
          <a:bodyPr wrap="square" rtlCol="0">
            <a:spAutoFit/>
          </a:bodyPr>
          <a:lstStyle/>
          <a:p>
            <a:r>
              <a:rPr lang="zh-CN" altLang="en-US" dirty="0"/>
              <a:t>在多线程中，生产者就是生产数据的线程，消费者就是消费数据的线程。在多线程开发当中，如果生产者处理速度很快，而消费者处理速度很慢，那么生产者就必须等待消费者处理完，才能继续生产数据。同样的道理，如果消费者的处理能力大于生产者，那么消费者就必须等待生产者。这就造成了资源的浪费，为了解决这个问题于是引入了生产者和消费者模式。</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7"/>
          <p:cNvSpPr/>
          <p:nvPr/>
        </p:nvSpPr>
        <p:spPr>
          <a:xfrm>
            <a:off x="3302524" y="2614985"/>
            <a:ext cx="5746750" cy="473075"/>
          </a:xfrm>
          <a:prstGeom prst="rect">
            <a:avLst/>
          </a:prstGeom>
          <a:noFill/>
          <a:ln w="9525">
            <a:noFill/>
          </a:ln>
        </p:spPr>
        <p:txBody>
          <a:bodyPr lIns="102870" tIns="51435" rIns="102870" bIns="51435" anchor="t">
            <a:spAutoFit/>
          </a:bodyPr>
          <a:lstStyle/>
          <a:p>
            <a:pPr>
              <a:spcBef>
                <a:spcPct val="50000"/>
              </a:spcBef>
            </a:pPr>
            <a:r>
              <a:rPr lang="zh-CN" altLang="en-US" sz="2400" dirty="0">
                <a:solidFill>
                  <a:srgbClr val="D4273E"/>
                </a:solidFill>
                <a:latin typeface="微软雅黑" panose="020B0503020204020204" pitchFamily="34" charset="-122"/>
                <a:ea typeface="微软雅黑" panose="020B0503020204020204" pitchFamily="34" charset="-122"/>
              </a:rPr>
              <a:t>需求：</a:t>
            </a:r>
          </a:p>
        </p:txBody>
      </p:sp>
      <p:sp>
        <p:nvSpPr>
          <p:cNvPr id="3" name="矩形 3"/>
          <p:cNvSpPr/>
          <p:nvPr/>
        </p:nvSpPr>
        <p:spPr>
          <a:xfrm>
            <a:off x="3866533" y="3088060"/>
            <a:ext cx="5102842" cy="1338828"/>
          </a:xfrm>
          <a:prstGeom prst="rect">
            <a:avLst/>
          </a:prstGeom>
          <a:noFill/>
          <a:ln w="9525">
            <a:noFill/>
          </a:ln>
        </p:spPr>
        <p:txBody>
          <a:bodyPr wrap="square" anchor="t">
            <a:spAutoFit/>
          </a:bodyPr>
          <a:lstStyle/>
          <a:p>
            <a:pPr marL="285750" indent="-285750">
              <a:lnSpc>
                <a:spcPct val="150000"/>
              </a:lnSpc>
              <a:buChar char="•"/>
            </a:pPr>
            <a:r>
              <a:rPr lang="zh-CN" altLang="en-US"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有</a:t>
            </a:r>
            <a:r>
              <a:rPr lang="en-US" altLang="zh-CN"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2</a:t>
            </a:r>
            <a:r>
              <a:rPr lang="zh-CN" altLang="en-US"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个线程</a:t>
            </a:r>
          </a:p>
          <a:p>
            <a:pPr marL="285750" indent="-285750">
              <a:lnSpc>
                <a:spcPct val="150000"/>
              </a:lnSpc>
              <a:buChar char="•"/>
            </a:pPr>
            <a:r>
              <a:rPr lang="zh-CN" altLang="en-US"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线程 </a:t>
            </a:r>
            <a:r>
              <a:rPr lang="en-US" altLang="zh-CN"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1 </a:t>
            </a:r>
            <a:r>
              <a:rPr lang="zh-CN" altLang="en-US"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用来产生数据</a:t>
            </a:r>
          </a:p>
          <a:p>
            <a:pPr marL="285750" indent="-285750">
              <a:lnSpc>
                <a:spcPct val="150000"/>
              </a:lnSpc>
              <a:buChar char="•"/>
            </a:pPr>
            <a:r>
              <a:rPr lang="zh-CN" altLang="en-US"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线程 </a:t>
            </a:r>
            <a:r>
              <a:rPr lang="en-US" altLang="zh-CN"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2 </a:t>
            </a:r>
            <a:r>
              <a:rPr lang="zh-CN" altLang="en-US"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用来消费线程</a:t>
            </a:r>
            <a:r>
              <a:rPr lang="en-US" altLang="zh-CN"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1</a:t>
            </a:r>
            <a:r>
              <a:rPr lang="zh-CN" altLang="en-US"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产生的数据</a:t>
            </a:r>
            <a:endParaRPr lang="zh-CN" altLang="en-US" dirty="0">
              <a:latin typeface="Calibri" panose="020F0502020204030204" pitchFamily="34" charset="0"/>
              <a:ea typeface="宋体" panose="02010600030101010101" pitchFamily="2" charset="-122"/>
            </a:endParaRPr>
          </a:p>
        </p:txBody>
      </p:sp>
      <p:sp>
        <p:nvSpPr>
          <p:cNvPr id="5" name="标题 1"/>
          <p:cNvSpPr txBox="1"/>
          <p:nvPr/>
        </p:nvSpPr>
        <p:spPr>
          <a:xfrm>
            <a:off x="4178654" y="782947"/>
            <a:ext cx="3834691" cy="569912"/>
          </a:xfrm>
          <a:prstGeom prst="rect">
            <a:avLst/>
          </a:prstGeom>
          <a:noFill/>
          <a:ln w="9525">
            <a:noFill/>
          </a:ln>
        </p:spPr>
        <p:txBody>
          <a:bodyPr lIns="102870" tIns="51435" rIns="102870" bIns="51435" anchor="ctr"/>
          <a:lstStyle/>
          <a:p>
            <a:pPr marL="1028700" indent="-1028700"/>
            <a:r>
              <a:rPr lang="zh-CN" altLang="en-US" sz="3200" b="1" dirty="0">
                <a:solidFill>
                  <a:srgbClr val="D4273E"/>
                </a:solidFill>
                <a:latin typeface="微软雅黑" panose="020B0503020204020204" pitchFamily="34" charset="-122"/>
                <a:ea typeface="微软雅黑" panose="020B0503020204020204" pitchFamily="34" charset="-122"/>
                <a:sym typeface="Calibri" panose="020F0502020204030204" pitchFamily="34" charset="0"/>
              </a:rPr>
              <a:t>生产者消费者模式</a:t>
            </a:r>
            <a:endParaRPr lang="zh-CN" altLang="zh-CN" sz="3200" b="1" dirty="0">
              <a:solidFill>
                <a:srgbClr val="00B050"/>
              </a:solidFill>
              <a:latin typeface="微软雅黑" panose="020B0503020204020204" pitchFamily="34" charset="-122"/>
              <a:ea typeface="微软雅黑" panose="020B0503020204020204" pitchFamily="34" charset="-122"/>
              <a:sym typeface="Calibri" panose="020F0502020204030204" pitchFamily="34"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796" y="995881"/>
            <a:ext cx="1338828" cy="369332"/>
          </a:xfrm>
          <a:prstGeom prst="rect">
            <a:avLst/>
          </a:prstGeom>
          <a:noFill/>
        </p:spPr>
        <p:txBody>
          <a:bodyPr wrap="none" rtlCol="0">
            <a:spAutoFit/>
          </a:bodyPr>
          <a:lstStyle/>
          <a:p>
            <a:r>
              <a:rPr lang="zh-CN" altLang="en-US" dirty="0"/>
              <a:t>案例代码：</a:t>
            </a:r>
          </a:p>
        </p:txBody>
      </p:sp>
      <p:pic>
        <p:nvPicPr>
          <p:cNvPr id="4" name="图片 3"/>
          <p:cNvPicPr>
            <a:picLocks noChangeAspect="1"/>
          </p:cNvPicPr>
          <p:nvPr/>
        </p:nvPicPr>
        <p:blipFill rotWithShape="1">
          <a:blip r:embed="rId2"/>
          <a:srcRect r="14256"/>
          <a:stretch>
            <a:fillRect/>
          </a:stretch>
        </p:blipFill>
        <p:spPr>
          <a:xfrm>
            <a:off x="1981624" y="2014537"/>
            <a:ext cx="5986463" cy="2828925"/>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796" y="995881"/>
            <a:ext cx="1338828" cy="369332"/>
          </a:xfrm>
          <a:prstGeom prst="rect">
            <a:avLst/>
          </a:prstGeom>
          <a:noFill/>
        </p:spPr>
        <p:txBody>
          <a:bodyPr wrap="none" rtlCol="0">
            <a:spAutoFit/>
          </a:bodyPr>
          <a:lstStyle/>
          <a:p>
            <a:r>
              <a:rPr lang="zh-CN" altLang="en-US" dirty="0"/>
              <a:t>案例代码：</a:t>
            </a:r>
          </a:p>
        </p:txBody>
      </p:sp>
      <p:pic>
        <p:nvPicPr>
          <p:cNvPr id="4" name="图片 3"/>
          <p:cNvPicPr>
            <a:picLocks noChangeAspect="1"/>
          </p:cNvPicPr>
          <p:nvPr/>
        </p:nvPicPr>
        <p:blipFill>
          <a:blip r:embed="rId2"/>
          <a:stretch>
            <a:fillRect/>
          </a:stretch>
        </p:blipFill>
        <p:spPr>
          <a:xfrm>
            <a:off x="1905000" y="2014537"/>
            <a:ext cx="6781800" cy="296227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descr="1111.png"/>
          <p:cNvPicPr>
            <a:picLocks noChangeAspect="1"/>
          </p:cNvPicPr>
          <p:nvPr/>
        </p:nvPicPr>
        <p:blipFill>
          <a:blip r:embed="rId2"/>
          <a:stretch>
            <a:fillRect/>
          </a:stretch>
        </p:blipFill>
        <p:spPr>
          <a:xfrm>
            <a:off x="3195638" y="523875"/>
            <a:ext cx="5800725" cy="5810250"/>
          </a:xfrm>
          <a:prstGeom prst="rect">
            <a:avLst/>
          </a:prstGeom>
          <a:noFill/>
          <a:ln w="9525">
            <a:noFill/>
          </a:ln>
        </p:spPr>
      </p:pic>
      <p:grpSp>
        <p:nvGrpSpPr>
          <p:cNvPr id="2" name="组合 7"/>
          <p:cNvGrpSpPr/>
          <p:nvPr/>
        </p:nvGrpSpPr>
        <p:grpSpPr>
          <a:xfrm>
            <a:off x="5644594" y="3021013"/>
            <a:ext cx="902812" cy="679450"/>
            <a:chOff x="4857762" y="3409950"/>
            <a:chExt cx="903194" cy="679450"/>
          </a:xfrm>
        </p:grpSpPr>
        <p:sp>
          <p:nvSpPr>
            <p:cNvPr id="6" name="矩形 6"/>
            <p:cNvSpPr/>
            <p:nvPr/>
          </p:nvSpPr>
          <p:spPr>
            <a:xfrm>
              <a:off x="4975979" y="4043681"/>
              <a:ext cx="666750" cy="45719"/>
            </a:xfrm>
            <a:prstGeom prst="rect">
              <a:avLst/>
            </a:prstGeom>
            <a:solidFill>
              <a:srgbClr val="D4273E"/>
            </a:solidFill>
            <a:ln w="9525">
              <a:noFill/>
            </a:ln>
          </p:spPr>
          <p:txBody>
            <a:bodyPr anchor="t"/>
            <a:lstStyle/>
            <a:p>
              <a:pPr algn="ctr" eaLnBrk="0" hangingPunct="0"/>
              <a:endParaRPr lang="zh-CN" altLang="en-US" dirty="0">
                <a:solidFill>
                  <a:schemeClr val="bg1"/>
                </a:solidFill>
                <a:latin typeface="Calibri" panose="020F0502020204030204" pitchFamily="34" charset="0"/>
                <a:ea typeface="宋体" panose="02010600030101010101" pitchFamily="2" charset="-122"/>
              </a:endParaRPr>
            </a:p>
          </p:txBody>
        </p:sp>
        <p:sp>
          <p:nvSpPr>
            <p:cNvPr id="7" name="矩形 3"/>
            <p:cNvSpPr/>
            <p:nvPr/>
          </p:nvSpPr>
          <p:spPr>
            <a:xfrm>
              <a:off x="4857762" y="3409950"/>
              <a:ext cx="903194" cy="523220"/>
            </a:xfrm>
            <a:prstGeom prst="rect">
              <a:avLst/>
            </a:prstGeom>
            <a:noFill/>
            <a:ln w="9525">
              <a:noFill/>
            </a:ln>
          </p:spPr>
          <p:txBody>
            <a:bodyPr wrap="none" anchor="t">
              <a:spAutoFit/>
            </a:bodyPr>
            <a:lstStyle/>
            <a:p>
              <a:pPr algn="ctr" eaLnBrk="0" hangingPunct="0"/>
              <a:r>
                <a:rPr lang="zh-CN" altLang="en-US" sz="2800">
                  <a:solidFill>
                    <a:srgbClr val="D4273E"/>
                  </a:solidFill>
                  <a:latin typeface="微软雅黑" panose="020B0503020204020204" pitchFamily="34" charset="-122"/>
                  <a:ea typeface="微软雅黑" panose="020B0503020204020204" pitchFamily="34" charset="-122"/>
                  <a:sym typeface="微软雅黑" panose="020B0503020204020204" pitchFamily="34" charset="-122"/>
                </a:rPr>
                <a:t>导入</a:t>
              </a:r>
              <a:endParaRPr lang="zh-CN" altLang="zh-CN" sz="2800" dirty="0">
                <a:solidFill>
                  <a:srgbClr val="D4273E"/>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981624" y="2205037"/>
            <a:ext cx="5829300" cy="2638425"/>
          </a:xfrm>
          <a:prstGeom prst="rect">
            <a:avLst/>
          </a:prstGeom>
        </p:spPr>
      </p:pic>
      <p:sp>
        <p:nvSpPr>
          <p:cNvPr id="3" name="TextBox 1"/>
          <p:cNvSpPr txBox="1"/>
          <p:nvPr/>
        </p:nvSpPr>
        <p:spPr>
          <a:xfrm>
            <a:off x="642796" y="995881"/>
            <a:ext cx="1338828" cy="369332"/>
          </a:xfrm>
          <a:prstGeom prst="rect">
            <a:avLst/>
          </a:prstGeom>
          <a:noFill/>
        </p:spPr>
        <p:txBody>
          <a:bodyPr wrap="none" rtlCol="0">
            <a:spAutoFit/>
          </a:bodyPr>
          <a:lstStyle/>
          <a:p>
            <a:r>
              <a:rPr lang="zh-CN" altLang="en-US" dirty="0"/>
              <a:t>案例代码：</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descr="1111.png"/>
          <p:cNvPicPr>
            <a:picLocks noChangeAspect="1"/>
          </p:cNvPicPr>
          <p:nvPr/>
        </p:nvPicPr>
        <p:blipFill>
          <a:blip r:embed="rId2"/>
          <a:stretch>
            <a:fillRect/>
          </a:stretch>
        </p:blipFill>
        <p:spPr>
          <a:xfrm>
            <a:off x="3195638" y="523875"/>
            <a:ext cx="5800725" cy="5810250"/>
          </a:xfrm>
          <a:prstGeom prst="rect">
            <a:avLst/>
          </a:prstGeom>
          <a:noFill/>
          <a:ln w="9525">
            <a:noFill/>
          </a:ln>
        </p:spPr>
      </p:pic>
      <p:grpSp>
        <p:nvGrpSpPr>
          <p:cNvPr id="2" name="组合 7"/>
          <p:cNvGrpSpPr/>
          <p:nvPr/>
        </p:nvGrpSpPr>
        <p:grpSpPr>
          <a:xfrm>
            <a:off x="5644596" y="3021013"/>
            <a:ext cx="902812" cy="679450"/>
            <a:chOff x="4857766" y="3409950"/>
            <a:chExt cx="903194" cy="679450"/>
          </a:xfrm>
        </p:grpSpPr>
        <p:sp>
          <p:nvSpPr>
            <p:cNvPr id="6" name="矩形 6"/>
            <p:cNvSpPr/>
            <p:nvPr/>
          </p:nvSpPr>
          <p:spPr>
            <a:xfrm>
              <a:off x="4975979" y="4043681"/>
              <a:ext cx="666750" cy="45719"/>
            </a:xfrm>
            <a:prstGeom prst="rect">
              <a:avLst/>
            </a:prstGeom>
            <a:solidFill>
              <a:srgbClr val="D4273E"/>
            </a:solidFill>
            <a:ln w="9525">
              <a:noFill/>
            </a:ln>
          </p:spPr>
          <p:txBody>
            <a:bodyPr anchor="t"/>
            <a:lstStyle/>
            <a:p>
              <a:pPr algn="ctr" eaLnBrk="0" hangingPunct="0"/>
              <a:endParaRPr lang="zh-CN" altLang="en-US" dirty="0">
                <a:solidFill>
                  <a:schemeClr val="bg1"/>
                </a:solidFill>
                <a:latin typeface="Calibri" panose="020F0502020204030204" pitchFamily="34" charset="0"/>
                <a:ea typeface="宋体" panose="02010600030101010101" pitchFamily="2" charset="-122"/>
              </a:endParaRPr>
            </a:p>
          </p:txBody>
        </p:sp>
        <p:sp>
          <p:nvSpPr>
            <p:cNvPr id="7" name="矩形 3"/>
            <p:cNvSpPr/>
            <p:nvPr/>
          </p:nvSpPr>
          <p:spPr>
            <a:xfrm>
              <a:off x="4857766" y="3409950"/>
              <a:ext cx="903194" cy="523220"/>
            </a:xfrm>
            <a:prstGeom prst="rect">
              <a:avLst/>
            </a:prstGeom>
            <a:noFill/>
            <a:ln w="9525">
              <a:noFill/>
            </a:ln>
          </p:spPr>
          <p:txBody>
            <a:bodyPr wrap="none" anchor="t">
              <a:spAutoFit/>
            </a:bodyPr>
            <a:lstStyle/>
            <a:p>
              <a:pPr algn="ctr" eaLnBrk="0" hangingPunct="0"/>
              <a:r>
                <a:rPr lang="zh-CN" altLang="en-US" sz="2800">
                  <a:solidFill>
                    <a:srgbClr val="D4273E"/>
                  </a:solidFill>
                  <a:latin typeface="微软雅黑" panose="020B0503020204020204" pitchFamily="34" charset="-122"/>
                  <a:ea typeface="微软雅黑" panose="020B0503020204020204" pitchFamily="34" charset="-122"/>
                  <a:sym typeface="微软雅黑" panose="020B0503020204020204" pitchFamily="34" charset="-122"/>
                </a:rPr>
                <a:t>协程</a:t>
              </a:r>
            </a:p>
          </p:txBody>
        </p:sp>
      </p:gr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half" idx="2"/>
          </p:nvPr>
        </p:nvSpPr>
        <p:spPr/>
        <p:txBody>
          <a:bodyPr/>
          <a:lstStyle/>
          <a:p>
            <a:r>
              <a:rPr lang="zh-CN" altLang="en-US"/>
              <a:t>协程</a:t>
            </a:r>
            <a:endParaRPr lang="en-US" altLang="zh-CN"/>
          </a:p>
        </p:txBody>
      </p:sp>
      <p:sp>
        <p:nvSpPr>
          <p:cNvPr id="6" name="内容占位符 5"/>
          <p:cNvSpPr>
            <a:spLocks noGrp="1"/>
          </p:cNvSpPr>
          <p:nvPr>
            <p:ph sz="quarter" idx="16"/>
          </p:nvPr>
        </p:nvSpPr>
        <p:spPr/>
        <p:txBody>
          <a:bodyPr/>
          <a:lstStyle/>
          <a:p>
            <a:r>
              <a:rPr lang="zh-CN" altLang="en-US" b="0" dirty="0">
                <a:solidFill>
                  <a:schemeClr val="tx1"/>
                </a:solidFill>
              </a:rPr>
              <a:t>协程，又称微线程，纤程。英文名 </a:t>
            </a:r>
            <a:r>
              <a:rPr lang="en-US" altLang="zh-CN" b="0" dirty="0">
                <a:solidFill>
                  <a:schemeClr val="tx1"/>
                </a:solidFill>
              </a:rPr>
              <a:t>Coroutine</a:t>
            </a:r>
            <a:r>
              <a:rPr lang="zh-CN" altLang="en-US" b="0" dirty="0">
                <a:solidFill>
                  <a:schemeClr val="tx1"/>
                </a:solidFill>
              </a:rPr>
              <a:t>。</a:t>
            </a:r>
          </a:p>
          <a:p>
            <a:r>
              <a:rPr lang="zh-CN" altLang="en-US" b="0" dirty="0">
                <a:solidFill>
                  <a:schemeClr val="tx1"/>
                </a:solidFill>
              </a:rPr>
              <a:t>协程是 </a:t>
            </a:r>
            <a:r>
              <a:rPr lang="en-US" altLang="zh-CN" b="0" dirty="0">
                <a:solidFill>
                  <a:schemeClr val="tx1"/>
                </a:solidFill>
              </a:rPr>
              <a:t>python </a:t>
            </a:r>
            <a:r>
              <a:rPr lang="zh-CN" altLang="en-US" b="0" dirty="0">
                <a:solidFill>
                  <a:schemeClr val="tx1"/>
                </a:solidFill>
              </a:rPr>
              <a:t>个中另外一种实现多任务的方式，只不过比线程更小占用更小执行单元（理解为需要的资源）。 为啥说它是一个执行单元，因为它自带 </a:t>
            </a:r>
            <a:r>
              <a:rPr lang="en-US" altLang="zh-CN" b="0" dirty="0">
                <a:solidFill>
                  <a:schemeClr val="tx1"/>
                </a:solidFill>
              </a:rPr>
              <a:t>CPU </a:t>
            </a:r>
            <a:r>
              <a:rPr lang="zh-CN" altLang="en-US" b="0" dirty="0">
                <a:solidFill>
                  <a:schemeClr val="tx1"/>
                </a:solidFill>
              </a:rPr>
              <a:t>上下文。这样只要在合适的时机， 我们可以把一个协程切换到另一个协程。 只要这个过程中保存或恢复 </a:t>
            </a:r>
            <a:r>
              <a:rPr lang="en-US" altLang="zh-CN" b="0" dirty="0">
                <a:solidFill>
                  <a:schemeClr val="tx1"/>
                </a:solidFill>
              </a:rPr>
              <a:t>CPU </a:t>
            </a:r>
            <a:r>
              <a:rPr lang="zh-CN" altLang="en-US" b="0" dirty="0">
                <a:solidFill>
                  <a:schemeClr val="tx1"/>
                </a:solidFill>
              </a:rPr>
              <a:t>上下 文那么程序还是可以运行的。</a:t>
            </a:r>
          </a:p>
          <a:p>
            <a:r>
              <a:rPr lang="zh-CN" altLang="en-US" b="0" dirty="0">
                <a:solidFill>
                  <a:schemeClr val="tx1"/>
                </a:solidFill>
              </a:rPr>
              <a:t>通俗的理解：在一个线程中的某个函数，可以在任何地方保存当前函数的一些临时变量等信 息，然后切换到另外一个函数中执行，注意不是通过调用函数的方式做到的，并且切换的次 数以及什么时候再切换到原来的函数都由开发者自己确定</a:t>
            </a:r>
          </a:p>
          <a:p>
            <a:endParaRPr lang="zh-CN" altLang="en-US" b="0" dirty="0">
              <a:solidFill>
                <a:schemeClr val="tx1"/>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half" idx="2"/>
          </p:nvPr>
        </p:nvSpPr>
        <p:spPr/>
        <p:txBody>
          <a:bodyPr/>
          <a:lstStyle/>
          <a:p>
            <a:r>
              <a:rPr lang="zh-CN" altLang="en-US"/>
              <a:t>协程和线程差异</a:t>
            </a:r>
          </a:p>
        </p:txBody>
      </p:sp>
      <p:sp>
        <p:nvSpPr>
          <p:cNvPr id="6" name="内容占位符 5"/>
          <p:cNvSpPr>
            <a:spLocks noGrp="1"/>
          </p:cNvSpPr>
          <p:nvPr>
            <p:ph sz="quarter" idx="16"/>
          </p:nvPr>
        </p:nvSpPr>
        <p:spPr/>
        <p:txBody>
          <a:bodyPr/>
          <a:lstStyle/>
          <a:p>
            <a:r>
              <a:rPr lang="zh-CN" altLang="en-US" b="0" dirty="0">
                <a:solidFill>
                  <a:srgbClr val="333333"/>
                </a:solidFill>
              </a:rPr>
              <a:t>在实现多任务时</a:t>
            </a:r>
            <a:r>
              <a:rPr lang="en-US" altLang="zh-CN" b="0" dirty="0">
                <a:solidFill>
                  <a:srgbClr val="333333"/>
                </a:solidFill>
              </a:rPr>
              <a:t>, </a:t>
            </a:r>
            <a:r>
              <a:rPr lang="zh-CN" altLang="en-US" b="0" dirty="0">
                <a:solidFill>
                  <a:srgbClr val="333333"/>
                </a:solidFill>
              </a:rPr>
              <a:t>线程切换从系统层面远不止保存和恢复 </a:t>
            </a:r>
            <a:r>
              <a:rPr lang="en-US" altLang="zh-CN" b="0" dirty="0">
                <a:solidFill>
                  <a:srgbClr val="333333"/>
                </a:solidFill>
              </a:rPr>
              <a:t>CPU </a:t>
            </a:r>
            <a:r>
              <a:rPr lang="zh-CN" altLang="en-US" b="0" dirty="0">
                <a:solidFill>
                  <a:srgbClr val="333333"/>
                </a:solidFill>
              </a:rPr>
              <a:t>上下文</a:t>
            </a:r>
            <a:endParaRPr lang="en-US" altLang="zh-CN" b="0" dirty="0">
              <a:solidFill>
                <a:srgbClr val="333333"/>
              </a:solidFill>
            </a:endParaRPr>
          </a:p>
          <a:p>
            <a:endParaRPr lang="zh-CN" altLang="en-US" b="0" dirty="0">
              <a:solidFill>
                <a:srgbClr val="333333"/>
              </a:solidFill>
            </a:endParaRPr>
          </a:p>
          <a:p>
            <a:r>
              <a:rPr lang="zh-CN" altLang="en-US" b="0" dirty="0">
                <a:solidFill>
                  <a:srgbClr val="333333"/>
                </a:solidFill>
              </a:rPr>
              <a:t>操作系统为了保证程序运行的高效性，每个线程都有自己缓存 </a:t>
            </a:r>
            <a:r>
              <a:rPr lang="en-US" altLang="zh-CN" b="0" dirty="0">
                <a:solidFill>
                  <a:srgbClr val="333333"/>
                </a:solidFill>
              </a:rPr>
              <a:t>Cache </a:t>
            </a:r>
            <a:r>
              <a:rPr lang="zh-CN" altLang="en-US" b="0" dirty="0">
                <a:solidFill>
                  <a:srgbClr val="333333"/>
                </a:solidFill>
              </a:rPr>
              <a:t>等等数据，操作系统还会帮你做这些数据的恢复操作。所以线程的切换非常耗性能</a:t>
            </a:r>
            <a:r>
              <a:rPr lang="en-US" altLang="zh-CN" b="0" dirty="0">
                <a:solidFill>
                  <a:srgbClr val="333333"/>
                </a:solidFill>
              </a:rPr>
              <a:t>,</a:t>
            </a:r>
            <a:r>
              <a:rPr lang="zh-CN" altLang="en-US" b="0" dirty="0">
                <a:solidFill>
                  <a:srgbClr val="333333"/>
                </a:solidFill>
              </a:rPr>
              <a:t>而协程的切换是由程序自身控制，因此它没有线程切换的开销，和多线程比</a:t>
            </a:r>
            <a:r>
              <a:rPr lang="en-US" altLang="zh-CN" b="0" dirty="0">
                <a:solidFill>
                  <a:srgbClr val="333333"/>
                </a:solidFill>
              </a:rPr>
              <a:t>,</a:t>
            </a:r>
            <a:r>
              <a:rPr lang="zh-CN" altLang="en-US" b="0" dirty="0">
                <a:solidFill>
                  <a:srgbClr val="333333"/>
                </a:solidFill>
              </a:rPr>
              <a:t>线程数量越多，协程的性能优势就越明显。</a:t>
            </a:r>
            <a:endParaRPr lang="en-US" altLang="zh-CN" b="0" dirty="0">
              <a:solidFill>
                <a:srgbClr val="333333"/>
              </a:solidFill>
            </a:endParaRPr>
          </a:p>
          <a:p>
            <a:endParaRPr lang="zh-CN" altLang="en-US" b="0" dirty="0">
              <a:solidFill>
                <a:srgbClr val="333333"/>
              </a:solidFill>
            </a:endParaRPr>
          </a:p>
          <a:p>
            <a:r>
              <a:rPr lang="zh-CN" altLang="en-US" b="0" dirty="0">
                <a:solidFill>
                  <a:srgbClr val="333333"/>
                </a:solidFill>
              </a:rPr>
              <a:t>协程不需要多线程的锁机制。在协程中控制共享资源不用加锁，只需要判断状态就好了。</a:t>
            </a:r>
          </a:p>
          <a:p>
            <a:endParaRPr lang="zh-CN" altLang="en-US" b="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图示 2"/>
          <p:cNvGraphicFramePr/>
          <p:nvPr/>
        </p:nvGraphicFramePr>
        <p:xfrm>
          <a:off x="3048000" y="2274838"/>
          <a:ext cx="6096000" cy="23083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p:txBody>
          <a:bodyPr/>
          <a:lstStyle/>
          <a:p>
            <a:r>
              <a:rPr lang="zh-CN" altLang="en-US"/>
              <a:t>协程的简单创建</a:t>
            </a:r>
            <a:r>
              <a:rPr lang="en-US" altLang="zh-CN"/>
              <a:t>-yield</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占位符 7"/>
          <p:cNvSpPr>
            <a:spLocks noGrp="1"/>
          </p:cNvSpPr>
          <p:nvPr>
            <p:ph type="body" sz="quarter" idx="15"/>
          </p:nvPr>
        </p:nvSpPr>
        <p:spPr/>
        <p:txBody>
          <a:bodyPr/>
          <a:lstStyle/>
          <a:p>
            <a:r>
              <a:rPr lang="zh-CN" altLang="en-US"/>
              <a:t>协程的简单创建</a:t>
            </a:r>
            <a:r>
              <a:rPr lang="en-US" altLang="zh-CN"/>
              <a:t>-yield</a:t>
            </a:r>
          </a:p>
        </p:txBody>
      </p:sp>
      <p:sp>
        <p:nvSpPr>
          <p:cNvPr id="7" name="文本占位符 6"/>
          <p:cNvSpPr>
            <a:spLocks noGrp="1"/>
          </p:cNvSpPr>
          <p:nvPr>
            <p:ph type="body" sz="half" idx="2"/>
          </p:nvPr>
        </p:nvSpPr>
        <p:spPr/>
        <p:txBody>
          <a:bodyPr/>
          <a:lstStyle/>
          <a:p>
            <a:r>
              <a:rPr lang="zh-CN" altLang="en-US"/>
              <a:t>协程的简单创建</a:t>
            </a:r>
            <a:r>
              <a:rPr lang="en-US" altLang="zh-CN"/>
              <a:t>-yield</a:t>
            </a:r>
          </a:p>
        </p:txBody>
      </p:sp>
      <p:pic>
        <p:nvPicPr>
          <p:cNvPr id="10" name="内容占位符 9"/>
          <p:cNvPicPr>
            <a:picLocks noGrp="1" noChangeAspect="1"/>
          </p:cNvPicPr>
          <p:nvPr>
            <p:ph sz="quarter" idx="17"/>
          </p:nvPr>
        </p:nvPicPr>
        <p:blipFill>
          <a:blip r:embed="rId2"/>
          <a:stretch>
            <a:fillRect/>
          </a:stretch>
        </p:blipFill>
        <p:spPr>
          <a:xfrm>
            <a:off x="3570448" y="1538288"/>
            <a:ext cx="4973316" cy="4860925"/>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3"/>
          </p:nvPr>
        </p:nvSpPr>
        <p:spPr/>
        <p:txBody>
          <a:bodyPr/>
          <a:lstStyle/>
          <a:p>
            <a:r>
              <a:rPr lang="zh-CN" altLang="en-US"/>
              <a:t>协程的创建</a:t>
            </a:r>
            <a:r>
              <a:rPr lang="en-US" altLang="zh-CN"/>
              <a:t>-greenlet</a:t>
            </a:r>
            <a:r>
              <a:rPr lang="zh-CN" altLang="en-US"/>
              <a:t>和</a:t>
            </a:r>
            <a:r>
              <a:rPr lang="en-US" altLang="zh-CN"/>
              <a:t>gevent</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5"/>
          </p:nvPr>
        </p:nvSpPr>
        <p:spPr/>
        <p:txBody>
          <a:bodyPr/>
          <a:lstStyle/>
          <a:p>
            <a:r>
              <a:rPr lang="zh-CN" altLang="en-US"/>
              <a:t>协程的创建</a:t>
            </a:r>
            <a:r>
              <a:rPr lang="en-US" altLang="zh-CN"/>
              <a:t>-greenlet</a:t>
            </a:r>
            <a:r>
              <a:rPr lang="zh-CN" altLang="en-US"/>
              <a:t>和</a:t>
            </a:r>
            <a:r>
              <a:rPr lang="en-US" altLang="zh-CN"/>
              <a:t>gevent</a:t>
            </a:r>
          </a:p>
        </p:txBody>
      </p:sp>
      <p:sp>
        <p:nvSpPr>
          <p:cNvPr id="4" name="文本占位符 3"/>
          <p:cNvSpPr>
            <a:spLocks noGrp="1"/>
          </p:cNvSpPr>
          <p:nvPr>
            <p:ph type="body" sz="half" idx="2"/>
          </p:nvPr>
        </p:nvSpPr>
        <p:spPr/>
        <p:txBody>
          <a:bodyPr/>
          <a:lstStyle/>
          <a:p>
            <a:r>
              <a:rPr lang="en-US" altLang="zh-CN"/>
              <a:t>greenlet</a:t>
            </a:r>
          </a:p>
        </p:txBody>
      </p:sp>
      <p:sp>
        <p:nvSpPr>
          <p:cNvPr id="6" name="内容占位符 5"/>
          <p:cNvSpPr>
            <a:spLocks noGrp="1"/>
          </p:cNvSpPr>
          <p:nvPr>
            <p:ph sz="quarter" idx="16"/>
          </p:nvPr>
        </p:nvSpPr>
        <p:spPr/>
        <p:txBody>
          <a:bodyPr>
            <a:normAutofit/>
          </a:bodyPr>
          <a:lstStyle/>
          <a:p>
            <a:r>
              <a:rPr lang="zh-CN" altLang="en-US" sz="1800" b="0">
                <a:solidFill>
                  <a:srgbClr val="333333"/>
                </a:solidFill>
              </a:rPr>
              <a:t>安装：</a:t>
            </a:r>
            <a:r>
              <a:rPr lang="en-US" altLang="zh-CN" sz="1800" b="0"/>
              <a:t>sudo install greenlet</a:t>
            </a:r>
          </a:p>
          <a:p>
            <a:r>
              <a:rPr lang="zh-CN" altLang="en-US" sz="1800" b="0">
                <a:solidFill>
                  <a:srgbClr val="333333"/>
                </a:solidFill>
              </a:rPr>
              <a:t>为了更好使用协程来完成多任务，</a:t>
            </a:r>
            <a:r>
              <a:rPr lang="en-US" altLang="zh-CN" sz="1800" b="0">
                <a:solidFill>
                  <a:srgbClr val="333333"/>
                </a:solidFill>
              </a:rPr>
              <a:t>python </a:t>
            </a:r>
            <a:r>
              <a:rPr lang="zh-CN" altLang="en-US" sz="1800" b="0">
                <a:solidFill>
                  <a:srgbClr val="333333"/>
                </a:solidFill>
              </a:rPr>
              <a:t>中的 </a:t>
            </a:r>
            <a:r>
              <a:rPr lang="en-US" altLang="zh-CN" sz="1800" b="0">
                <a:solidFill>
                  <a:srgbClr val="333333"/>
                </a:solidFill>
              </a:rPr>
              <a:t>greenlet </a:t>
            </a:r>
            <a:r>
              <a:rPr lang="zh-CN" altLang="en-US" sz="1800" b="0">
                <a:solidFill>
                  <a:srgbClr val="333333"/>
                </a:solidFill>
              </a:rPr>
              <a:t>模块对协程进行了相应封装，从而使 得切换任务变的更加简单</a:t>
            </a:r>
            <a:endParaRPr lang="zh-CN" altLang="en-US" sz="1800" b="0"/>
          </a:p>
          <a:p>
            <a:endParaRPr lang="zh-CN" altLang="en-US" sz="1800" b="0"/>
          </a:p>
        </p:txBody>
      </p:sp>
      <p:pic>
        <p:nvPicPr>
          <p:cNvPr id="7" name="图片 6"/>
          <p:cNvPicPr>
            <a:picLocks noChangeAspect="1"/>
          </p:cNvPicPr>
          <p:nvPr/>
        </p:nvPicPr>
        <p:blipFill>
          <a:blip r:embed="rId2"/>
          <a:stretch>
            <a:fillRect/>
          </a:stretch>
        </p:blipFill>
        <p:spPr>
          <a:xfrm>
            <a:off x="1099038" y="2320037"/>
            <a:ext cx="5872303" cy="4079233"/>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5"/>
          </p:nvPr>
        </p:nvSpPr>
        <p:spPr/>
        <p:txBody>
          <a:bodyPr/>
          <a:lstStyle/>
          <a:p>
            <a:r>
              <a:rPr lang="zh-CN" altLang="en-US"/>
              <a:t>协程的创建</a:t>
            </a:r>
            <a:r>
              <a:rPr lang="en-US" altLang="zh-CN"/>
              <a:t>-greenlet</a:t>
            </a:r>
            <a:r>
              <a:rPr lang="zh-CN" altLang="en-US"/>
              <a:t>和</a:t>
            </a:r>
            <a:r>
              <a:rPr lang="en-US" altLang="zh-CN"/>
              <a:t>gevent</a:t>
            </a:r>
          </a:p>
        </p:txBody>
      </p:sp>
      <p:sp>
        <p:nvSpPr>
          <p:cNvPr id="4" name="文本占位符 3"/>
          <p:cNvSpPr>
            <a:spLocks noGrp="1"/>
          </p:cNvSpPr>
          <p:nvPr>
            <p:ph type="body" sz="half" idx="2"/>
          </p:nvPr>
        </p:nvSpPr>
        <p:spPr/>
        <p:txBody>
          <a:bodyPr/>
          <a:lstStyle/>
          <a:p>
            <a:r>
              <a:rPr lang="en-US" altLang="zh-CN">
                <a:solidFill>
                  <a:srgbClr val="C00000"/>
                </a:solidFill>
              </a:rPr>
              <a:t>gevent:</a:t>
            </a:r>
          </a:p>
        </p:txBody>
      </p:sp>
      <p:sp>
        <p:nvSpPr>
          <p:cNvPr id="6" name="内容占位符 5"/>
          <p:cNvSpPr>
            <a:spLocks noGrp="1"/>
          </p:cNvSpPr>
          <p:nvPr>
            <p:ph sz="quarter" idx="16"/>
          </p:nvPr>
        </p:nvSpPr>
        <p:spPr/>
        <p:txBody>
          <a:bodyPr/>
          <a:lstStyle/>
          <a:p>
            <a:r>
              <a:rPr lang="en-US" altLang="zh-CN" b="0">
                <a:solidFill>
                  <a:schemeClr val="tx1"/>
                </a:solidFill>
              </a:rPr>
              <a:t>greenlet </a:t>
            </a:r>
            <a:r>
              <a:rPr lang="zh-CN" altLang="en-US" b="0">
                <a:solidFill>
                  <a:schemeClr val="tx1"/>
                </a:solidFill>
              </a:rPr>
              <a:t>已经实现了协程，但是这个还的人工切换，太麻烦了，</a:t>
            </a:r>
            <a:r>
              <a:rPr lang="en-US" altLang="zh-CN" b="0">
                <a:solidFill>
                  <a:schemeClr val="tx1"/>
                </a:solidFill>
              </a:rPr>
              <a:t>python </a:t>
            </a:r>
            <a:r>
              <a:rPr lang="zh-CN" altLang="en-US" b="0">
                <a:solidFill>
                  <a:schemeClr val="tx1"/>
                </a:solidFill>
              </a:rPr>
              <a:t>还有一个比</a:t>
            </a:r>
            <a:r>
              <a:rPr lang="en-US" altLang="zh-CN" b="0">
                <a:solidFill>
                  <a:schemeClr val="tx1"/>
                </a:solidFill>
              </a:rPr>
              <a:t>greenlet </a:t>
            </a:r>
            <a:r>
              <a:rPr lang="zh-CN" altLang="en-US" b="0">
                <a:solidFill>
                  <a:schemeClr val="tx1"/>
                </a:solidFill>
              </a:rPr>
              <a:t>更强大的并且能够自动切换任务的模块 </a:t>
            </a:r>
            <a:r>
              <a:rPr lang="en-US" altLang="zh-CN" b="0">
                <a:solidFill>
                  <a:schemeClr val="tx1"/>
                </a:solidFill>
              </a:rPr>
              <a:t>gevent</a:t>
            </a:r>
            <a:r>
              <a:rPr lang="zh-CN" altLang="en-US" b="0">
                <a:solidFill>
                  <a:schemeClr val="tx1"/>
                </a:solidFill>
              </a:rPr>
              <a:t>。</a:t>
            </a:r>
          </a:p>
          <a:p>
            <a:r>
              <a:rPr lang="zh-CN" altLang="en-US" b="0">
                <a:solidFill>
                  <a:schemeClr val="tx1"/>
                </a:solidFill>
              </a:rPr>
              <a:t>其原理是当一个 </a:t>
            </a:r>
            <a:r>
              <a:rPr lang="en-US" altLang="zh-CN" b="0">
                <a:solidFill>
                  <a:schemeClr val="tx1"/>
                </a:solidFill>
              </a:rPr>
              <a:t>greenlet </a:t>
            </a:r>
            <a:r>
              <a:rPr lang="zh-CN" altLang="en-US" b="0">
                <a:solidFill>
                  <a:schemeClr val="tx1"/>
                </a:solidFill>
              </a:rPr>
              <a:t>遇到 </a:t>
            </a:r>
            <a:r>
              <a:rPr lang="en-US" altLang="zh-CN" b="0">
                <a:solidFill>
                  <a:schemeClr val="tx1"/>
                </a:solidFill>
              </a:rPr>
              <a:t>IO(</a:t>
            </a:r>
            <a:r>
              <a:rPr lang="zh-CN" altLang="en-US" b="0">
                <a:solidFill>
                  <a:schemeClr val="tx1"/>
                </a:solidFill>
              </a:rPr>
              <a:t>指的是 </a:t>
            </a:r>
            <a:r>
              <a:rPr lang="en-US" altLang="zh-CN" b="0">
                <a:solidFill>
                  <a:schemeClr val="tx1"/>
                </a:solidFill>
              </a:rPr>
              <a:t>input output </a:t>
            </a:r>
            <a:r>
              <a:rPr lang="zh-CN" altLang="en-US" b="0">
                <a:solidFill>
                  <a:schemeClr val="tx1"/>
                </a:solidFill>
              </a:rPr>
              <a:t>输入输出，比如网络、文件操作等</a:t>
            </a:r>
            <a:r>
              <a:rPr lang="en-US" altLang="zh-CN" b="0">
                <a:solidFill>
                  <a:schemeClr val="tx1"/>
                </a:solidFill>
              </a:rPr>
              <a:t>)</a:t>
            </a:r>
            <a:r>
              <a:rPr lang="zh-CN" altLang="en-US" b="0">
                <a:solidFill>
                  <a:schemeClr val="tx1"/>
                </a:solidFill>
              </a:rPr>
              <a:t>操 作时，比如访问网络，就自动切换到其他的 </a:t>
            </a:r>
            <a:r>
              <a:rPr lang="en-US" altLang="zh-CN" b="0">
                <a:solidFill>
                  <a:schemeClr val="tx1"/>
                </a:solidFill>
              </a:rPr>
              <a:t>greenlet</a:t>
            </a:r>
            <a:r>
              <a:rPr lang="zh-CN" altLang="en-US" b="0">
                <a:solidFill>
                  <a:schemeClr val="tx1"/>
                </a:solidFill>
              </a:rPr>
              <a:t>，等到 </a:t>
            </a:r>
            <a:r>
              <a:rPr lang="en-US" altLang="zh-CN" b="0">
                <a:solidFill>
                  <a:schemeClr val="tx1"/>
                </a:solidFill>
              </a:rPr>
              <a:t>IO </a:t>
            </a:r>
            <a:r>
              <a:rPr lang="zh-CN" altLang="en-US" b="0">
                <a:solidFill>
                  <a:schemeClr val="tx1"/>
                </a:solidFill>
              </a:rPr>
              <a:t>操作完成，再在适当的时候切 换回来继续执行。</a:t>
            </a:r>
          </a:p>
          <a:p>
            <a:r>
              <a:rPr lang="zh-CN" altLang="en-US" b="0">
                <a:solidFill>
                  <a:schemeClr val="tx1"/>
                </a:solidFill>
              </a:rPr>
              <a:t>由于 </a:t>
            </a:r>
            <a:r>
              <a:rPr lang="en-US" altLang="zh-CN" b="0">
                <a:solidFill>
                  <a:schemeClr val="tx1"/>
                </a:solidFill>
              </a:rPr>
              <a:t>IO </a:t>
            </a:r>
            <a:r>
              <a:rPr lang="zh-CN" altLang="en-US" b="0">
                <a:solidFill>
                  <a:schemeClr val="tx1"/>
                </a:solidFill>
              </a:rPr>
              <a:t>操作非常耗时，经常使程序处于等待状态，有了 </a:t>
            </a:r>
            <a:r>
              <a:rPr lang="en-US" altLang="zh-CN" b="0">
                <a:solidFill>
                  <a:schemeClr val="tx1"/>
                </a:solidFill>
              </a:rPr>
              <a:t>gevent </a:t>
            </a:r>
            <a:r>
              <a:rPr lang="zh-CN" altLang="en-US" b="0">
                <a:solidFill>
                  <a:schemeClr val="tx1"/>
                </a:solidFill>
              </a:rPr>
              <a:t>为我们自动切换协程，就保证总有 </a:t>
            </a:r>
            <a:r>
              <a:rPr lang="en-US" altLang="zh-CN" b="0">
                <a:solidFill>
                  <a:schemeClr val="tx1"/>
                </a:solidFill>
              </a:rPr>
              <a:t>greenlet </a:t>
            </a:r>
            <a:r>
              <a:rPr lang="zh-CN" altLang="en-US" b="0">
                <a:solidFill>
                  <a:schemeClr val="tx1"/>
                </a:solidFill>
              </a:rPr>
              <a:t>在运行，而不是等待 </a:t>
            </a:r>
            <a:r>
              <a:rPr lang="en-US" altLang="zh-CN" b="0">
                <a:solidFill>
                  <a:schemeClr val="tx1"/>
                </a:solidFill>
              </a:rPr>
              <a:t>IO</a:t>
            </a:r>
          </a:p>
          <a:p>
            <a:endParaRPr lang="zh-CN" altLang="en-US" b="0">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6178858" y="2856408"/>
            <a:ext cx="5894773" cy="1819342"/>
          </a:xfrm>
          <a:prstGeom prst="round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2" name="组合 31"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p:nvPr/>
        </p:nvGrpSpPr>
        <p:grpSpPr>
          <a:xfrm>
            <a:off x="744938" y="2346167"/>
            <a:ext cx="4832337" cy="2829516"/>
            <a:chOff x="2374901" y="1249363"/>
            <a:chExt cx="7442200" cy="4357688"/>
          </a:xfrm>
        </p:grpSpPr>
        <p:sp>
          <p:nvSpPr>
            <p:cNvPr id="33" name="ïsľiďe"/>
            <p:cNvSpPr/>
            <p:nvPr/>
          </p:nvSpPr>
          <p:spPr bwMode="auto">
            <a:xfrm>
              <a:off x="5559426" y="1401763"/>
              <a:ext cx="2206625" cy="1892300"/>
            </a:xfrm>
            <a:custGeom>
              <a:avLst/>
              <a:gdLst>
                <a:gd name="connsiteX0" fmla="*/ 1805728 w 2206625"/>
                <a:gd name="connsiteY0" fmla="*/ 1739900 h 1892300"/>
                <a:gd name="connsiteX1" fmla="*/ 1915063 w 2206625"/>
                <a:gd name="connsiteY1" fmla="*/ 1739900 h 1892300"/>
                <a:gd name="connsiteX2" fmla="*/ 1942831 w 2206625"/>
                <a:gd name="connsiteY2" fmla="*/ 1743364 h 1892300"/>
                <a:gd name="connsiteX3" fmla="*/ 1949773 w 2206625"/>
                <a:gd name="connsiteY3" fmla="*/ 1743364 h 1892300"/>
                <a:gd name="connsiteX4" fmla="*/ 1968863 w 2206625"/>
                <a:gd name="connsiteY4" fmla="*/ 1739900 h 1892300"/>
                <a:gd name="connsiteX5" fmla="*/ 2206625 w 2206625"/>
                <a:gd name="connsiteY5" fmla="*/ 1739900 h 1892300"/>
                <a:gd name="connsiteX6" fmla="*/ 2206625 w 2206625"/>
                <a:gd name="connsiteY6" fmla="*/ 1892300 h 1892300"/>
                <a:gd name="connsiteX7" fmla="*/ 1797050 w 2206625"/>
                <a:gd name="connsiteY7" fmla="*/ 1892300 h 1892300"/>
                <a:gd name="connsiteX8" fmla="*/ 1809199 w 2206625"/>
                <a:gd name="connsiteY8" fmla="*/ 1797050 h 1892300"/>
                <a:gd name="connsiteX9" fmla="*/ 1809199 w 2206625"/>
                <a:gd name="connsiteY9" fmla="*/ 1793586 h 1892300"/>
                <a:gd name="connsiteX10" fmla="*/ 1805728 w 2206625"/>
                <a:gd name="connsiteY10" fmla="*/ 1739900 h 1892300"/>
                <a:gd name="connsiteX11" fmla="*/ 1235075 w 2206625"/>
                <a:gd name="connsiteY11" fmla="*/ 1435101 h 1892300"/>
                <a:gd name="connsiteX12" fmla="*/ 1373188 w 2206625"/>
                <a:gd name="connsiteY12" fmla="*/ 1435101 h 1892300"/>
                <a:gd name="connsiteX13" fmla="*/ 1373188 w 2206625"/>
                <a:gd name="connsiteY13" fmla="*/ 1622426 h 1892300"/>
                <a:gd name="connsiteX14" fmla="*/ 1235075 w 2206625"/>
                <a:gd name="connsiteY14" fmla="*/ 1622426 h 1892300"/>
                <a:gd name="connsiteX15" fmla="*/ 1027113 w 2206625"/>
                <a:gd name="connsiteY15" fmla="*/ 1435101 h 1892300"/>
                <a:gd name="connsiteX16" fmla="*/ 1165226 w 2206625"/>
                <a:gd name="connsiteY16" fmla="*/ 1435101 h 1892300"/>
                <a:gd name="connsiteX17" fmla="*/ 1165226 w 2206625"/>
                <a:gd name="connsiteY17" fmla="*/ 1622426 h 1892300"/>
                <a:gd name="connsiteX18" fmla="*/ 1027113 w 2206625"/>
                <a:gd name="connsiteY18" fmla="*/ 1622426 h 1892300"/>
                <a:gd name="connsiteX19" fmla="*/ 819150 w 2206625"/>
                <a:gd name="connsiteY19" fmla="*/ 1435101 h 1892300"/>
                <a:gd name="connsiteX20" fmla="*/ 957263 w 2206625"/>
                <a:gd name="connsiteY20" fmla="*/ 1435101 h 1892300"/>
                <a:gd name="connsiteX21" fmla="*/ 957263 w 2206625"/>
                <a:gd name="connsiteY21" fmla="*/ 1622426 h 1892300"/>
                <a:gd name="connsiteX22" fmla="*/ 819150 w 2206625"/>
                <a:gd name="connsiteY22" fmla="*/ 1622426 h 1892300"/>
                <a:gd name="connsiteX23" fmla="*/ 609600 w 2206625"/>
                <a:gd name="connsiteY23" fmla="*/ 1435101 h 1892300"/>
                <a:gd name="connsiteX24" fmla="*/ 749300 w 2206625"/>
                <a:gd name="connsiteY24" fmla="*/ 1435101 h 1892300"/>
                <a:gd name="connsiteX25" fmla="*/ 749300 w 2206625"/>
                <a:gd name="connsiteY25" fmla="*/ 1622426 h 1892300"/>
                <a:gd name="connsiteX26" fmla="*/ 609600 w 2206625"/>
                <a:gd name="connsiteY26" fmla="*/ 1622426 h 1892300"/>
                <a:gd name="connsiteX27" fmla="*/ 401638 w 2206625"/>
                <a:gd name="connsiteY27" fmla="*/ 1435101 h 1892300"/>
                <a:gd name="connsiteX28" fmla="*/ 541338 w 2206625"/>
                <a:gd name="connsiteY28" fmla="*/ 1435101 h 1892300"/>
                <a:gd name="connsiteX29" fmla="*/ 541338 w 2206625"/>
                <a:gd name="connsiteY29" fmla="*/ 1622426 h 1892300"/>
                <a:gd name="connsiteX30" fmla="*/ 401638 w 2206625"/>
                <a:gd name="connsiteY30" fmla="*/ 1622426 h 1892300"/>
                <a:gd name="connsiteX31" fmla="*/ 193675 w 2206625"/>
                <a:gd name="connsiteY31" fmla="*/ 1435101 h 1892300"/>
                <a:gd name="connsiteX32" fmla="*/ 333375 w 2206625"/>
                <a:gd name="connsiteY32" fmla="*/ 1435101 h 1892300"/>
                <a:gd name="connsiteX33" fmla="*/ 333375 w 2206625"/>
                <a:gd name="connsiteY33" fmla="*/ 1622426 h 1892300"/>
                <a:gd name="connsiteX34" fmla="*/ 193675 w 2206625"/>
                <a:gd name="connsiteY34" fmla="*/ 1622426 h 1892300"/>
                <a:gd name="connsiteX35" fmla="*/ 1235075 w 2206625"/>
                <a:gd name="connsiteY35" fmla="*/ 1344613 h 1892300"/>
                <a:gd name="connsiteX36" fmla="*/ 1373188 w 2206625"/>
                <a:gd name="connsiteY36" fmla="*/ 1344613 h 1892300"/>
                <a:gd name="connsiteX37" fmla="*/ 1373188 w 2206625"/>
                <a:gd name="connsiteY37" fmla="*/ 1408113 h 1892300"/>
                <a:gd name="connsiteX38" fmla="*/ 1235075 w 2206625"/>
                <a:gd name="connsiteY38" fmla="*/ 1408113 h 1892300"/>
                <a:gd name="connsiteX39" fmla="*/ 1027113 w 2206625"/>
                <a:gd name="connsiteY39" fmla="*/ 1344613 h 1892300"/>
                <a:gd name="connsiteX40" fmla="*/ 1165226 w 2206625"/>
                <a:gd name="connsiteY40" fmla="*/ 1344613 h 1892300"/>
                <a:gd name="connsiteX41" fmla="*/ 1165226 w 2206625"/>
                <a:gd name="connsiteY41" fmla="*/ 1408113 h 1892300"/>
                <a:gd name="connsiteX42" fmla="*/ 1027113 w 2206625"/>
                <a:gd name="connsiteY42" fmla="*/ 1408113 h 1892300"/>
                <a:gd name="connsiteX43" fmla="*/ 819150 w 2206625"/>
                <a:gd name="connsiteY43" fmla="*/ 1344613 h 1892300"/>
                <a:gd name="connsiteX44" fmla="*/ 957263 w 2206625"/>
                <a:gd name="connsiteY44" fmla="*/ 1344613 h 1892300"/>
                <a:gd name="connsiteX45" fmla="*/ 957263 w 2206625"/>
                <a:gd name="connsiteY45" fmla="*/ 1408113 h 1892300"/>
                <a:gd name="connsiteX46" fmla="*/ 819150 w 2206625"/>
                <a:gd name="connsiteY46" fmla="*/ 1408113 h 1892300"/>
                <a:gd name="connsiteX47" fmla="*/ 609600 w 2206625"/>
                <a:gd name="connsiteY47" fmla="*/ 1344613 h 1892300"/>
                <a:gd name="connsiteX48" fmla="*/ 749300 w 2206625"/>
                <a:gd name="connsiteY48" fmla="*/ 1344613 h 1892300"/>
                <a:gd name="connsiteX49" fmla="*/ 749300 w 2206625"/>
                <a:gd name="connsiteY49" fmla="*/ 1408113 h 1892300"/>
                <a:gd name="connsiteX50" fmla="*/ 609600 w 2206625"/>
                <a:gd name="connsiteY50" fmla="*/ 1408113 h 1892300"/>
                <a:gd name="connsiteX51" fmla="*/ 401638 w 2206625"/>
                <a:gd name="connsiteY51" fmla="*/ 1344613 h 1892300"/>
                <a:gd name="connsiteX52" fmla="*/ 541338 w 2206625"/>
                <a:gd name="connsiteY52" fmla="*/ 1344613 h 1892300"/>
                <a:gd name="connsiteX53" fmla="*/ 541338 w 2206625"/>
                <a:gd name="connsiteY53" fmla="*/ 1408113 h 1892300"/>
                <a:gd name="connsiteX54" fmla="*/ 401638 w 2206625"/>
                <a:gd name="connsiteY54" fmla="*/ 1408113 h 1892300"/>
                <a:gd name="connsiteX55" fmla="*/ 193675 w 2206625"/>
                <a:gd name="connsiteY55" fmla="*/ 1344613 h 1892300"/>
                <a:gd name="connsiteX56" fmla="*/ 333375 w 2206625"/>
                <a:gd name="connsiteY56" fmla="*/ 1344613 h 1892300"/>
                <a:gd name="connsiteX57" fmla="*/ 333375 w 2206625"/>
                <a:gd name="connsiteY57" fmla="*/ 1408113 h 1892300"/>
                <a:gd name="connsiteX58" fmla="*/ 193675 w 2206625"/>
                <a:gd name="connsiteY58" fmla="*/ 1408113 h 1892300"/>
                <a:gd name="connsiteX59" fmla="*/ 1500188 w 2206625"/>
                <a:gd name="connsiteY59" fmla="*/ 1335088 h 1892300"/>
                <a:gd name="connsiteX60" fmla="*/ 1528763 w 2206625"/>
                <a:gd name="connsiteY60" fmla="*/ 1390651 h 1892300"/>
                <a:gd name="connsiteX61" fmla="*/ 1403350 w 2206625"/>
                <a:gd name="connsiteY61" fmla="*/ 1452563 h 1892300"/>
                <a:gd name="connsiteX62" fmla="*/ 1417638 w 2206625"/>
                <a:gd name="connsiteY62" fmla="*/ 1476376 h 1892300"/>
                <a:gd name="connsiteX63" fmla="*/ 1539875 w 2206625"/>
                <a:gd name="connsiteY63" fmla="*/ 1414463 h 1892300"/>
                <a:gd name="connsiteX64" fmla="*/ 1644650 w 2206625"/>
                <a:gd name="connsiteY64" fmla="*/ 1620838 h 1892300"/>
                <a:gd name="connsiteX65" fmla="*/ 1608138 w 2206625"/>
                <a:gd name="connsiteY65" fmla="*/ 1622426 h 1892300"/>
                <a:gd name="connsiteX66" fmla="*/ 1636713 w 2206625"/>
                <a:gd name="connsiteY66" fmla="*/ 1606551 h 1892300"/>
                <a:gd name="connsiteX67" fmla="*/ 1624013 w 2206625"/>
                <a:gd name="connsiteY67" fmla="*/ 1582738 h 1892300"/>
                <a:gd name="connsiteX68" fmla="*/ 1543050 w 2206625"/>
                <a:gd name="connsiteY68" fmla="*/ 1622426 h 1892300"/>
                <a:gd name="connsiteX69" fmla="*/ 1490663 w 2206625"/>
                <a:gd name="connsiteY69" fmla="*/ 1624013 h 1892300"/>
                <a:gd name="connsiteX70" fmla="*/ 1374775 w 2206625"/>
                <a:gd name="connsiteY70" fmla="*/ 1397001 h 1892300"/>
                <a:gd name="connsiteX71" fmla="*/ 1894367 w 2206625"/>
                <a:gd name="connsiteY71" fmla="*/ 1054101 h 1892300"/>
                <a:gd name="connsiteX72" fmla="*/ 1894367 w 2206625"/>
                <a:gd name="connsiteY72" fmla="*/ 1054966 h 1892300"/>
                <a:gd name="connsiteX73" fmla="*/ 1894367 w 2206625"/>
                <a:gd name="connsiteY73" fmla="*/ 1061027 h 1892300"/>
                <a:gd name="connsiteX74" fmla="*/ 2033148 w 2206625"/>
                <a:gd name="connsiteY74" fmla="*/ 1061027 h 1892300"/>
                <a:gd name="connsiteX75" fmla="*/ 2033148 w 2206625"/>
                <a:gd name="connsiteY75" fmla="*/ 1060161 h 1892300"/>
                <a:gd name="connsiteX76" fmla="*/ 2033148 w 2206625"/>
                <a:gd name="connsiteY76" fmla="*/ 1054101 h 1892300"/>
                <a:gd name="connsiteX77" fmla="*/ 1686195 w 2206625"/>
                <a:gd name="connsiteY77" fmla="*/ 1054101 h 1892300"/>
                <a:gd name="connsiteX78" fmla="*/ 1686195 w 2206625"/>
                <a:gd name="connsiteY78" fmla="*/ 1054966 h 1892300"/>
                <a:gd name="connsiteX79" fmla="*/ 1686195 w 2206625"/>
                <a:gd name="connsiteY79" fmla="*/ 1061027 h 1892300"/>
                <a:gd name="connsiteX80" fmla="*/ 1824976 w 2206625"/>
                <a:gd name="connsiteY80" fmla="*/ 1061027 h 1892300"/>
                <a:gd name="connsiteX81" fmla="*/ 1824976 w 2206625"/>
                <a:gd name="connsiteY81" fmla="*/ 1060161 h 1892300"/>
                <a:gd name="connsiteX82" fmla="*/ 1824976 w 2206625"/>
                <a:gd name="connsiteY82" fmla="*/ 1054101 h 1892300"/>
                <a:gd name="connsiteX83" fmla="*/ 402466 w 2206625"/>
                <a:gd name="connsiteY83" fmla="*/ 1054101 h 1892300"/>
                <a:gd name="connsiteX84" fmla="*/ 402466 w 2206625"/>
                <a:gd name="connsiteY84" fmla="*/ 1054966 h 1892300"/>
                <a:gd name="connsiteX85" fmla="*/ 402466 w 2206625"/>
                <a:gd name="connsiteY85" fmla="*/ 1061027 h 1892300"/>
                <a:gd name="connsiteX86" fmla="*/ 541248 w 2206625"/>
                <a:gd name="connsiteY86" fmla="*/ 1061027 h 1892300"/>
                <a:gd name="connsiteX87" fmla="*/ 541248 w 2206625"/>
                <a:gd name="connsiteY87" fmla="*/ 1060161 h 1892300"/>
                <a:gd name="connsiteX88" fmla="*/ 541248 w 2206625"/>
                <a:gd name="connsiteY88" fmla="*/ 1054101 h 1892300"/>
                <a:gd name="connsiteX89" fmla="*/ 194294 w 2206625"/>
                <a:gd name="connsiteY89" fmla="*/ 1054101 h 1892300"/>
                <a:gd name="connsiteX90" fmla="*/ 194294 w 2206625"/>
                <a:gd name="connsiteY90" fmla="*/ 1054966 h 1892300"/>
                <a:gd name="connsiteX91" fmla="*/ 194294 w 2206625"/>
                <a:gd name="connsiteY91" fmla="*/ 1061027 h 1892300"/>
                <a:gd name="connsiteX92" fmla="*/ 333076 w 2206625"/>
                <a:gd name="connsiteY92" fmla="*/ 1061027 h 1892300"/>
                <a:gd name="connsiteX93" fmla="*/ 333076 w 2206625"/>
                <a:gd name="connsiteY93" fmla="*/ 1060161 h 1892300"/>
                <a:gd name="connsiteX94" fmla="*/ 333076 w 2206625"/>
                <a:gd name="connsiteY94" fmla="*/ 1054101 h 1892300"/>
                <a:gd name="connsiteX95" fmla="*/ 193675 w 2206625"/>
                <a:gd name="connsiteY95" fmla="*/ 971551 h 1892300"/>
                <a:gd name="connsiteX96" fmla="*/ 333375 w 2206625"/>
                <a:gd name="connsiteY96" fmla="*/ 971551 h 1892300"/>
                <a:gd name="connsiteX97" fmla="*/ 333375 w 2206625"/>
                <a:gd name="connsiteY97" fmla="*/ 1054100 h 1892300"/>
                <a:gd name="connsiteX98" fmla="*/ 341750 w 2206625"/>
                <a:gd name="connsiteY98" fmla="*/ 1054100 h 1892300"/>
                <a:gd name="connsiteX99" fmla="*/ 401638 w 2206625"/>
                <a:gd name="connsiteY99" fmla="*/ 1054100 h 1892300"/>
                <a:gd name="connsiteX100" fmla="*/ 401638 w 2206625"/>
                <a:gd name="connsiteY100" fmla="*/ 971551 h 1892300"/>
                <a:gd name="connsiteX101" fmla="*/ 541338 w 2206625"/>
                <a:gd name="connsiteY101" fmla="*/ 971551 h 1892300"/>
                <a:gd name="connsiteX102" fmla="*/ 541338 w 2206625"/>
                <a:gd name="connsiteY102" fmla="*/ 1054100 h 1892300"/>
                <a:gd name="connsiteX103" fmla="*/ 549922 w 2206625"/>
                <a:gd name="connsiteY103" fmla="*/ 1054100 h 1892300"/>
                <a:gd name="connsiteX104" fmla="*/ 609600 w 2206625"/>
                <a:gd name="connsiteY104" fmla="*/ 1054100 h 1892300"/>
                <a:gd name="connsiteX105" fmla="*/ 609600 w 2206625"/>
                <a:gd name="connsiteY105" fmla="*/ 971551 h 1892300"/>
                <a:gd name="connsiteX106" fmla="*/ 749300 w 2206625"/>
                <a:gd name="connsiteY106" fmla="*/ 971551 h 1892300"/>
                <a:gd name="connsiteX107" fmla="*/ 749300 w 2206625"/>
                <a:gd name="connsiteY107" fmla="*/ 1054101 h 1892300"/>
                <a:gd name="connsiteX108" fmla="*/ 610639 w 2206625"/>
                <a:gd name="connsiteY108" fmla="*/ 1054101 h 1892300"/>
                <a:gd name="connsiteX109" fmla="*/ 610639 w 2206625"/>
                <a:gd name="connsiteY109" fmla="*/ 1054966 h 1892300"/>
                <a:gd name="connsiteX110" fmla="*/ 610639 w 2206625"/>
                <a:gd name="connsiteY110" fmla="*/ 1061027 h 1892300"/>
                <a:gd name="connsiteX111" fmla="*/ 749420 w 2206625"/>
                <a:gd name="connsiteY111" fmla="*/ 1061027 h 1892300"/>
                <a:gd name="connsiteX112" fmla="*/ 749420 w 2206625"/>
                <a:gd name="connsiteY112" fmla="*/ 1054100 h 1892300"/>
                <a:gd name="connsiteX113" fmla="*/ 1026983 w 2206625"/>
                <a:gd name="connsiteY113" fmla="*/ 1054100 h 1892300"/>
                <a:gd name="connsiteX114" fmla="*/ 1054739 w 2206625"/>
                <a:gd name="connsiteY114" fmla="*/ 1057564 h 1892300"/>
                <a:gd name="connsiteX115" fmla="*/ 1061678 w 2206625"/>
                <a:gd name="connsiteY115" fmla="*/ 1057564 h 1892300"/>
                <a:gd name="connsiteX116" fmla="*/ 1080761 w 2206625"/>
                <a:gd name="connsiteY116" fmla="*/ 1054100 h 1892300"/>
                <a:gd name="connsiteX117" fmla="*/ 1346895 w 2206625"/>
                <a:gd name="connsiteY117" fmla="*/ 1054100 h 1892300"/>
                <a:gd name="connsiteX118" fmla="*/ 1477963 w 2206625"/>
                <a:gd name="connsiteY118" fmla="*/ 1054100 h 1892300"/>
                <a:gd name="connsiteX119" fmla="*/ 1477963 w 2206625"/>
                <a:gd name="connsiteY119" fmla="*/ 971551 h 1892300"/>
                <a:gd name="connsiteX120" fmla="*/ 1616076 w 2206625"/>
                <a:gd name="connsiteY120" fmla="*/ 971551 h 1892300"/>
                <a:gd name="connsiteX121" fmla="*/ 1616076 w 2206625"/>
                <a:gd name="connsiteY121" fmla="*/ 1054101 h 1892300"/>
                <a:gd name="connsiteX122" fmla="*/ 1478023 w 2206625"/>
                <a:gd name="connsiteY122" fmla="*/ 1054101 h 1892300"/>
                <a:gd name="connsiteX123" fmla="*/ 1478023 w 2206625"/>
                <a:gd name="connsiteY123" fmla="*/ 1054966 h 1892300"/>
                <a:gd name="connsiteX124" fmla="*/ 1478023 w 2206625"/>
                <a:gd name="connsiteY124" fmla="*/ 1061027 h 1892300"/>
                <a:gd name="connsiteX125" fmla="*/ 1616804 w 2206625"/>
                <a:gd name="connsiteY125" fmla="*/ 1061027 h 1892300"/>
                <a:gd name="connsiteX126" fmla="*/ 1616804 w 2206625"/>
                <a:gd name="connsiteY126" fmla="*/ 1054100 h 1892300"/>
                <a:gd name="connsiteX127" fmla="*/ 1625478 w 2206625"/>
                <a:gd name="connsiteY127" fmla="*/ 1054100 h 1892300"/>
                <a:gd name="connsiteX128" fmla="*/ 1685925 w 2206625"/>
                <a:gd name="connsiteY128" fmla="*/ 1054100 h 1892300"/>
                <a:gd name="connsiteX129" fmla="*/ 1685925 w 2206625"/>
                <a:gd name="connsiteY129" fmla="*/ 971551 h 1892300"/>
                <a:gd name="connsiteX130" fmla="*/ 1825625 w 2206625"/>
                <a:gd name="connsiteY130" fmla="*/ 971551 h 1892300"/>
                <a:gd name="connsiteX131" fmla="*/ 1825625 w 2206625"/>
                <a:gd name="connsiteY131" fmla="*/ 1054100 h 1892300"/>
                <a:gd name="connsiteX132" fmla="*/ 1833650 w 2206625"/>
                <a:gd name="connsiteY132" fmla="*/ 1054100 h 1892300"/>
                <a:gd name="connsiteX133" fmla="*/ 1893888 w 2206625"/>
                <a:gd name="connsiteY133" fmla="*/ 1054100 h 1892300"/>
                <a:gd name="connsiteX134" fmla="*/ 1893888 w 2206625"/>
                <a:gd name="connsiteY134" fmla="*/ 971551 h 1892300"/>
                <a:gd name="connsiteX135" fmla="*/ 2033588 w 2206625"/>
                <a:gd name="connsiteY135" fmla="*/ 971551 h 1892300"/>
                <a:gd name="connsiteX136" fmla="*/ 2033588 w 2206625"/>
                <a:gd name="connsiteY136" fmla="*/ 1054100 h 1892300"/>
                <a:gd name="connsiteX137" fmla="*/ 2035859 w 2206625"/>
                <a:gd name="connsiteY137" fmla="*/ 1054100 h 1892300"/>
                <a:gd name="connsiteX138" fmla="*/ 2206625 w 2206625"/>
                <a:gd name="connsiteY138" fmla="*/ 1054100 h 1892300"/>
                <a:gd name="connsiteX139" fmla="*/ 2206625 w 2206625"/>
                <a:gd name="connsiteY139" fmla="*/ 1206500 h 1892300"/>
                <a:gd name="connsiteX140" fmla="*/ 0 w 2206625"/>
                <a:gd name="connsiteY140" fmla="*/ 1206500 h 1892300"/>
                <a:gd name="connsiteX141" fmla="*/ 0 w 2206625"/>
                <a:gd name="connsiteY141" fmla="*/ 1054100 h 1892300"/>
                <a:gd name="connsiteX142" fmla="*/ 81968 w 2206625"/>
                <a:gd name="connsiteY142" fmla="*/ 1054100 h 1892300"/>
                <a:gd name="connsiteX143" fmla="*/ 193675 w 2206625"/>
                <a:gd name="connsiteY143" fmla="*/ 1054100 h 1892300"/>
                <a:gd name="connsiteX144" fmla="*/ 1893888 w 2206625"/>
                <a:gd name="connsiteY144" fmla="*/ 755651 h 1892300"/>
                <a:gd name="connsiteX145" fmla="*/ 2033588 w 2206625"/>
                <a:gd name="connsiteY145" fmla="*/ 755651 h 1892300"/>
                <a:gd name="connsiteX146" fmla="*/ 2033588 w 2206625"/>
                <a:gd name="connsiteY146" fmla="*/ 942976 h 1892300"/>
                <a:gd name="connsiteX147" fmla="*/ 1893888 w 2206625"/>
                <a:gd name="connsiteY147" fmla="*/ 942976 h 1892300"/>
                <a:gd name="connsiteX148" fmla="*/ 1685925 w 2206625"/>
                <a:gd name="connsiteY148" fmla="*/ 755651 h 1892300"/>
                <a:gd name="connsiteX149" fmla="*/ 1825625 w 2206625"/>
                <a:gd name="connsiteY149" fmla="*/ 755651 h 1892300"/>
                <a:gd name="connsiteX150" fmla="*/ 1825625 w 2206625"/>
                <a:gd name="connsiteY150" fmla="*/ 942976 h 1892300"/>
                <a:gd name="connsiteX151" fmla="*/ 1685925 w 2206625"/>
                <a:gd name="connsiteY151" fmla="*/ 942976 h 1892300"/>
                <a:gd name="connsiteX152" fmla="*/ 1477963 w 2206625"/>
                <a:gd name="connsiteY152" fmla="*/ 755651 h 1892300"/>
                <a:gd name="connsiteX153" fmla="*/ 1616076 w 2206625"/>
                <a:gd name="connsiteY153" fmla="*/ 755651 h 1892300"/>
                <a:gd name="connsiteX154" fmla="*/ 1616076 w 2206625"/>
                <a:gd name="connsiteY154" fmla="*/ 942976 h 1892300"/>
                <a:gd name="connsiteX155" fmla="*/ 1477963 w 2206625"/>
                <a:gd name="connsiteY155" fmla="*/ 942976 h 1892300"/>
                <a:gd name="connsiteX156" fmla="*/ 609600 w 2206625"/>
                <a:gd name="connsiteY156" fmla="*/ 755651 h 1892300"/>
                <a:gd name="connsiteX157" fmla="*/ 749300 w 2206625"/>
                <a:gd name="connsiteY157" fmla="*/ 755651 h 1892300"/>
                <a:gd name="connsiteX158" fmla="*/ 749300 w 2206625"/>
                <a:gd name="connsiteY158" fmla="*/ 942976 h 1892300"/>
                <a:gd name="connsiteX159" fmla="*/ 609600 w 2206625"/>
                <a:gd name="connsiteY159" fmla="*/ 942976 h 1892300"/>
                <a:gd name="connsiteX160" fmla="*/ 401638 w 2206625"/>
                <a:gd name="connsiteY160" fmla="*/ 755651 h 1892300"/>
                <a:gd name="connsiteX161" fmla="*/ 541338 w 2206625"/>
                <a:gd name="connsiteY161" fmla="*/ 755651 h 1892300"/>
                <a:gd name="connsiteX162" fmla="*/ 541338 w 2206625"/>
                <a:gd name="connsiteY162" fmla="*/ 942976 h 1892300"/>
                <a:gd name="connsiteX163" fmla="*/ 401638 w 2206625"/>
                <a:gd name="connsiteY163" fmla="*/ 942976 h 1892300"/>
                <a:gd name="connsiteX164" fmla="*/ 193675 w 2206625"/>
                <a:gd name="connsiteY164" fmla="*/ 755651 h 1892300"/>
                <a:gd name="connsiteX165" fmla="*/ 333375 w 2206625"/>
                <a:gd name="connsiteY165" fmla="*/ 755651 h 1892300"/>
                <a:gd name="connsiteX166" fmla="*/ 333375 w 2206625"/>
                <a:gd name="connsiteY166" fmla="*/ 942976 h 1892300"/>
                <a:gd name="connsiteX167" fmla="*/ 193675 w 2206625"/>
                <a:gd name="connsiteY167" fmla="*/ 942976 h 1892300"/>
                <a:gd name="connsiteX168" fmla="*/ 1893888 w 2206625"/>
                <a:gd name="connsiteY168" fmla="*/ 665163 h 1892300"/>
                <a:gd name="connsiteX169" fmla="*/ 2033588 w 2206625"/>
                <a:gd name="connsiteY169" fmla="*/ 665163 h 1892300"/>
                <a:gd name="connsiteX170" fmla="*/ 2033588 w 2206625"/>
                <a:gd name="connsiteY170" fmla="*/ 728663 h 1892300"/>
                <a:gd name="connsiteX171" fmla="*/ 1893888 w 2206625"/>
                <a:gd name="connsiteY171" fmla="*/ 728663 h 1892300"/>
                <a:gd name="connsiteX172" fmla="*/ 1685925 w 2206625"/>
                <a:gd name="connsiteY172" fmla="*/ 665163 h 1892300"/>
                <a:gd name="connsiteX173" fmla="*/ 1825625 w 2206625"/>
                <a:gd name="connsiteY173" fmla="*/ 665163 h 1892300"/>
                <a:gd name="connsiteX174" fmla="*/ 1825625 w 2206625"/>
                <a:gd name="connsiteY174" fmla="*/ 728663 h 1892300"/>
                <a:gd name="connsiteX175" fmla="*/ 1685925 w 2206625"/>
                <a:gd name="connsiteY175" fmla="*/ 728663 h 1892300"/>
                <a:gd name="connsiteX176" fmla="*/ 1477963 w 2206625"/>
                <a:gd name="connsiteY176" fmla="*/ 665163 h 1892300"/>
                <a:gd name="connsiteX177" fmla="*/ 1616076 w 2206625"/>
                <a:gd name="connsiteY177" fmla="*/ 665163 h 1892300"/>
                <a:gd name="connsiteX178" fmla="*/ 1616076 w 2206625"/>
                <a:gd name="connsiteY178" fmla="*/ 728663 h 1892300"/>
                <a:gd name="connsiteX179" fmla="*/ 1477963 w 2206625"/>
                <a:gd name="connsiteY179" fmla="*/ 728663 h 1892300"/>
                <a:gd name="connsiteX180" fmla="*/ 609600 w 2206625"/>
                <a:gd name="connsiteY180" fmla="*/ 665163 h 1892300"/>
                <a:gd name="connsiteX181" fmla="*/ 749300 w 2206625"/>
                <a:gd name="connsiteY181" fmla="*/ 665163 h 1892300"/>
                <a:gd name="connsiteX182" fmla="*/ 749300 w 2206625"/>
                <a:gd name="connsiteY182" fmla="*/ 728663 h 1892300"/>
                <a:gd name="connsiteX183" fmla="*/ 609600 w 2206625"/>
                <a:gd name="connsiteY183" fmla="*/ 728663 h 1892300"/>
                <a:gd name="connsiteX184" fmla="*/ 401638 w 2206625"/>
                <a:gd name="connsiteY184" fmla="*/ 665163 h 1892300"/>
                <a:gd name="connsiteX185" fmla="*/ 541338 w 2206625"/>
                <a:gd name="connsiteY185" fmla="*/ 665163 h 1892300"/>
                <a:gd name="connsiteX186" fmla="*/ 541338 w 2206625"/>
                <a:gd name="connsiteY186" fmla="*/ 728663 h 1892300"/>
                <a:gd name="connsiteX187" fmla="*/ 401638 w 2206625"/>
                <a:gd name="connsiteY187" fmla="*/ 728663 h 1892300"/>
                <a:gd name="connsiteX188" fmla="*/ 193675 w 2206625"/>
                <a:gd name="connsiteY188" fmla="*/ 665163 h 1892300"/>
                <a:gd name="connsiteX189" fmla="*/ 333375 w 2206625"/>
                <a:gd name="connsiteY189" fmla="*/ 665163 h 1892300"/>
                <a:gd name="connsiteX190" fmla="*/ 333375 w 2206625"/>
                <a:gd name="connsiteY190" fmla="*/ 728663 h 1892300"/>
                <a:gd name="connsiteX191" fmla="*/ 193675 w 2206625"/>
                <a:gd name="connsiteY191" fmla="*/ 728663 h 1892300"/>
                <a:gd name="connsiteX192" fmla="*/ 193675 w 2206625"/>
                <a:gd name="connsiteY192" fmla="*/ 304800 h 1892300"/>
                <a:gd name="connsiteX193" fmla="*/ 333375 w 2206625"/>
                <a:gd name="connsiteY193" fmla="*/ 304800 h 1892300"/>
                <a:gd name="connsiteX194" fmla="*/ 333375 w 2206625"/>
                <a:gd name="connsiteY194" fmla="*/ 395288 h 1892300"/>
                <a:gd name="connsiteX195" fmla="*/ 401638 w 2206625"/>
                <a:gd name="connsiteY195" fmla="*/ 395288 h 1892300"/>
                <a:gd name="connsiteX196" fmla="*/ 401638 w 2206625"/>
                <a:gd name="connsiteY196" fmla="*/ 304800 h 1892300"/>
                <a:gd name="connsiteX197" fmla="*/ 541338 w 2206625"/>
                <a:gd name="connsiteY197" fmla="*/ 304800 h 1892300"/>
                <a:gd name="connsiteX198" fmla="*/ 541338 w 2206625"/>
                <a:gd name="connsiteY198" fmla="*/ 395288 h 1892300"/>
                <a:gd name="connsiteX199" fmla="*/ 609600 w 2206625"/>
                <a:gd name="connsiteY199" fmla="*/ 395288 h 1892300"/>
                <a:gd name="connsiteX200" fmla="*/ 609600 w 2206625"/>
                <a:gd name="connsiteY200" fmla="*/ 304800 h 1892300"/>
                <a:gd name="connsiteX201" fmla="*/ 749300 w 2206625"/>
                <a:gd name="connsiteY201" fmla="*/ 304800 h 1892300"/>
                <a:gd name="connsiteX202" fmla="*/ 749300 w 2206625"/>
                <a:gd name="connsiteY202" fmla="*/ 395288 h 1892300"/>
                <a:gd name="connsiteX203" fmla="*/ 819150 w 2206625"/>
                <a:gd name="connsiteY203" fmla="*/ 395288 h 1892300"/>
                <a:gd name="connsiteX204" fmla="*/ 819150 w 2206625"/>
                <a:gd name="connsiteY204" fmla="*/ 304800 h 1892300"/>
                <a:gd name="connsiteX205" fmla="*/ 957263 w 2206625"/>
                <a:gd name="connsiteY205" fmla="*/ 304800 h 1892300"/>
                <a:gd name="connsiteX206" fmla="*/ 957263 w 2206625"/>
                <a:gd name="connsiteY206" fmla="*/ 395288 h 1892300"/>
                <a:gd name="connsiteX207" fmla="*/ 1027113 w 2206625"/>
                <a:gd name="connsiteY207" fmla="*/ 395288 h 1892300"/>
                <a:gd name="connsiteX208" fmla="*/ 1027113 w 2206625"/>
                <a:gd name="connsiteY208" fmla="*/ 304800 h 1892300"/>
                <a:gd name="connsiteX209" fmla="*/ 1165226 w 2206625"/>
                <a:gd name="connsiteY209" fmla="*/ 304800 h 1892300"/>
                <a:gd name="connsiteX210" fmla="*/ 1165226 w 2206625"/>
                <a:gd name="connsiteY210" fmla="*/ 395288 h 1892300"/>
                <a:gd name="connsiteX211" fmla="*/ 1235075 w 2206625"/>
                <a:gd name="connsiteY211" fmla="*/ 395288 h 1892300"/>
                <a:gd name="connsiteX212" fmla="*/ 1235075 w 2206625"/>
                <a:gd name="connsiteY212" fmla="*/ 304800 h 1892300"/>
                <a:gd name="connsiteX213" fmla="*/ 1373188 w 2206625"/>
                <a:gd name="connsiteY213" fmla="*/ 304800 h 1892300"/>
                <a:gd name="connsiteX214" fmla="*/ 1373188 w 2206625"/>
                <a:gd name="connsiteY214" fmla="*/ 395288 h 1892300"/>
                <a:gd name="connsiteX215" fmla="*/ 1443038 w 2206625"/>
                <a:gd name="connsiteY215" fmla="*/ 395288 h 1892300"/>
                <a:gd name="connsiteX216" fmla="*/ 1443038 w 2206625"/>
                <a:gd name="connsiteY216" fmla="*/ 304800 h 1892300"/>
                <a:gd name="connsiteX217" fmla="*/ 1582738 w 2206625"/>
                <a:gd name="connsiteY217" fmla="*/ 304800 h 1892300"/>
                <a:gd name="connsiteX218" fmla="*/ 1582738 w 2206625"/>
                <a:gd name="connsiteY218" fmla="*/ 395288 h 1892300"/>
                <a:gd name="connsiteX219" fmla="*/ 1651000 w 2206625"/>
                <a:gd name="connsiteY219" fmla="*/ 395288 h 1892300"/>
                <a:gd name="connsiteX220" fmla="*/ 1651000 w 2206625"/>
                <a:gd name="connsiteY220" fmla="*/ 346869 h 1892300"/>
                <a:gd name="connsiteX221" fmla="*/ 1651000 w 2206625"/>
                <a:gd name="connsiteY221" fmla="*/ 304964 h 1892300"/>
                <a:gd name="connsiteX222" fmla="*/ 1790700 w 2206625"/>
                <a:gd name="connsiteY222" fmla="*/ 304964 h 1892300"/>
                <a:gd name="connsiteX223" fmla="*/ 1790700 w 2206625"/>
                <a:gd name="connsiteY223" fmla="*/ 395288 h 1892300"/>
                <a:gd name="connsiteX224" fmla="*/ 1858963 w 2206625"/>
                <a:gd name="connsiteY224" fmla="*/ 395288 h 1892300"/>
                <a:gd name="connsiteX225" fmla="*/ 1858963 w 2206625"/>
                <a:gd name="connsiteY225" fmla="*/ 311185 h 1892300"/>
                <a:gd name="connsiteX226" fmla="*/ 1858963 w 2206625"/>
                <a:gd name="connsiteY226" fmla="*/ 305271 h 1892300"/>
                <a:gd name="connsiteX227" fmla="*/ 1998663 w 2206625"/>
                <a:gd name="connsiteY227" fmla="*/ 305271 h 1892300"/>
                <a:gd name="connsiteX228" fmla="*/ 1998663 w 2206625"/>
                <a:gd name="connsiteY228" fmla="*/ 395288 h 1892300"/>
                <a:gd name="connsiteX229" fmla="*/ 2206625 w 2206625"/>
                <a:gd name="connsiteY229" fmla="*/ 395288 h 1892300"/>
                <a:gd name="connsiteX230" fmla="*/ 2206625 w 2206625"/>
                <a:gd name="connsiteY230" fmla="*/ 547688 h 1892300"/>
                <a:gd name="connsiteX231" fmla="*/ 0 w 2206625"/>
                <a:gd name="connsiteY231" fmla="*/ 547688 h 1892300"/>
                <a:gd name="connsiteX232" fmla="*/ 0 w 2206625"/>
                <a:gd name="connsiteY232" fmla="*/ 395288 h 1892300"/>
                <a:gd name="connsiteX233" fmla="*/ 193675 w 2206625"/>
                <a:gd name="connsiteY233" fmla="*/ 395288 h 1892300"/>
                <a:gd name="connsiteX234" fmla="*/ 1858963 w 2206625"/>
                <a:gd name="connsiteY234" fmla="*/ 90615 h 1892300"/>
                <a:gd name="connsiteX235" fmla="*/ 1998663 w 2206625"/>
                <a:gd name="connsiteY235" fmla="*/ 90615 h 1892300"/>
                <a:gd name="connsiteX236" fmla="*/ 1998663 w 2206625"/>
                <a:gd name="connsiteY236" fmla="*/ 277574 h 1892300"/>
                <a:gd name="connsiteX237" fmla="*/ 1858963 w 2206625"/>
                <a:gd name="connsiteY237" fmla="*/ 277574 h 1892300"/>
                <a:gd name="connsiteX238" fmla="*/ 1858963 w 2206625"/>
                <a:gd name="connsiteY238" fmla="*/ 249957 h 1892300"/>
                <a:gd name="connsiteX239" fmla="*/ 1858963 w 2206625"/>
                <a:gd name="connsiteY239" fmla="*/ 111439 h 1892300"/>
                <a:gd name="connsiteX240" fmla="*/ 1443038 w 2206625"/>
                <a:gd name="connsiteY240" fmla="*/ 90488 h 1892300"/>
                <a:gd name="connsiteX241" fmla="*/ 1582738 w 2206625"/>
                <a:gd name="connsiteY241" fmla="*/ 90488 h 1892300"/>
                <a:gd name="connsiteX242" fmla="*/ 1582738 w 2206625"/>
                <a:gd name="connsiteY242" fmla="*/ 277813 h 1892300"/>
                <a:gd name="connsiteX243" fmla="*/ 1443038 w 2206625"/>
                <a:gd name="connsiteY243" fmla="*/ 277813 h 1892300"/>
                <a:gd name="connsiteX244" fmla="*/ 1235075 w 2206625"/>
                <a:gd name="connsiteY244" fmla="*/ 90488 h 1892300"/>
                <a:gd name="connsiteX245" fmla="*/ 1373188 w 2206625"/>
                <a:gd name="connsiteY245" fmla="*/ 90488 h 1892300"/>
                <a:gd name="connsiteX246" fmla="*/ 1373188 w 2206625"/>
                <a:gd name="connsiteY246" fmla="*/ 277813 h 1892300"/>
                <a:gd name="connsiteX247" fmla="*/ 1235075 w 2206625"/>
                <a:gd name="connsiteY247" fmla="*/ 277813 h 1892300"/>
                <a:gd name="connsiteX248" fmla="*/ 1027113 w 2206625"/>
                <a:gd name="connsiteY248" fmla="*/ 90488 h 1892300"/>
                <a:gd name="connsiteX249" fmla="*/ 1165226 w 2206625"/>
                <a:gd name="connsiteY249" fmla="*/ 90488 h 1892300"/>
                <a:gd name="connsiteX250" fmla="*/ 1165226 w 2206625"/>
                <a:gd name="connsiteY250" fmla="*/ 277813 h 1892300"/>
                <a:gd name="connsiteX251" fmla="*/ 1027113 w 2206625"/>
                <a:gd name="connsiteY251" fmla="*/ 277813 h 1892300"/>
                <a:gd name="connsiteX252" fmla="*/ 819150 w 2206625"/>
                <a:gd name="connsiteY252" fmla="*/ 90488 h 1892300"/>
                <a:gd name="connsiteX253" fmla="*/ 957263 w 2206625"/>
                <a:gd name="connsiteY253" fmla="*/ 90488 h 1892300"/>
                <a:gd name="connsiteX254" fmla="*/ 957263 w 2206625"/>
                <a:gd name="connsiteY254" fmla="*/ 277813 h 1892300"/>
                <a:gd name="connsiteX255" fmla="*/ 819150 w 2206625"/>
                <a:gd name="connsiteY255" fmla="*/ 277813 h 1892300"/>
                <a:gd name="connsiteX256" fmla="*/ 609600 w 2206625"/>
                <a:gd name="connsiteY256" fmla="*/ 90488 h 1892300"/>
                <a:gd name="connsiteX257" fmla="*/ 749300 w 2206625"/>
                <a:gd name="connsiteY257" fmla="*/ 90488 h 1892300"/>
                <a:gd name="connsiteX258" fmla="*/ 749300 w 2206625"/>
                <a:gd name="connsiteY258" fmla="*/ 277813 h 1892300"/>
                <a:gd name="connsiteX259" fmla="*/ 609600 w 2206625"/>
                <a:gd name="connsiteY259" fmla="*/ 277813 h 1892300"/>
                <a:gd name="connsiteX260" fmla="*/ 401638 w 2206625"/>
                <a:gd name="connsiteY260" fmla="*/ 90488 h 1892300"/>
                <a:gd name="connsiteX261" fmla="*/ 541338 w 2206625"/>
                <a:gd name="connsiteY261" fmla="*/ 90488 h 1892300"/>
                <a:gd name="connsiteX262" fmla="*/ 541338 w 2206625"/>
                <a:gd name="connsiteY262" fmla="*/ 277813 h 1892300"/>
                <a:gd name="connsiteX263" fmla="*/ 401638 w 2206625"/>
                <a:gd name="connsiteY263" fmla="*/ 277813 h 1892300"/>
                <a:gd name="connsiteX264" fmla="*/ 193675 w 2206625"/>
                <a:gd name="connsiteY264" fmla="*/ 90488 h 1892300"/>
                <a:gd name="connsiteX265" fmla="*/ 333375 w 2206625"/>
                <a:gd name="connsiteY265" fmla="*/ 90488 h 1892300"/>
                <a:gd name="connsiteX266" fmla="*/ 333375 w 2206625"/>
                <a:gd name="connsiteY266" fmla="*/ 277813 h 1892300"/>
                <a:gd name="connsiteX267" fmla="*/ 193675 w 2206625"/>
                <a:gd name="connsiteY267" fmla="*/ 277813 h 1892300"/>
                <a:gd name="connsiteX268" fmla="*/ 1651000 w 2206625"/>
                <a:gd name="connsiteY268" fmla="*/ 89577 h 1892300"/>
                <a:gd name="connsiteX269" fmla="*/ 1790700 w 2206625"/>
                <a:gd name="connsiteY269" fmla="*/ 89577 h 1892300"/>
                <a:gd name="connsiteX270" fmla="*/ 1790700 w 2206625"/>
                <a:gd name="connsiteY270" fmla="*/ 277172 h 1892300"/>
                <a:gd name="connsiteX271" fmla="*/ 1651000 w 2206625"/>
                <a:gd name="connsiteY271" fmla="*/ 277172 h 1892300"/>
                <a:gd name="connsiteX272" fmla="*/ 1651000 w 2206625"/>
                <a:gd name="connsiteY272" fmla="*/ 231875 h 1892300"/>
                <a:gd name="connsiteX273" fmla="*/ 1651000 w 2206625"/>
                <a:gd name="connsiteY273" fmla="*/ 135794 h 1892300"/>
                <a:gd name="connsiteX274" fmla="*/ 1858963 w 2206625"/>
                <a:gd name="connsiteY274" fmla="*/ 50800 h 1892300"/>
                <a:gd name="connsiteX275" fmla="*/ 1913097 w 2206625"/>
                <a:gd name="connsiteY275" fmla="*/ 62918 h 1892300"/>
                <a:gd name="connsiteX276" fmla="*/ 1858963 w 2206625"/>
                <a:gd name="connsiteY276" fmla="*/ 62918 h 1892300"/>
                <a:gd name="connsiteX277" fmla="*/ 1651000 w 2206625"/>
                <a:gd name="connsiteY277" fmla="*/ 7938 h 1892300"/>
                <a:gd name="connsiteX278" fmla="*/ 1790700 w 2206625"/>
                <a:gd name="connsiteY278" fmla="*/ 33993 h 1892300"/>
                <a:gd name="connsiteX279" fmla="*/ 1790700 w 2206625"/>
                <a:gd name="connsiteY279" fmla="*/ 61785 h 1892300"/>
                <a:gd name="connsiteX280" fmla="*/ 1651000 w 2206625"/>
                <a:gd name="connsiteY280" fmla="*/ 61785 h 1892300"/>
                <a:gd name="connsiteX281" fmla="*/ 1443038 w 2206625"/>
                <a:gd name="connsiteY281" fmla="*/ 0 h 1892300"/>
                <a:gd name="connsiteX282" fmla="*/ 1582738 w 2206625"/>
                <a:gd name="connsiteY282" fmla="*/ 0 h 1892300"/>
                <a:gd name="connsiteX283" fmla="*/ 1582738 w 2206625"/>
                <a:gd name="connsiteY283" fmla="*/ 61913 h 1892300"/>
                <a:gd name="connsiteX284" fmla="*/ 1443038 w 2206625"/>
                <a:gd name="connsiteY284" fmla="*/ 61913 h 1892300"/>
                <a:gd name="connsiteX285" fmla="*/ 1235075 w 2206625"/>
                <a:gd name="connsiteY285" fmla="*/ 0 h 1892300"/>
                <a:gd name="connsiteX286" fmla="*/ 1373188 w 2206625"/>
                <a:gd name="connsiteY286" fmla="*/ 0 h 1892300"/>
                <a:gd name="connsiteX287" fmla="*/ 1373188 w 2206625"/>
                <a:gd name="connsiteY287" fmla="*/ 61913 h 1892300"/>
                <a:gd name="connsiteX288" fmla="*/ 1235075 w 2206625"/>
                <a:gd name="connsiteY288" fmla="*/ 61913 h 1892300"/>
                <a:gd name="connsiteX289" fmla="*/ 1027113 w 2206625"/>
                <a:gd name="connsiteY289" fmla="*/ 0 h 1892300"/>
                <a:gd name="connsiteX290" fmla="*/ 1165226 w 2206625"/>
                <a:gd name="connsiteY290" fmla="*/ 0 h 1892300"/>
                <a:gd name="connsiteX291" fmla="*/ 1165226 w 2206625"/>
                <a:gd name="connsiteY291" fmla="*/ 61913 h 1892300"/>
                <a:gd name="connsiteX292" fmla="*/ 1027113 w 2206625"/>
                <a:gd name="connsiteY292" fmla="*/ 61913 h 1892300"/>
                <a:gd name="connsiteX293" fmla="*/ 819150 w 2206625"/>
                <a:gd name="connsiteY293" fmla="*/ 0 h 1892300"/>
                <a:gd name="connsiteX294" fmla="*/ 957263 w 2206625"/>
                <a:gd name="connsiteY294" fmla="*/ 0 h 1892300"/>
                <a:gd name="connsiteX295" fmla="*/ 957263 w 2206625"/>
                <a:gd name="connsiteY295" fmla="*/ 61913 h 1892300"/>
                <a:gd name="connsiteX296" fmla="*/ 819150 w 2206625"/>
                <a:gd name="connsiteY296" fmla="*/ 61913 h 1892300"/>
                <a:gd name="connsiteX297" fmla="*/ 609600 w 2206625"/>
                <a:gd name="connsiteY297" fmla="*/ 0 h 1892300"/>
                <a:gd name="connsiteX298" fmla="*/ 749300 w 2206625"/>
                <a:gd name="connsiteY298" fmla="*/ 0 h 1892300"/>
                <a:gd name="connsiteX299" fmla="*/ 749300 w 2206625"/>
                <a:gd name="connsiteY299" fmla="*/ 61913 h 1892300"/>
                <a:gd name="connsiteX300" fmla="*/ 609600 w 2206625"/>
                <a:gd name="connsiteY300" fmla="*/ 61913 h 1892300"/>
                <a:gd name="connsiteX301" fmla="*/ 401638 w 2206625"/>
                <a:gd name="connsiteY301" fmla="*/ 0 h 1892300"/>
                <a:gd name="connsiteX302" fmla="*/ 541338 w 2206625"/>
                <a:gd name="connsiteY302" fmla="*/ 0 h 1892300"/>
                <a:gd name="connsiteX303" fmla="*/ 541338 w 2206625"/>
                <a:gd name="connsiteY303" fmla="*/ 61913 h 1892300"/>
                <a:gd name="connsiteX304" fmla="*/ 401638 w 2206625"/>
                <a:gd name="connsiteY304" fmla="*/ 61913 h 1892300"/>
                <a:gd name="connsiteX305" fmla="*/ 193675 w 2206625"/>
                <a:gd name="connsiteY305" fmla="*/ 0 h 1892300"/>
                <a:gd name="connsiteX306" fmla="*/ 333375 w 2206625"/>
                <a:gd name="connsiteY306" fmla="*/ 0 h 1892300"/>
                <a:gd name="connsiteX307" fmla="*/ 333375 w 2206625"/>
                <a:gd name="connsiteY307" fmla="*/ 61913 h 1892300"/>
                <a:gd name="connsiteX308" fmla="*/ 193675 w 2206625"/>
                <a:gd name="connsiteY308" fmla="*/ 61913 h 1892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Lst>
              <a:rect l="l" t="t" r="r" b="b"/>
              <a:pathLst>
                <a:path w="2206625" h="1892300">
                  <a:moveTo>
                    <a:pt x="1805728" y="1739900"/>
                  </a:moveTo>
                  <a:cubicBezTo>
                    <a:pt x="1805728" y="1739900"/>
                    <a:pt x="1805728" y="1739900"/>
                    <a:pt x="1915063" y="1739900"/>
                  </a:cubicBezTo>
                  <a:cubicBezTo>
                    <a:pt x="1922005" y="1741632"/>
                    <a:pt x="1932418" y="1743364"/>
                    <a:pt x="1942831" y="1743364"/>
                  </a:cubicBezTo>
                  <a:cubicBezTo>
                    <a:pt x="1944567" y="1743364"/>
                    <a:pt x="1946302" y="1743364"/>
                    <a:pt x="1949773" y="1743364"/>
                  </a:cubicBezTo>
                  <a:cubicBezTo>
                    <a:pt x="1956715" y="1743364"/>
                    <a:pt x="1961922" y="1741632"/>
                    <a:pt x="1968863" y="1739900"/>
                  </a:cubicBezTo>
                  <a:cubicBezTo>
                    <a:pt x="1968863" y="1739900"/>
                    <a:pt x="1968863" y="1739900"/>
                    <a:pt x="2206625" y="1739900"/>
                  </a:cubicBezTo>
                  <a:cubicBezTo>
                    <a:pt x="2206625" y="1739900"/>
                    <a:pt x="2206625" y="1739900"/>
                    <a:pt x="2206625" y="1892300"/>
                  </a:cubicBezTo>
                  <a:cubicBezTo>
                    <a:pt x="2206625" y="1892300"/>
                    <a:pt x="2206625" y="1892300"/>
                    <a:pt x="1797050" y="1892300"/>
                  </a:cubicBezTo>
                  <a:cubicBezTo>
                    <a:pt x="1797050" y="1892300"/>
                    <a:pt x="1797050" y="1892300"/>
                    <a:pt x="1809199" y="1797050"/>
                  </a:cubicBezTo>
                  <a:cubicBezTo>
                    <a:pt x="1809199" y="1795318"/>
                    <a:pt x="1809199" y="1793586"/>
                    <a:pt x="1809199" y="1793586"/>
                  </a:cubicBezTo>
                  <a:cubicBezTo>
                    <a:pt x="1810934" y="1774536"/>
                    <a:pt x="1809199" y="1757218"/>
                    <a:pt x="1805728" y="1739900"/>
                  </a:cubicBezTo>
                  <a:close/>
                  <a:moveTo>
                    <a:pt x="1235075" y="1435101"/>
                  </a:moveTo>
                  <a:lnTo>
                    <a:pt x="1373188" y="1435101"/>
                  </a:lnTo>
                  <a:lnTo>
                    <a:pt x="1373188" y="1622426"/>
                  </a:lnTo>
                  <a:lnTo>
                    <a:pt x="1235075" y="1622426"/>
                  </a:lnTo>
                  <a:close/>
                  <a:moveTo>
                    <a:pt x="1027113" y="1435101"/>
                  </a:moveTo>
                  <a:lnTo>
                    <a:pt x="1165226" y="1435101"/>
                  </a:lnTo>
                  <a:lnTo>
                    <a:pt x="1165226" y="1622426"/>
                  </a:lnTo>
                  <a:lnTo>
                    <a:pt x="1027113" y="1622426"/>
                  </a:lnTo>
                  <a:close/>
                  <a:moveTo>
                    <a:pt x="819150" y="1435101"/>
                  </a:moveTo>
                  <a:lnTo>
                    <a:pt x="957263" y="1435101"/>
                  </a:lnTo>
                  <a:lnTo>
                    <a:pt x="957263" y="1622426"/>
                  </a:lnTo>
                  <a:lnTo>
                    <a:pt x="819150" y="1622426"/>
                  </a:lnTo>
                  <a:close/>
                  <a:moveTo>
                    <a:pt x="609600" y="1435101"/>
                  </a:moveTo>
                  <a:lnTo>
                    <a:pt x="749300" y="1435101"/>
                  </a:lnTo>
                  <a:lnTo>
                    <a:pt x="749300" y="1622426"/>
                  </a:lnTo>
                  <a:lnTo>
                    <a:pt x="609600" y="1622426"/>
                  </a:lnTo>
                  <a:close/>
                  <a:moveTo>
                    <a:pt x="401638" y="1435101"/>
                  </a:moveTo>
                  <a:lnTo>
                    <a:pt x="541338" y="1435101"/>
                  </a:lnTo>
                  <a:lnTo>
                    <a:pt x="541338" y="1622426"/>
                  </a:lnTo>
                  <a:lnTo>
                    <a:pt x="401638" y="1622426"/>
                  </a:lnTo>
                  <a:close/>
                  <a:moveTo>
                    <a:pt x="193675" y="1435101"/>
                  </a:moveTo>
                  <a:lnTo>
                    <a:pt x="333375" y="1435101"/>
                  </a:lnTo>
                  <a:lnTo>
                    <a:pt x="333375" y="1622426"/>
                  </a:lnTo>
                  <a:lnTo>
                    <a:pt x="193675" y="1622426"/>
                  </a:lnTo>
                  <a:close/>
                  <a:moveTo>
                    <a:pt x="1235075" y="1344613"/>
                  </a:moveTo>
                  <a:lnTo>
                    <a:pt x="1373188" y="1344613"/>
                  </a:lnTo>
                  <a:lnTo>
                    <a:pt x="1373188" y="1408113"/>
                  </a:lnTo>
                  <a:lnTo>
                    <a:pt x="1235075" y="1408113"/>
                  </a:lnTo>
                  <a:close/>
                  <a:moveTo>
                    <a:pt x="1027113" y="1344613"/>
                  </a:moveTo>
                  <a:lnTo>
                    <a:pt x="1165226" y="1344613"/>
                  </a:lnTo>
                  <a:lnTo>
                    <a:pt x="1165226" y="1408113"/>
                  </a:lnTo>
                  <a:lnTo>
                    <a:pt x="1027113" y="1408113"/>
                  </a:lnTo>
                  <a:close/>
                  <a:moveTo>
                    <a:pt x="819150" y="1344613"/>
                  </a:moveTo>
                  <a:lnTo>
                    <a:pt x="957263" y="1344613"/>
                  </a:lnTo>
                  <a:lnTo>
                    <a:pt x="957263" y="1408113"/>
                  </a:lnTo>
                  <a:lnTo>
                    <a:pt x="819150" y="1408113"/>
                  </a:lnTo>
                  <a:close/>
                  <a:moveTo>
                    <a:pt x="609600" y="1344613"/>
                  </a:moveTo>
                  <a:lnTo>
                    <a:pt x="749300" y="1344613"/>
                  </a:lnTo>
                  <a:lnTo>
                    <a:pt x="749300" y="1408113"/>
                  </a:lnTo>
                  <a:lnTo>
                    <a:pt x="609600" y="1408113"/>
                  </a:lnTo>
                  <a:close/>
                  <a:moveTo>
                    <a:pt x="401638" y="1344613"/>
                  </a:moveTo>
                  <a:lnTo>
                    <a:pt x="541338" y="1344613"/>
                  </a:lnTo>
                  <a:lnTo>
                    <a:pt x="541338" y="1408113"/>
                  </a:lnTo>
                  <a:lnTo>
                    <a:pt x="401638" y="1408113"/>
                  </a:lnTo>
                  <a:close/>
                  <a:moveTo>
                    <a:pt x="193675" y="1344613"/>
                  </a:moveTo>
                  <a:lnTo>
                    <a:pt x="333375" y="1344613"/>
                  </a:lnTo>
                  <a:lnTo>
                    <a:pt x="333375" y="1408113"/>
                  </a:lnTo>
                  <a:lnTo>
                    <a:pt x="193675" y="1408113"/>
                  </a:lnTo>
                  <a:close/>
                  <a:moveTo>
                    <a:pt x="1500188" y="1335088"/>
                  </a:moveTo>
                  <a:lnTo>
                    <a:pt x="1528763" y="1390651"/>
                  </a:lnTo>
                  <a:lnTo>
                    <a:pt x="1403350" y="1452563"/>
                  </a:lnTo>
                  <a:lnTo>
                    <a:pt x="1417638" y="1476376"/>
                  </a:lnTo>
                  <a:lnTo>
                    <a:pt x="1539875" y="1414463"/>
                  </a:lnTo>
                  <a:lnTo>
                    <a:pt x="1644650" y="1620838"/>
                  </a:lnTo>
                  <a:lnTo>
                    <a:pt x="1608138" y="1622426"/>
                  </a:lnTo>
                  <a:lnTo>
                    <a:pt x="1636713" y="1606551"/>
                  </a:lnTo>
                  <a:lnTo>
                    <a:pt x="1624013" y="1582738"/>
                  </a:lnTo>
                  <a:lnTo>
                    <a:pt x="1543050" y="1622426"/>
                  </a:lnTo>
                  <a:lnTo>
                    <a:pt x="1490663" y="1624013"/>
                  </a:lnTo>
                  <a:lnTo>
                    <a:pt x="1374775" y="1397001"/>
                  </a:lnTo>
                  <a:close/>
                  <a:moveTo>
                    <a:pt x="1894367" y="1054101"/>
                  </a:moveTo>
                  <a:lnTo>
                    <a:pt x="1894367" y="1054966"/>
                  </a:lnTo>
                  <a:cubicBezTo>
                    <a:pt x="1894367" y="1055832"/>
                    <a:pt x="1894367" y="1057564"/>
                    <a:pt x="1894367" y="1061027"/>
                  </a:cubicBezTo>
                  <a:cubicBezTo>
                    <a:pt x="1894367" y="1061027"/>
                    <a:pt x="1894367" y="1061027"/>
                    <a:pt x="2033148" y="1061027"/>
                  </a:cubicBezTo>
                  <a:cubicBezTo>
                    <a:pt x="2033148" y="1061027"/>
                    <a:pt x="2033148" y="1061027"/>
                    <a:pt x="2033148" y="1060161"/>
                  </a:cubicBezTo>
                  <a:lnTo>
                    <a:pt x="2033148" y="1054101"/>
                  </a:lnTo>
                  <a:close/>
                  <a:moveTo>
                    <a:pt x="1686195" y="1054101"/>
                  </a:moveTo>
                  <a:lnTo>
                    <a:pt x="1686195" y="1054966"/>
                  </a:lnTo>
                  <a:cubicBezTo>
                    <a:pt x="1686195" y="1055832"/>
                    <a:pt x="1686195" y="1057564"/>
                    <a:pt x="1686195" y="1061027"/>
                  </a:cubicBezTo>
                  <a:cubicBezTo>
                    <a:pt x="1686195" y="1061027"/>
                    <a:pt x="1686195" y="1061027"/>
                    <a:pt x="1824976" y="1061027"/>
                  </a:cubicBezTo>
                  <a:cubicBezTo>
                    <a:pt x="1824976" y="1061027"/>
                    <a:pt x="1824976" y="1061027"/>
                    <a:pt x="1824976" y="1060161"/>
                  </a:cubicBezTo>
                  <a:lnTo>
                    <a:pt x="1824976" y="1054101"/>
                  </a:lnTo>
                  <a:close/>
                  <a:moveTo>
                    <a:pt x="402466" y="1054101"/>
                  </a:moveTo>
                  <a:lnTo>
                    <a:pt x="402466" y="1054966"/>
                  </a:lnTo>
                  <a:cubicBezTo>
                    <a:pt x="402466" y="1055832"/>
                    <a:pt x="402466" y="1057564"/>
                    <a:pt x="402466" y="1061027"/>
                  </a:cubicBezTo>
                  <a:cubicBezTo>
                    <a:pt x="402466" y="1061027"/>
                    <a:pt x="402466" y="1061027"/>
                    <a:pt x="541248" y="1061027"/>
                  </a:cubicBezTo>
                  <a:cubicBezTo>
                    <a:pt x="541248" y="1061027"/>
                    <a:pt x="541248" y="1061027"/>
                    <a:pt x="541248" y="1060161"/>
                  </a:cubicBezTo>
                  <a:lnTo>
                    <a:pt x="541248" y="1054101"/>
                  </a:lnTo>
                  <a:close/>
                  <a:moveTo>
                    <a:pt x="194294" y="1054101"/>
                  </a:moveTo>
                  <a:lnTo>
                    <a:pt x="194294" y="1054966"/>
                  </a:lnTo>
                  <a:cubicBezTo>
                    <a:pt x="194294" y="1055832"/>
                    <a:pt x="194294" y="1057564"/>
                    <a:pt x="194294" y="1061027"/>
                  </a:cubicBezTo>
                  <a:cubicBezTo>
                    <a:pt x="194294" y="1061027"/>
                    <a:pt x="194294" y="1061027"/>
                    <a:pt x="333076" y="1061027"/>
                  </a:cubicBezTo>
                  <a:cubicBezTo>
                    <a:pt x="333076" y="1061027"/>
                    <a:pt x="333076" y="1061027"/>
                    <a:pt x="333076" y="1060161"/>
                  </a:cubicBezTo>
                  <a:lnTo>
                    <a:pt x="333076" y="1054101"/>
                  </a:lnTo>
                  <a:close/>
                  <a:moveTo>
                    <a:pt x="193675" y="971551"/>
                  </a:moveTo>
                  <a:lnTo>
                    <a:pt x="333375" y="971551"/>
                  </a:lnTo>
                  <a:lnTo>
                    <a:pt x="333375" y="1054100"/>
                  </a:lnTo>
                  <a:lnTo>
                    <a:pt x="341750" y="1054100"/>
                  </a:lnTo>
                  <a:lnTo>
                    <a:pt x="401638" y="1054100"/>
                  </a:lnTo>
                  <a:lnTo>
                    <a:pt x="401638" y="971551"/>
                  </a:lnTo>
                  <a:lnTo>
                    <a:pt x="541338" y="971551"/>
                  </a:lnTo>
                  <a:lnTo>
                    <a:pt x="541338" y="1054100"/>
                  </a:lnTo>
                  <a:lnTo>
                    <a:pt x="549922" y="1054100"/>
                  </a:lnTo>
                  <a:lnTo>
                    <a:pt x="609600" y="1054100"/>
                  </a:lnTo>
                  <a:lnTo>
                    <a:pt x="609600" y="971551"/>
                  </a:lnTo>
                  <a:lnTo>
                    <a:pt x="749300" y="971551"/>
                  </a:lnTo>
                  <a:lnTo>
                    <a:pt x="749300" y="1054101"/>
                  </a:lnTo>
                  <a:lnTo>
                    <a:pt x="610639" y="1054101"/>
                  </a:lnTo>
                  <a:lnTo>
                    <a:pt x="610639" y="1054966"/>
                  </a:lnTo>
                  <a:cubicBezTo>
                    <a:pt x="610639" y="1055832"/>
                    <a:pt x="610639" y="1057564"/>
                    <a:pt x="610639" y="1061027"/>
                  </a:cubicBezTo>
                  <a:cubicBezTo>
                    <a:pt x="610639" y="1061027"/>
                    <a:pt x="610639" y="1061027"/>
                    <a:pt x="749420" y="1061027"/>
                  </a:cubicBezTo>
                  <a:cubicBezTo>
                    <a:pt x="749420" y="1061027"/>
                    <a:pt x="749420" y="1061027"/>
                    <a:pt x="749420" y="1054100"/>
                  </a:cubicBezTo>
                  <a:cubicBezTo>
                    <a:pt x="749420" y="1054100"/>
                    <a:pt x="749420" y="1054100"/>
                    <a:pt x="1026983" y="1054100"/>
                  </a:cubicBezTo>
                  <a:cubicBezTo>
                    <a:pt x="1033922" y="1055832"/>
                    <a:pt x="1044331" y="1057564"/>
                    <a:pt x="1054739" y="1057564"/>
                  </a:cubicBezTo>
                  <a:cubicBezTo>
                    <a:pt x="1056474" y="1057564"/>
                    <a:pt x="1058209" y="1057564"/>
                    <a:pt x="1061678" y="1057564"/>
                  </a:cubicBezTo>
                  <a:cubicBezTo>
                    <a:pt x="1068617" y="1057564"/>
                    <a:pt x="1073822" y="1055832"/>
                    <a:pt x="1080761" y="1054100"/>
                  </a:cubicBezTo>
                  <a:cubicBezTo>
                    <a:pt x="1080761" y="1054100"/>
                    <a:pt x="1080761" y="1054100"/>
                    <a:pt x="1346895" y="1054100"/>
                  </a:cubicBezTo>
                  <a:lnTo>
                    <a:pt x="1477963" y="1054100"/>
                  </a:lnTo>
                  <a:lnTo>
                    <a:pt x="1477963" y="971551"/>
                  </a:lnTo>
                  <a:lnTo>
                    <a:pt x="1616076" y="971551"/>
                  </a:lnTo>
                  <a:lnTo>
                    <a:pt x="1616076" y="1054101"/>
                  </a:lnTo>
                  <a:lnTo>
                    <a:pt x="1478023" y="1054101"/>
                  </a:lnTo>
                  <a:lnTo>
                    <a:pt x="1478023" y="1054966"/>
                  </a:lnTo>
                  <a:cubicBezTo>
                    <a:pt x="1478023" y="1055832"/>
                    <a:pt x="1478023" y="1057564"/>
                    <a:pt x="1478023" y="1061027"/>
                  </a:cubicBezTo>
                  <a:cubicBezTo>
                    <a:pt x="1478023" y="1061027"/>
                    <a:pt x="1478023" y="1061027"/>
                    <a:pt x="1616804" y="1061027"/>
                  </a:cubicBezTo>
                  <a:cubicBezTo>
                    <a:pt x="1616804" y="1061027"/>
                    <a:pt x="1616804" y="1061027"/>
                    <a:pt x="1616804" y="1054100"/>
                  </a:cubicBezTo>
                  <a:cubicBezTo>
                    <a:pt x="1616804" y="1054100"/>
                    <a:pt x="1616804" y="1054100"/>
                    <a:pt x="1625478" y="1054100"/>
                  </a:cubicBezTo>
                  <a:lnTo>
                    <a:pt x="1685925" y="1054100"/>
                  </a:lnTo>
                  <a:lnTo>
                    <a:pt x="1685925" y="971551"/>
                  </a:lnTo>
                  <a:lnTo>
                    <a:pt x="1825625" y="971551"/>
                  </a:lnTo>
                  <a:lnTo>
                    <a:pt x="1825625" y="1054100"/>
                  </a:lnTo>
                  <a:lnTo>
                    <a:pt x="1833650" y="1054100"/>
                  </a:lnTo>
                  <a:lnTo>
                    <a:pt x="1893888" y="1054100"/>
                  </a:lnTo>
                  <a:lnTo>
                    <a:pt x="1893888" y="971551"/>
                  </a:lnTo>
                  <a:lnTo>
                    <a:pt x="2033588" y="971551"/>
                  </a:lnTo>
                  <a:lnTo>
                    <a:pt x="2033588" y="1054100"/>
                  </a:lnTo>
                  <a:lnTo>
                    <a:pt x="2035859" y="1054100"/>
                  </a:lnTo>
                  <a:cubicBezTo>
                    <a:pt x="2043991" y="1054100"/>
                    <a:pt x="2076518" y="1054100"/>
                    <a:pt x="2206625" y="1054100"/>
                  </a:cubicBezTo>
                  <a:cubicBezTo>
                    <a:pt x="2206625" y="1054100"/>
                    <a:pt x="2206625" y="1054100"/>
                    <a:pt x="2206625" y="1206500"/>
                  </a:cubicBezTo>
                  <a:cubicBezTo>
                    <a:pt x="2206625" y="1206500"/>
                    <a:pt x="2206625" y="1206500"/>
                    <a:pt x="0" y="1206500"/>
                  </a:cubicBezTo>
                  <a:cubicBezTo>
                    <a:pt x="0" y="1206500"/>
                    <a:pt x="0" y="1206500"/>
                    <a:pt x="0" y="1054100"/>
                  </a:cubicBezTo>
                  <a:cubicBezTo>
                    <a:pt x="0" y="1054100"/>
                    <a:pt x="0" y="1054100"/>
                    <a:pt x="81968" y="1054100"/>
                  </a:cubicBezTo>
                  <a:lnTo>
                    <a:pt x="193675" y="1054100"/>
                  </a:lnTo>
                  <a:close/>
                  <a:moveTo>
                    <a:pt x="1893888" y="755651"/>
                  </a:moveTo>
                  <a:lnTo>
                    <a:pt x="2033588" y="755651"/>
                  </a:lnTo>
                  <a:lnTo>
                    <a:pt x="2033588" y="942976"/>
                  </a:lnTo>
                  <a:lnTo>
                    <a:pt x="1893888" y="942976"/>
                  </a:lnTo>
                  <a:close/>
                  <a:moveTo>
                    <a:pt x="1685925" y="755651"/>
                  </a:moveTo>
                  <a:lnTo>
                    <a:pt x="1825625" y="755651"/>
                  </a:lnTo>
                  <a:lnTo>
                    <a:pt x="1825625" y="942976"/>
                  </a:lnTo>
                  <a:lnTo>
                    <a:pt x="1685925" y="942976"/>
                  </a:lnTo>
                  <a:close/>
                  <a:moveTo>
                    <a:pt x="1477963" y="755651"/>
                  </a:moveTo>
                  <a:lnTo>
                    <a:pt x="1616076" y="755651"/>
                  </a:lnTo>
                  <a:lnTo>
                    <a:pt x="1616076" y="942976"/>
                  </a:lnTo>
                  <a:lnTo>
                    <a:pt x="1477963" y="942976"/>
                  </a:lnTo>
                  <a:close/>
                  <a:moveTo>
                    <a:pt x="609600" y="755651"/>
                  </a:moveTo>
                  <a:lnTo>
                    <a:pt x="749300" y="755651"/>
                  </a:lnTo>
                  <a:lnTo>
                    <a:pt x="749300" y="942976"/>
                  </a:lnTo>
                  <a:lnTo>
                    <a:pt x="609600" y="942976"/>
                  </a:lnTo>
                  <a:close/>
                  <a:moveTo>
                    <a:pt x="401638" y="755651"/>
                  </a:moveTo>
                  <a:lnTo>
                    <a:pt x="541338" y="755651"/>
                  </a:lnTo>
                  <a:lnTo>
                    <a:pt x="541338" y="942976"/>
                  </a:lnTo>
                  <a:lnTo>
                    <a:pt x="401638" y="942976"/>
                  </a:lnTo>
                  <a:close/>
                  <a:moveTo>
                    <a:pt x="193675" y="755651"/>
                  </a:moveTo>
                  <a:lnTo>
                    <a:pt x="333375" y="755651"/>
                  </a:lnTo>
                  <a:lnTo>
                    <a:pt x="333375" y="942976"/>
                  </a:lnTo>
                  <a:lnTo>
                    <a:pt x="193675" y="942976"/>
                  </a:lnTo>
                  <a:close/>
                  <a:moveTo>
                    <a:pt x="1893888" y="665163"/>
                  </a:moveTo>
                  <a:lnTo>
                    <a:pt x="2033588" y="665163"/>
                  </a:lnTo>
                  <a:lnTo>
                    <a:pt x="2033588" y="728663"/>
                  </a:lnTo>
                  <a:lnTo>
                    <a:pt x="1893888" y="728663"/>
                  </a:lnTo>
                  <a:close/>
                  <a:moveTo>
                    <a:pt x="1685925" y="665163"/>
                  </a:moveTo>
                  <a:lnTo>
                    <a:pt x="1825625" y="665163"/>
                  </a:lnTo>
                  <a:lnTo>
                    <a:pt x="1825625" y="728663"/>
                  </a:lnTo>
                  <a:lnTo>
                    <a:pt x="1685925" y="728663"/>
                  </a:lnTo>
                  <a:close/>
                  <a:moveTo>
                    <a:pt x="1477963" y="665163"/>
                  </a:moveTo>
                  <a:lnTo>
                    <a:pt x="1616076" y="665163"/>
                  </a:lnTo>
                  <a:lnTo>
                    <a:pt x="1616076" y="728663"/>
                  </a:lnTo>
                  <a:lnTo>
                    <a:pt x="1477963" y="728663"/>
                  </a:lnTo>
                  <a:close/>
                  <a:moveTo>
                    <a:pt x="609600" y="665163"/>
                  </a:moveTo>
                  <a:lnTo>
                    <a:pt x="749300" y="665163"/>
                  </a:lnTo>
                  <a:lnTo>
                    <a:pt x="749300" y="728663"/>
                  </a:lnTo>
                  <a:lnTo>
                    <a:pt x="609600" y="728663"/>
                  </a:lnTo>
                  <a:close/>
                  <a:moveTo>
                    <a:pt x="401638" y="665163"/>
                  </a:moveTo>
                  <a:lnTo>
                    <a:pt x="541338" y="665163"/>
                  </a:lnTo>
                  <a:lnTo>
                    <a:pt x="541338" y="728663"/>
                  </a:lnTo>
                  <a:lnTo>
                    <a:pt x="401638" y="728663"/>
                  </a:lnTo>
                  <a:close/>
                  <a:moveTo>
                    <a:pt x="193675" y="665163"/>
                  </a:moveTo>
                  <a:lnTo>
                    <a:pt x="333375" y="665163"/>
                  </a:lnTo>
                  <a:lnTo>
                    <a:pt x="333375" y="728663"/>
                  </a:lnTo>
                  <a:lnTo>
                    <a:pt x="193675" y="728663"/>
                  </a:lnTo>
                  <a:close/>
                  <a:moveTo>
                    <a:pt x="193675" y="304800"/>
                  </a:moveTo>
                  <a:lnTo>
                    <a:pt x="333375" y="304800"/>
                  </a:lnTo>
                  <a:lnTo>
                    <a:pt x="333375" y="395288"/>
                  </a:lnTo>
                  <a:lnTo>
                    <a:pt x="401638" y="395288"/>
                  </a:lnTo>
                  <a:lnTo>
                    <a:pt x="401638" y="304800"/>
                  </a:lnTo>
                  <a:lnTo>
                    <a:pt x="541338" y="304800"/>
                  </a:lnTo>
                  <a:lnTo>
                    <a:pt x="541338" y="395288"/>
                  </a:lnTo>
                  <a:lnTo>
                    <a:pt x="609600" y="395288"/>
                  </a:lnTo>
                  <a:lnTo>
                    <a:pt x="609600" y="304800"/>
                  </a:lnTo>
                  <a:lnTo>
                    <a:pt x="749300" y="304800"/>
                  </a:lnTo>
                  <a:lnTo>
                    <a:pt x="749300" y="395288"/>
                  </a:lnTo>
                  <a:lnTo>
                    <a:pt x="819150" y="395288"/>
                  </a:lnTo>
                  <a:lnTo>
                    <a:pt x="819150" y="304800"/>
                  </a:lnTo>
                  <a:lnTo>
                    <a:pt x="957263" y="304800"/>
                  </a:lnTo>
                  <a:lnTo>
                    <a:pt x="957263" y="395288"/>
                  </a:lnTo>
                  <a:lnTo>
                    <a:pt x="1027113" y="395288"/>
                  </a:lnTo>
                  <a:lnTo>
                    <a:pt x="1027113" y="304800"/>
                  </a:lnTo>
                  <a:lnTo>
                    <a:pt x="1165226" y="304800"/>
                  </a:lnTo>
                  <a:lnTo>
                    <a:pt x="1165226" y="395288"/>
                  </a:lnTo>
                  <a:lnTo>
                    <a:pt x="1235075" y="395288"/>
                  </a:lnTo>
                  <a:lnTo>
                    <a:pt x="1235075" y="304800"/>
                  </a:lnTo>
                  <a:lnTo>
                    <a:pt x="1373188" y="304800"/>
                  </a:lnTo>
                  <a:lnTo>
                    <a:pt x="1373188" y="395288"/>
                  </a:lnTo>
                  <a:lnTo>
                    <a:pt x="1443038" y="395288"/>
                  </a:lnTo>
                  <a:lnTo>
                    <a:pt x="1443038" y="304800"/>
                  </a:lnTo>
                  <a:lnTo>
                    <a:pt x="1582738" y="304800"/>
                  </a:lnTo>
                  <a:lnTo>
                    <a:pt x="1582738" y="395288"/>
                  </a:lnTo>
                  <a:lnTo>
                    <a:pt x="1651000" y="395288"/>
                  </a:lnTo>
                  <a:cubicBezTo>
                    <a:pt x="1651000" y="395288"/>
                    <a:pt x="1651000" y="395288"/>
                    <a:pt x="1651000" y="346869"/>
                  </a:cubicBezTo>
                  <a:lnTo>
                    <a:pt x="1651000" y="304964"/>
                  </a:lnTo>
                  <a:cubicBezTo>
                    <a:pt x="1651000" y="304964"/>
                    <a:pt x="1651000" y="304964"/>
                    <a:pt x="1790700" y="304964"/>
                  </a:cubicBezTo>
                  <a:cubicBezTo>
                    <a:pt x="1790700" y="304964"/>
                    <a:pt x="1790700" y="304964"/>
                    <a:pt x="1790700" y="395288"/>
                  </a:cubicBezTo>
                  <a:lnTo>
                    <a:pt x="1858963" y="395288"/>
                  </a:lnTo>
                  <a:cubicBezTo>
                    <a:pt x="1858963" y="395288"/>
                    <a:pt x="1858963" y="395288"/>
                    <a:pt x="1858963" y="311185"/>
                  </a:cubicBezTo>
                  <a:lnTo>
                    <a:pt x="1858963" y="305271"/>
                  </a:lnTo>
                  <a:cubicBezTo>
                    <a:pt x="1858963" y="305271"/>
                    <a:pt x="1858963" y="305271"/>
                    <a:pt x="1998663" y="305271"/>
                  </a:cubicBezTo>
                  <a:cubicBezTo>
                    <a:pt x="1998663" y="305271"/>
                    <a:pt x="1998663" y="305271"/>
                    <a:pt x="1998663" y="395288"/>
                  </a:cubicBezTo>
                  <a:lnTo>
                    <a:pt x="2206625" y="395288"/>
                  </a:lnTo>
                  <a:lnTo>
                    <a:pt x="2206625" y="547688"/>
                  </a:lnTo>
                  <a:lnTo>
                    <a:pt x="0" y="547688"/>
                  </a:lnTo>
                  <a:lnTo>
                    <a:pt x="0" y="395288"/>
                  </a:lnTo>
                  <a:lnTo>
                    <a:pt x="193675" y="395288"/>
                  </a:lnTo>
                  <a:close/>
                  <a:moveTo>
                    <a:pt x="1858963" y="90615"/>
                  </a:moveTo>
                  <a:cubicBezTo>
                    <a:pt x="1858963" y="90615"/>
                    <a:pt x="1858963" y="90615"/>
                    <a:pt x="1998663" y="90615"/>
                  </a:cubicBezTo>
                  <a:cubicBezTo>
                    <a:pt x="1998663" y="90615"/>
                    <a:pt x="1998663" y="90615"/>
                    <a:pt x="1998663" y="277574"/>
                  </a:cubicBezTo>
                  <a:cubicBezTo>
                    <a:pt x="1998663" y="277574"/>
                    <a:pt x="1998663" y="277574"/>
                    <a:pt x="1858963" y="277574"/>
                  </a:cubicBezTo>
                  <a:lnTo>
                    <a:pt x="1858963" y="249957"/>
                  </a:lnTo>
                  <a:cubicBezTo>
                    <a:pt x="1858963" y="213624"/>
                    <a:pt x="1858963" y="168209"/>
                    <a:pt x="1858963" y="111439"/>
                  </a:cubicBezTo>
                  <a:close/>
                  <a:moveTo>
                    <a:pt x="1443038" y="90488"/>
                  </a:moveTo>
                  <a:lnTo>
                    <a:pt x="1582738" y="90488"/>
                  </a:lnTo>
                  <a:lnTo>
                    <a:pt x="1582738" y="277813"/>
                  </a:lnTo>
                  <a:lnTo>
                    <a:pt x="1443038" y="277813"/>
                  </a:lnTo>
                  <a:close/>
                  <a:moveTo>
                    <a:pt x="1235075" y="90488"/>
                  </a:moveTo>
                  <a:lnTo>
                    <a:pt x="1373188" y="90488"/>
                  </a:lnTo>
                  <a:lnTo>
                    <a:pt x="1373188" y="277813"/>
                  </a:lnTo>
                  <a:lnTo>
                    <a:pt x="1235075" y="277813"/>
                  </a:lnTo>
                  <a:close/>
                  <a:moveTo>
                    <a:pt x="1027113" y="90488"/>
                  </a:moveTo>
                  <a:lnTo>
                    <a:pt x="1165226" y="90488"/>
                  </a:lnTo>
                  <a:lnTo>
                    <a:pt x="1165226" y="277813"/>
                  </a:lnTo>
                  <a:lnTo>
                    <a:pt x="1027113" y="277813"/>
                  </a:lnTo>
                  <a:close/>
                  <a:moveTo>
                    <a:pt x="819150" y="90488"/>
                  </a:moveTo>
                  <a:lnTo>
                    <a:pt x="957263" y="90488"/>
                  </a:lnTo>
                  <a:lnTo>
                    <a:pt x="957263" y="277813"/>
                  </a:lnTo>
                  <a:lnTo>
                    <a:pt x="819150" y="277813"/>
                  </a:lnTo>
                  <a:close/>
                  <a:moveTo>
                    <a:pt x="609600" y="90488"/>
                  </a:moveTo>
                  <a:lnTo>
                    <a:pt x="749300" y="90488"/>
                  </a:lnTo>
                  <a:lnTo>
                    <a:pt x="749300" y="277813"/>
                  </a:lnTo>
                  <a:lnTo>
                    <a:pt x="609600" y="277813"/>
                  </a:lnTo>
                  <a:close/>
                  <a:moveTo>
                    <a:pt x="401638" y="90488"/>
                  </a:moveTo>
                  <a:lnTo>
                    <a:pt x="541338" y="90488"/>
                  </a:lnTo>
                  <a:lnTo>
                    <a:pt x="541338" y="277813"/>
                  </a:lnTo>
                  <a:lnTo>
                    <a:pt x="401638" y="277813"/>
                  </a:lnTo>
                  <a:close/>
                  <a:moveTo>
                    <a:pt x="193675" y="90488"/>
                  </a:moveTo>
                  <a:lnTo>
                    <a:pt x="333375" y="90488"/>
                  </a:lnTo>
                  <a:lnTo>
                    <a:pt x="333375" y="277813"/>
                  </a:lnTo>
                  <a:lnTo>
                    <a:pt x="193675" y="277813"/>
                  </a:lnTo>
                  <a:close/>
                  <a:moveTo>
                    <a:pt x="1651000" y="89577"/>
                  </a:moveTo>
                  <a:cubicBezTo>
                    <a:pt x="1651000" y="89577"/>
                    <a:pt x="1651000" y="89577"/>
                    <a:pt x="1790700" y="89577"/>
                  </a:cubicBezTo>
                  <a:cubicBezTo>
                    <a:pt x="1790700" y="89577"/>
                    <a:pt x="1790700" y="89577"/>
                    <a:pt x="1790700" y="277172"/>
                  </a:cubicBezTo>
                  <a:cubicBezTo>
                    <a:pt x="1790700" y="277172"/>
                    <a:pt x="1790700" y="277172"/>
                    <a:pt x="1651000" y="277172"/>
                  </a:cubicBezTo>
                  <a:lnTo>
                    <a:pt x="1651000" y="231875"/>
                  </a:lnTo>
                  <a:cubicBezTo>
                    <a:pt x="1651000" y="204639"/>
                    <a:pt x="1651000" y="172864"/>
                    <a:pt x="1651000" y="135794"/>
                  </a:cubicBezTo>
                  <a:close/>
                  <a:moveTo>
                    <a:pt x="1858963" y="50800"/>
                  </a:moveTo>
                  <a:cubicBezTo>
                    <a:pt x="1876426" y="54262"/>
                    <a:pt x="1895634" y="57724"/>
                    <a:pt x="1913097" y="62918"/>
                  </a:cubicBezTo>
                  <a:cubicBezTo>
                    <a:pt x="1913097" y="62918"/>
                    <a:pt x="1913097" y="62918"/>
                    <a:pt x="1858963" y="62918"/>
                  </a:cubicBezTo>
                  <a:close/>
                  <a:moveTo>
                    <a:pt x="1651000" y="7938"/>
                  </a:moveTo>
                  <a:cubicBezTo>
                    <a:pt x="1698149" y="16623"/>
                    <a:pt x="1745298" y="25308"/>
                    <a:pt x="1790700" y="33993"/>
                  </a:cubicBezTo>
                  <a:cubicBezTo>
                    <a:pt x="1790700" y="33993"/>
                    <a:pt x="1790700" y="33993"/>
                    <a:pt x="1790700" y="61785"/>
                  </a:cubicBezTo>
                  <a:cubicBezTo>
                    <a:pt x="1790700" y="61785"/>
                    <a:pt x="1790700" y="61785"/>
                    <a:pt x="1651000" y="61785"/>
                  </a:cubicBezTo>
                  <a:close/>
                  <a:moveTo>
                    <a:pt x="1443038" y="0"/>
                  </a:moveTo>
                  <a:lnTo>
                    <a:pt x="1582738" y="0"/>
                  </a:lnTo>
                  <a:lnTo>
                    <a:pt x="1582738" y="61913"/>
                  </a:lnTo>
                  <a:lnTo>
                    <a:pt x="1443038" y="61913"/>
                  </a:lnTo>
                  <a:close/>
                  <a:moveTo>
                    <a:pt x="1235075" y="0"/>
                  </a:moveTo>
                  <a:lnTo>
                    <a:pt x="1373188" y="0"/>
                  </a:lnTo>
                  <a:lnTo>
                    <a:pt x="1373188" y="61913"/>
                  </a:lnTo>
                  <a:lnTo>
                    <a:pt x="1235075" y="61913"/>
                  </a:lnTo>
                  <a:close/>
                  <a:moveTo>
                    <a:pt x="1027113" y="0"/>
                  </a:moveTo>
                  <a:lnTo>
                    <a:pt x="1165226" y="0"/>
                  </a:lnTo>
                  <a:lnTo>
                    <a:pt x="1165226" y="61913"/>
                  </a:lnTo>
                  <a:lnTo>
                    <a:pt x="1027113" y="61913"/>
                  </a:lnTo>
                  <a:close/>
                  <a:moveTo>
                    <a:pt x="819150" y="0"/>
                  </a:moveTo>
                  <a:lnTo>
                    <a:pt x="957263" y="0"/>
                  </a:lnTo>
                  <a:lnTo>
                    <a:pt x="957263" y="61913"/>
                  </a:lnTo>
                  <a:lnTo>
                    <a:pt x="819150" y="61913"/>
                  </a:lnTo>
                  <a:close/>
                  <a:moveTo>
                    <a:pt x="609600" y="0"/>
                  </a:moveTo>
                  <a:lnTo>
                    <a:pt x="749300" y="0"/>
                  </a:lnTo>
                  <a:lnTo>
                    <a:pt x="749300" y="61913"/>
                  </a:lnTo>
                  <a:lnTo>
                    <a:pt x="609600" y="61913"/>
                  </a:lnTo>
                  <a:close/>
                  <a:moveTo>
                    <a:pt x="401638" y="0"/>
                  </a:moveTo>
                  <a:lnTo>
                    <a:pt x="541338" y="0"/>
                  </a:lnTo>
                  <a:lnTo>
                    <a:pt x="541338" y="61913"/>
                  </a:lnTo>
                  <a:lnTo>
                    <a:pt x="401638" y="61913"/>
                  </a:lnTo>
                  <a:close/>
                  <a:moveTo>
                    <a:pt x="193675" y="0"/>
                  </a:moveTo>
                  <a:lnTo>
                    <a:pt x="333375" y="0"/>
                  </a:lnTo>
                  <a:lnTo>
                    <a:pt x="333375" y="61913"/>
                  </a:lnTo>
                  <a:lnTo>
                    <a:pt x="193675" y="61913"/>
                  </a:lnTo>
                  <a:close/>
                </a:path>
              </a:pathLst>
            </a:custGeom>
            <a:solidFill>
              <a:srgbClr val="E5F4F3"/>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34" name="íṧḻíḋé"/>
            <p:cNvSpPr/>
            <p:nvPr/>
          </p:nvSpPr>
          <p:spPr bwMode="auto">
            <a:xfrm>
              <a:off x="5753101" y="1463675"/>
              <a:ext cx="1839913" cy="1581151"/>
            </a:xfrm>
            <a:custGeom>
              <a:avLst/>
              <a:gdLst>
                <a:gd name="connsiteX0" fmla="*/ 833438 w 1839913"/>
                <a:gd name="connsiteY0" fmla="*/ 1560513 h 1581151"/>
                <a:gd name="connsiteX1" fmla="*/ 971551 w 1839913"/>
                <a:gd name="connsiteY1" fmla="*/ 1560513 h 1581151"/>
                <a:gd name="connsiteX2" fmla="*/ 971551 w 1839913"/>
                <a:gd name="connsiteY2" fmla="*/ 1566863 h 1581151"/>
                <a:gd name="connsiteX3" fmla="*/ 833438 w 1839913"/>
                <a:gd name="connsiteY3" fmla="*/ 1570038 h 1581151"/>
                <a:gd name="connsiteX4" fmla="*/ 625475 w 1839913"/>
                <a:gd name="connsiteY4" fmla="*/ 1560513 h 1581151"/>
                <a:gd name="connsiteX5" fmla="*/ 763588 w 1839913"/>
                <a:gd name="connsiteY5" fmla="*/ 1560513 h 1581151"/>
                <a:gd name="connsiteX6" fmla="*/ 763588 w 1839913"/>
                <a:gd name="connsiteY6" fmla="*/ 1570038 h 1581151"/>
                <a:gd name="connsiteX7" fmla="*/ 625475 w 1839913"/>
                <a:gd name="connsiteY7" fmla="*/ 1573213 h 1581151"/>
                <a:gd name="connsiteX8" fmla="*/ 415925 w 1839913"/>
                <a:gd name="connsiteY8" fmla="*/ 1560513 h 1581151"/>
                <a:gd name="connsiteX9" fmla="*/ 555625 w 1839913"/>
                <a:gd name="connsiteY9" fmla="*/ 1560513 h 1581151"/>
                <a:gd name="connsiteX10" fmla="*/ 555625 w 1839913"/>
                <a:gd name="connsiteY10" fmla="*/ 1573214 h 1581151"/>
                <a:gd name="connsiteX11" fmla="*/ 415925 w 1839913"/>
                <a:gd name="connsiteY11" fmla="*/ 1574801 h 1581151"/>
                <a:gd name="connsiteX12" fmla="*/ 207963 w 1839913"/>
                <a:gd name="connsiteY12" fmla="*/ 1560513 h 1581151"/>
                <a:gd name="connsiteX13" fmla="*/ 347663 w 1839913"/>
                <a:gd name="connsiteY13" fmla="*/ 1560513 h 1581151"/>
                <a:gd name="connsiteX14" fmla="*/ 347663 w 1839913"/>
                <a:gd name="connsiteY14" fmla="*/ 1576389 h 1581151"/>
                <a:gd name="connsiteX15" fmla="*/ 207963 w 1839913"/>
                <a:gd name="connsiteY15" fmla="*/ 1577976 h 1581151"/>
                <a:gd name="connsiteX16" fmla="*/ 0 w 1839913"/>
                <a:gd name="connsiteY16" fmla="*/ 1560513 h 1581151"/>
                <a:gd name="connsiteX17" fmla="*/ 139700 w 1839913"/>
                <a:gd name="connsiteY17" fmla="*/ 1560513 h 1581151"/>
                <a:gd name="connsiteX18" fmla="*/ 139700 w 1839913"/>
                <a:gd name="connsiteY18" fmla="*/ 1579564 h 1581151"/>
                <a:gd name="connsiteX19" fmla="*/ 0 w 1839913"/>
                <a:gd name="connsiteY19" fmla="*/ 1581151 h 1581151"/>
                <a:gd name="connsiteX20" fmla="*/ 1430338 w 1839913"/>
                <a:gd name="connsiteY20" fmla="*/ 1520826 h 1581151"/>
                <a:gd name="connsiteX21" fmla="*/ 1443038 w 1839913"/>
                <a:gd name="connsiteY21" fmla="*/ 1544639 h 1581151"/>
                <a:gd name="connsiteX22" fmla="*/ 1414463 w 1839913"/>
                <a:gd name="connsiteY22" fmla="*/ 1560514 h 1581151"/>
                <a:gd name="connsiteX23" fmla="*/ 1349375 w 1839913"/>
                <a:gd name="connsiteY23" fmla="*/ 1560514 h 1581151"/>
                <a:gd name="connsiteX24" fmla="*/ 1041400 w 1839913"/>
                <a:gd name="connsiteY24" fmla="*/ 1346201 h 1581151"/>
                <a:gd name="connsiteX25" fmla="*/ 1179513 w 1839913"/>
                <a:gd name="connsiteY25" fmla="*/ 1346201 h 1581151"/>
                <a:gd name="connsiteX26" fmla="*/ 1179513 w 1839913"/>
                <a:gd name="connsiteY26" fmla="*/ 1373189 h 1581151"/>
                <a:gd name="connsiteX27" fmla="*/ 1041400 w 1839913"/>
                <a:gd name="connsiteY27" fmla="*/ 1373189 h 1581151"/>
                <a:gd name="connsiteX28" fmla="*/ 833438 w 1839913"/>
                <a:gd name="connsiteY28" fmla="*/ 1346201 h 1581151"/>
                <a:gd name="connsiteX29" fmla="*/ 971551 w 1839913"/>
                <a:gd name="connsiteY29" fmla="*/ 1346201 h 1581151"/>
                <a:gd name="connsiteX30" fmla="*/ 971551 w 1839913"/>
                <a:gd name="connsiteY30" fmla="*/ 1373189 h 1581151"/>
                <a:gd name="connsiteX31" fmla="*/ 833438 w 1839913"/>
                <a:gd name="connsiteY31" fmla="*/ 1373189 h 1581151"/>
                <a:gd name="connsiteX32" fmla="*/ 625475 w 1839913"/>
                <a:gd name="connsiteY32" fmla="*/ 1346201 h 1581151"/>
                <a:gd name="connsiteX33" fmla="*/ 763588 w 1839913"/>
                <a:gd name="connsiteY33" fmla="*/ 1346201 h 1581151"/>
                <a:gd name="connsiteX34" fmla="*/ 763588 w 1839913"/>
                <a:gd name="connsiteY34" fmla="*/ 1373189 h 1581151"/>
                <a:gd name="connsiteX35" fmla="*/ 625475 w 1839913"/>
                <a:gd name="connsiteY35" fmla="*/ 1373189 h 1581151"/>
                <a:gd name="connsiteX36" fmla="*/ 415925 w 1839913"/>
                <a:gd name="connsiteY36" fmla="*/ 1346201 h 1581151"/>
                <a:gd name="connsiteX37" fmla="*/ 555625 w 1839913"/>
                <a:gd name="connsiteY37" fmla="*/ 1346201 h 1581151"/>
                <a:gd name="connsiteX38" fmla="*/ 555625 w 1839913"/>
                <a:gd name="connsiteY38" fmla="*/ 1373189 h 1581151"/>
                <a:gd name="connsiteX39" fmla="*/ 415925 w 1839913"/>
                <a:gd name="connsiteY39" fmla="*/ 1373189 h 1581151"/>
                <a:gd name="connsiteX40" fmla="*/ 207963 w 1839913"/>
                <a:gd name="connsiteY40" fmla="*/ 1346201 h 1581151"/>
                <a:gd name="connsiteX41" fmla="*/ 347663 w 1839913"/>
                <a:gd name="connsiteY41" fmla="*/ 1346201 h 1581151"/>
                <a:gd name="connsiteX42" fmla="*/ 347663 w 1839913"/>
                <a:gd name="connsiteY42" fmla="*/ 1373189 h 1581151"/>
                <a:gd name="connsiteX43" fmla="*/ 207963 w 1839913"/>
                <a:gd name="connsiteY43" fmla="*/ 1373189 h 1581151"/>
                <a:gd name="connsiteX44" fmla="*/ 0 w 1839913"/>
                <a:gd name="connsiteY44" fmla="*/ 1346201 h 1581151"/>
                <a:gd name="connsiteX45" fmla="*/ 139700 w 1839913"/>
                <a:gd name="connsiteY45" fmla="*/ 1346201 h 1581151"/>
                <a:gd name="connsiteX46" fmla="*/ 139700 w 1839913"/>
                <a:gd name="connsiteY46" fmla="*/ 1373189 h 1581151"/>
                <a:gd name="connsiteX47" fmla="*/ 0 w 1839913"/>
                <a:gd name="connsiteY47" fmla="*/ 1373189 h 1581151"/>
                <a:gd name="connsiteX48" fmla="*/ 1335088 w 1839913"/>
                <a:gd name="connsiteY48" fmla="*/ 1328738 h 1581151"/>
                <a:gd name="connsiteX49" fmla="*/ 1346200 w 1839913"/>
                <a:gd name="connsiteY49" fmla="*/ 1352551 h 1581151"/>
                <a:gd name="connsiteX50" fmla="*/ 1223963 w 1839913"/>
                <a:gd name="connsiteY50" fmla="*/ 1414463 h 1581151"/>
                <a:gd name="connsiteX51" fmla="*/ 1209675 w 1839913"/>
                <a:gd name="connsiteY51" fmla="*/ 1390651 h 1581151"/>
                <a:gd name="connsiteX52" fmla="*/ 1700213 w 1839913"/>
                <a:gd name="connsiteY52" fmla="*/ 992188 h 1581151"/>
                <a:gd name="connsiteX53" fmla="*/ 1839913 w 1839913"/>
                <a:gd name="connsiteY53" fmla="*/ 992188 h 1581151"/>
                <a:gd name="connsiteX54" fmla="*/ 1839913 w 1839913"/>
                <a:gd name="connsiteY54" fmla="*/ 998538 h 1581151"/>
                <a:gd name="connsiteX55" fmla="*/ 1700213 w 1839913"/>
                <a:gd name="connsiteY55" fmla="*/ 998538 h 1581151"/>
                <a:gd name="connsiteX56" fmla="*/ 1492250 w 1839913"/>
                <a:gd name="connsiteY56" fmla="*/ 992188 h 1581151"/>
                <a:gd name="connsiteX57" fmla="*/ 1631950 w 1839913"/>
                <a:gd name="connsiteY57" fmla="*/ 992188 h 1581151"/>
                <a:gd name="connsiteX58" fmla="*/ 1631950 w 1839913"/>
                <a:gd name="connsiteY58" fmla="*/ 998538 h 1581151"/>
                <a:gd name="connsiteX59" fmla="*/ 1492250 w 1839913"/>
                <a:gd name="connsiteY59" fmla="*/ 998538 h 1581151"/>
                <a:gd name="connsiteX60" fmla="*/ 1284288 w 1839913"/>
                <a:gd name="connsiteY60" fmla="*/ 992188 h 1581151"/>
                <a:gd name="connsiteX61" fmla="*/ 1422401 w 1839913"/>
                <a:gd name="connsiteY61" fmla="*/ 992188 h 1581151"/>
                <a:gd name="connsiteX62" fmla="*/ 1422401 w 1839913"/>
                <a:gd name="connsiteY62" fmla="*/ 998538 h 1581151"/>
                <a:gd name="connsiteX63" fmla="*/ 1284288 w 1839913"/>
                <a:gd name="connsiteY63" fmla="*/ 998538 h 1581151"/>
                <a:gd name="connsiteX64" fmla="*/ 415925 w 1839913"/>
                <a:gd name="connsiteY64" fmla="*/ 992188 h 1581151"/>
                <a:gd name="connsiteX65" fmla="*/ 555625 w 1839913"/>
                <a:gd name="connsiteY65" fmla="*/ 992188 h 1581151"/>
                <a:gd name="connsiteX66" fmla="*/ 555625 w 1839913"/>
                <a:gd name="connsiteY66" fmla="*/ 998538 h 1581151"/>
                <a:gd name="connsiteX67" fmla="*/ 415925 w 1839913"/>
                <a:gd name="connsiteY67" fmla="*/ 998538 h 1581151"/>
                <a:gd name="connsiteX68" fmla="*/ 207963 w 1839913"/>
                <a:gd name="connsiteY68" fmla="*/ 992188 h 1581151"/>
                <a:gd name="connsiteX69" fmla="*/ 347663 w 1839913"/>
                <a:gd name="connsiteY69" fmla="*/ 992188 h 1581151"/>
                <a:gd name="connsiteX70" fmla="*/ 347663 w 1839913"/>
                <a:gd name="connsiteY70" fmla="*/ 998538 h 1581151"/>
                <a:gd name="connsiteX71" fmla="*/ 207963 w 1839913"/>
                <a:gd name="connsiteY71" fmla="*/ 998538 h 1581151"/>
                <a:gd name="connsiteX72" fmla="*/ 0 w 1839913"/>
                <a:gd name="connsiteY72" fmla="*/ 992188 h 1581151"/>
                <a:gd name="connsiteX73" fmla="*/ 139700 w 1839913"/>
                <a:gd name="connsiteY73" fmla="*/ 992188 h 1581151"/>
                <a:gd name="connsiteX74" fmla="*/ 139700 w 1839913"/>
                <a:gd name="connsiteY74" fmla="*/ 998538 h 1581151"/>
                <a:gd name="connsiteX75" fmla="*/ 0 w 1839913"/>
                <a:gd name="connsiteY75" fmla="*/ 998538 h 1581151"/>
                <a:gd name="connsiteX76" fmla="*/ 1700213 w 1839913"/>
                <a:gd name="connsiteY76" fmla="*/ 881063 h 1581151"/>
                <a:gd name="connsiteX77" fmla="*/ 1839913 w 1839913"/>
                <a:gd name="connsiteY77" fmla="*/ 881063 h 1581151"/>
                <a:gd name="connsiteX78" fmla="*/ 1839913 w 1839913"/>
                <a:gd name="connsiteY78" fmla="*/ 909638 h 1581151"/>
                <a:gd name="connsiteX79" fmla="*/ 1700213 w 1839913"/>
                <a:gd name="connsiteY79" fmla="*/ 909638 h 1581151"/>
                <a:gd name="connsiteX80" fmla="*/ 1492250 w 1839913"/>
                <a:gd name="connsiteY80" fmla="*/ 881063 h 1581151"/>
                <a:gd name="connsiteX81" fmla="*/ 1631950 w 1839913"/>
                <a:gd name="connsiteY81" fmla="*/ 881063 h 1581151"/>
                <a:gd name="connsiteX82" fmla="*/ 1631950 w 1839913"/>
                <a:gd name="connsiteY82" fmla="*/ 909638 h 1581151"/>
                <a:gd name="connsiteX83" fmla="*/ 1492250 w 1839913"/>
                <a:gd name="connsiteY83" fmla="*/ 909638 h 1581151"/>
                <a:gd name="connsiteX84" fmla="*/ 1284288 w 1839913"/>
                <a:gd name="connsiteY84" fmla="*/ 881063 h 1581151"/>
                <a:gd name="connsiteX85" fmla="*/ 1422401 w 1839913"/>
                <a:gd name="connsiteY85" fmla="*/ 881063 h 1581151"/>
                <a:gd name="connsiteX86" fmla="*/ 1422401 w 1839913"/>
                <a:gd name="connsiteY86" fmla="*/ 909638 h 1581151"/>
                <a:gd name="connsiteX87" fmla="*/ 1284288 w 1839913"/>
                <a:gd name="connsiteY87" fmla="*/ 909638 h 1581151"/>
                <a:gd name="connsiteX88" fmla="*/ 415925 w 1839913"/>
                <a:gd name="connsiteY88" fmla="*/ 881063 h 1581151"/>
                <a:gd name="connsiteX89" fmla="*/ 555625 w 1839913"/>
                <a:gd name="connsiteY89" fmla="*/ 881063 h 1581151"/>
                <a:gd name="connsiteX90" fmla="*/ 555625 w 1839913"/>
                <a:gd name="connsiteY90" fmla="*/ 909638 h 1581151"/>
                <a:gd name="connsiteX91" fmla="*/ 415925 w 1839913"/>
                <a:gd name="connsiteY91" fmla="*/ 909638 h 1581151"/>
                <a:gd name="connsiteX92" fmla="*/ 207963 w 1839913"/>
                <a:gd name="connsiteY92" fmla="*/ 881063 h 1581151"/>
                <a:gd name="connsiteX93" fmla="*/ 347663 w 1839913"/>
                <a:gd name="connsiteY93" fmla="*/ 881063 h 1581151"/>
                <a:gd name="connsiteX94" fmla="*/ 347663 w 1839913"/>
                <a:gd name="connsiteY94" fmla="*/ 909638 h 1581151"/>
                <a:gd name="connsiteX95" fmla="*/ 207963 w 1839913"/>
                <a:gd name="connsiteY95" fmla="*/ 909638 h 1581151"/>
                <a:gd name="connsiteX96" fmla="*/ 0 w 1839913"/>
                <a:gd name="connsiteY96" fmla="*/ 881063 h 1581151"/>
                <a:gd name="connsiteX97" fmla="*/ 139700 w 1839913"/>
                <a:gd name="connsiteY97" fmla="*/ 881063 h 1581151"/>
                <a:gd name="connsiteX98" fmla="*/ 139700 w 1839913"/>
                <a:gd name="connsiteY98" fmla="*/ 909638 h 1581151"/>
                <a:gd name="connsiteX99" fmla="*/ 0 w 1839913"/>
                <a:gd name="connsiteY99" fmla="*/ 909638 h 1581151"/>
                <a:gd name="connsiteX100" fmla="*/ 1700213 w 1839913"/>
                <a:gd name="connsiteY100" fmla="*/ 666751 h 1581151"/>
                <a:gd name="connsiteX101" fmla="*/ 1839913 w 1839913"/>
                <a:gd name="connsiteY101" fmla="*/ 666751 h 1581151"/>
                <a:gd name="connsiteX102" fmla="*/ 1839913 w 1839913"/>
                <a:gd name="connsiteY102" fmla="*/ 693739 h 1581151"/>
                <a:gd name="connsiteX103" fmla="*/ 1700213 w 1839913"/>
                <a:gd name="connsiteY103" fmla="*/ 693739 h 1581151"/>
                <a:gd name="connsiteX104" fmla="*/ 1492250 w 1839913"/>
                <a:gd name="connsiteY104" fmla="*/ 666751 h 1581151"/>
                <a:gd name="connsiteX105" fmla="*/ 1631950 w 1839913"/>
                <a:gd name="connsiteY105" fmla="*/ 666751 h 1581151"/>
                <a:gd name="connsiteX106" fmla="*/ 1631950 w 1839913"/>
                <a:gd name="connsiteY106" fmla="*/ 693739 h 1581151"/>
                <a:gd name="connsiteX107" fmla="*/ 1492250 w 1839913"/>
                <a:gd name="connsiteY107" fmla="*/ 693739 h 1581151"/>
                <a:gd name="connsiteX108" fmla="*/ 1284288 w 1839913"/>
                <a:gd name="connsiteY108" fmla="*/ 666751 h 1581151"/>
                <a:gd name="connsiteX109" fmla="*/ 1422401 w 1839913"/>
                <a:gd name="connsiteY109" fmla="*/ 666751 h 1581151"/>
                <a:gd name="connsiteX110" fmla="*/ 1422401 w 1839913"/>
                <a:gd name="connsiteY110" fmla="*/ 693739 h 1581151"/>
                <a:gd name="connsiteX111" fmla="*/ 1284288 w 1839913"/>
                <a:gd name="connsiteY111" fmla="*/ 693739 h 1581151"/>
                <a:gd name="connsiteX112" fmla="*/ 415925 w 1839913"/>
                <a:gd name="connsiteY112" fmla="*/ 666751 h 1581151"/>
                <a:gd name="connsiteX113" fmla="*/ 555625 w 1839913"/>
                <a:gd name="connsiteY113" fmla="*/ 666751 h 1581151"/>
                <a:gd name="connsiteX114" fmla="*/ 555625 w 1839913"/>
                <a:gd name="connsiteY114" fmla="*/ 693739 h 1581151"/>
                <a:gd name="connsiteX115" fmla="*/ 415925 w 1839913"/>
                <a:gd name="connsiteY115" fmla="*/ 693739 h 1581151"/>
                <a:gd name="connsiteX116" fmla="*/ 207963 w 1839913"/>
                <a:gd name="connsiteY116" fmla="*/ 666751 h 1581151"/>
                <a:gd name="connsiteX117" fmla="*/ 347663 w 1839913"/>
                <a:gd name="connsiteY117" fmla="*/ 666751 h 1581151"/>
                <a:gd name="connsiteX118" fmla="*/ 347663 w 1839913"/>
                <a:gd name="connsiteY118" fmla="*/ 693739 h 1581151"/>
                <a:gd name="connsiteX119" fmla="*/ 207963 w 1839913"/>
                <a:gd name="connsiteY119" fmla="*/ 693739 h 1581151"/>
                <a:gd name="connsiteX120" fmla="*/ 0 w 1839913"/>
                <a:gd name="connsiteY120" fmla="*/ 666751 h 1581151"/>
                <a:gd name="connsiteX121" fmla="*/ 139700 w 1839913"/>
                <a:gd name="connsiteY121" fmla="*/ 666751 h 1581151"/>
                <a:gd name="connsiteX122" fmla="*/ 139700 w 1839913"/>
                <a:gd name="connsiteY122" fmla="*/ 693739 h 1581151"/>
                <a:gd name="connsiteX123" fmla="*/ 0 w 1839913"/>
                <a:gd name="connsiteY123" fmla="*/ 693739 h 1581151"/>
                <a:gd name="connsiteX124" fmla="*/ 1665288 w 1839913"/>
                <a:gd name="connsiteY124" fmla="*/ 215900 h 1581151"/>
                <a:gd name="connsiteX125" fmla="*/ 1804988 w 1839913"/>
                <a:gd name="connsiteY125" fmla="*/ 215900 h 1581151"/>
                <a:gd name="connsiteX126" fmla="*/ 1804988 w 1839913"/>
                <a:gd name="connsiteY126" fmla="*/ 242888 h 1581151"/>
                <a:gd name="connsiteX127" fmla="*/ 1665288 w 1839913"/>
                <a:gd name="connsiteY127" fmla="*/ 242888 h 1581151"/>
                <a:gd name="connsiteX128" fmla="*/ 1457325 w 1839913"/>
                <a:gd name="connsiteY128" fmla="*/ 215900 h 1581151"/>
                <a:gd name="connsiteX129" fmla="*/ 1597025 w 1839913"/>
                <a:gd name="connsiteY129" fmla="*/ 215900 h 1581151"/>
                <a:gd name="connsiteX130" fmla="*/ 1597025 w 1839913"/>
                <a:gd name="connsiteY130" fmla="*/ 242888 h 1581151"/>
                <a:gd name="connsiteX131" fmla="*/ 1457325 w 1839913"/>
                <a:gd name="connsiteY131" fmla="*/ 242888 h 1581151"/>
                <a:gd name="connsiteX132" fmla="*/ 1249363 w 1839913"/>
                <a:gd name="connsiteY132" fmla="*/ 215900 h 1581151"/>
                <a:gd name="connsiteX133" fmla="*/ 1389063 w 1839913"/>
                <a:gd name="connsiteY133" fmla="*/ 215900 h 1581151"/>
                <a:gd name="connsiteX134" fmla="*/ 1389063 w 1839913"/>
                <a:gd name="connsiteY134" fmla="*/ 242888 h 1581151"/>
                <a:gd name="connsiteX135" fmla="*/ 1249363 w 1839913"/>
                <a:gd name="connsiteY135" fmla="*/ 242888 h 1581151"/>
                <a:gd name="connsiteX136" fmla="*/ 1041400 w 1839913"/>
                <a:gd name="connsiteY136" fmla="*/ 215900 h 1581151"/>
                <a:gd name="connsiteX137" fmla="*/ 1179513 w 1839913"/>
                <a:gd name="connsiteY137" fmla="*/ 215900 h 1581151"/>
                <a:gd name="connsiteX138" fmla="*/ 1179513 w 1839913"/>
                <a:gd name="connsiteY138" fmla="*/ 242888 h 1581151"/>
                <a:gd name="connsiteX139" fmla="*/ 1041400 w 1839913"/>
                <a:gd name="connsiteY139" fmla="*/ 242888 h 1581151"/>
                <a:gd name="connsiteX140" fmla="*/ 833438 w 1839913"/>
                <a:gd name="connsiteY140" fmla="*/ 215900 h 1581151"/>
                <a:gd name="connsiteX141" fmla="*/ 971551 w 1839913"/>
                <a:gd name="connsiteY141" fmla="*/ 215900 h 1581151"/>
                <a:gd name="connsiteX142" fmla="*/ 971551 w 1839913"/>
                <a:gd name="connsiteY142" fmla="*/ 242888 h 1581151"/>
                <a:gd name="connsiteX143" fmla="*/ 833438 w 1839913"/>
                <a:gd name="connsiteY143" fmla="*/ 242888 h 1581151"/>
                <a:gd name="connsiteX144" fmla="*/ 625475 w 1839913"/>
                <a:gd name="connsiteY144" fmla="*/ 215900 h 1581151"/>
                <a:gd name="connsiteX145" fmla="*/ 763588 w 1839913"/>
                <a:gd name="connsiteY145" fmla="*/ 215900 h 1581151"/>
                <a:gd name="connsiteX146" fmla="*/ 763588 w 1839913"/>
                <a:gd name="connsiteY146" fmla="*/ 242888 h 1581151"/>
                <a:gd name="connsiteX147" fmla="*/ 625475 w 1839913"/>
                <a:gd name="connsiteY147" fmla="*/ 242888 h 1581151"/>
                <a:gd name="connsiteX148" fmla="*/ 415925 w 1839913"/>
                <a:gd name="connsiteY148" fmla="*/ 215900 h 1581151"/>
                <a:gd name="connsiteX149" fmla="*/ 555625 w 1839913"/>
                <a:gd name="connsiteY149" fmla="*/ 215900 h 1581151"/>
                <a:gd name="connsiteX150" fmla="*/ 555625 w 1839913"/>
                <a:gd name="connsiteY150" fmla="*/ 242888 h 1581151"/>
                <a:gd name="connsiteX151" fmla="*/ 415925 w 1839913"/>
                <a:gd name="connsiteY151" fmla="*/ 242888 h 1581151"/>
                <a:gd name="connsiteX152" fmla="*/ 207963 w 1839913"/>
                <a:gd name="connsiteY152" fmla="*/ 215900 h 1581151"/>
                <a:gd name="connsiteX153" fmla="*/ 347663 w 1839913"/>
                <a:gd name="connsiteY153" fmla="*/ 215900 h 1581151"/>
                <a:gd name="connsiteX154" fmla="*/ 347663 w 1839913"/>
                <a:gd name="connsiteY154" fmla="*/ 242888 h 1581151"/>
                <a:gd name="connsiteX155" fmla="*/ 207963 w 1839913"/>
                <a:gd name="connsiteY155" fmla="*/ 242888 h 1581151"/>
                <a:gd name="connsiteX156" fmla="*/ 0 w 1839913"/>
                <a:gd name="connsiteY156" fmla="*/ 215900 h 1581151"/>
                <a:gd name="connsiteX157" fmla="*/ 139700 w 1839913"/>
                <a:gd name="connsiteY157" fmla="*/ 215900 h 1581151"/>
                <a:gd name="connsiteX158" fmla="*/ 139700 w 1839913"/>
                <a:gd name="connsiteY158" fmla="*/ 242888 h 1581151"/>
                <a:gd name="connsiteX159" fmla="*/ 0 w 1839913"/>
                <a:gd name="connsiteY159" fmla="*/ 242888 h 1581151"/>
                <a:gd name="connsiteX160" fmla="*/ 1665288 w 1839913"/>
                <a:gd name="connsiteY160" fmla="*/ 0 h 1581151"/>
                <a:gd name="connsiteX161" fmla="*/ 1719422 w 1839913"/>
                <a:gd name="connsiteY161" fmla="*/ 0 h 1581151"/>
                <a:gd name="connsiteX162" fmla="*/ 1803242 w 1839913"/>
                <a:gd name="connsiteY162" fmla="*/ 21431 h 1581151"/>
                <a:gd name="connsiteX163" fmla="*/ 1804988 w 1839913"/>
                <a:gd name="connsiteY163" fmla="*/ 21431 h 1581151"/>
                <a:gd name="connsiteX164" fmla="*/ 1804988 w 1839913"/>
                <a:gd name="connsiteY164" fmla="*/ 28575 h 1581151"/>
                <a:gd name="connsiteX165" fmla="*/ 1665288 w 1839913"/>
                <a:gd name="connsiteY165" fmla="*/ 28575 h 1581151"/>
                <a:gd name="connsiteX166" fmla="*/ 1665288 w 1839913"/>
                <a:gd name="connsiteY166" fmla="*/ 0 h 1581151"/>
                <a:gd name="connsiteX167" fmla="*/ 1457325 w 1839913"/>
                <a:gd name="connsiteY167" fmla="*/ 0 h 1581151"/>
                <a:gd name="connsiteX168" fmla="*/ 1597025 w 1839913"/>
                <a:gd name="connsiteY168" fmla="*/ 0 h 1581151"/>
                <a:gd name="connsiteX169" fmla="*/ 1597025 w 1839913"/>
                <a:gd name="connsiteY169" fmla="*/ 28575 h 1581151"/>
                <a:gd name="connsiteX170" fmla="*/ 1457325 w 1839913"/>
                <a:gd name="connsiteY170" fmla="*/ 28575 h 1581151"/>
                <a:gd name="connsiteX171" fmla="*/ 1249363 w 1839913"/>
                <a:gd name="connsiteY171" fmla="*/ 0 h 1581151"/>
                <a:gd name="connsiteX172" fmla="*/ 1389063 w 1839913"/>
                <a:gd name="connsiteY172" fmla="*/ 0 h 1581151"/>
                <a:gd name="connsiteX173" fmla="*/ 1389063 w 1839913"/>
                <a:gd name="connsiteY173" fmla="*/ 28575 h 1581151"/>
                <a:gd name="connsiteX174" fmla="*/ 1249363 w 1839913"/>
                <a:gd name="connsiteY174" fmla="*/ 28575 h 1581151"/>
                <a:gd name="connsiteX175" fmla="*/ 1041400 w 1839913"/>
                <a:gd name="connsiteY175" fmla="*/ 0 h 1581151"/>
                <a:gd name="connsiteX176" fmla="*/ 1179513 w 1839913"/>
                <a:gd name="connsiteY176" fmla="*/ 0 h 1581151"/>
                <a:gd name="connsiteX177" fmla="*/ 1179513 w 1839913"/>
                <a:gd name="connsiteY177" fmla="*/ 28575 h 1581151"/>
                <a:gd name="connsiteX178" fmla="*/ 1041400 w 1839913"/>
                <a:gd name="connsiteY178" fmla="*/ 28575 h 1581151"/>
                <a:gd name="connsiteX179" fmla="*/ 833438 w 1839913"/>
                <a:gd name="connsiteY179" fmla="*/ 0 h 1581151"/>
                <a:gd name="connsiteX180" fmla="*/ 971551 w 1839913"/>
                <a:gd name="connsiteY180" fmla="*/ 0 h 1581151"/>
                <a:gd name="connsiteX181" fmla="*/ 971551 w 1839913"/>
                <a:gd name="connsiteY181" fmla="*/ 28575 h 1581151"/>
                <a:gd name="connsiteX182" fmla="*/ 833438 w 1839913"/>
                <a:gd name="connsiteY182" fmla="*/ 28575 h 1581151"/>
                <a:gd name="connsiteX183" fmla="*/ 625475 w 1839913"/>
                <a:gd name="connsiteY183" fmla="*/ 0 h 1581151"/>
                <a:gd name="connsiteX184" fmla="*/ 763588 w 1839913"/>
                <a:gd name="connsiteY184" fmla="*/ 0 h 1581151"/>
                <a:gd name="connsiteX185" fmla="*/ 763588 w 1839913"/>
                <a:gd name="connsiteY185" fmla="*/ 28575 h 1581151"/>
                <a:gd name="connsiteX186" fmla="*/ 625475 w 1839913"/>
                <a:gd name="connsiteY186" fmla="*/ 28575 h 1581151"/>
                <a:gd name="connsiteX187" fmla="*/ 415925 w 1839913"/>
                <a:gd name="connsiteY187" fmla="*/ 0 h 1581151"/>
                <a:gd name="connsiteX188" fmla="*/ 555625 w 1839913"/>
                <a:gd name="connsiteY188" fmla="*/ 0 h 1581151"/>
                <a:gd name="connsiteX189" fmla="*/ 555625 w 1839913"/>
                <a:gd name="connsiteY189" fmla="*/ 28575 h 1581151"/>
                <a:gd name="connsiteX190" fmla="*/ 415925 w 1839913"/>
                <a:gd name="connsiteY190" fmla="*/ 28575 h 1581151"/>
                <a:gd name="connsiteX191" fmla="*/ 207963 w 1839913"/>
                <a:gd name="connsiteY191" fmla="*/ 0 h 1581151"/>
                <a:gd name="connsiteX192" fmla="*/ 347663 w 1839913"/>
                <a:gd name="connsiteY192" fmla="*/ 0 h 1581151"/>
                <a:gd name="connsiteX193" fmla="*/ 347663 w 1839913"/>
                <a:gd name="connsiteY193" fmla="*/ 28575 h 1581151"/>
                <a:gd name="connsiteX194" fmla="*/ 207963 w 1839913"/>
                <a:gd name="connsiteY194" fmla="*/ 28575 h 1581151"/>
                <a:gd name="connsiteX195" fmla="*/ 0 w 1839913"/>
                <a:gd name="connsiteY195" fmla="*/ 0 h 1581151"/>
                <a:gd name="connsiteX196" fmla="*/ 139700 w 1839913"/>
                <a:gd name="connsiteY196" fmla="*/ 0 h 1581151"/>
                <a:gd name="connsiteX197" fmla="*/ 139700 w 1839913"/>
                <a:gd name="connsiteY197" fmla="*/ 28575 h 1581151"/>
                <a:gd name="connsiteX198" fmla="*/ 0 w 1839913"/>
                <a:gd name="connsiteY198" fmla="*/ 28575 h 1581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Lst>
              <a:rect l="l" t="t" r="r" b="b"/>
              <a:pathLst>
                <a:path w="1839913" h="1581151">
                  <a:moveTo>
                    <a:pt x="833438" y="1560513"/>
                  </a:moveTo>
                  <a:lnTo>
                    <a:pt x="971551" y="1560513"/>
                  </a:lnTo>
                  <a:lnTo>
                    <a:pt x="971551" y="1566863"/>
                  </a:lnTo>
                  <a:lnTo>
                    <a:pt x="833438" y="1570038"/>
                  </a:lnTo>
                  <a:close/>
                  <a:moveTo>
                    <a:pt x="625475" y="1560513"/>
                  </a:moveTo>
                  <a:lnTo>
                    <a:pt x="763588" y="1560513"/>
                  </a:lnTo>
                  <a:lnTo>
                    <a:pt x="763588" y="1570038"/>
                  </a:lnTo>
                  <a:lnTo>
                    <a:pt x="625475" y="1573213"/>
                  </a:lnTo>
                  <a:close/>
                  <a:moveTo>
                    <a:pt x="415925" y="1560513"/>
                  </a:moveTo>
                  <a:lnTo>
                    <a:pt x="555625" y="1560513"/>
                  </a:lnTo>
                  <a:lnTo>
                    <a:pt x="555625" y="1573214"/>
                  </a:lnTo>
                  <a:lnTo>
                    <a:pt x="415925" y="1574801"/>
                  </a:lnTo>
                  <a:close/>
                  <a:moveTo>
                    <a:pt x="207963" y="1560513"/>
                  </a:moveTo>
                  <a:lnTo>
                    <a:pt x="347663" y="1560513"/>
                  </a:lnTo>
                  <a:lnTo>
                    <a:pt x="347663" y="1576389"/>
                  </a:lnTo>
                  <a:lnTo>
                    <a:pt x="207963" y="1577976"/>
                  </a:lnTo>
                  <a:close/>
                  <a:moveTo>
                    <a:pt x="0" y="1560513"/>
                  </a:moveTo>
                  <a:lnTo>
                    <a:pt x="139700" y="1560513"/>
                  </a:lnTo>
                  <a:lnTo>
                    <a:pt x="139700" y="1579564"/>
                  </a:lnTo>
                  <a:lnTo>
                    <a:pt x="0" y="1581151"/>
                  </a:lnTo>
                  <a:close/>
                  <a:moveTo>
                    <a:pt x="1430338" y="1520826"/>
                  </a:moveTo>
                  <a:lnTo>
                    <a:pt x="1443038" y="1544639"/>
                  </a:lnTo>
                  <a:lnTo>
                    <a:pt x="1414463" y="1560514"/>
                  </a:lnTo>
                  <a:lnTo>
                    <a:pt x="1349375" y="1560514"/>
                  </a:lnTo>
                  <a:close/>
                  <a:moveTo>
                    <a:pt x="1041400" y="1346201"/>
                  </a:moveTo>
                  <a:lnTo>
                    <a:pt x="1179513" y="1346201"/>
                  </a:lnTo>
                  <a:lnTo>
                    <a:pt x="1179513" y="1373189"/>
                  </a:lnTo>
                  <a:lnTo>
                    <a:pt x="1041400" y="1373189"/>
                  </a:lnTo>
                  <a:close/>
                  <a:moveTo>
                    <a:pt x="833438" y="1346201"/>
                  </a:moveTo>
                  <a:lnTo>
                    <a:pt x="971551" y="1346201"/>
                  </a:lnTo>
                  <a:lnTo>
                    <a:pt x="971551" y="1373189"/>
                  </a:lnTo>
                  <a:lnTo>
                    <a:pt x="833438" y="1373189"/>
                  </a:lnTo>
                  <a:close/>
                  <a:moveTo>
                    <a:pt x="625475" y="1346201"/>
                  </a:moveTo>
                  <a:lnTo>
                    <a:pt x="763588" y="1346201"/>
                  </a:lnTo>
                  <a:lnTo>
                    <a:pt x="763588" y="1373189"/>
                  </a:lnTo>
                  <a:lnTo>
                    <a:pt x="625475" y="1373189"/>
                  </a:lnTo>
                  <a:close/>
                  <a:moveTo>
                    <a:pt x="415925" y="1346201"/>
                  </a:moveTo>
                  <a:lnTo>
                    <a:pt x="555625" y="1346201"/>
                  </a:lnTo>
                  <a:lnTo>
                    <a:pt x="555625" y="1373189"/>
                  </a:lnTo>
                  <a:lnTo>
                    <a:pt x="415925" y="1373189"/>
                  </a:lnTo>
                  <a:close/>
                  <a:moveTo>
                    <a:pt x="207963" y="1346201"/>
                  </a:moveTo>
                  <a:lnTo>
                    <a:pt x="347663" y="1346201"/>
                  </a:lnTo>
                  <a:lnTo>
                    <a:pt x="347663" y="1373189"/>
                  </a:lnTo>
                  <a:lnTo>
                    <a:pt x="207963" y="1373189"/>
                  </a:lnTo>
                  <a:close/>
                  <a:moveTo>
                    <a:pt x="0" y="1346201"/>
                  </a:moveTo>
                  <a:lnTo>
                    <a:pt x="139700" y="1346201"/>
                  </a:lnTo>
                  <a:lnTo>
                    <a:pt x="139700" y="1373189"/>
                  </a:lnTo>
                  <a:lnTo>
                    <a:pt x="0" y="1373189"/>
                  </a:lnTo>
                  <a:close/>
                  <a:moveTo>
                    <a:pt x="1335088" y="1328738"/>
                  </a:moveTo>
                  <a:lnTo>
                    <a:pt x="1346200" y="1352551"/>
                  </a:lnTo>
                  <a:lnTo>
                    <a:pt x="1223963" y="1414463"/>
                  </a:lnTo>
                  <a:lnTo>
                    <a:pt x="1209675" y="1390651"/>
                  </a:lnTo>
                  <a:close/>
                  <a:moveTo>
                    <a:pt x="1700213" y="992188"/>
                  </a:moveTo>
                  <a:lnTo>
                    <a:pt x="1839913" y="992188"/>
                  </a:lnTo>
                  <a:lnTo>
                    <a:pt x="1839913" y="998538"/>
                  </a:lnTo>
                  <a:lnTo>
                    <a:pt x="1700213" y="998538"/>
                  </a:lnTo>
                  <a:close/>
                  <a:moveTo>
                    <a:pt x="1492250" y="992188"/>
                  </a:moveTo>
                  <a:lnTo>
                    <a:pt x="1631950" y="992188"/>
                  </a:lnTo>
                  <a:lnTo>
                    <a:pt x="1631950" y="998538"/>
                  </a:lnTo>
                  <a:lnTo>
                    <a:pt x="1492250" y="998538"/>
                  </a:lnTo>
                  <a:close/>
                  <a:moveTo>
                    <a:pt x="1284288" y="992188"/>
                  </a:moveTo>
                  <a:lnTo>
                    <a:pt x="1422401" y="992188"/>
                  </a:lnTo>
                  <a:lnTo>
                    <a:pt x="1422401" y="998538"/>
                  </a:lnTo>
                  <a:lnTo>
                    <a:pt x="1284288" y="998538"/>
                  </a:lnTo>
                  <a:close/>
                  <a:moveTo>
                    <a:pt x="415925" y="992188"/>
                  </a:moveTo>
                  <a:lnTo>
                    <a:pt x="555625" y="992188"/>
                  </a:lnTo>
                  <a:lnTo>
                    <a:pt x="555625" y="998538"/>
                  </a:lnTo>
                  <a:lnTo>
                    <a:pt x="415925" y="998538"/>
                  </a:lnTo>
                  <a:close/>
                  <a:moveTo>
                    <a:pt x="207963" y="992188"/>
                  </a:moveTo>
                  <a:lnTo>
                    <a:pt x="347663" y="992188"/>
                  </a:lnTo>
                  <a:lnTo>
                    <a:pt x="347663" y="998538"/>
                  </a:lnTo>
                  <a:lnTo>
                    <a:pt x="207963" y="998538"/>
                  </a:lnTo>
                  <a:close/>
                  <a:moveTo>
                    <a:pt x="0" y="992188"/>
                  </a:moveTo>
                  <a:lnTo>
                    <a:pt x="139700" y="992188"/>
                  </a:lnTo>
                  <a:lnTo>
                    <a:pt x="139700" y="998538"/>
                  </a:lnTo>
                  <a:lnTo>
                    <a:pt x="0" y="998538"/>
                  </a:lnTo>
                  <a:close/>
                  <a:moveTo>
                    <a:pt x="1700213" y="881063"/>
                  </a:moveTo>
                  <a:lnTo>
                    <a:pt x="1839913" y="881063"/>
                  </a:lnTo>
                  <a:lnTo>
                    <a:pt x="1839913" y="909638"/>
                  </a:lnTo>
                  <a:lnTo>
                    <a:pt x="1700213" y="909638"/>
                  </a:lnTo>
                  <a:close/>
                  <a:moveTo>
                    <a:pt x="1492250" y="881063"/>
                  </a:moveTo>
                  <a:lnTo>
                    <a:pt x="1631950" y="881063"/>
                  </a:lnTo>
                  <a:lnTo>
                    <a:pt x="1631950" y="909638"/>
                  </a:lnTo>
                  <a:lnTo>
                    <a:pt x="1492250" y="909638"/>
                  </a:lnTo>
                  <a:close/>
                  <a:moveTo>
                    <a:pt x="1284288" y="881063"/>
                  </a:moveTo>
                  <a:lnTo>
                    <a:pt x="1422401" y="881063"/>
                  </a:lnTo>
                  <a:lnTo>
                    <a:pt x="1422401" y="909638"/>
                  </a:lnTo>
                  <a:lnTo>
                    <a:pt x="1284288" y="909638"/>
                  </a:lnTo>
                  <a:close/>
                  <a:moveTo>
                    <a:pt x="415925" y="881063"/>
                  </a:moveTo>
                  <a:lnTo>
                    <a:pt x="555625" y="881063"/>
                  </a:lnTo>
                  <a:lnTo>
                    <a:pt x="555625" y="909638"/>
                  </a:lnTo>
                  <a:lnTo>
                    <a:pt x="415925" y="909638"/>
                  </a:lnTo>
                  <a:close/>
                  <a:moveTo>
                    <a:pt x="207963" y="881063"/>
                  </a:moveTo>
                  <a:lnTo>
                    <a:pt x="347663" y="881063"/>
                  </a:lnTo>
                  <a:lnTo>
                    <a:pt x="347663" y="909638"/>
                  </a:lnTo>
                  <a:lnTo>
                    <a:pt x="207963" y="909638"/>
                  </a:lnTo>
                  <a:close/>
                  <a:moveTo>
                    <a:pt x="0" y="881063"/>
                  </a:moveTo>
                  <a:lnTo>
                    <a:pt x="139700" y="881063"/>
                  </a:lnTo>
                  <a:lnTo>
                    <a:pt x="139700" y="909638"/>
                  </a:lnTo>
                  <a:lnTo>
                    <a:pt x="0" y="909638"/>
                  </a:lnTo>
                  <a:close/>
                  <a:moveTo>
                    <a:pt x="1700213" y="666751"/>
                  </a:moveTo>
                  <a:lnTo>
                    <a:pt x="1839913" y="666751"/>
                  </a:lnTo>
                  <a:lnTo>
                    <a:pt x="1839913" y="693739"/>
                  </a:lnTo>
                  <a:lnTo>
                    <a:pt x="1700213" y="693739"/>
                  </a:lnTo>
                  <a:close/>
                  <a:moveTo>
                    <a:pt x="1492250" y="666751"/>
                  </a:moveTo>
                  <a:lnTo>
                    <a:pt x="1631950" y="666751"/>
                  </a:lnTo>
                  <a:lnTo>
                    <a:pt x="1631950" y="693739"/>
                  </a:lnTo>
                  <a:lnTo>
                    <a:pt x="1492250" y="693739"/>
                  </a:lnTo>
                  <a:close/>
                  <a:moveTo>
                    <a:pt x="1284288" y="666751"/>
                  </a:moveTo>
                  <a:lnTo>
                    <a:pt x="1422401" y="666751"/>
                  </a:lnTo>
                  <a:lnTo>
                    <a:pt x="1422401" y="693739"/>
                  </a:lnTo>
                  <a:lnTo>
                    <a:pt x="1284288" y="693739"/>
                  </a:lnTo>
                  <a:close/>
                  <a:moveTo>
                    <a:pt x="415925" y="666751"/>
                  </a:moveTo>
                  <a:lnTo>
                    <a:pt x="555625" y="666751"/>
                  </a:lnTo>
                  <a:lnTo>
                    <a:pt x="555625" y="693739"/>
                  </a:lnTo>
                  <a:lnTo>
                    <a:pt x="415925" y="693739"/>
                  </a:lnTo>
                  <a:close/>
                  <a:moveTo>
                    <a:pt x="207963" y="666751"/>
                  </a:moveTo>
                  <a:lnTo>
                    <a:pt x="347663" y="666751"/>
                  </a:lnTo>
                  <a:lnTo>
                    <a:pt x="347663" y="693739"/>
                  </a:lnTo>
                  <a:lnTo>
                    <a:pt x="207963" y="693739"/>
                  </a:lnTo>
                  <a:close/>
                  <a:moveTo>
                    <a:pt x="0" y="666751"/>
                  </a:moveTo>
                  <a:lnTo>
                    <a:pt x="139700" y="666751"/>
                  </a:lnTo>
                  <a:lnTo>
                    <a:pt x="139700" y="693739"/>
                  </a:lnTo>
                  <a:lnTo>
                    <a:pt x="0" y="693739"/>
                  </a:lnTo>
                  <a:close/>
                  <a:moveTo>
                    <a:pt x="1665288" y="215900"/>
                  </a:moveTo>
                  <a:lnTo>
                    <a:pt x="1804988" y="215900"/>
                  </a:lnTo>
                  <a:lnTo>
                    <a:pt x="1804988" y="242888"/>
                  </a:lnTo>
                  <a:lnTo>
                    <a:pt x="1665288" y="242888"/>
                  </a:lnTo>
                  <a:close/>
                  <a:moveTo>
                    <a:pt x="1457325" y="215900"/>
                  </a:moveTo>
                  <a:lnTo>
                    <a:pt x="1597025" y="215900"/>
                  </a:lnTo>
                  <a:lnTo>
                    <a:pt x="1597025" y="242888"/>
                  </a:lnTo>
                  <a:lnTo>
                    <a:pt x="1457325" y="242888"/>
                  </a:lnTo>
                  <a:close/>
                  <a:moveTo>
                    <a:pt x="1249363" y="215900"/>
                  </a:moveTo>
                  <a:lnTo>
                    <a:pt x="1389063" y="215900"/>
                  </a:lnTo>
                  <a:lnTo>
                    <a:pt x="1389063" y="242888"/>
                  </a:lnTo>
                  <a:lnTo>
                    <a:pt x="1249363" y="242888"/>
                  </a:lnTo>
                  <a:close/>
                  <a:moveTo>
                    <a:pt x="1041400" y="215900"/>
                  </a:moveTo>
                  <a:lnTo>
                    <a:pt x="1179513" y="215900"/>
                  </a:lnTo>
                  <a:lnTo>
                    <a:pt x="1179513" y="242888"/>
                  </a:lnTo>
                  <a:lnTo>
                    <a:pt x="1041400" y="242888"/>
                  </a:lnTo>
                  <a:close/>
                  <a:moveTo>
                    <a:pt x="833438" y="215900"/>
                  </a:moveTo>
                  <a:lnTo>
                    <a:pt x="971551" y="215900"/>
                  </a:lnTo>
                  <a:lnTo>
                    <a:pt x="971551" y="242888"/>
                  </a:lnTo>
                  <a:lnTo>
                    <a:pt x="833438" y="242888"/>
                  </a:lnTo>
                  <a:close/>
                  <a:moveTo>
                    <a:pt x="625475" y="215900"/>
                  </a:moveTo>
                  <a:lnTo>
                    <a:pt x="763588" y="215900"/>
                  </a:lnTo>
                  <a:lnTo>
                    <a:pt x="763588" y="242888"/>
                  </a:lnTo>
                  <a:lnTo>
                    <a:pt x="625475" y="242888"/>
                  </a:lnTo>
                  <a:close/>
                  <a:moveTo>
                    <a:pt x="415925" y="215900"/>
                  </a:moveTo>
                  <a:lnTo>
                    <a:pt x="555625" y="215900"/>
                  </a:lnTo>
                  <a:lnTo>
                    <a:pt x="555625" y="242888"/>
                  </a:lnTo>
                  <a:lnTo>
                    <a:pt x="415925" y="242888"/>
                  </a:lnTo>
                  <a:close/>
                  <a:moveTo>
                    <a:pt x="207963" y="215900"/>
                  </a:moveTo>
                  <a:lnTo>
                    <a:pt x="347663" y="215900"/>
                  </a:lnTo>
                  <a:lnTo>
                    <a:pt x="347663" y="242888"/>
                  </a:lnTo>
                  <a:lnTo>
                    <a:pt x="207963" y="242888"/>
                  </a:lnTo>
                  <a:close/>
                  <a:moveTo>
                    <a:pt x="0" y="215900"/>
                  </a:moveTo>
                  <a:lnTo>
                    <a:pt x="139700" y="215900"/>
                  </a:lnTo>
                  <a:lnTo>
                    <a:pt x="139700" y="242888"/>
                  </a:lnTo>
                  <a:lnTo>
                    <a:pt x="0" y="242888"/>
                  </a:lnTo>
                  <a:close/>
                  <a:moveTo>
                    <a:pt x="1665288" y="0"/>
                  </a:moveTo>
                  <a:cubicBezTo>
                    <a:pt x="1665288" y="0"/>
                    <a:pt x="1665288" y="0"/>
                    <a:pt x="1719422" y="0"/>
                  </a:cubicBezTo>
                  <a:cubicBezTo>
                    <a:pt x="1747362" y="7144"/>
                    <a:pt x="1775302" y="14288"/>
                    <a:pt x="1803242" y="21431"/>
                  </a:cubicBezTo>
                  <a:cubicBezTo>
                    <a:pt x="1803242" y="21431"/>
                    <a:pt x="1804988" y="21431"/>
                    <a:pt x="1804988" y="21431"/>
                  </a:cubicBezTo>
                  <a:cubicBezTo>
                    <a:pt x="1804988" y="21431"/>
                    <a:pt x="1804988" y="21431"/>
                    <a:pt x="1804988" y="28575"/>
                  </a:cubicBezTo>
                  <a:cubicBezTo>
                    <a:pt x="1804988" y="28575"/>
                    <a:pt x="1804988" y="28575"/>
                    <a:pt x="1665288" y="28575"/>
                  </a:cubicBezTo>
                  <a:cubicBezTo>
                    <a:pt x="1665288" y="28575"/>
                    <a:pt x="1665288" y="28575"/>
                    <a:pt x="1665288" y="0"/>
                  </a:cubicBezTo>
                  <a:close/>
                  <a:moveTo>
                    <a:pt x="1457325" y="0"/>
                  </a:moveTo>
                  <a:lnTo>
                    <a:pt x="1597025" y="0"/>
                  </a:lnTo>
                  <a:lnTo>
                    <a:pt x="1597025" y="28575"/>
                  </a:lnTo>
                  <a:lnTo>
                    <a:pt x="1457325" y="28575"/>
                  </a:lnTo>
                  <a:close/>
                  <a:moveTo>
                    <a:pt x="1249363" y="0"/>
                  </a:moveTo>
                  <a:lnTo>
                    <a:pt x="1389063" y="0"/>
                  </a:lnTo>
                  <a:lnTo>
                    <a:pt x="1389063" y="28575"/>
                  </a:lnTo>
                  <a:lnTo>
                    <a:pt x="1249363" y="28575"/>
                  </a:lnTo>
                  <a:close/>
                  <a:moveTo>
                    <a:pt x="1041400" y="0"/>
                  </a:moveTo>
                  <a:lnTo>
                    <a:pt x="1179513" y="0"/>
                  </a:lnTo>
                  <a:lnTo>
                    <a:pt x="1179513" y="28575"/>
                  </a:lnTo>
                  <a:lnTo>
                    <a:pt x="1041400" y="28575"/>
                  </a:lnTo>
                  <a:close/>
                  <a:moveTo>
                    <a:pt x="833438" y="0"/>
                  </a:moveTo>
                  <a:lnTo>
                    <a:pt x="971551" y="0"/>
                  </a:lnTo>
                  <a:lnTo>
                    <a:pt x="971551" y="28575"/>
                  </a:lnTo>
                  <a:lnTo>
                    <a:pt x="833438" y="28575"/>
                  </a:lnTo>
                  <a:close/>
                  <a:moveTo>
                    <a:pt x="625475" y="0"/>
                  </a:moveTo>
                  <a:lnTo>
                    <a:pt x="763588" y="0"/>
                  </a:lnTo>
                  <a:lnTo>
                    <a:pt x="763588" y="28575"/>
                  </a:lnTo>
                  <a:lnTo>
                    <a:pt x="625475" y="28575"/>
                  </a:lnTo>
                  <a:close/>
                  <a:moveTo>
                    <a:pt x="415925" y="0"/>
                  </a:moveTo>
                  <a:lnTo>
                    <a:pt x="555625" y="0"/>
                  </a:lnTo>
                  <a:lnTo>
                    <a:pt x="555625" y="28575"/>
                  </a:lnTo>
                  <a:lnTo>
                    <a:pt x="415925" y="28575"/>
                  </a:lnTo>
                  <a:close/>
                  <a:moveTo>
                    <a:pt x="207963" y="0"/>
                  </a:moveTo>
                  <a:lnTo>
                    <a:pt x="347663" y="0"/>
                  </a:lnTo>
                  <a:lnTo>
                    <a:pt x="347663" y="28575"/>
                  </a:lnTo>
                  <a:lnTo>
                    <a:pt x="207963" y="28575"/>
                  </a:lnTo>
                  <a:close/>
                  <a:moveTo>
                    <a:pt x="0" y="0"/>
                  </a:moveTo>
                  <a:lnTo>
                    <a:pt x="139700" y="0"/>
                  </a:lnTo>
                  <a:lnTo>
                    <a:pt x="139700" y="28575"/>
                  </a:lnTo>
                  <a:lnTo>
                    <a:pt x="0" y="28575"/>
                  </a:lnTo>
                  <a:close/>
                </a:path>
              </a:pathLst>
            </a:custGeom>
            <a:solidFill>
              <a:srgbClr val="CEEBE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dirty="0"/>
            </a:p>
          </p:txBody>
        </p:sp>
        <p:sp>
          <p:nvSpPr>
            <p:cNvPr id="35" name="íṧḷiḍè"/>
            <p:cNvSpPr/>
            <p:nvPr/>
          </p:nvSpPr>
          <p:spPr bwMode="auto">
            <a:xfrm>
              <a:off x="9063039" y="4873626"/>
              <a:ext cx="192088" cy="103188"/>
            </a:xfrm>
            <a:custGeom>
              <a:avLst/>
              <a:gdLst>
                <a:gd name="T0" fmla="*/ 0 w 111"/>
                <a:gd name="T1" fmla="*/ 0 h 59"/>
                <a:gd name="T2" fmla="*/ 111 w 111"/>
                <a:gd name="T3" fmla="*/ 59 h 59"/>
                <a:gd name="T4" fmla="*/ 0 w 111"/>
                <a:gd name="T5" fmla="*/ 0 h 59"/>
              </a:gdLst>
              <a:ahLst/>
              <a:cxnLst>
                <a:cxn ang="0">
                  <a:pos x="T0" y="T1"/>
                </a:cxn>
                <a:cxn ang="0">
                  <a:pos x="T2" y="T3"/>
                </a:cxn>
                <a:cxn ang="0">
                  <a:pos x="T4" y="T5"/>
                </a:cxn>
              </a:cxnLst>
              <a:rect l="0" t="0" r="r" b="b"/>
              <a:pathLst>
                <a:path w="111" h="59">
                  <a:moveTo>
                    <a:pt x="0" y="0"/>
                  </a:moveTo>
                  <a:cubicBezTo>
                    <a:pt x="111" y="59"/>
                    <a:pt x="111" y="59"/>
                    <a:pt x="111" y="59"/>
                  </a:cubicBezTo>
                  <a:cubicBezTo>
                    <a:pt x="103" y="33"/>
                    <a:pt x="60" y="12"/>
                    <a:pt x="0" y="0"/>
                  </a:cubicBezTo>
                </a:path>
              </a:pathLst>
            </a:custGeom>
            <a:solidFill>
              <a:srgbClr val="E5E5E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36" name="îṩ1ïḍê"/>
            <p:cNvSpPr/>
            <p:nvPr/>
          </p:nvSpPr>
          <p:spPr bwMode="auto">
            <a:xfrm>
              <a:off x="8699501" y="2678113"/>
              <a:ext cx="395288" cy="2314575"/>
            </a:xfrm>
            <a:custGeom>
              <a:avLst/>
              <a:gdLst>
                <a:gd name="T0" fmla="*/ 105 w 228"/>
                <a:gd name="T1" fmla="*/ 1335 h 1335"/>
                <a:gd name="T2" fmla="*/ 82 w 228"/>
                <a:gd name="T3" fmla="*/ 609 h 1335"/>
                <a:gd name="T4" fmla="*/ 29 w 228"/>
                <a:gd name="T5" fmla="*/ 194 h 1335"/>
                <a:gd name="T6" fmla="*/ 87 w 228"/>
                <a:gd name="T7" fmla="*/ 0 h 1335"/>
              </a:gdLst>
              <a:ahLst/>
              <a:cxnLst>
                <a:cxn ang="0">
                  <a:pos x="T0" y="T1"/>
                </a:cxn>
                <a:cxn ang="0">
                  <a:pos x="T2" y="T3"/>
                </a:cxn>
                <a:cxn ang="0">
                  <a:pos x="T4" y="T5"/>
                </a:cxn>
                <a:cxn ang="0">
                  <a:pos x="T6" y="T7"/>
                </a:cxn>
              </a:cxnLst>
              <a:rect l="0" t="0" r="r" b="b"/>
              <a:pathLst>
                <a:path w="228" h="1335">
                  <a:moveTo>
                    <a:pt x="105" y="1335"/>
                  </a:moveTo>
                  <a:cubicBezTo>
                    <a:pt x="105" y="1335"/>
                    <a:pt x="228" y="917"/>
                    <a:pt x="82" y="609"/>
                  </a:cubicBezTo>
                  <a:cubicBezTo>
                    <a:pt x="21" y="479"/>
                    <a:pt x="0" y="334"/>
                    <a:pt x="29" y="194"/>
                  </a:cubicBezTo>
                  <a:cubicBezTo>
                    <a:pt x="42" y="128"/>
                    <a:pt x="62" y="62"/>
                    <a:pt x="87" y="0"/>
                  </a:cubicBezTo>
                </a:path>
              </a:pathLst>
            </a:custGeom>
            <a:noFill/>
            <a:ln w="12700" cap="flat">
              <a:solidFill>
                <a:srgbClr val="535461"/>
              </a:solidFill>
              <a:prstDash val="solid"/>
              <a:miter lim="800000"/>
            </a:ln>
            <a:extLst>
              <a:ext uri="{909E8E84-426E-40DD-AFC4-6F175D3DCCD1}">
                <a14:hiddenFill xmlns:a14="http://schemas.microsoft.com/office/drawing/2010/main">
                  <a:solidFill>
                    <a:srgbClr val="FFFFFF"/>
                  </a:solidFill>
                </a14:hiddenFill>
              </a:ext>
            </a:extLst>
          </p:spPr>
          <p:txBody>
            <a:bodyPr anchor="ctr"/>
            <a:lstStyle/>
            <a:p>
              <a:pPr algn="ctr"/>
              <a:endParaRPr dirty="0"/>
            </a:p>
          </p:txBody>
        </p:sp>
        <p:sp>
          <p:nvSpPr>
            <p:cNvPr id="37" name="îs1íḍè"/>
            <p:cNvSpPr/>
            <p:nvPr/>
          </p:nvSpPr>
          <p:spPr bwMode="auto">
            <a:xfrm>
              <a:off x="8379923" y="2312988"/>
              <a:ext cx="1038684" cy="2441575"/>
            </a:xfrm>
            <a:custGeom>
              <a:avLst/>
              <a:gdLst>
                <a:gd name="connsiteX0" fmla="*/ 899530 w 1038684"/>
                <a:gd name="connsiteY0" fmla="*/ 2075209 h 2441575"/>
                <a:gd name="connsiteX1" fmla="*/ 1005903 w 1038684"/>
                <a:gd name="connsiteY1" fmla="*/ 2137717 h 2441575"/>
                <a:gd name="connsiteX2" fmla="*/ 974643 w 1038684"/>
                <a:gd name="connsiteY2" fmla="*/ 2363440 h 2441575"/>
                <a:gd name="connsiteX3" fmla="*/ 972906 w 1038684"/>
                <a:gd name="connsiteY3" fmla="*/ 2365177 h 2441575"/>
                <a:gd name="connsiteX4" fmla="*/ 597778 w 1038684"/>
                <a:gd name="connsiteY4" fmla="*/ 2441575 h 2441575"/>
                <a:gd name="connsiteX5" fmla="*/ 780132 w 1038684"/>
                <a:gd name="connsiteY5" fmla="*/ 2106463 h 2441575"/>
                <a:gd name="connsiteX6" fmla="*/ 899530 w 1038684"/>
                <a:gd name="connsiteY6" fmla="*/ 2075209 h 2441575"/>
                <a:gd name="connsiteX7" fmla="*/ 314432 w 1038684"/>
                <a:gd name="connsiteY7" fmla="*/ 1841539 h 2441575"/>
                <a:gd name="connsiteX8" fmla="*/ 433457 w 1038684"/>
                <a:gd name="connsiteY8" fmla="*/ 1871152 h 2441575"/>
                <a:gd name="connsiteX9" fmla="*/ 615241 w 1038684"/>
                <a:gd name="connsiteY9" fmla="*/ 2206625 h 2441575"/>
                <a:gd name="connsiteX10" fmla="*/ 241285 w 1038684"/>
                <a:gd name="connsiteY10" fmla="*/ 2128809 h 2441575"/>
                <a:gd name="connsiteX11" fmla="*/ 208391 w 1038684"/>
                <a:gd name="connsiteY11" fmla="*/ 1904008 h 2441575"/>
                <a:gd name="connsiteX12" fmla="*/ 314432 w 1038684"/>
                <a:gd name="connsiteY12" fmla="*/ 1841539 h 2441575"/>
                <a:gd name="connsiteX13" fmla="*/ 824649 w 1038684"/>
                <a:gd name="connsiteY13" fmla="*/ 1315117 h 2441575"/>
                <a:gd name="connsiteX14" fmla="*/ 980081 w 1038684"/>
                <a:gd name="connsiteY14" fmla="*/ 1402931 h 2441575"/>
                <a:gd name="connsiteX15" fmla="*/ 907090 w 1038684"/>
                <a:gd name="connsiteY15" fmla="*/ 1619153 h 2441575"/>
                <a:gd name="connsiteX16" fmla="*/ 524753 w 1038684"/>
                <a:gd name="connsiteY16" fmla="*/ 1631261 h 2441575"/>
                <a:gd name="connsiteX17" fmla="*/ 762845 w 1038684"/>
                <a:gd name="connsiteY17" fmla="*/ 1332010 h 2441575"/>
                <a:gd name="connsiteX18" fmla="*/ 824649 w 1038684"/>
                <a:gd name="connsiteY18" fmla="*/ 1315117 h 2441575"/>
                <a:gd name="connsiteX19" fmla="*/ 172226 w 1038684"/>
                <a:gd name="connsiteY19" fmla="*/ 1190075 h 2441575"/>
                <a:gd name="connsiteX20" fmla="*/ 234274 w 1038684"/>
                <a:gd name="connsiteY20" fmla="*/ 1206769 h 2441575"/>
                <a:gd name="connsiteX21" fmla="*/ 472366 w 1038684"/>
                <a:gd name="connsiteY21" fmla="*/ 1507316 h 2441575"/>
                <a:gd name="connsiteX22" fmla="*/ 88291 w 1038684"/>
                <a:gd name="connsiteY22" fmla="*/ 1495155 h 2441575"/>
                <a:gd name="connsiteX23" fmla="*/ 17037 w 1038684"/>
                <a:gd name="connsiteY23" fmla="*/ 1279734 h 2441575"/>
                <a:gd name="connsiteX24" fmla="*/ 172226 w 1038684"/>
                <a:gd name="connsiteY24" fmla="*/ 1190075 h 2441575"/>
                <a:gd name="connsiteX25" fmla="*/ 629909 w 1038684"/>
                <a:gd name="connsiteY25" fmla="*/ 597477 h 2441575"/>
                <a:gd name="connsiteX26" fmla="*/ 741892 w 1038684"/>
                <a:gd name="connsiteY26" fmla="*/ 645102 h 2441575"/>
                <a:gd name="connsiteX27" fmla="*/ 740163 w 1038684"/>
                <a:gd name="connsiteY27" fmla="*/ 873702 h 2441575"/>
                <a:gd name="connsiteX28" fmla="*/ 738433 w 1038684"/>
                <a:gd name="connsiteY28" fmla="*/ 873702 h 2441575"/>
                <a:gd name="connsiteX29" fmla="*/ 378703 w 1038684"/>
                <a:gd name="connsiteY29" fmla="*/ 1000125 h 2441575"/>
                <a:gd name="connsiteX30" fmla="*/ 515331 w 1038684"/>
                <a:gd name="connsiteY30" fmla="*/ 643370 h 2441575"/>
                <a:gd name="connsiteX31" fmla="*/ 629909 w 1038684"/>
                <a:gd name="connsiteY31" fmla="*/ 597477 h 2441575"/>
                <a:gd name="connsiteX32" fmla="*/ 184569 w 1038684"/>
                <a:gd name="connsiteY32" fmla="*/ 408327 h 2441575"/>
                <a:gd name="connsiteX33" fmla="*/ 348852 w 1038684"/>
                <a:gd name="connsiteY33" fmla="*/ 479483 h 2441575"/>
                <a:gd name="connsiteX34" fmla="*/ 400928 w 1038684"/>
                <a:gd name="connsiteY34" fmla="*/ 857250 h 2441575"/>
                <a:gd name="connsiteX35" fmla="*/ 78057 w 1038684"/>
                <a:gd name="connsiteY35" fmla="*/ 654503 h 2441575"/>
                <a:gd name="connsiteX36" fmla="*/ 124926 w 1038684"/>
                <a:gd name="connsiteY36" fmla="*/ 430963 h 2441575"/>
                <a:gd name="connsiteX37" fmla="*/ 184569 w 1038684"/>
                <a:gd name="connsiteY37" fmla="*/ 408327 h 2441575"/>
                <a:gd name="connsiteX38" fmla="*/ 504909 w 1038684"/>
                <a:gd name="connsiteY38" fmla="*/ 0 h 2441575"/>
                <a:gd name="connsiteX39" fmla="*/ 666041 w 1038684"/>
                <a:gd name="connsiteY39" fmla="*/ 161242 h 2441575"/>
                <a:gd name="connsiteX40" fmla="*/ 504909 w 1038684"/>
                <a:gd name="connsiteY40" fmla="*/ 508000 h 2441575"/>
                <a:gd name="connsiteX41" fmla="*/ 343778 w 1038684"/>
                <a:gd name="connsiteY41" fmla="*/ 161242 h 2441575"/>
                <a:gd name="connsiteX42" fmla="*/ 504909 w 1038684"/>
                <a:gd name="connsiteY42" fmla="*/ 0 h 2441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038684" h="2441575">
                  <a:moveTo>
                    <a:pt x="899530" y="2075209"/>
                  </a:moveTo>
                  <a:cubicBezTo>
                    <a:pt x="940342" y="2080853"/>
                    <a:pt x="978984" y="2102123"/>
                    <a:pt x="1005903" y="2137717"/>
                  </a:cubicBezTo>
                  <a:cubicBezTo>
                    <a:pt x="1059741" y="2208907"/>
                    <a:pt x="1045847" y="2309614"/>
                    <a:pt x="974643" y="2363440"/>
                  </a:cubicBezTo>
                  <a:cubicBezTo>
                    <a:pt x="974643" y="2363440"/>
                    <a:pt x="972906" y="2365177"/>
                    <a:pt x="972906" y="2365177"/>
                  </a:cubicBezTo>
                  <a:cubicBezTo>
                    <a:pt x="901701" y="2417267"/>
                    <a:pt x="597778" y="2441575"/>
                    <a:pt x="597778" y="2441575"/>
                  </a:cubicBezTo>
                  <a:cubicBezTo>
                    <a:pt x="597778" y="2441575"/>
                    <a:pt x="708927" y="2158553"/>
                    <a:pt x="780132" y="2106463"/>
                  </a:cubicBezTo>
                  <a:cubicBezTo>
                    <a:pt x="815735" y="2079550"/>
                    <a:pt x="858718" y="2069566"/>
                    <a:pt x="899530" y="2075209"/>
                  </a:cubicBezTo>
                  <a:close/>
                  <a:moveTo>
                    <a:pt x="314432" y="1841539"/>
                  </a:moveTo>
                  <a:cubicBezTo>
                    <a:pt x="355117" y="1835703"/>
                    <a:pt x="397966" y="1845214"/>
                    <a:pt x="433457" y="1871152"/>
                  </a:cubicBezTo>
                  <a:cubicBezTo>
                    <a:pt x="504439" y="1924759"/>
                    <a:pt x="615241" y="2206625"/>
                    <a:pt x="615241" y="2206625"/>
                  </a:cubicBezTo>
                  <a:cubicBezTo>
                    <a:pt x="615241" y="2206625"/>
                    <a:pt x="313999" y="2182416"/>
                    <a:pt x="241285" y="2128809"/>
                  </a:cubicBezTo>
                  <a:cubicBezTo>
                    <a:pt x="170303" y="2076932"/>
                    <a:pt x="156453" y="1976636"/>
                    <a:pt x="208391" y="1904008"/>
                  </a:cubicBezTo>
                  <a:cubicBezTo>
                    <a:pt x="235226" y="1868558"/>
                    <a:pt x="273747" y="1847375"/>
                    <a:pt x="314432" y="1841539"/>
                  </a:cubicBezTo>
                  <a:close/>
                  <a:moveTo>
                    <a:pt x="824649" y="1315117"/>
                  </a:moveTo>
                  <a:cubicBezTo>
                    <a:pt x="887213" y="1310820"/>
                    <a:pt x="948799" y="1343253"/>
                    <a:pt x="980081" y="1402931"/>
                  </a:cubicBezTo>
                  <a:cubicBezTo>
                    <a:pt x="1020053" y="1482500"/>
                    <a:pt x="987033" y="1579368"/>
                    <a:pt x="907090" y="1619153"/>
                  </a:cubicBezTo>
                  <a:cubicBezTo>
                    <a:pt x="828885" y="1658938"/>
                    <a:pt x="524753" y="1631261"/>
                    <a:pt x="524753" y="1631261"/>
                  </a:cubicBezTo>
                  <a:cubicBezTo>
                    <a:pt x="524753" y="1631261"/>
                    <a:pt x="682901" y="1371795"/>
                    <a:pt x="762845" y="1332010"/>
                  </a:cubicBezTo>
                  <a:cubicBezTo>
                    <a:pt x="782831" y="1322064"/>
                    <a:pt x="803794" y="1316550"/>
                    <a:pt x="824649" y="1315117"/>
                  </a:cubicBezTo>
                  <a:close/>
                  <a:moveTo>
                    <a:pt x="172226" y="1190075"/>
                  </a:moveTo>
                  <a:cubicBezTo>
                    <a:pt x="193216" y="1191351"/>
                    <a:pt x="214288" y="1196780"/>
                    <a:pt x="234274" y="1206769"/>
                  </a:cubicBezTo>
                  <a:cubicBezTo>
                    <a:pt x="314218" y="1248463"/>
                    <a:pt x="472366" y="1507316"/>
                    <a:pt x="472366" y="1507316"/>
                  </a:cubicBezTo>
                  <a:cubicBezTo>
                    <a:pt x="472366" y="1507316"/>
                    <a:pt x="168234" y="1535112"/>
                    <a:pt x="88291" y="1495155"/>
                  </a:cubicBezTo>
                  <a:cubicBezTo>
                    <a:pt x="10086" y="1455198"/>
                    <a:pt x="-22934" y="1357911"/>
                    <a:pt x="17037" y="1279734"/>
                  </a:cubicBezTo>
                  <a:cubicBezTo>
                    <a:pt x="47016" y="1219798"/>
                    <a:pt x="109254" y="1186248"/>
                    <a:pt x="172226" y="1190075"/>
                  </a:cubicBezTo>
                  <a:close/>
                  <a:moveTo>
                    <a:pt x="629909" y="597477"/>
                  </a:moveTo>
                  <a:cubicBezTo>
                    <a:pt x="670984" y="597910"/>
                    <a:pt x="711627" y="613929"/>
                    <a:pt x="741892" y="645102"/>
                  </a:cubicBezTo>
                  <a:cubicBezTo>
                    <a:pt x="804153" y="709179"/>
                    <a:pt x="804153" y="811357"/>
                    <a:pt x="740163" y="873702"/>
                  </a:cubicBezTo>
                  <a:cubicBezTo>
                    <a:pt x="738433" y="873702"/>
                    <a:pt x="738433" y="873702"/>
                    <a:pt x="738433" y="873702"/>
                  </a:cubicBezTo>
                  <a:cubicBezTo>
                    <a:pt x="676172" y="936048"/>
                    <a:pt x="378703" y="1000125"/>
                    <a:pt x="378703" y="1000125"/>
                  </a:cubicBezTo>
                  <a:cubicBezTo>
                    <a:pt x="378703" y="1000125"/>
                    <a:pt x="451341" y="705716"/>
                    <a:pt x="515331" y="643370"/>
                  </a:cubicBezTo>
                  <a:cubicBezTo>
                    <a:pt x="547327" y="612198"/>
                    <a:pt x="588834" y="597044"/>
                    <a:pt x="629909" y="597477"/>
                  </a:cubicBezTo>
                  <a:close/>
                  <a:moveTo>
                    <a:pt x="184569" y="408327"/>
                  </a:moveTo>
                  <a:cubicBezTo>
                    <a:pt x="246653" y="397930"/>
                    <a:pt x="312399" y="423598"/>
                    <a:pt x="348852" y="479483"/>
                  </a:cubicBezTo>
                  <a:cubicBezTo>
                    <a:pt x="397456" y="553997"/>
                    <a:pt x="400928" y="857250"/>
                    <a:pt x="400928" y="857250"/>
                  </a:cubicBezTo>
                  <a:cubicBezTo>
                    <a:pt x="400928" y="857250"/>
                    <a:pt x="126661" y="729017"/>
                    <a:pt x="78057" y="654503"/>
                  </a:cubicBezTo>
                  <a:cubicBezTo>
                    <a:pt x="29453" y="579990"/>
                    <a:pt x="50283" y="479483"/>
                    <a:pt x="124926" y="430963"/>
                  </a:cubicBezTo>
                  <a:cubicBezTo>
                    <a:pt x="143587" y="419266"/>
                    <a:pt x="163874" y="411793"/>
                    <a:pt x="184569" y="408327"/>
                  </a:cubicBezTo>
                  <a:close/>
                  <a:moveTo>
                    <a:pt x="504909" y="0"/>
                  </a:moveTo>
                  <a:cubicBezTo>
                    <a:pt x="595005" y="0"/>
                    <a:pt x="666041" y="72819"/>
                    <a:pt x="666041" y="161242"/>
                  </a:cubicBezTo>
                  <a:cubicBezTo>
                    <a:pt x="666041" y="249665"/>
                    <a:pt x="504909" y="508000"/>
                    <a:pt x="504909" y="508000"/>
                  </a:cubicBezTo>
                  <a:cubicBezTo>
                    <a:pt x="504909" y="508000"/>
                    <a:pt x="343778" y="249665"/>
                    <a:pt x="343778" y="161242"/>
                  </a:cubicBezTo>
                  <a:cubicBezTo>
                    <a:pt x="343778" y="71085"/>
                    <a:pt x="416547" y="0"/>
                    <a:pt x="504909" y="0"/>
                  </a:cubicBezTo>
                  <a:close/>
                </a:path>
              </a:pathLst>
            </a:custGeom>
            <a:solidFill>
              <a:srgbClr val="009688"/>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38" name="ïšḻiḍê"/>
            <p:cNvSpPr/>
            <p:nvPr/>
          </p:nvSpPr>
          <p:spPr bwMode="auto">
            <a:xfrm>
              <a:off x="7848601" y="3543301"/>
              <a:ext cx="184150" cy="1082675"/>
            </a:xfrm>
            <a:custGeom>
              <a:avLst/>
              <a:gdLst>
                <a:gd name="T0" fmla="*/ 49 w 106"/>
                <a:gd name="T1" fmla="*/ 625 h 625"/>
                <a:gd name="T2" fmla="*/ 38 w 106"/>
                <a:gd name="T3" fmla="*/ 285 h 625"/>
                <a:gd name="T4" fmla="*/ 13 w 106"/>
                <a:gd name="T5" fmla="*/ 91 h 625"/>
                <a:gd name="T6" fmla="*/ 40 w 106"/>
                <a:gd name="T7" fmla="*/ 0 h 625"/>
              </a:gdLst>
              <a:ahLst/>
              <a:cxnLst>
                <a:cxn ang="0">
                  <a:pos x="T0" y="T1"/>
                </a:cxn>
                <a:cxn ang="0">
                  <a:pos x="T2" y="T3"/>
                </a:cxn>
                <a:cxn ang="0">
                  <a:pos x="T4" y="T5"/>
                </a:cxn>
                <a:cxn ang="0">
                  <a:pos x="T6" y="T7"/>
                </a:cxn>
              </a:cxnLst>
              <a:rect l="0" t="0" r="r" b="b"/>
              <a:pathLst>
                <a:path w="106" h="625">
                  <a:moveTo>
                    <a:pt x="49" y="625"/>
                  </a:moveTo>
                  <a:cubicBezTo>
                    <a:pt x="49" y="625"/>
                    <a:pt x="106" y="429"/>
                    <a:pt x="38" y="285"/>
                  </a:cubicBezTo>
                  <a:cubicBezTo>
                    <a:pt x="9" y="225"/>
                    <a:pt x="0" y="157"/>
                    <a:pt x="13" y="91"/>
                  </a:cubicBezTo>
                  <a:cubicBezTo>
                    <a:pt x="19" y="60"/>
                    <a:pt x="28" y="29"/>
                    <a:pt x="40" y="0"/>
                  </a:cubicBezTo>
                </a:path>
              </a:pathLst>
            </a:custGeom>
            <a:noFill/>
            <a:ln w="12700" cap="flat">
              <a:solidFill>
                <a:srgbClr val="535461"/>
              </a:solidFill>
              <a:prstDash val="solid"/>
              <a:miter lim="800000"/>
            </a:ln>
            <a:extLst>
              <a:ext uri="{909E8E84-426E-40DD-AFC4-6F175D3DCCD1}">
                <a14:hiddenFill xmlns:a14="http://schemas.microsoft.com/office/drawing/2010/main">
                  <a:solidFill>
                    <a:srgbClr val="FFFFFF"/>
                  </a:solidFill>
                </a14:hiddenFill>
              </a:ext>
            </a:extLst>
          </p:spPr>
          <p:txBody>
            <a:bodyPr anchor="ctr"/>
            <a:lstStyle/>
            <a:p>
              <a:pPr algn="ctr"/>
              <a:endParaRPr dirty="0"/>
            </a:p>
          </p:txBody>
        </p:sp>
        <p:sp>
          <p:nvSpPr>
            <p:cNvPr id="39" name="i$ľídè"/>
            <p:cNvSpPr/>
            <p:nvPr/>
          </p:nvSpPr>
          <p:spPr bwMode="auto">
            <a:xfrm>
              <a:off x="7684846" y="3308350"/>
              <a:ext cx="485676" cy="1144588"/>
            </a:xfrm>
            <a:custGeom>
              <a:avLst/>
              <a:gdLst>
                <a:gd name="connsiteX0" fmla="*/ 421273 w 485676"/>
                <a:gd name="connsiteY0" fmla="*/ 972675 h 1144588"/>
                <a:gd name="connsiteX1" fmla="*/ 471361 w 485676"/>
                <a:gd name="connsiteY1" fmla="*/ 1002015 h 1144588"/>
                <a:gd name="connsiteX2" fmla="*/ 454089 w 485676"/>
                <a:gd name="connsiteY2" fmla="*/ 1108076 h 1144588"/>
                <a:gd name="connsiteX3" fmla="*/ 279642 w 485676"/>
                <a:gd name="connsiteY3" fmla="*/ 1144588 h 1144588"/>
                <a:gd name="connsiteX4" fmla="*/ 366002 w 485676"/>
                <a:gd name="connsiteY4" fmla="*/ 986367 h 1144588"/>
                <a:gd name="connsiteX5" fmla="*/ 421273 w 485676"/>
                <a:gd name="connsiteY5" fmla="*/ 972675 h 1144588"/>
                <a:gd name="connsiteX6" fmla="*/ 146289 w 485676"/>
                <a:gd name="connsiteY6" fmla="*/ 861984 h 1144588"/>
                <a:gd name="connsiteX7" fmla="*/ 202892 w 485676"/>
                <a:gd name="connsiteY7" fmla="*/ 876981 h 1144588"/>
                <a:gd name="connsiteX8" fmla="*/ 287580 w 485676"/>
                <a:gd name="connsiteY8" fmla="*/ 1033463 h 1144588"/>
                <a:gd name="connsiteX9" fmla="*/ 113018 w 485676"/>
                <a:gd name="connsiteY9" fmla="*/ 998689 h 1144588"/>
                <a:gd name="connsiteX10" fmla="*/ 97463 w 485676"/>
                <a:gd name="connsiteY10" fmla="*/ 892629 h 1144588"/>
                <a:gd name="connsiteX11" fmla="*/ 146289 w 485676"/>
                <a:gd name="connsiteY11" fmla="*/ 861984 h 1144588"/>
                <a:gd name="connsiteX12" fmla="*/ 385412 w 485676"/>
                <a:gd name="connsiteY12" fmla="*/ 615877 h 1144588"/>
                <a:gd name="connsiteX13" fmla="*/ 457454 w 485676"/>
                <a:gd name="connsiteY13" fmla="*/ 656792 h 1144588"/>
                <a:gd name="connsiteX14" fmla="*/ 424570 w 485676"/>
                <a:gd name="connsiteY14" fmla="*/ 758969 h 1144588"/>
                <a:gd name="connsiteX15" fmla="*/ 246304 w 485676"/>
                <a:gd name="connsiteY15" fmla="*/ 764164 h 1144588"/>
                <a:gd name="connsiteX16" fmla="*/ 357071 w 485676"/>
                <a:gd name="connsiteY16" fmla="*/ 623887 h 1144588"/>
                <a:gd name="connsiteX17" fmla="*/ 385412 w 485676"/>
                <a:gd name="connsiteY17" fmla="*/ 615877 h 1144588"/>
                <a:gd name="connsiteX18" fmla="*/ 51868 w 485676"/>
                <a:gd name="connsiteY18" fmla="*/ 561542 h 1144588"/>
                <a:gd name="connsiteX19" fmla="*/ 108550 w 485676"/>
                <a:gd name="connsiteY19" fmla="*/ 565005 h 1144588"/>
                <a:gd name="connsiteX20" fmla="*/ 219317 w 485676"/>
                <a:gd name="connsiteY20" fmla="*/ 705283 h 1144588"/>
                <a:gd name="connsiteX21" fmla="*/ 41051 w 485676"/>
                <a:gd name="connsiteY21" fmla="*/ 700087 h 1144588"/>
                <a:gd name="connsiteX22" fmla="*/ 8167 w 485676"/>
                <a:gd name="connsiteY22" fmla="*/ 599642 h 1144588"/>
                <a:gd name="connsiteX23" fmla="*/ 51868 w 485676"/>
                <a:gd name="connsiteY23" fmla="*/ 561542 h 1144588"/>
                <a:gd name="connsiteX24" fmla="*/ 294513 w 485676"/>
                <a:gd name="connsiteY24" fmla="*/ 281258 h 1144588"/>
                <a:gd name="connsiteX25" fmla="*/ 346910 w 485676"/>
                <a:gd name="connsiteY25" fmla="*/ 304154 h 1144588"/>
                <a:gd name="connsiteX26" fmla="*/ 346910 w 485676"/>
                <a:gd name="connsiteY26" fmla="*/ 409561 h 1144588"/>
                <a:gd name="connsiteX27" fmla="*/ 176454 w 485676"/>
                <a:gd name="connsiteY27" fmla="*/ 468313 h 1144588"/>
                <a:gd name="connsiteX28" fmla="*/ 240810 w 485676"/>
                <a:gd name="connsiteY28" fmla="*/ 302426 h 1144588"/>
                <a:gd name="connsiteX29" fmla="*/ 294513 w 485676"/>
                <a:gd name="connsiteY29" fmla="*/ 281258 h 1144588"/>
                <a:gd name="connsiteX30" fmla="*/ 86257 w 485676"/>
                <a:gd name="connsiteY30" fmla="*/ 191072 h 1144588"/>
                <a:gd name="connsiteX31" fmla="*/ 163120 w 485676"/>
                <a:gd name="connsiteY31" fmla="*/ 224502 h 1144588"/>
                <a:gd name="connsiteX32" fmla="*/ 187567 w 485676"/>
                <a:gd name="connsiteY32" fmla="*/ 403225 h 1144588"/>
                <a:gd name="connsiteX33" fmla="*/ 35643 w 485676"/>
                <a:gd name="connsiteY33" fmla="*/ 307790 h 1144588"/>
                <a:gd name="connsiteX34" fmla="*/ 58344 w 485676"/>
                <a:gd name="connsiteY34" fmla="*/ 201944 h 1144588"/>
                <a:gd name="connsiteX35" fmla="*/ 86257 w 485676"/>
                <a:gd name="connsiteY35" fmla="*/ 191072 h 1144588"/>
                <a:gd name="connsiteX36" fmla="*/ 235119 w 485676"/>
                <a:gd name="connsiteY36" fmla="*/ 0 h 1144588"/>
                <a:gd name="connsiteX37" fmla="*/ 311392 w 485676"/>
                <a:gd name="connsiteY37" fmla="*/ 76478 h 1144588"/>
                <a:gd name="connsiteX38" fmla="*/ 235119 w 485676"/>
                <a:gd name="connsiteY38" fmla="*/ 238125 h 1144588"/>
                <a:gd name="connsiteX39" fmla="*/ 160579 w 485676"/>
                <a:gd name="connsiteY39" fmla="*/ 76478 h 1144588"/>
                <a:gd name="connsiteX40" fmla="*/ 235119 w 485676"/>
                <a:gd name="connsiteY40" fmla="*/ 0 h 1144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485676" h="1144588">
                  <a:moveTo>
                    <a:pt x="421273" y="972675"/>
                  </a:moveTo>
                  <a:cubicBezTo>
                    <a:pt x="440272" y="975500"/>
                    <a:pt x="458407" y="985498"/>
                    <a:pt x="471361" y="1002015"/>
                  </a:cubicBezTo>
                  <a:cubicBezTo>
                    <a:pt x="495542" y="1035050"/>
                    <a:pt x="488633" y="1083734"/>
                    <a:pt x="454089" y="1108076"/>
                  </a:cubicBezTo>
                  <a:cubicBezTo>
                    <a:pt x="421273" y="1132417"/>
                    <a:pt x="279642" y="1144588"/>
                    <a:pt x="279642" y="1144588"/>
                  </a:cubicBezTo>
                  <a:cubicBezTo>
                    <a:pt x="279642" y="1144588"/>
                    <a:pt x="331458" y="1010709"/>
                    <a:pt x="366002" y="986367"/>
                  </a:cubicBezTo>
                  <a:cubicBezTo>
                    <a:pt x="382411" y="974196"/>
                    <a:pt x="402273" y="969849"/>
                    <a:pt x="421273" y="972675"/>
                  </a:cubicBezTo>
                  <a:close/>
                  <a:moveTo>
                    <a:pt x="146289" y="861984"/>
                  </a:moveTo>
                  <a:cubicBezTo>
                    <a:pt x="165301" y="859159"/>
                    <a:pt x="185609" y="863940"/>
                    <a:pt x="202892" y="876981"/>
                  </a:cubicBezTo>
                  <a:cubicBezTo>
                    <a:pt x="235730" y="901322"/>
                    <a:pt x="287580" y="1033463"/>
                    <a:pt x="287580" y="1033463"/>
                  </a:cubicBezTo>
                  <a:cubicBezTo>
                    <a:pt x="287580" y="1033463"/>
                    <a:pt x="145857" y="1023031"/>
                    <a:pt x="113018" y="998689"/>
                  </a:cubicBezTo>
                  <a:cubicBezTo>
                    <a:pt x="80180" y="972609"/>
                    <a:pt x="73267" y="925664"/>
                    <a:pt x="97463" y="892629"/>
                  </a:cubicBezTo>
                  <a:cubicBezTo>
                    <a:pt x="109562" y="875242"/>
                    <a:pt x="127277" y="864810"/>
                    <a:pt x="146289" y="861984"/>
                  </a:cubicBezTo>
                  <a:close/>
                  <a:moveTo>
                    <a:pt x="385412" y="615877"/>
                  </a:moveTo>
                  <a:cubicBezTo>
                    <a:pt x="414294" y="613929"/>
                    <a:pt x="443176" y="629515"/>
                    <a:pt x="457454" y="656792"/>
                  </a:cubicBezTo>
                  <a:cubicBezTo>
                    <a:pt x="476492" y="694892"/>
                    <a:pt x="460916" y="739919"/>
                    <a:pt x="424570" y="758969"/>
                  </a:cubicBezTo>
                  <a:cubicBezTo>
                    <a:pt x="388225" y="776287"/>
                    <a:pt x="246304" y="764164"/>
                    <a:pt x="246304" y="764164"/>
                  </a:cubicBezTo>
                  <a:cubicBezTo>
                    <a:pt x="246304" y="764164"/>
                    <a:pt x="318995" y="642937"/>
                    <a:pt x="357071" y="623887"/>
                  </a:cubicBezTo>
                  <a:cubicBezTo>
                    <a:pt x="366158" y="619125"/>
                    <a:pt x="375785" y="616527"/>
                    <a:pt x="385412" y="615877"/>
                  </a:cubicBezTo>
                  <a:close/>
                  <a:moveTo>
                    <a:pt x="51868" y="561542"/>
                  </a:moveTo>
                  <a:cubicBezTo>
                    <a:pt x="70041" y="555480"/>
                    <a:pt x="90377" y="556346"/>
                    <a:pt x="108550" y="565005"/>
                  </a:cubicBezTo>
                  <a:cubicBezTo>
                    <a:pt x="146626" y="584055"/>
                    <a:pt x="219317" y="705283"/>
                    <a:pt x="219317" y="705283"/>
                  </a:cubicBezTo>
                  <a:cubicBezTo>
                    <a:pt x="219317" y="705283"/>
                    <a:pt x="77396" y="719137"/>
                    <a:pt x="41051" y="700087"/>
                  </a:cubicBezTo>
                  <a:cubicBezTo>
                    <a:pt x="4705" y="681037"/>
                    <a:pt x="-10871" y="636010"/>
                    <a:pt x="8167" y="599642"/>
                  </a:cubicBezTo>
                  <a:cubicBezTo>
                    <a:pt x="17686" y="580592"/>
                    <a:pt x="33695" y="567603"/>
                    <a:pt x="51868" y="561542"/>
                  </a:cubicBezTo>
                  <a:close/>
                  <a:moveTo>
                    <a:pt x="294513" y="281258"/>
                  </a:moveTo>
                  <a:cubicBezTo>
                    <a:pt x="313863" y="281690"/>
                    <a:pt x="332996" y="289466"/>
                    <a:pt x="346910" y="304154"/>
                  </a:cubicBezTo>
                  <a:cubicBezTo>
                    <a:pt x="376479" y="333530"/>
                    <a:pt x="376479" y="381914"/>
                    <a:pt x="346910" y="409561"/>
                  </a:cubicBezTo>
                  <a:cubicBezTo>
                    <a:pt x="315602" y="438937"/>
                    <a:pt x="176454" y="468313"/>
                    <a:pt x="176454" y="468313"/>
                  </a:cubicBezTo>
                  <a:cubicBezTo>
                    <a:pt x="176454" y="468313"/>
                    <a:pt x="211241" y="331802"/>
                    <a:pt x="240810" y="302426"/>
                  </a:cubicBezTo>
                  <a:cubicBezTo>
                    <a:pt x="255595" y="287738"/>
                    <a:pt x="275162" y="280826"/>
                    <a:pt x="294513" y="281258"/>
                  </a:cubicBezTo>
                  <a:close/>
                  <a:moveTo>
                    <a:pt x="86257" y="191072"/>
                  </a:moveTo>
                  <a:cubicBezTo>
                    <a:pt x="115316" y="186111"/>
                    <a:pt x="146093" y="198474"/>
                    <a:pt x="163120" y="224502"/>
                  </a:cubicBezTo>
                  <a:cubicBezTo>
                    <a:pt x="185821" y="260941"/>
                    <a:pt x="187567" y="403225"/>
                    <a:pt x="187567" y="403225"/>
                  </a:cubicBezTo>
                  <a:cubicBezTo>
                    <a:pt x="187567" y="403225"/>
                    <a:pt x="58344" y="342494"/>
                    <a:pt x="35643" y="307790"/>
                  </a:cubicBezTo>
                  <a:cubicBezTo>
                    <a:pt x="12942" y="271352"/>
                    <a:pt x="23419" y="226237"/>
                    <a:pt x="58344" y="201944"/>
                  </a:cubicBezTo>
                  <a:cubicBezTo>
                    <a:pt x="67076" y="196305"/>
                    <a:pt x="76571" y="192726"/>
                    <a:pt x="86257" y="191072"/>
                  </a:cubicBezTo>
                  <a:close/>
                  <a:moveTo>
                    <a:pt x="235119" y="0"/>
                  </a:moveTo>
                  <a:cubicBezTo>
                    <a:pt x="276723" y="0"/>
                    <a:pt x="311392" y="34763"/>
                    <a:pt x="311392" y="76478"/>
                  </a:cubicBezTo>
                  <a:cubicBezTo>
                    <a:pt x="311392" y="118194"/>
                    <a:pt x="235119" y="238125"/>
                    <a:pt x="235119" y="238125"/>
                  </a:cubicBezTo>
                  <a:cubicBezTo>
                    <a:pt x="235119" y="238125"/>
                    <a:pt x="160579" y="118194"/>
                    <a:pt x="160579" y="76478"/>
                  </a:cubicBezTo>
                  <a:cubicBezTo>
                    <a:pt x="160579" y="34763"/>
                    <a:pt x="193515" y="0"/>
                    <a:pt x="235119" y="0"/>
                  </a:cubicBezTo>
                  <a:close/>
                </a:path>
              </a:pathLst>
            </a:custGeom>
            <a:solidFill>
              <a:srgbClr val="009688"/>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40" name="îślîḋê"/>
            <p:cNvSpPr/>
            <p:nvPr/>
          </p:nvSpPr>
          <p:spPr bwMode="auto">
            <a:xfrm>
              <a:off x="4891089" y="1849438"/>
              <a:ext cx="71438" cy="342900"/>
            </a:xfrm>
            <a:custGeom>
              <a:avLst/>
              <a:gdLst>
                <a:gd name="T0" fmla="*/ 0 w 41"/>
                <a:gd name="T1" fmla="*/ 0 h 198"/>
                <a:gd name="T2" fmla="*/ 6 w 41"/>
                <a:gd name="T3" fmla="*/ 87 h 198"/>
                <a:gd name="T4" fmla="*/ 2 w 41"/>
                <a:gd name="T5" fmla="*/ 198 h 198"/>
                <a:gd name="T6" fmla="*/ 23 w 41"/>
                <a:gd name="T7" fmla="*/ 177 h 198"/>
                <a:gd name="T8" fmla="*/ 19 w 41"/>
                <a:gd name="T9" fmla="*/ 163 h 198"/>
                <a:gd name="T10" fmla="*/ 26 w 41"/>
                <a:gd name="T11" fmla="*/ 161 h 198"/>
                <a:gd name="T12" fmla="*/ 28 w 41"/>
                <a:gd name="T13" fmla="*/ 169 h 198"/>
                <a:gd name="T14" fmla="*/ 41 w 41"/>
                <a:gd name="T15" fmla="*/ 120 h 198"/>
                <a:gd name="T16" fmla="*/ 41 w 41"/>
                <a:gd name="T17" fmla="*/ 119 h 198"/>
                <a:gd name="T18" fmla="*/ 41 w 41"/>
                <a:gd name="T19" fmla="*/ 80 h 198"/>
                <a:gd name="T20" fmla="*/ 0 w 41"/>
                <a:gd name="T21" fmla="*/ 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 h="198">
                  <a:moveTo>
                    <a:pt x="0" y="0"/>
                  </a:moveTo>
                  <a:cubicBezTo>
                    <a:pt x="4" y="30"/>
                    <a:pt x="6" y="59"/>
                    <a:pt x="6" y="87"/>
                  </a:cubicBezTo>
                  <a:cubicBezTo>
                    <a:pt x="6" y="124"/>
                    <a:pt x="5" y="161"/>
                    <a:pt x="2" y="198"/>
                  </a:cubicBezTo>
                  <a:cubicBezTo>
                    <a:pt x="10" y="192"/>
                    <a:pt x="17" y="185"/>
                    <a:pt x="23" y="177"/>
                  </a:cubicBezTo>
                  <a:cubicBezTo>
                    <a:pt x="20" y="169"/>
                    <a:pt x="19" y="164"/>
                    <a:pt x="19" y="163"/>
                  </a:cubicBezTo>
                  <a:cubicBezTo>
                    <a:pt x="26" y="161"/>
                    <a:pt x="26" y="161"/>
                    <a:pt x="26" y="161"/>
                  </a:cubicBezTo>
                  <a:cubicBezTo>
                    <a:pt x="26" y="162"/>
                    <a:pt x="27" y="164"/>
                    <a:pt x="28" y="169"/>
                  </a:cubicBezTo>
                  <a:cubicBezTo>
                    <a:pt x="36" y="155"/>
                    <a:pt x="41" y="138"/>
                    <a:pt x="41" y="120"/>
                  </a:cubicBezTo>
                  <a:cubicBezTo>
                    <a:pt x="41" y="120"/>
                    <a:pt x="41" y="120"/>
                    <a:pt x="41" y="119"/>
                  </a:cubicBezTo>
                  <a:cubicBezTo>
                    <a:pt x="41" y="80"/>
                    <a:pt x="41" y="80"/>
                    <a:pt x="41" y="80"/>
                  </a:cubicBezTo>
                  <a:cubicBezTo>
                    <a:pt x="41" y="47"/>
                    <a:pt x="25" y="18"/>
                    <a:pt x="0" y="0"/>
                  </a:cubicBezTo>
                </a:path>
              </a:pathLst>
            </a:custGeom>
            <a:solidFill>
              <a:srgbClr val="C8CFD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41" name="îšḷïdè"/>
            <p:cNvSpPr/>
            <p:nvPr/>
          </p:nvSpPr>
          <p:spPr bwMode="auto">
            <a:xfrm>
              <a:off x="3786189" y="2035176"/>
              <a:ext cx="1033463" cy="1069975"/>
            </a:xfrm>
            <a:prstGeom prst="rect">
              <a:avLst/>
            </a:prstGeom>
            <a:solidFill>
              <a:srgbClr val="865A6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dirty="0"/>
            </a:p>
          </p:txBody>
        </p:sp>
        <p:sp>
          <p:nvSpPr>
            <p:cNvPr id="42" name="ïSļîḑê"/>
            <p:cNvSpPr/>
            <p:nvPr/>
          </p:nvSpPr>
          <p:spPr bwMode="auto">
            <a:xfrm>
              <a:off x="3786189" y="2035176"/>
              <a:ext cx="1033463"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dirty="0"/>
            </a:p>
          </p:txBody>
        </p:sp>
        <p:sp>
          <p:nvSpPr>
            <p:cNvPr id="43" name="ïšľîḍè"/>
            <p:cNvSpPr/>
            <p:nvPr/>
          </p:nvSpPr>
          <p:spPr bwMode="auto">
            <a:xfrm>
              <a:off x="3948114" y="2286001"/>
              <a:ext cx="819150" cy="592138"/>
            </a:xfrm>
            <a:custGeom>
              <a:avLst/>
              <a:gdLst>
                <a:gd name="T0" fmla="*/ 1 w 472"/>
                <a:gd name="T1" fmla="*/ 93 h 342"/>
                <a:gd name="T2" fmla="*/ 0 w 472"/>
                <a:gd name="T3" fmla="*/ 121 h 342"/>
                <a:gd name="T4" fmla="*/ 21 w 472"/>
                <a:gd name="T5" fmla="*/ 229 h 342"/>
                <a:gd name="T6" fmla="*/ 35 w 472"/>
                <a:gd name="T7" fmla="*/ 122 h 342"/>
                <a:gd name="T8" fmla="*/ 35 w 472"/>
                <a:gd name="T9" fmla="*/ 115 h 342"/>
                <a:gd name="T10" fmla="*/ 1 w 472"/>
                <a:gd name="T11" fmla="*/ 93 h 342"/>
                <a:gd name="T12" fmla="*/ 444 w 472"/>
                <a:gd name="T13" fmla="*/ 0 h 342"/>
                <a:gd name="T14" fmla="*/ 266 w 472"/>
                <a:gd name="T15" fmla="*/ 141 h 342"/>
                <a:gd name="T16" fmla="*/ 265 w 472"/>
                <a:gd name="T17" fmla="*/ 149 h 342"/>
                <a:gd name="T18" fmla="*/ 264 w 472"/>
                <a:gd name="T19" fmla="*/ 149 h 342"/>
                <a:gd name="T20" fmla="*/ 284 w 472"/>
                <a:gd name="T21" fmla="*/ 341 h 342"/>
                <a:gd name="T22" fmla="*/ 284 w 472"/>
                <a:gd name="T23" fmla="*/ 342 h 342"/>
                <a:gd name="T24" fmla="*/ 284 w 472"/>
                <a:gd name="T25" fmla="*/ 342 h 342"/>
                <a:gd name="T26" fmla="*/ 284 w 472"/>
                <a:gd name="T27" fmla="*/ 342 h 342"/>
                <a:gd name="T28" fmla="*/ 342 w 472"/>
                <a:gd name="T29" fmla="*/ 340 h 342"/>
                <a:gd name="T30" fmla="*/ 378 w 472"/>
                <a:gd name="T31" fmla="*/ 341 h 342"/>
                <a:gd name="T32" fmla="*/ 381 w 472"/>
                <a:gd name="T33" fmla="*/ 283 h 342"/>
                <a:gd name="T34" fmla="*/ 472 w 472"/>
                <a:gd name="T35" fmla="*/ 2 h 342"/>
                <a:gd name="T36" fmla="*/ 460 w 472"/>
                <a:gd name="T37" fmla="*/ 5 h 342"/>
                <a:gd name="T38" fmla="*/ 444 w 472"/>
                <a:gd name="T39" fmla="*/ 0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72" h="342">
                  <a:moveTo>
                    <a:pt x="1" y="93"/>
                  </a:moveTo>
                  <a:cubicBezTo>
                    <a:pt x="0" y="102"/>
                    <a:pt x="0" y="111"/>
                    <a:pt x="0" y="121"/>
                  </a:cubicBezTo>
                  <a:cubicBezTo>
                    <a:pt x="1" y="156"/>
                    <a:pt x="10" y="192"/>
                    <a:pt x="21" y="229"/>
                  </a:cubicBezTo>
                  <a:cubicBezTo>
                    <a:pt x="30" y="195"/>
                    <a:pt x="34" y="158"/>
                    <a:pt x="35" y="122"/>
                  </a:cubicBezTo>
                  <a:cubicBezTo>
                    <a:pt x="35" y="119"/>
                    <a:pt x="35" y="117"/>
                    <a:pt x="35" y="115"/>
                  </a:cubicBezTo>
                  <a:cubicBezTo>
                    <a:pt x="23" y="108"/>
                    <a:pt x="12" y="101"/>
                    <a:pt x="1" y="93"/>
                  </a:cubicBezTo>
                  <a:moveTo>
                    <a:pt x="444" y="0"/>
                  </a:moveTo>
                  <a:cubicBezTo>
                    <a:pt x="406" y="67"/>
                    <a:pt x="342" y="119"/>
                    <a:pt x="266" y="141"/>
                  </a:cubicBezTo>
                  <a:cubicBezTo>
                    <a:pt x="265" y="144"/>
                    <a:pt x="265" y="146"/>
                    <a:pt x="265" y="149"/>
                  </a:cubicBezTo>
                  <a:cubicBezTo>
                    <a:pt x="265" y="149"/>
                    <a:pt x="265" y="149"/>
                    <a:pt x="264" y="149"/>
                  </a:cubicBezTo>
                  <a:cubicBezTo>
                    <a:pt x="252" y="245"/>
                    <a:pt x="262" y="305"/>
                    <a:pt x="284" y="341"/>
                  </a:cubicBezTo>
                  <a:cubicBezTo>
                    <a:pt x="284" y="342"/>
                    <a:pt x="284" y="342"/>
                    <a:pt x="284" y="342"/>
                  </a:cubicBezTo>
                  <a:cubicBezTo>
                    <a:pt x="284" y="342"/>
                    <a:pt x="284" y="342"/>
                    <a:pt x="284" y="342"/>
                  </a:cubicBezTo>
                  <a:cubicBezTo>
                    <a:pt x="284" y="342"/>
                    <a:pt x="284" y="342"/>
                    <a:pt x="284" y="342"/>
                  </a:cubicBezTo>
                  <a:cubicBezTo>
                    <a:pt x="292" y="341"/>
                    <a:pt x="314" y="340"/>
                    <a:pt x="342" y="340"/>
                  </a:cubicBezTo>
                  <a:cubicBezTo>
                    <a:pt x="353" y="340"/>
                    <a:pt x="365" y="340"/>
                    <a:pt x="378" y="341"/>
                  </a:cubicBezTo>
                  <a:cubicBezTo>
                    <a:pt x="378" y="321"/>
                    <a:pt x="379" y="302"/>
                    <a:pt x="381" y="283"/>
                  </a:cubicBezTo>
                  <a:cubicBezTo>
                    <a:pt x="396" y="185"/>
                    <a:pt x="458" y="99"/>
                    <a:pt x="472" y="2"/>
                  </a:cubicBezTo>
                  <a:cubicBezTo>
                    <a:pt x="468" y="4"/>
                    <a:pt x="464" y="5"/>
                    <a:pt x="460" y="5"/>
                  </a:cubicBezTo>
                  <a:cubicBezTo>
                    <a:pt x="455" y="5"/>
                    <a:pt x="449" y="3"/>
                    <a:pt x="444" y="0"/>
                  </a:cubicBezTo>
                </a:path>
              </a:pathLst>
            </a:custGeom>
            <a:solidFill>
              <a:srgbClr val="78515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44" name="îsľîde"/>
            <p:cNvSpPr/>
            <p:nvPr/>
          </p:nvSpPr>
          <p:spPr bwMode="auto">
            <a:xfrm>
              <a:off x="3241676" y="2192338"/>
              <a:ext cx="1543050" cy="2016125"/>
            </a:xfrm>
            <a:custGeom>
              <a:avLst/>
              <a:gdLst>
                <a:gd name="T0" fmla="*/ 889 w 889"/>
                <a:gd name="T1" fmla="*/ 422 h 1163"/>
                <a:gd name="T2" fmla="*/ 853 w 889"/>
                <a:gd name="T3" fmla="*/ 683 h 1163"/>
                <a:gd name="T4" fmla="*/ 836 w 889"/>
                <a:gd name="T5" fmla="*/ 806 h 1163"/>
                <a:gd name="T6" fmla="*/ 830 w 889"/>
                <a:gd name="T7" fmla="*/ 852 h 1163"/>
                <a:gd name="T8" fmla="*/ 777 w 889"/>
                <a:gd name="T9" fmla="*/ 953 h 1163"/>
                <a:gd name="T10" fmla="*/ 681 w 889"/>
                <a:gd name="T11" fmla="*/ 1141 h 1163"/>
                <a:gd name="T12" fmla="*/ 496 w 889"/>
                <a:gd name="T13" fmla="*/ 1163 h 1163"/>
                <a:gd name="T14" fmla="*/ 170 w 889"/>
                <a:gd name="T15" fmla="*/ 703 h 1163"/>
                <a:gd name="T16" fmla="*/ 259 w 889"/>
                <a:gd name="T17" fmla="*/ 407 h 1163"/>
                <a:gd name="T18" fmla="*/ 442 w 889"/>
                <a:gd name="T19" fmla="*/ 176 h 1163"/>
                <a:gd name="T20" fmla="*/ 426 w 889"/>
                <a:gd name="T21" fmla="*/ 0 h 1163"/>
                <a:gd name="T22" fmla="*/ 685 w 889"/>
                <a:gd name="T23" fmla="*/ 125 h 1163"/>
                <a:gd name="T24" fmla="*/ 671 w 889"/>
                <a:gd name="T25" fmla="*/ 203 h 1163"/>
                <a:gd name="T26" fmla="*/ 691 w 889"/>
                <a:gd name="T27" fmla="*/ 395 h 1163"/>
                <a:gd name="T28" fmla="*/ 889 w 889"/>
                <a:gd name="T29" fmla="*/ 422 h 1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89" h="1163">
                  <a:moveTo>
                    <a:pt x="889" y="422"/>
                  </a:moveTo>
                  <a:cubicBezTo>
                    <a:pt x="853" y="683"/>
                    <a:pt x="853" y="683"/>
                    <a:pt x="853" y="683"/>
                  </a:cubicBezTo>
                  <a:cubicBezTo>
                    <a:pt x="836" y="806"/>
                    <a:pt x="836" y="806"/>
                    <a:pt x="836" y="806"/>
                  </a:cubicBezTo>
                  <a:cubicBezTo>
                    <a:pt x="830" y="852"/>
                    <a:pt x="830" y="852"/>
                    <a:pt x="830" y="852"/>
                  </a:cubicBezTo>
                  <a:cubicBezTo>
                    <a:pt x="777" y="953"/>
                    <a:pt x="777" y="953"/>
                    <a:pt x="777" y="953"/>
                  </a:cubicBezTo>
                  <a:cubicBezTo>
                    <a:pt x="681" y="1141"/>
                    <a:pt x="681" y="1141"/>
                    <a:pt x="681" y="1141"/>
                  </a:cubicBezTo>
                  <a:cubicBezTo>
                    <a:pt x="496" y="1163"/>
                    <a:pt x="496" y="1163"/>
                    <a:pt x="496" y="1163"/>
                  </a:cubicBezTo>
                  <a:cubicBezTo>
                    <a:pt x="170" y="703"/>
                    <a:pt x="170" y="703"/>
                    <a:pt x="170" y="703"/>
                  </a:cubicBezTo>
                  <a:cubicBezTo>
                    <a:pt x="170" y="703"/>
                    <a:pt x="0" y="377"/>
                    <a:pt x="259" y="407"/>
                  </a:cubicBezTo>
                  <a:cubicBezTo>
                    <a:pt x="405" y="424"/>
                    <a:pt x="439" y="293"/>
                    <a:pt x="442" y="176"/>
                  </a:cubicBezTo>
                  <a:cubicBezTo>
                    <a:pt x="442" y="117"/>
                    <a:pt x="437" y="58"/>
                    <a:pt x="426" y="0"/>
                  </a:cubicBezTo>
                  <a:cubicBezTo>
                    <a:pt x="685" y="125"/>
                    <a:pt x="685" y="125"/>
                    <a:pt x="685" y="125"/>
                  </a:cubicBezTo>
                  <a:cubicBezTo>
                    <a:pt x="679" y="154"/>
                    <a:pt x="675" y="179"/>
                    <a:pt x="671" y="203"/>
                  </a:cubicBezTo>
                  <a:cubicBezTo>
                    <a:pt x="659" y="299"/>
                    <a:pt x="669" y="359"/>
                    <a:pt x="691" y="395"/>
                  </a:cubicBezTo>
                  <a:cubicBezTo>
                    <a:pt x="750" y="492"/>
                    <a:pt x="889" y="422"/>
                    <a:pt x="889" y="422"/>
                  </a:cubicBezTo>
                </a:path>
              </a:pathLst>
            </a:custGeom>
            <a:solidFill>
              <a:srgbClr val="FDC2C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45" name="ïślîḋe"/>
            <p:cNvSpPr/>
            <p:nvPr/>
          </p:nvSpPr>
          <p:spPr bwMode="auto">
            <a:xfrm>
              <a:off x="4406901" y="2530476"/>
              <a:ext cx="3175" cy="14288"/>
            </a:xfrm>
            <a:custGeom>
              <a:avLst/>
              <a:gdLst>
                <a:gd name="T0" fmla="*/ 2 w 2"/>
                <a:gd name="T1" fmla="*/ 0 h 8"/>
                <a:gd name="T2" fmla="*/ 2 w 2"/>
                <a:gd name="T3" fmla="*/ 0 h 8"/>
                <a:gd name="T4" fmla="*/ 0 w 2"/>
                <a:gd name="T5" fmla="*/ 8 h 8"/>
                <a:gd name="T6" fmla="*/ 0 w 2"/>
                <a:gd name="T7" fmla="*/ 8 h 8"/>
                <a:gd name="T8" fmla="*/ 1 w 2"/>
                <a:gd name="T9" fmla="*/ 8 h 8"/>
                <a:gd name="T10" fmla="*/ 2 w 2"/>
                <a:gd name="T11" fmla="*/ 0 h 8"/>
              </a:gdLst>
              <a:ahLst/>
              <a:cxnLst>
                <a:cxn ang="0">
                  <a:pos x="T0" y="T1"/>
                </a:cxn>
                <a:cxn ang="0">
                  <a:pos x="T2" y="T3"/>
                </a:cxn>
                <a:cxn ang="0">
                  <a:pos x="T4" y="T5"/>
                </a:cxn>
                <a:cxn ang="0">
                  <a:pos x="T6" y="T7"/>
                </a:cxn>
                <a:cxn ang="0">
                  <a:pos x="T8" y="T9"/>
                </a:cxn>
                <a:cxn ang="0">
                  <a:pos x="T10" y="T11"/>
                </a:cxn>
              </a:cxnLst>
              <a:rect l="0" t="0" r="r" b="b"/>
              <a:pathLst>
                <a:path w="2" h="8">
                  <a:moveTo>
                    <a:pt x="2" y="0"/>
                  </a:moveTo>
                  <a:cubicBezTo>
                    <a:pt x="2" y="0"/>
                    <a:pt x="2" y="0"/>
                    <a:pt x="2" y="0"/>
                  </a:cubicBezTo>
                  <a:cubicBezTo>
                    <a:pt x="1" y="3"/>
                    <a:pt x="1" y="5"/>
                    <a:pt x="0" y="8"/>
                  </a:cubicBezTo>
                  <a:cubicBezTo>
                    <a:pt x="0" y="8"/>
                    <a:pt x="0" y="8"/>
                    <a:pt x="0" y="8"/>
                  </a:cubicBezTo>
                  <a:cubicBezTo>
                    <a:pt x="1" y="8"/>
                    <a:pt x="1" y="8"/>
                    <a:pt x="1" y="8"/>
                  </a:cubicBezTo>
                  <a:cubicBezTo>
                    <a:pt x="1" y="5"/>
                    <a:pt x="1" y="3"/>
                    <a:pt x="2" y="0"/>
                  </a:cubicBezTo>
                </a:path>
              </a:pathLst>
            </a:custGeom>
            <a:solidFill>
              <a:srgbClr val="6C494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46" name="îşḻíďé"/>
            <p:cNvSpPr/>
            <p:nvPr/>
          </p:nvSpPr>
          <p:spPr bwMode="auto">
            <a:xfrm>
              <a:off x="4010026" y="2484438"/>
              <a:ext cx="400050" cy="79375"/>
            </a:xfrm>
            <a:custGeom>
              <a:avLst/>
              <a:gdLst>
                <a:gd name="T0" fmla="*/ 0 w 231"/>
                <a:gd name="T1" fmla="*/ 0 h 45"/>
                <a:gd name="T2" fmla="*/ 0 w 231"/>
                <a:gd name="T3" fmla="*/ 7 h 45"/>
                <a:gd name="T4" fmla="*/ 146 w 231"/>
                <a:gd name="T5" fmla="*/ 45 h 45"/>
                <a:gd name="T6" fmla="*/ 147 w 231"/>
                <a:gd name="T7" fmla="*/ 45 h 45"/>
                <a:gd name="T8" fmla="*/ 147 w 231"/>
                <a:gd name="T9" fmla="*/ 45 h 45"/>
                <a:gd name="T10" fmla="*/ 229 w 231"/>
                <a:gd name="T11" fmla="*/ 34 h 45"/>
                <a:gd name="T12" fmla="*/ 229 w 231"/>
                <a:gd name="T13" fmla="*/ 34 h 45"/>
                <a:gd name="T14" fmla="*/ 231 w 231"/>
                <a:gd name="T15" fmla="*/ 26 h 45"/>
                <a:gd name="T16" fmla="*/ 147 w 231"/>
                <a:gd name="T17" fmla="*/ 38 h 45"/>
                <a:gd name="T18" fmla="*/ 0 w 231"/>
                <a:gd name="T19"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1" h="45">
                  <a:moveTo>
                    <a:pt x="0" y="0"/>
                  </a:moveTo>
                  <a:cubicBezTo>
                    <a:pt x="0" y="2"/>
                    <a:pt x="0" y="5"/>
                    <a:pt x="0" y="7"/>
                  </a:cubicBezTo>
                  <a:cubicBezTo>
                    <a:pt x="45" y="32"/>
                    <a:pt x="95" y="45"/>
                    <a:pt x="146" y="45"/>
                  </a:cubicBezTo>
                  <a:cubicBezTo>
                    <a:pt x="147" y="45"/>
                    <a:pt x="147" y="45"/>
                    <a:pt x="147" y="45"/>
                  </a:cubicBezTo>
                  <a:cubicBezTo>
                    <a:pt x="147" y="45"/>
                    <a:pt x="147" y="45"/>
                    <a:pt x="147" y="45"/>
                  </a:cubicBezTo>
                  <a:cubicBezTo>
                    <a:pt x="175" y="45"/>
                    <a:pt x="203" y="42"/>
                    <a:pt x="229" y="34"/>
                  </a:cubicBezTo>
                  <a:cubicBezTo>
                    <a:pt x="229" y="34"/>
                    <a:pt x="229" y="34"/>
                    <a:pt x="229" y="34"/>
                  </a:cubicBezTo>
                  <a:cubicBezTo>
                    <a:pt x="230" y="31"/>
                    <a:pt x="230" y="29"/>
                    <a:pt x="231" y="26"/>
                  </a:cubicBezTo>
                  <a:cubicBezTo>
                    <a:pt x="204" y="34"/>
                    <a:pt x="176" y="38"/>
                    <a:pt x="147" y="38"/>
                  </a:cubicBezTo>
                  <a:cubicBezTo>
                    <a:pt x="93" y="38"/>
                    <a:pt x="43" y="24"/>
                    <a:pt x="0" y="0"/>
                  </a:cubicBezTo>
                </a:path>
              </a:pathLst>
            </a:custGeom>
            <a:solidFill>
              <a:srgbClr val="E3AEB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47" name="íSḻíḍè"/>
            <p:cNvSpPr/>
            <p:nvPr/>
          </p:nvSpPr>
          <p:spPr bwMode="auto">
            <a:xfrm>
              <a:off x="3743326" y="1511301"/>
              <a:ext cx="1041400" cy="1039813"/>
            </a:xfrm>
            <a:prstGeom prst="ellipse">
              <a:avLst/>
            </a:prstGeom>
            <a:solidFill>
              <a:srgbClr val="FDC2C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48" name="íṩļîḋè"/>
            <p:cNvSpPr/>
            <p:nvPr/>
          </p:nvSpPr>
          <p:spPr bwMode="auto">
            <a:xfrm>
              <a:off x="2817814" y="3579813"/>
              <a:ext cx="2139950" cy="1577975"/>
            </a:xfrm>
            <a:custGeom>
              <a:avLst/>
              <a:gdLst>
                <a:gd name="T0" fmla="*/ 1234 w 1234"/>
                <a:gd name="T1" fmla="*/ 815 h 911"/>
                <a:gd name="T2" fmla="*/ 0 w 1234"/>
                <a:gd name="T3" fmla="*/ 911 h 911"/>
                <a:gd name="T4" fmla="*/ 200 w 1234"/>
                <a:gd name="T5" fmla="*/ 678 h 911"/>
                <a:gd name="T6" fmla="*/ 385 w 1234"/>
                <a:gd name="T7" fmla="*/ 254 h 911"/>
                <a:gd name="T8" fmla="*/ 345 w 1234"/>
                <a:gd name="T9" fmla="*/ 152 h 911"/>
                <a:gd name="T10" fmla="*/ 771 w 1234"/>
                <a:gd name="T11" fmla="*/ 154 h 911"/>
                <a:gd name="T12" fmla="*/ 775 w 1234"/>
                <a:gd name="T13" fmla="*/ 154 h 911"/>
                <a:gd name="T14" fmla="*/ 810 w 1234"/>
                <a:gd name="T15" fmla="*/ 233 h 911"/>
                <a:gd name="T16" fmla="*/ 811 w 1234"/>
                <a:gd name="T17" fmla="*/ 237 h 911"/>
                <a:gd name="T18" fmla="*/ 838 w 1234"/>
                <a:gd name="T19" fmla="*/ 296 h 911"/>
                <a:gd name="T20" fmla="*/ 926 w 1234"/>
                <a:gd name="T21" fmla="*/ 137 h 911"/>
                <a:gd name="T22" fmla="*/ 957 w 1234"/>
                <a:gd name="T23" fmla="*/ 87 h 911"/>
                <a:gd name="T24" fmla="*/ 975 w 1234"/>
                <a:gd name="T25" fmla="*/ 59 h 911"/>
                <a:gd name="T26" fmla="*/ 1234 w 1234"/>
                <a:gd name="T27" fmla="*/ 152 h 911"/>
                <a:gd name="T28" fmla="*/ 1232 w 1234"/>
                <a:gd name="T29" fmla="*/ 204 h 911"/>
                <a:gd name="T30" fmla="*/ 1097 w 1234"/>
                <a:gd name="T31" fmla="*/ 463 h 911"/>
                <a:gd name="T32" fmla="*/ 1234 w 1234"/>
                <a:gd name="T33" fmla="*/ 815 h 9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34" h="911">
                  <a:moveTo>
                    <a:pt x="1234" y="815"/>
                  </a:moveTo>
                  <a:cubicBezTo>
                    <a:pt x="0" y="911"/>
                    <a:pt x="0" y="911"/>
                    <a:pt x="0" y="911"/>
                  </a:cubicBezTo>
                  <a:cubicBezTo>
                    <a:pt x="200" y="678"/>
                    <a:pt x="200" y="678"/>
                    <a:pt x="200" y="678"/>
                  </a:cubicBezTo>
                  <a:cubicBezTo>
                    <a:pt x="415" y="547"/>
                    <a:pt x="413" y="366"/>
                    <a:pt x="385" y="254"/>
                  </a:cubicBezTo>
                  <a:cubicBezTo>
                    <a:pt x="376" y="219"/>
                    <a:pt x="362" y="184"/>
                    <a:pt x="345" y="152"/>
                  </a:cubicBezTo>
                  <a:cubicBezTo>
                    <a:pt x="771" y="154"/>
                    <a:pt x="771" y="154"/>
                    <a:pt x="771" y="154"/>
                  </a:cubicBezTo>
                  <a:cubicBezTo>
                    <a:pt x="775" y="154"/>
                    <a:pt x="775" y="154"/>
                    <a:pt x="775" y="154"/>
                  </a:cubicBezTo>
                  <a:cubicBezTo>
                    <a:pt x="810" y="233"/>
                    <a:pt x="810" y="233"/>
                    <a:pt x="810" y="233"/>
                  </a:cubicBezTo>
                  <a:cubicBezTo>
                    <a:pt x="811" y="237"/>
                    <a:pt x="811" y="237"/>
                    <a:pt x="811" y="237"/>
                  </a:cubicBezTo>
                  <a:cubicBezTo>
                    <a:pt x="838" y="296"/>
                    <a:pt x="838" y="296"/>
                    <a:pt x="838" y="296"/>
                  </a:cubicBezTo>
                  <a:cubicBezTo>
                    <a:pt x="926" y="137"/>
                    <a:pt x="926" y="137"/>
                    <a:pt x="926" y="137"/>
                  </a:cubicBezTo>
                  <a:cubicBezTo>
                    <a:pt x="957" y="87"/>
                    <a:pt x="957" y="87"/>
                    <a:pt x="957" y="87"/>
                  </a:cubicBezTo>
                  <a:cubicBezTo>
                    <a:pt x="975" y="59"/>
                    <a:pt x="975" y="59"/>
                    <a:pt x="975" y="59"/>
                  </a:cubicBezTo>
                  <a:cubicBezTo>
                    <a:pt x="975" y="59"/>
                    <a:pt x="1230" y="0"/>
                    <a:pt x="1234" y="152"/>
                  </a:cubicBezTo>
                  <a:cubicBezTo>
                    <a:pt x="1234" y="169"/>
                    <a:pt x="1234" y="186"/>
                    <a:pt x="1232" y="204"/>
                  </a:cubicBezTo>
                  <a:cubicBezTo>
                    <a:pt x="1219" y="326"/>
                    <a:pt x="1152" y="407"/>
                    <a:pt x="1097" y="463"/>
                  </a:cubicBezTo>
                  <a:cubicBezTo>
                    <a:pt x="1034" y="526"/>
                    <a:pt x="1234" y="815"/>
                    <a:pt x="1234" y="815"/>
                  </a:cubicBezTo>
                </a:path>
              </a:pathLst>
            </a:custGeom>
            <a:solidFill>
              <a:srgbClr val="EC758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49" name="ïSḻïďe"/>
            <p:cNvSpPr/>
            <p:nvPr/>
          </p:nvSpPr>
          <p:spPr bwMode="auto">
            <a:xfrm>
              <a:off x="3086101" y="3590926"/>
              <a:ext cx="1871663" cy="1431925"/>
            </a:xfrm>
            <a:custGeom>
              <a:avLst/>
              <a:gdLst>
                <a:gd name="T0" fmla="*/ 932 w 1079"/>
                <a:gd name="T1" fmla="*/ 482 h 826"/>
                <a:gd name="T2" fmla="*/ 976 w 1079"/>
                <a:gd name="T3" fmla="*/ 641 h 826"/>
                <a:gd name="T4" fmla="*/ 672 w 1079"/>
                <a:gd name="T5" fmla="*/ 648 h 826"/>
                <a:gd name="T6" fmla="*/ 508 w 1079"/>
                <a:gd name="T7" fmla="*/ 693 h 826"/>
                <a:gd name="T8" fmla="*/ 49 w 1079"/>
                <a:gd name="T9" fmla="*/ 826 h 826"/>
                <a:gd name="T10" fmla="*/ 0 w 1079"/>
                <a:gd name="T11" fmla="*/ 731 h 826"/>
                <a:gd name="T12" fmla="*/ 45 w 1079"/>
                <a:gd name="T13" fmla="*/ 678 h 826"/>
                <a:gd name="T14" fmla="*/ 242 w 1079"/>
                <a:gd name="T15" fmla="*/ 385 h 826"/>
                <a:gd name="T16" fmla="*/ 230 w 1079"/>
                <a:gd name="T17" fmla="*/ 255 h 826"/>
                <a:gd name="T18" fmla="*/ 190 w 1079"/>
                <a:gd name="T19" fmla="*/ 152 h 826"/>
                <a:gd name="T20" fmla="*/ 616 w 1079"/>
                <a:gd name="T21" fmla="*/ 154 h 826"/>
                <a:gd name="T22" fmla="*/ 620 w 1079"/>
                <a:gd name="T23" fmla="*/ 154 h 826"/>
                <a:gd name="T24" fmla="*/ 655 w 1079"/>
                <a:gd name="T25" fmla="*/ 234 h 826"/>
                <a:gd name="T26" fmla="*/ 657 w 1079"/>
                <a:gd name="T27" fmla="*/ 237 h 826"/>
                <a:gd name="T28" fmla="*/ 683 w 1079"/>
                <a:gd name="T29" fmla="*/ 296 h 826"/>
                <a:gd name="T30" fmla="*/ 771 w 1079"/>
                <a:gd name="T31" fmla="*/ 137 h 826"/>
                <a:gd name="T32" fmla="*/ 802 w 1079"/>
                <a:gd name="T33" fmla="*/ 87 h 826"/>
                <a:gd name="T34" fmla="*/ 820 w 1079"/>
                <a:gd name="T35" fmla="*/ 59 h 826"/>
                <a:gd name="T36" fmla="*/ 1079 w 1079"/>
                <a:gd name="T37" fmla="*/ 152 h 826"/>
                <a:gd name="T38" fmla="*/ 1077 w 1079"/>
                <a:gd name="T39" fmla="*/ 204 h 826"/>
                <a:gd name="T40" fmla="*/ 942 w 1079"/>
                <a:gd name="T41" fmla="*/ 463 h 826"/>
                <a:gd name="T42" fmla="*/ 932 w 1079"/>
                <a:gd name="T43" fmla="*/ 482 h 8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79" h="826">
                  <a:moveTo>
                    <a:pt x="932" y="482"/>
                  </a:moveTo>
                  <a:cubicBezTo>
                    <a:pt x="923" y="518"/>
                    <a:pt x="945" y="580"/>
                    <a:pt x="976" y="641"/>
                  </a:cubicBezTo>
                  <a:cubicBezTo>
                    <a:pt x="831" y="656"/>
                    <a:pt x="672" y="648"/>
                    <a:pt x="672" y="648"/>
                  </a:cubicBezTo>
                  <a:cubicBezTo>
                    <a:pt x="508" y="693"/>
                    <a:pt x="508" y="693"/>
                    <a:pt x="508" y="693"/>
                  </a:cubicBezTo>
                  <a:cubicBezTo>
                    <a:pt x="49" y="826"/>
                    <a:pt x="49" y="826"/>
                    <a:pt x="49" y="826"/>
                  </a:cubicBezTo>
                  <a:cubicBezTo>
                    <a:pt x="29" y="800"/>
                    <a:pt x="13" y="768"/>
                    <a:pt x="0" y="731"/>
                  </a:cubicBezTo>
                  <a:cubicBezTo>
                    <a:pt x="45" y="678"/>
                    <a:pt x="45" y="678"/>
                    <a:pt x="45" y="678"/>
                  </a:cubicBezTo>
                  <a:cubicBezTo>
                    <a:pt x="189" y="590"/>
                    <a:pt x="235" y="481"/>
                    <a:pt x="242" y="385"/>
                  </a:cubicBezTo>
                  <a:cubicBezTo>
                    <a:pt x="245" y="341"/>
                    <a:pt x="241" y="297"/>
                    <a:pt x="230" y="255"/>
                  </a:cubicBezTo>
                  <a:cubicBezTo>
                    <a:pt x="221" y="219"/>
                    <a:pt x="207" y="184"/>
                    <a:pt x="190" y="152"/>
                  </a:cubicBezTo>
                  <a:cubicBezTo>
                    <a:pt x="616" y="154"/>
                    <a:pt x="616" y="154"/>
                    <a:pt x="616" y="154"/>
                  </a:cubicBezTo>
                  <a:cubicBezTo>
                    <a:pt x="620" y="154"/>
                    <a:pt x="620" y="154"/>
                    <a:pt x="620" y="154"/>
                  </a:cubicBezTo>
                  <a:cubicBezTo>
                    <a:pt x="655" y="234"/>
                    <a:pt x="655" y="234"/>
                    <a:pt x="655" y="234"/>
                  </a:cubicBezTo>
                  <a:cubicBezTo>
                    <a:pt x="657" y="237"/>
                    <a:pt x="657" y="237"/>
                    <a:pt x="657" y="237"/>
                  </a:cubicBezTo>
                  <a:cubicBezTo>
                    <a:pt x="683" y="296"/>
                    <a:pt x="683" y="296"/>
                    <a:pt x="683" y="296"/>
                  </a:cubicBezTo>
                  <a:cubicBezTo>
                    <a:pt x="771" y="137"/>
                    <a:pt x="771" y="137"/>
                    <a:pt x="771" y="137"/>
                  </a:cubicBezTo>
                  <a:cubicBezTo>
                    <a:pt x="802" y="87"/>
                    <a:pt x="802" y="87"/>
                    <a:pt x="802" y="87"/>
                  </a:cubicBezTo>
                  <a:cubicBezTo>
                    <a:pt x="820" y="59"/>
                    <a:pt x="820" y="59"/>
                    <a:pt x="820" y="59"/>
                  </a:cubicBezTo>
                  <a:cubicBezTo>
                    <a:pt x="820" y="59"/>
                    <a:pt x="1075" y="0"/>
                    <a:pt x="1079" y="152"/>
                  </a:cubicBezTo>
                  <a:cubicBezTo>
                    <a:pt x="1079" y="169"/>
                    <a:pt x="1079" y="187"/>
                    <a:pt x="1077" y="204"/>
                  </a:cubicBezTo>
                  <a:cubicBezTo>
                    <a:pt x="1064" y="326"/>
                    <a:pt x="997" y="408"/>
                    <a:pt x="942" y="463"/>
                  </a:cubicBezTo>
                  <a:cubicBezTo>
                    <a:pt x="937" y="468"/>
                    <a:pt x="933" y="475"/>
                    <a:pt x="932" y="482"/>
                  </a:cubicBezTo>
                </a:path>
              </a:pathLst>
            </a:custGeom>
            <a:solidFill>
              <a:srgbClr val="EC758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50" name="íšḷîdé"/>
            <p:cNvSpPr/>
            <p:nvPr/>
          </p:nvSpPr>
          <p:spPr bwMode="auto">
            <a:xfrm>
              <a:off x="4989514" y="3590926"/>
              <a:ext cx="1395413" cy="1322388"/>
            </a:xfrm>
            <a:custGeom>
              <a:avLst/>
              <a:gdLst>
                <a:gd name="T0" fmla="*/ 797 w 804"/>
                <a:gd name="T1" fmla="*/ 674 h 763"/>
                <a:gd name="T2" fmla="*/ 575 w 804"/>
                <a:gd name="T3" fmla="*/ 645 h 763"/>
                <a:gd name="T4" fmla="*/ 282 w 804"/>
                <a:gd name="T5" fmla="*/ 478 h 763"/>
                <a:gd name="T6" fmla="*/ 22 w 804"/>
                <a:gd name="T7" fmla="*/ 174 h 763"/>
                <a:gd name="T8" fmla="*/ 0 w 804"/>
                <a:gd name="T9" fmla="*/ 115 h 763"/>
                <a:gd name="T10" fmla="*/ 156 w 804"/>
                <a:gd name="T11" fmla="*/ 0 h 763"/>
                <a:gd name="T12" fmla="*/ 201 w 804"/>
                <a:gd name="T13" fmla="*/ 69 h 763"/>
                <a:gd name="T14" fmla="*/ 352 w 804"/>
                <a:gd name="T15" fmla="*/ 300 h 763"/>
                <a:gd name="T16" fmla="*/ 575 w 804"/>
                <a:gd name="T17" fmla="*/ 448 h 763"/>
                <a:gd name="T18" fmla="*/ 797 w 804"/>
                <a:gd name="T19" fmla="*/ 674 h 7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04" h="763">
                  <a:moveTo>
                    <a:pt x="797" y="674"/>
                  </a:moveTo>
                  <a:cubicBezTo>
                    <a:pt x="789" y="763"/>
                    <a:pt x="575" y="645"/>
                    <a:pt x="575" y="645"/>
                  </a:cubicBezTo>
                  <a:cubicBezTo>
                    <a:pt x="575" y="645"/>
                    <a:pt x="508" y="622"/>
                    <a:pt x="282" y="478"/>
                  </a:cubicBezTo>
                  <a:cubicBezTo>
                    <a:pt x="167" y="405"/>
                    <a:pt x="77" y="299"/>
                    <a:pt x="22" y="174"/>
                  </a:cubicBezTo>
                  <a:cubicBezTo>
                    <a:pt x="13" y="155"/>
                    <a:pt x="6" y="135"/>
                    <a:pt x="0" y="115"/>
                  </a:cubicBezTo>
                  <a:cubicBezTo>
                    <a:pt x="156" y="0"/>
                    <a:pt x="156" y="0"/>
                    <a:pt x="156" y="0"/>
                  </a:cubicBezTo>
                  <a:cubicBezTo>
                    <a:pt x="201" y="69"/>
                    <a:pt x="201" y="69"/>
                    <a:pt x="201" y="69"/>
                  </a:cubicBezTo>
                  <a:cubicBezTo>
                    <a:pt x="352" y="300"/>
                    <a:pt x="352" y="300"/>
                    <a:pt x="352" y="300"/>
                  </a:cubicBezTo>
                  <a:cubicBezTo>
                    <a:pt x="575" y="448"/>
                    <a:pt x="575" y="448"/>
                    <a:pt x="575" y="448"/>
                  </a:cubicBezTo>
                  <a:cubicBezTo>
                    <a:pt x="575" y="448"/>
                    <a:pt x="804" y="585"/>
                    <a:pt x="797" y="674"/>
                  </a:cubicBezTo>
                </a:path>
              </a:pathLst>
            </a:custGeom>
            <a:solidFill>
              <a:srgbClr val="FDC2C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51" name="isḷídé"/>
            <p:cNvSpPr/>
            <p:nvPr/>
          </p:nvSpPr>
          <p:spPr bwMode="auto">
            <a:xfrm>
              <a:off x="2393951" y="4149726"/>
              <a:ext cx="7410450" cy="1117600"/>
            </a:xfrm>
            <a:custGeom>
              <a:avLst/>
              <a:gdLst>
                <a:gd name="T0" fmla="*/ 4668 w 4668"/>
                <a:gd name="T1" fmla="*/ 704 h 704"/>
                <a:gd name="T2" fmla="*/ 0 w 4668"/>
                <a:gd name="T3" fmla="*/ 704 h 704"/>
                <a:gd name="T4" fmla="*/ 467 w 4668"/>
                <a:gd name="T5" fmla="*/ 565 h 704"/>
                <a:gd name="T6" fmla="*/ 1635 w 4668"/>
                <a:gd name="T7" fmla="*/ 220 h 704"/>
                <a:gd name="T8" fmla="*/ 2381 w 4668"/>
                <a:gd name="T9" fmla="*/ 0 h 704"/>
                <a:gd name="T10" fmla="*/ 3340 w 4668"/>
                <a:gd name="T11" fmla="*/ 0 h 704"/>
                <a:gd name="T12" fmla="*/ 4668 w 4668"/>
                <a:gd name="T13" fmla="*/ 704 h 704"/>
              </a:gdLst>
              <a:ahLst/>
              <a:cxnLst>
                <a:cxn ang="0">
                  <a:pos x="T0" y="T1"/>
                </a:cxn>
                <a:cxn ang="0">
                  <a:pos x="T2" y="T3"/>
                </a:cxn>
                <a:cxn ang="0">
                  <a:pos x="T4" y="T5"/>
                </a:cxn>
                <a:cxn ang="0">
                  <a:pos x="T6" y="T7"/>
                </a:cxn>
                <a:cxn ang="0">
                  <a:pos x="T8" y="T9"/>
                </a:cxn>
                <a:cxn ang="0">
                  <a:pos x="T10" y="T11"/>
                </a:cxn>
                <a:cxn ang="0">
                  <a:pos x="T12" y="T13"/>
                </a:cxn>
              </a:cxnLst>
              <a:rect l="0" t="0" r="r" b="b"/>
              <a:pathLst>
                <a:path w="4668" h="704">
                  <a:moveTo>
                    <a:pt x="4668" y="704"/>
                  </a:moveTo>
                  <a:lnTo>
                    <a:pt x="0" y="704"/>
                  </a:lnTo>
                  <a:lnTo>
                    <a:pt x="467" y="565"/>
                  </a:lnTo>
                  <a:lnTo>
                    <a:pt x="1635" y="220"/>
                  </a:lnTo>
                  <a:lnTo>
                    <a:pt x="2381" y="0"/>
                  </a:lnTo>
                  <a:lnTo>
                    <a:pt x="3340" y="0"/>
                  </a:lnTo>
                  <a:lnTo>
                    <a:pt x="4668" y="704"/>
                  </a:lnTo>
                  <a:close/>
                </a:path>
              </a:pathLst>
            </a:custGeom>
            <a:solidFill>
              <a:srgbClr val="CBCDD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52" name="ïṣ1ïdè"/>
            <p:cNvSpPr/>
            <p:nvPr/>
          </p:nvSpPr>
          <p:spPr bwMode="auto">
            <a:xfrm>
              <a:off x="2393951" y="4149726"/>
              <a:ext cx="7410450" cy="1117600"/>
            </a:xfrm>
            <a:custGeom>
              <a:avLst/>
              <a:gdLst>
                <a:gd name="T0" fmla="*/ 4668 w 4668"/>
                <a:gd name="T1" fmla="*/ 704 h 704"/>
                <a:gd name="T2" fmla="*/ 0 w 4668"/>
                <a:gd name="T3" fmla="*/ 704 h 704"/>
                <a:gd name="T4" fmla="*/ 467 w 4668"/>
                <a:gd name="T5" fmla="*/ 565 h 704"/>
                <a:gd name="T6" fmla="*/ 1635 w 4668"/>
                <a:gd name="T7" fmla="*/ 220 h 704"/>
                <a:gd name="T8" fmla="*/ 2381 w 4668"/>
                <a:gd name="T9" fmla="*/ 0 h 704"/>
                <a:gd name="T10" fmla="*/ 3340 w 4668"/>
                <a:gd name="T11" fmla="*/ 0 h 704"/>
                <a:gd name="T12" fmla="*/ 4668 w 4668"/>
                <a:gd name="T13" fmla="*/ 704 h 704"/>
              </a:gdLst>
              <a:ahLst/>
              <a:cxnLst>
                <a:cxn ang="0">
                  <a:pos x="T0" y="T1"/>
                </a:cxn>
                <a:cxn ang="0">
                  <a:pos x="T2" y="T3"/>
                </a:cxn>
                <a:cxn ang="0">
                  <a:pos x="T4" y="T5"/>
                </a:cxn>
                <a:cxn ang="0">
                  <a:pos x="T6" y="T7"/>
                </a:cxn>
                <a:cxn ang="0">
                  <a:pos x="T8" y="T9"/>
                </a:cxn>
                <a:cxn ang="0">
                  <a:pos x="T10" y="T11"/>
                </a:cxn>
                <a:cxn ang="0">
                  <a:pos x="T12" y="T13"/>
                </a:cxn>
              </a:cxnLst>
              <a:rect l="0" t="0" r="r" b="b"/>
              <a:pathLst>
                <a:path w="4668" h="704">
                  <a:moveTo>
                    <a:pt x="4668" y="704"/>
                  </a:moveTo>
                  <a:lnTo>
                    <a:pt x="0" y="704"/>
                  </a:lnTo>
                  <a:lnTo>
                    <a:pt x="467" y="565"/>
                  </a:lnTo>
                  <a:lnTo>
                    <a:pt x="1635" y="220"/>
                  </a:lnTo>
                  <a:lnTo>
                    <a:pt x="2381" y="0"/>
                  </a:lnTo>
                  <a:lnTo>
                    <a:pt x="3340" y="0"/>
                  </a:lnTo>
                  <a:lnTo>
                    <a:pt x="4668" y="70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53" name="íśḷïḍé"/>
            <p:cNvSpPr/>
            <p:nvPr/>
          </p:nvSpPr>
          <p:spPr bwMode="auto">
            <a:xfrm>
              <a:off x="2374901" y="5267326"/>
              <a:ext cx="7442200" cy="339725"/>
            </a:xfrm>
            <a:custGeom>
              <a:avLst/>
              <a:gdLst>
                <a:gd name="T0" fmla="*/ 12 w 4688"/>
                <a:gd name="T1" fmla="*/ 0 h 214"/>
                <a:gd name="T2" fmla="*/ 0 w 4688"/>
                <a:gd name="T3" fmla="*/ 214 h 214"/>
                <a:gd name="T4" fmla="*/ 4688 w 4688"/>
                <a:gd name="T5" fmla="*/ 214 h 214"/>
                <a:gd name="T6" fmla="*/ 4680 w 4688"/>
                <a:gd name="T7" fmla="*/ 0 h 214"/>
                <a:gd name="T8" fmla="*/ 12 w 4688"/>
                <a:gd name="T9" fmla="*/ 0 h 214"/>
              </a:gdLst>
              <a:ahLst/>
              <a:cxnLst>
                <a:cxn ang="0">
                  <a:pos x="T0" y="T1"/>
                </a:cxn>
                <a:cxn ang="0">
                  <a:pos x="T2" y="T3"/>
                </a:cxn>
                <a:cxn ang="0">
                  <a:pos x="T4" y="T5"/>
                </a:cxn>
                <a:cxn ang="0">
                  <a:pos x="T6" y="T7"/>
                </a:cxn>
                <a:cxn ang="0">
                  <a:pos x="T8" y="T9"/>
                </a:cxn>
              </a:cxnLst>
              <a:rect l="0" t="0" r="r" b="b"/>
              <a:pathLst>
                <a:path w="4688" h="214">
                  <a:moveTo>
                    <a:pt x="12" y="0"/>
                  </a:moveTo>
                  <a:lnTo>
                    <a:pt x="0" y="214"/>
                  </a:lnTo>
                  <a:lnTo>
                    <a:pt x="4688" y="214"/>
                  </a:lnTo>
                  <a:lnTo>
                    <a:pt x="4680" y="0"/>
                  </a:lnTo>
                  <a:lnTo>
                    <a:pt x="12" y="0"/>
                  </a:lnTo>
                  <a:close/>
                </a:path>
              </a:pathLst>
            </a:custGeom>
            <a:solidFill>
              <a:srgbClr val="CBCDD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54" name="îśḻiḑe"/>
            <p:cNvSpPr/>
            <p:nvPr/>
          </p:nvSpPr>
          <p:spPr bwMode="auto">
            <a:xfrm>
              <a:off x="2374901" y="5267326"/>
              <a:ext cx="7442200" cy="339725"/>
            </a:xfrm>
            <a:custGeom>
              <a:avLst/>
              <a:gdLst>
                <a:gd name="T0" fmla="*/ 12 w 4688"/>
                <a:gd name="T1" fmla="*/ 0 h 214"/>
                <a:gd name="T2" fmla="*/ 0 w 4688"/>
                <a:gd name="T3" fmla="*/ 214 h 214"/>
                <a:gd name="T4" fmla="*/ 4688 w 4688"/>
                <a:gd name="T5" fmla="*/ 214 h 214"/>
                <a:gd name="T6" fmla="*/ 4680 w 4688"/>
                <a:gd name="T7" fmla="*/ 0 h 214"/>
                <a:gd name="T8" fmla="*/ 12 w 4688"/>
                <a:gd name="T9" fmla="*/ 0 h 214"/>
              </a:gdLst>
              <a:ahLst/>
              <a:cxnLst>
                <a:cxn ang="0">
                  <a:pos x="T0" y="T1"/>
                </a:cxn>
                <a:cxn ang="0">
                  <a:pos x="T2" y="T3"/>
                </a:cxn>
                <a:cxn ang="0">
                  <a:pos x="T4" y="T5"/>
                </a:cxn>
                <a:cxn ang="0">
                  <a:pos x="T6" y="T7"/>
                </a:cxn>
                <a:cxn ang="0">
                  <a:pos x="T8" y="T9"/>
                </a:cxn>
              </a:cxnLst>
              <a:rect l="0" t="0" r="r" b="b"/>
              <a:pathLst>
                <a:path w="4688" h="214">
                  <a:moveTo>
                    <a:pt x="12" y="0"/>
                  </a:moveTo>
                  <a:lnTo>
                    <a:pt x="0" y="214"/>
                  </a:lnTo>
                  <a:lnTo>
                    <a:pt x="4688" y="214"/>
                  </a:lnTo>
                  <a:lnTo>
                    <a:pt x="4680" y="0"/>
                  </a:lnTo>
                  <a:lnTo>
                    <a:pt x="1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55" name="íṥ1ïďê"/>
            <p:cNvSpPr/>
            <p:nvPr/>
          </p:nvSpPr>
          <p:spPr bwMode="auto">
            <a:xfrm>
              <a:off x="2374901" y="5267326"/>
              <a:ext cx="7442200" cy="339725"/>
            </a:xfrm>
            <a:custGeom>
              <a:avLst/>
              <a:gdLst>
                <a:gd name="T0" fmla="*/ 4680 w 4688"/>
                <a:gd name="T1" fmla="*/ 0 h 214"/>
                <a:gd name="T2" fmla="*/ 4680 w 4688"/>
                <a:gd name="T3" fmla="*/ 0 h 214"/>
                <a:gd name="T4" fmla="*/ 12 w 4688"/>
                <a:gd name="T5" fmla="*/ 0 h 214"/>
                <a:gd name="T6" fmla="*/ 0 w 4688"/>
                <a:gd name="T7" fmla="*/ 214 h 214"/>
                <a:gd name="T8" fmla="*/ 4688 w 4688"/>
                <a:gd name="T9" fmla="*/ 214 h 214"/>
                <a:gd name="T10" fmla="*/ 4680 w 4688"/>
                <a:gd name="T11" fmla="*/ 0 h 214"/>
              </a:gdLst>
              <a:ahLst/>
              <a:cxnLst>
                <a:cxn ang="0">
                  <a:pos x="T0" y="T1"/>
                </a:cxn>
                <a:cxn ang="0">
                  <a:pos x="T2" y="T3"/>
                </a:cxn>
                <a:cxn ang="0">
                  <a:pos x="T4" y="T5"/>
                </a:cxn>
                <a:cxn ang="0">
                  <a:pos x="T6" y="T7"/>
                </a:cxn>
                <a:cxn ang="0">
                  <a:pos x="T8" y="T9"/>
                </a:cxn>
                <a:cxn ang="0">
                  <a:pos x="T10" y="T11"/>
                </a:cxn>
              </a:cxnLst>
              <a:rect l="0" t="0" r="r" b="b"/>
              <a:pathLst>
                <a:path w="4688" h="214">
                  <a:moveTo>
                    <a:pt x="4680" y="0"/>
                  </a:moveTo>
                  <a:lnTo>
                    <a:pt x="4680" y="0"/>
                  </a:lnTo>
                  <a:lnTo>
                    <a:pt x="12" y="0"/>
                  </a:lnTo>
                  <a:lnTo>
                    <a:pt x="0" y="214"/>
                  </a:lnTo>
                  <a:lnTo>
                    <a:pt x="4688" y="214"/>
                  </a:lnTo>
                  <a:lnTo>
                    <a:pt x="4680" y="0"/>
                  </a:lnTo>
                  <a:close/>
                </a:path>
              </a:pathLst>
            </a:custGeom>
            <a:solidFill>
              <a:srgbClr val="B6B8C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56" name="ïṧ1iḋe"/>
            <p:cNvSpPr/>
            <p:nvPr/>
          </p:nvSpPr>
          <p:spPr bwMode="auto">
            <a:xfrm>
              <a:off x="2374901" y="5267326"/>
              <a:ext cx="7442200" cy="339725"/>
            </a:xfrm>
            <a:custGeom>
              <a:avLst/>
              <a:gdLst>
                <a:gd name="T0" fmla="*/ 4680 w 4688"/>
                <a:gd name="T1" fmla="*/ 0 h 214"/>
                <a:gd name="T2" fmla="*/ 4680 w 4688"/>
                <a:gd name="T3" fmla="*/ 0 h 214"/>
                <a:gd name="T4" fmla="*/ 12 w 4688"/>
                <a:gd name="T5" fmla="*/ 0 h 214"/>
                <a:gd name="T6" fmla="*/ 0 w 4688"/>
                <a:gd name="T7" fmla="*/ 214 h 214"/>
                <a:gd name="T8" fmla="*/ 4688 w 4688"/>
                <a:gd name="T9" fmla="*/ 214 h 214"/>
                <a:gd name="T10" fmla="*/ 4680 w 4688"/>
                <a:gd name="T11" fmla="*/ 0 h 214"/>
              </a:gdLst>
              <a:ahLst/>
              <a:cxnLst>
                <a:cxn ang="0">
                  <a:pos x="T0" y="T1"/>
                </a:cxn>
                <a:cxn ang="0">
                  <a:pos x="T2" y="T3"/>
                </a:cxn>
                <a:cxn ang="0">
                  <a:pos x="T4" y="T5"/>
                </a:cxn>
                <a:cxn ang="0">
                  <a:pos x="T6" y="T7"/>
                </a:cxn>
                <a:cxn ang="0">
                  <a:pos x="T8" y="T9"/>
                </a:cxn>
                <a:cxn ang="0">
                  <a:pos x="T10" y="T11"/>
                </a:cxn>
              </a:cxnLst>
              <a:rect l="0" t="0" r="r" b="b"/>
              <a:pathLst>
                <a:path w="4688" h="214">
                  <a:moveTo>
                    <a:pt x="4680" y="0"/>
                  </a:moveTo>
                  <a:lnTo>
                    <a:pt x="4680" y="0"/>
                  </a:lnTo>
                  <a:lnTo>
                    <a:pt x="12" y="0"/>
                  </a:lnTo>
                  <a:lnTo>
                    <a:pt x="0" y="214"/>
                  </a:lnTo>
                  <a:lnTo>
                    <a:pt x="4688" y="214"/>
                  </a:lnTo>
                  <a:lnTo>
                    <a:pt x="468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57" name="îşľiḓé"/>
            <p:cNvSpPr/>
            <p:nvPr/>
          </p:nvSpPr>
          <p:spPr bwMode="auto">
            <a:xfrm>
              <a:off x="4327526" y="4624388"/>
              <a:ext cx="1595438" cy="384175"/>
            </a:xfrm>
            <a:custGeom>
              <a:avLst/>
              <a:gdLst>
                <a:gd name="T0" fmla="*/ 6 w 920"/>
                <a:gd name="T1" fmla="*/ 93 h 222"/>
                <a:gd name="T2" fmla="*/ 908 w 920"/>
                <a:gd name="T3" fmla="*/ 0 h 222"/>
                <a:gd name="T4" fmla="*/ 920 w 920"/>
                <a:gd name="T5" fmla="*/ 178 h 222"/>
                <a:gd name="T6" fmla="*/ 507 w 920"/>
                <a:gd name="T7" fmla="*/ 219 h 222"/>
                <a:gd name="T8" fmla="*/ 422 w 920"/>
                <a:gd name="T9" fmla="*/ 213 h 222"/>
                <a:gd name="T10" fmla="*/ 5 w 920"/>
                <a:gd name="T11" fmla="*/ 105 h 222"/>
                <a:gd name="T12" fmla="*/ 1 w 920"/>
                <a:gd name="T13" fmla="*/ 98 h 222"/>
                <a:gd name="T14" fmla="*/ 6 w 920"/>
                <a:gd name="T15" fmla="*/ 93 h 2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0" h="222">
                  <a:moveTo>
                    <a:pt x="6" y="93"/>
                  </a:moveTo>
                  <a:cubicBezTo>
                    <a:pt x="908" y="0"/>
                    <a:pt x="908" y="0"/>
                    <a:pt x="908" y="0"/>
                  </a:cubicBezTo>
                  <a:cubicBezTo>
                    <a:pt x="920" y="178"/>
                    <a:pt x="920" y="178"/>
                    <a:pt x="920" y="178"/>
                  </a:cubicBezTo>
                  <a:cubicBezTo>
                    <a:pt x="507" y="219"/>
                    <a:pt x="507" y="219"/>
                    <a:pt x="507" y="219"/>
                  </a:cubicBezTo>
                  <a:cubicBezTo>
                    <a:pt x="478" y="222"/>
                    <a:pt x="450" y="219"/>
                    <a:pt x="422" y="213"/>
                  </a:cubicBezTo>
                  <a:cubicBezTo>
                    <a:pt x="5" y="105"/>
                    <a:pt x="5" y="105"/>
                    <a:pt x="5" y="105"/>
                  </a:cubicBezTo>
                  <a:cubicBezTo>
                    <a:pt x="2" y="104"/>
                    <a:pt x="0" y="101"/>
                    <a:pt x="1" y="98"/>
                  </a:cubicBezTo>
                  <a:cubicBezTo>
                    <a:pt x="1" y="95"/>
                    <a:pt x="3" y="94"/>
                    <a:pt x="6" y="93"/>
                  </a:cubicBezTo>
                </a:path>
              </a:pathLst>
            </a:custGeom>
            <a:solidFill>
              <a:srgbClr val="53546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58" name="isḻîḑé"/>
            <p:cNvSpPr/>
            <p:nvPr/>
          </p:nvSpPr>
          <p:spPr bwMode="auto">
            <a:xfrm>
              <a:off x="4327526" y="4792663"/>
              <a:ext cx="1595438" cy="212725"/>
            </a:xfrm>
            <a:custGeom>
              <a:avLst/>
              <a:gdLst>
                <a:gd name="T0" fmla="*/ 1 w 920"/>
                <a:gd name="T1" fmla="*/ 0 h 123"/>
                <a:gd name="T2" fmla="*/ 1 w 920"/>
                <a:gd name="T3" fmla="*/ 1 h 123"/>
                <a:gd name="T4" fmla="*/ 0 w 920"/>
                <a:gd name="T5" fmla="*/ 2 h 123"/>
                <a:gd name="T6" fmla="*/ 5 w 920"/>
                <a:gd name="T7" fmla="*/ 8 h 123"/>
                <a:gd name="T8" fmla="*/ 385 w 920"/>
                <a:gd name="T9" fmla="*/ 106 h 123"/>
                <a:gd name="T10" fmla="*/ 384 w 920"/>
                <a:gd name="T11" fmla="*/ 103 h 123"/>
                <a:gd name="T12" fmla="*/ 390 w 920"/>
                <a:gd name="T13" fmla="*/ 98 h 123"/>
                <a:gd name="T14" fmla="*/ 395 w 920"/>
                <a:gd name="T15" fmla="*/ 103 h 123"/>
                <a:gd name="T16" fmla="*/ 393 w 920"/>
                <a:gd name="T17" fmla="*/ 108 h 123"/>
                <a:gd name="T18" fmla="*/ 422 w 920"/>
                <a:gd name="T19" fmla="*/ 116 h 123"/>
                <a:gd name="T20" fmla="*/ 485 w 920"/>
                <a:gd name="T21" fmla="*/ 123 h 123"/>
                <a:gd name="T22" fmla="*/ 507 w 920"/>
                <a:gd name="T23" fmla="*/ 122 h 123"/>
                <a:gd name="T24" fmla="*/ 920 w 920"/>
                <a:gd name="T25" fmla="*/ 81 h 123"/>
                <a:gd name="T26" fmla="*/ 920 w 920"/>
                <a:gd name="T27" fmla="*/ 81 h 123"/>
                <a:gd name="T28" fmla="*/ 759 w 920"/>
                <a:gd name="T29" fmla="*/ 91 h 123"/>
                <a:gd name="T30" fmla="*/ 514 w 920"/>
                <a:gd name="T31" fmla="*/ 111 h 123"/>
                <a:gd name="T32" fmla="*/ 492 w 920"/>
                <a:gd name="T33" fmla="*/ 112 h 123"/>
                <a:gd name="T34" fmla="*/ 429 w 920"/>
                <a:gd name="T35" fmla="*/ 105 h 123"/>
                <a:gd name="T36" fmla="*/ 5 w 920"/>
                <a:gd name="T37" fmla="*/ 4 h 123"/>
                <a:gd name="T38" fmla="*/ 1 w 920"/>
                <a:gd name="T39"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20" h="123">
                  <a:moveTo>
                    <a:pt x="1" y="0"/>
                  </a:moveTo>
                  <a:cubicBezTo>
                    <a:pt x="1" y="0"/>
                    <a:pt x="1" y="1"/>
                    <a:pt x="1" y="1"/>
                  </a:cubicBezTo>
                  <a:cubicBezTo>
                    <a:pt x="1" y="1"/>
                    <a:pt x="0" y="2"/>
                    <a:pt x="0" y="2"/>
                  </a:cubicBezTo>
                  <a:cubicBezTo>
                    <a:pt x="0" y="5"/>
                    <a:pt x="2" y="7"/>
                    <a:pt x="5" y="8"/>
                  </a:cubicBezTo>
                  <a:cubicBezTo>
                    <a:pt x="385" y="106"/>
                    <a:pt x="385" y="106"/>
                    <a:pt x="385" y="106"/>
                  </a:cubicBezTo>
                  <a:cubicBezTo>
                    <a:pt x="384" y="105"/>
                    <a:pt x="384" y="104"/>
                    <a:pt x="384" y="103"/>
                  </a:cubicBezTo>
                  <a:cubicBezTo>
                    <a:pt x="384" y="100"/>
                    <a:pt x="387" y="98"/>
                    <a:pt x="390" y="98"/>
                  </a:cubicBezTo>
                  <a:cubicBezTo>
                    <a:pt x="393" y="98"/>
                    <a:pt x="395" y="100"/>
                    <a:pt x="395" y="103"/>
                  </a:cubicBezTo>
                  <a:cubicBezTo>
                    <a:pt x="395" y="105"/>
                    <a:pt x="394" y="107"/>
                    <a:pt x="393" y="108"/>
                  </a:cubicBezTo>
                  <a:cubicBezTo>
                    <a:pt x="422" y="116"/>
                    <a:pt x="422" y="116"/>
                    <a:pt x="422" y="116"/>
                  </a:cubicBezTo>
                  <a:cubicBezTo>
                    <a:pt x="443" y="121"/>
                    <a:pt x="464" y="123"/>
                    <a:pt x="485" y="123"/>
                  </a:cubicBezTo>
                  <a:cubicBezTo>
                    <a:pt x="492" y="123"/>
                    <a:pt x="500" y="123"/>
                    <a:pt x="507" y="122"/>
                  </a:cubicBezTo>
                  <a:cubicBezTo>
                    <a:pt x="920" y="81"/>
                    <a:pt x="920" y="81"/>
                    <a:pt x="920" y="81"/>
                  </a:cubicBezTo>
                  <a:cubicBezTo>
                    <a:pt x="920" y="81"/>
                    <a:pt x="920" y="81"/>
                    <a:pt x="920" y="81"/>
                  </a:cubicBezTo>
                  <a:cubicBezTo>
                    <a:pt x="759" y="91"/>
                    <a:pt x="759" y="91"/>
                    <a:pt x="759" y="91"/>
                  </a:cubicBezTo>
                  <a:cubicBezTo>
                    <a:pt x="514" y="111"/>
                    <a:pt x="514" y="111"/>
                    <a:pt x="514" y="111"/>
                  </a:cubicBezTo>
                  <a:cubicBezTo>
                    <a:pt x="507" y="112"/>
                    <a:pt x="500" y="112"/>
                    <a:pt x="492" y="112"/>
                  </a:cubicBezTo>
                  <a:cubicBezTo>
                    <a:pt x="471" y="112"/>
                    <a:pt x="450" y="109"/>
                    <a:pt x="429" y="105"/>
                  </a:cubicBezTo>
                  <a:cubicBezTo>
                    <a:pt x="5" y="4"/>
                    <a:pt x="5" y="4"/>
                    <a:pt x="5" y="4"/>
                  </a:cubicBezTo>
                  <a:cubicBezTo>
                    <a:pt x="3" y="4"/>
                    <a:pt x="1" y="2"/>
                    <a:pt x="1" y="0"/>
                  </a:cubicBezTo>
                </a:path>
              </a:pathLst>
            </a:custGeom>
            <a:solidFill>
              <a:srgbClr val="42434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59" name="íṩľidé"/>
            <p:cNvSpPr/>
            <p:nvPr/>
          </p:nvSpPr>
          <p:spPr bwMode="auto">
            <a:xfrm>
              <a:off x="4705351" y="4740276"/>
              <a:ext cx="523875" cy="160338"/>
            </a:xfrm>
            <a:custGeom>
              <a:avLst/>
              <a:gdLst>
                <a:gd name="T0" fmla="*/ 292 w 302"/>
                <a:gd name="T1" fmla="*/ 0 h 92"/>
                <a:gd name="T2" fmla="*/ 3 w 302"/>
                <a:gd name="T3" fmla="*/ 29 h 92"/>
                <a:gd name="T4" fmla="*/ 1 w 302"/>
                <a:gd name="T5" fmla="*/ 31 h 92"/>
                <a:gd name="T6" fmla="*/ 3 w 302"/>
                <a:gd name="T7" fmla="*/ 35 h 92"/>
                <a:gd name="T8" fmla="*/ 228 w 302"/>
                <a:gd name="T9" fmla="*/ 88 h 92"/>
                <a:gd name="T10" fmla="*/ 261 w 302"/>
                <a:gd name="T11" fmla="*/ 92 h 92"/>
                <a:gd name="T12" fmla="*/ 272 w 302"/>
                <a:gd name="T13" fmla="*/ 92 h 92"/>
                <a:gd name="T14" fmla="*/ 302 w 302"/>
                <a:gd name="T15" fmla="*/ 89 h 92"/>
                <a:gd name="T16" fmla="*/ 287 w 302"/>
                <a:gd name="T17" fmla="*/ 45 h 92"/>
                <a:gd name="T18" fmla="*/ 287 w 302"/>
                <a:gd name="T19" fmla="*/ 40 h 92"/>
                <a:gd name="T20" fmla="*/ 288 w 302"/>
                <a:gd name="T21" fmla="*/ 26 h 92"/>
                <a:gd name="T22" fmla="*/ 292 w 302"/>
                <a:gd name="T23"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02" h="92">
                  <a:moveTo>
                    <a:pt x="292" y="0"/>
                  </a:moveTo>
                  <a:cubicBezTo>
                    <a:pt x="3" y="29"/>
                    <a:pt x="3" y="29"/>
                    <a:pt x="3" y="29"/>
                  </a:cubicBezTo>
                  <a:cubicBezTo>
                    <a:pt x="2" y="29"/>
                    <a:pt x="1" y="30"/>
                    <a:pt x="1" y="31"/>
                  </a:cubicBezTo>
                  <a:cubicBezTo>
                    <a:pt x="0" y="33"/>
                    <a:pt x="1" y="35"/>
                    <a:pt x="3" y="35"/>
                  </a:cubicBezTo>
                  <a:cubicBezTo>
                    <a:pt x="228" y="88"/>
                    <a:pt x="228" y="88"/>
                    <a:pt x="228" y="88"/>
                  </a:cubicBezTo>
                  <a:cubicBezTo>
                    <a:pt x="238" y="91"/>
                    <a:pt x="250" y="92"/>
                    <a:pt x="261" y="92"/>
                  </a:cubicBezTo>
                  <a:cubicBezTo>
                    <a:pt x="265" y="92"/>
                    <a:pt x="269" y="92"/>
                    <a:pt x="272" y="92"/>
                  </a:cubicBezTo>
                  <a:cubicBezTo>
                    <a:pt x="302" y="89"/>
                    <a:pt x="302" y="89"/>
                    <a:pt x="302" y="89"/>
                  </a:cubicBezTo>
                  <a:cubicBezTo>
                    <a:pt x="294" y="76"/>
                    <a:pt x="288" y="61"/>
                    <a:pt x="287" y="45"/>
                  </a:cubicBezTo>
                  <a:cubicBezTo>
                    <a:pt x="287" y="43"/>
                    <a:pt x="287" y="41"/>
                    <a:pt x="287" y="40"/>
                  </a:cubicBezTo>
                  <a:cubicBezTo>
                    <a:pt x="287" y="35"/>
                    <a:pt x="288" y="31"/>
                    <a:pt x="288" y="26"/>
                  </a:cubicBezTo>
                  <a:cubicBezTo>
                    <a:pt x="292" y="0"/>
                    <a:pt x="292" y="0"/>
                    <a:pt x="292" y="0"/>
                  </a:cubicBezTo>
                </a:path>
              </a:pathLst>
            </a:custGeom>
            <a:solidFill>
              <a:srgbClr val="87889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60" name="îsļîdé"/>
            <p:cNvSpPr/>
            <p:nvPr/>
          </p:nvSpPr>
          <p:spPr bwMode="auto">
            <a:xfrm>
              <a:off x="5024438" y="3703638"/>
              <a:ext cx="314325" cy="188913"/>
            </a:xfrm>
            <a:custGeom>
              <a:avLst/>
              <a:gdLst>
                <a:gd name="T0" fmla="*/ 178 w 181"/>
                <a:gd name="T1" fmla="*/ 0 h 109"/>
                <a:gd name="T2" fmla="*/ 170 w 181"/>
                <a:gd name="T3" fmla="*/ 2 h 109"/>
                <a:gd name="T4" fmla="*/ 166 w 181"/>
                <a:gd name="T5" fmla="*/ 2 h 109"/>
                <a:gd name="T6" fmla="*/ 155 w 181"/>
                <a:gd name="T7" fmla="*/ 1 h 109"/>
                <a:gd name="T8" fmla="*/ 6 w 181"/>
                <a:gd name="T9" fmla="*/ 98 h 109"/>
                <a:gd name="T10" fmla="*/ 0 w 181"/>
                <a:gd name="T11" fmla="*/ 104 h 109"/>
                <a:gd name="T12" fmla="*/ 2 w 181"/>
                <a:gd name="T13" fmla="*/ 109 h 109"/>
                <a:gd name="T14" fmla="*/ 6 w 181"/>
                <a:gd name="T15" fmla="*/ 105 h 109"/>
                <a:gd name="T16" fmla="*/ 155 w 181"/>
                <a:gd name="T17" fmla="*/ 8 h 109"/>
                <a:gd name="T18" fmla="*/ 166 w 181"/>
                <a:gd name="T19" fmla="*/ 9 h 109"/>
                <a:gd name="T20" fmla="*/ 170 w 181"/>
                <a:gd name="T21" fmla="*/ 9 h 109"/>
                <a:gd name="T22" fmla="*/ 181 w 181"/>
                <a:gd name="T23" fmla="*/ 4 h 109"/>
                <a:gd name="T24" fmla="*/ 178 w 181"/>
                <a:gd name="T25"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1" h="109">
                  <a:moveTo>
                    <a:pt x="178" y="0"/>
                  </a:moveTo>
                  <a:cubicBezTo>
                    <a:pt x="176" y="1"/>
                    <a:pt x="174" y="2"/>
                    <a:pt x="170" y="2"/>
                  </a:cubicBezTo>
                  <a:cubicBezTo>
                    <a:pt x="169" y="2"/>
                    <a:pt x="167" y="2"/>
                    <a:pt x="166" y="2"/>
                  </a:cubicBezTo>
                  <a:cubicBezTo>
                    <a:pt x="162" y="1"/>
                    <a:pt x="158" y="1"/>
                    <a:pt x="155" y="1"/>
                  </a:cubicBezTo>
                  <a:cubicBezTo>
                    <a:pt x="83" y="1"/>
                    <a:pt x="6" y="98"/>
                    <a:pt x="6" y="98"/>
                  </a:cubicBezTo>
                  <a:cubicBezTo>
                    <a:pt x="6" y="98"/>
                    <a:pt x="4" y="100"/>
                    <a:pt x="0" y="104"/>
                  </a:cubicBezTo>
                  <a:cubicBezTo>
                    <a:pt x="0" y="106"/>
                    <a:pt x="1" y="108"/>
                    <a:pt x="2" y="109"/>
                  </a:cubicBezTo>
                  <a:cubicBezTo>
                    <a:pt x="5" y="107"/>
                    <a:pt x="6" y="105"/>
                    <a:pt x="6" y="105"/>
                  </a:cubicBezTo>
                  <a:cubicBezTo>
                    <a:pt x="6" y="105"/>
                    <a:pt x="83" y="8"/>
                    <a:pt x="155" y="8"/>
                  </a:cubicBezTo>
                  <a:cubicBezTo>
                    <a:pt x="158" y="8"/>
                    <a:pt x="162" y="9"/>
                    <a:pt x="166" y="9"/>
                  </a:cubicBezTo>
                  <a:cubicBezTo>
                    <a:pt x="167" y="9"/>
                    <a:pt x="169" y="9"/>
                    <a:pt x="170" y="9"/>
                  </a:cubicBezTo>
                  <a:cubicBezTo>
                    <a:pt x="175" y="9"/>
                    <a:pt x="179" y="8"/>
                    <a:pt x="181" y="4"/>
                  </a:cubicBezTo>
                  <a:cubicBezTo>
                    <a:pt x="178" y="0"/>
                    <a:pt x="178" y="0"/>
                    <a:pt x="178" y="0"/>
                  </a:cubicBezTo>
                </a:path>
              </a:pathLst>
            </a:custGeom>
            <a:solidFill>
              <a:srgbClr val="E3AEB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61" name="îsḷidè"/>
            <p:cNvSpPr/>
            <p:nvPr/>
          </p:nvSpPr>
          <p:spPr bwMode="auto">
            <a:xfrm>
              <a:off x="4425951" y="3829051"/>
              <a:ext cx="530225" cy="149225"/>
            </a:xfrm>
            <a:custGeom>
              <a:avLst/>
              <a:gdLst>
                <a:gd name="T0" fmla="*/ 306 w 306"/>
                <a:gd name="T1" fmla="*/ 59 h 86"/>
                <a:gd name="T2" fmla="*/ 240 w 306"/>
                <a:gd name="T3" fmla="*/ 79 h 86"/>
                <a:gd name="T4" fmla="*/ 199 w 306"/>
                <a:gd name="T5" fmla="*/ 67 h 86"/>
                <a:gd name="T6" fmla="*/ 198 w 306"/>
                <a:gd name="T7" fmla="*/ 74 h 86"/>
                <a:gd name="T8" fmla="*/ 240 w 306"/>
                <a:gd name="T9" fmla="*/ 86 h 86"/>
                <a:gd name="T10" fmla="*/ 305 w 306"/>
                <a:gd name="T11" fmla="*/ 67 h 86"/>
                <a:gd name="T12" fmla="*/ 306 w 306"/>
                <a:gd name="T13" fmla="*/ 59 h 86"/>
                <a:gd name="T14" fmla="*/ 19 w 306"/>
                <a:gd name="T15" fmla="*/ 0 h 86"/>
                <a:gd name="T16" fmla="*/ 10 w 306"/>
                <a:gd name="T17" fmla="*/ 0 h 86"/>
                <a:gd name="T18" fmla="*/ 0 w 306"/>
                <a:gd name="T19" fmla="*/ 7 h 86"/>
                <a:gd name="T20" fmla="*/ 19 w 306"/>
                <a:gd name="T21" fmla="*/ 7 h 86"/>
                <a:gd name="T22" fmla="*/ 185 w 306"/>
                <a:gd name="T23" fmla="*/ 63 h 86"/>
                <a:gd name="T24" fmla="*/ 191 w 306"/>
                <a:gd name="T25" fmla="*/ 69 h 86"/>
                <a:gd name="T26" fmla="*/ 192 w 306"/>
                <a:gd name="T27" fmla="*/ 62 h 86"/>
                <a:gd name="T28" fmla="*/ 185 w 306"/>
                <a:gd name="T29" fmla="*/ 56 h 86"/>
                <a:gd name="T30" fmla="*/ 96 w 306"/>
                <a:gd name="T31" fmla="*/ 9 h 86"/>
                <a:gd name="T32" fmla="*/ 95 w 306"/>
                <a:gd name="T33" fmla="*/ 9 h 86"/>
                <a:gd name="T34" fmla="*/ 33 w 306"/>
                <a:gd name="T35" fmla="*/ 0 h 86"/>
                <a:gd name="T36" fmla="*/ 19 w 306"/>
                <a:gd name="T37" fmla="*/ 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06" h="86">
                  <a:moveTo>
                    <a:pt x="306" y="59"/>
                  </a:moveTo>
                  <a:cubicBezTo>
                    <a:pt x="287" y="70"/>
                    <a:pt x="264" y="79"/>
                    <a:pt x="240" y="79"/>
                  </a:cubicBezTo>
                  <a:cubicBezTo>
                    <a:pt x="226" y="79"/>
                    <a:pt x="212" y="76"/>
                    <a:pt x="199" y="67"/>
                  </a:cubicBezTo>
                  <a:cubicBezTo>
                    <a:pt x="199" y="70"/>
                    <a:pt x="199" y="72"/>
                    <a:pt x="198" y="74"/>
                  </a:cubicBezTo>
                  <a:cubicBezTo>
                    <a:pt x="212" y="83"/>
                    <a:pt x="226" y="86"/>
                    <a:pt x="240" y="86"/>
                  </a:cubicBezTo>
                  <a:cubicBezTo>
                    <a:pt x="263" y="86"/>
                    <a:pt x="286" y="78"/>
                    <a:pt x="305" y="67"/>
                  </a:cubicBezTo>
                  <a:cubicBezTo>
                    <a:pt x="305" y="64"/>
                    <a:pt x="305" y="62"/>
                    <a:pt x="306" y="59"/>
                  </a:cubicBezTo>
                  <a:moveTo>
                    <a:pt x="19" y="0"/>
                  </a:moveTo>
                  <a:cubicBezTo>
                    <a:pt x="16" y="0"/>
                    <a:pt x="13" y="0"/>
                    <a:pt x="10" y="0"/>
                  </a:cubicBezTo>
                  <a:cubicBezTo>
                    <a:pt x="7" y="4"/>
                    <a:pt x="3" y="7"/>
                    <a:pt x="0" y="7"/>
                  </a:cubicBezTo>
                  <a:cubicBezTo>
                    <a:pt x="1" y="7"/>
                    <a:pt x="8" y="7"/>
                    <a:pt x="19" y="7"/>
                  </a:cubicBezTo>
                  <a:cubicBezTo>
                    <a:pt x="55" y="7"/>
                    <a:pt x="135" y="13"/>
                    <a:pt x="185" y="63"/>
                  </a:cubicBezTo>
                  <a:cubicBezTo>
                    <a:pt x="187" y="65"/>
                    <a:pt x="189" y="67"/>
                    <a:pt x="191" y="69"/>
                  </a:cubicBezTo>
                  <a:cubicBezTo>
                    <a:pt x="191" y="66"/>
                    <a:pt x="192" y="64"/>
                    <a:pt x="192" y="62"/>
                  </a:cubicBezTo>
                  <a:cubicBezTo>
                    <a:pt x="189" y="60"/>
                    <a:pt x="187" y="58"/>
                    <a:pt x="185" y="56"/>
                  </a:cubicBezTo>
                  <a:cubicBezTo>
                    <a:pt x="159" y="30"/>
                    <a:pt x="127" y="16"/>
                    <a:pt x="96" y="9"/>
                  </a:cubicBezTo>
                  <a:cubicBezTo>
                    <a:pt x="95" y="9"/>
                    <a:pt x="95" y="9"/>
                    <a:pt x="95" y="9"/>
                  </a:cubicBezTo>
                  <a:cubicBezTo>
                    <a:pt x="75" y="4"/>
                    <a:pt x="54" y="1"/>
                    <a:pt x="33" y="0"/>
                  </a:cubicBezTo>
                  <a:cubicBezTo>
                    <a:pt x="28" y="0"/>
                    <a:pt x="23" y="0"/>
                    <a:pt x="19" y="0"/>
                  </a:cubicBezTo>
                </a:path>
              </a:pathLst>
            </a:custGeom>
            <a:solidFill>
              <a:srgbClr val="D46973"/>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62" name="íṡḻîḍè"/>
            <p:cNvSpPr/>
            <p:nvPr/>
          </p:nvSpPr>
          <p:spPr bwMode="auto">
            <a:xfrm>
              <a:off x="4465638" y="3419476"/>
              <a:ext cx="60325" cy="331788"/>
            </a:xfrm>
            <a:custGeom>
              <a:avLst/>
              <a:gdLst>
                <a:gd name="T0" fmla="*/ 19 w 35"/>
                <a:gd name="T1" fmla="*/ 103 h 191"/>
                <a:gd name="T2" fmla="*/ 0 w 35"/>
                <a:gd name="T3" fmla="*/ 191 h 191"/>
                <a:gd name="T4" fmla="*/ 7 w 35"/>
                <a:gd name="T5" fmla="*/ 179 h 191"/>
                <a:gd name="T6" fmla="*/ 23 w 35"/>
                <a:gd name="T7" fmla="*/ 104 h 191"/>
                <a:gd name="T8" fmla="*/ 19 w 35"/>
                <a:gd name="T9" fmla="*/ 103 h 191"/>
                <a:gd name="T10" fmla="*/ 35 w 35"/>
                <a:gd name="T11" fmla="*/ 0 h 191"/>
                <a:gd name="T12" fmla="*/ 34 w 35"/>
                <a:gd name="T13" fmla="*/ 1 h 191"/>
                <a:gd name="T14" fmla="*/ 25 w 35"/>
                <a:gd name="T15" fmla="*/ 70 h 191"/>
                <a:gd name="T16" fmla="*/ 35 w 35"/>
                <a:gd name="T17" fmla="*/ 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191">
                  <a:moveTo>
                    <a:pt x="19" y="103"/>
                  </a:moveTo>
                  <a:cubicBezTo>
                    <a:pt x="14" y="134"/>
                    <a:pt x="8" y="166"/>
                    <a:pt x="0" y="191"/>
                  </a:cubicBezTo>
                  <a:cubicBezTo>
                    <a:pt x="7" y="179"/>
                    <a:pt x="7" y="179"/>
                    <a:pt x="7" y="179"/>
                  </a:cubicBezTo>
                  <a:cubicBezTo>
                    <a:pt x="13" y="157"/>
                    <a:pt x="19" y="130"/>
                    <a:pt x="23" y="104"/>
                  </a:cubicBezTo>
                  <a:cubicBezTo>
                    <a:pt x="22" y="104"/>
                    <a:pt x="21" y="104"/>
                    <a:pt x="19" y="103"/>
                  </a:cubicBezTo>
                  <a:moveTo>
                    <a:pt x="35" y="0"/>
                  </a:moveTo>
                  <a:cubicBezTo>
                    <a:pt x="34" y="1"/>
                    <a:pt x="34" y="1"/>
                    <a:pt x="34" y="1"/>
                  </a:cubicBezTo>
                  <a:cubicBezTo>
                    <a:pt x="34" y="1"/>
                    <a:pt x="31" y="31"/>
                    <a:pt x="25" y="70"/>
                  </a:cubicBezTo>
                  <a:cubicBezTo>
                    <a:pt x="28" y="54"/>
                    <a:pt x="32" y="30"/>
                    <a:pt x="35" y="0"/>
                  </a:cubicBezTo>
                </a:path>
              </a:pathLst>
            </a:custGeom>
            <a:solidFill>
              <a:srgbClr val="E3AEB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63" name="iṩļíḓé"/>
            <p:cNvSpPr/>
            <p:nvPr/>
          </p:nvSpPr>
          <p:spPr bwMode="auto">
            <a:xfrm>
              <a:off x="4419601" y="3730626"/>
              <a:ext cx="58738" cy="98425"/>
            </a:xfrm>
            <a:custGeom>
              <a:avLst/>
              <a:gdLst>
                <a:gd name="T0" fmla="*/ 5 w 34"/>
                <a:gd name="T1" fmla="*/ 55 h 57"/>
                <a:gd name="T2" fmla="*/ 0 w 34"/>
                <a:gd name="T3" fmla="*/ 57 h 57"/>
                <a:gd name="T4" fmla="*/ 4 w 34"/>
                <a:gd name="T5" fmla="*/ 57 h 57"/>
                <a:gd name="T6" fmla="*/ 5 w 34"/>
                <a:gd name="T7" fmla="*/ 55 h 57"/>
                <a:gd name="T8" fmla="*/ 34 w 34"/>
                <a:gd name="T9" fmla="*/ 0 h 57"/>
                <a:gd name="T10" fmla="*/ 27 w 34"/>
                <a:gd name="T11" fmla="*/ 12 h 57"/>
                <a:gd name="T12" fmla="*/ 21 w 34"/>
                <a:gd name="T13" fmla="*/ 28 h 57"/>
                <a:gd name="T14" fmla="*/ 30 w 34"/>
                <a:gd name="T15" fmla="*/ 14 h 57"/>
                <a:gd name="T16" fmla="*/ 34 w 34"/>
                <a:gd name="T17"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7">
                  <a:moveTo>
                    <a:pt x="5" y="55"/>
                  </a:moveTo>
                  <a:cubicBezTo>
                    <a:pt x="3" y="56"/>
                    <a:pt x="2" y="57"/>
                    <a:pt x="0" y="57"/>
                  </a:cubicBezTo>
                  <a:cubicBezTo>
                    <a:pt x="1" y="57"/>
                    <a:pt x="2" y="57"/>
                    <a:pt x="4" y="57"/>
                  </a:cubicBezTo>
                  <a:cubicBezTo>
                    <a:pt x="5" y="55"/>
                    <a:pt x="5" y="55"/>
                    <a:pt x="5" y="55"/>
                  </a:cubicBezTo>
                  <a:moveTo>
                    <a:pt x="34" y="0"/>
                  </a:moveTo>
                  <a:cubicBezTo>
                    <a:pt x="27" y="12"/>
                    <a:pt x="27" y="12"/>
                    <a:pt x="27" y="12"/>
                  </a:cubicBezTo>
                  <a:cubicBezTo>
                    <a:pt x="25" y="17"/>
                    <a:pt x="23" y="23"/>
                    <a:pt x="21" y="28"/>
                  </a:cubicBezTo>
                  <a:cubicBezTo>
                    <a:pt x="30" y="14"/>
                    <a:pt x="30" y="14"/>
                    <a:pt x="30" y="14"/>
                  </a:cubicBezTo>
                  <a:cubicBezTo>
                    <a:pt x="32" y="10"/>
                    <a:pt x="33" y="5"/>
                    <a:pt x="34" y="0"/>
                  </a:cubicBezTo>
                </a:path>
              </a:pathLst>
            </a:custGeom>
            <a:solidFill>
              <a:srgbClr val="D46973"/>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64" name="iŝ1íḍè"/>
            <p:cNvSpPr/>
            <p:nvPr/>
          </p:nvSpPr>
          <p:spPr bwMode="auto">
            <a:xfrm>
              <a:off x="4425951" y="3754438"/>
              <a:ext cx="44450" cy="74613"/>
            </a:xfrm>
            <a:custGeom>
              <a:avLst/>
              <a:gdLst>
                <a:gd name="T0" fmla="*/ 26 w 26"/>
                <a:gd name="T1" fmla="*/ 0 h 43"/>
                <a:gd name="T2" fmla="*/ 17 w 26"/>
                <a:gd name="T3" fmla="*/ 14 h 43"/>
                <a:gd name="T4" fmla="*/ 1 w 26"/>
                <a:gd name="T5" fmla="*/ 41 h 43"/>
                <a:gd name="T6" fmla="*/ 0 w 26"/>
                <a:gd name="T7" fmla="*/ 43 h 43"/>
                <a:gd name="T8" fmla="*/ 1 w 26"/>
                <a:gd name="T9" fmla="*/ 43 h 43"/>
                <a:gd name="T10" fmla="*/ 26 w 26"/>
                <a:gd name="T11" fmla="*/ 0 h 43"/>
              </a:gdLst>
              <a:ahLst/>
              <a:cxnLst>
                <a:cxn ang="0">
                  <a:pos x="T0" y="T1"/>
                </a:cxn>
                <a:cxn ang="0">
                  <a:pos x="T2" y="T3"/>
                </a:cxn>
                <a:cxn ang="0">
                  <a:pos x="T4" y="T5"/>
                </a:cxn>
                <a:cxn ang="0">
                  <a:pos x="T6" y="T7"/>
                </a:cxn>
                <a:cxn ang="0">
                  <a:pos x="T8" y="T9"/>
                </a:cxn>
                <a:cxn ang="0">
                  <a:pos x="T10" y="T11"/>
                </a:cxn>
              </a:cxnLst>
              <a:rect l="0" t="0" r="r" b="b"/>
              <a:pathLst>
                <a:path w="26" h="43">
                  <a:moveTo>
                    <a:pt x="26" y="0"/>
                  </a:moveTo>
                  <a:cubicBezTo>
                    <a:pt x="17" y="14"/>
                    <a:pt x="17" y="14"/>
                    <a:pt x="17" y="14"/>
                  </a:cubicBezTo>
                  <a:cubicBezTo>
                    <a:pt x="12" y="27"/>
                    <a:pt x="7" y="37"/>
                    <a:pt x="1" y="41"/>
                  </a:cubicBezTo>
                  <a:cubicBezTo>
                    <a:pt x="0" y="43"/>
                    <a:pt x="0" y="43"/>
                    <a:pt x="0" y="43"/>
                  </a:cubicBezTo>
                  <a:cubicBezTo>
                    <a:pt x="0" y="43"/>
                    <a:pt x="1" y="43"/>
                    <a:pt x="1" y="43"/>
                  </a:cubicBezTo>
                  <a:cubicBezTo>
                    <a:pt x="11" y="40"/>
                    <a:pt x="19" y="23"/>
                    <a:pt x="26" y="0"/>
                  </a:cubicBezTo>
                </a:path>
              </a:pathLst>
            </a:custGeom>
            <a:solidFill>
              <a:srgbClr val="D46973"/>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65" name="îṣḷíḍe"/>
            <p:cNvSpPr/>
            <p:nvPr/>
          </p:nvSpPr>
          <p:spPr bwMode="auto">
            <a:xfrm>
              <a:off x="4483101" y="3829051"/>
              <a:ext cx="109538" cy="15875"/>
            </a:xfrm>
            <a:custGeom>
              <a:avLst/>
              <a:gdLst>
                <a:gd name="T0" fmla="*/ 0 w 63"/>
                <a:gd name="T1" fmla="*/ 0 h 9"/>
                <a:gd name="T2" fmla="*/ 62 w 63"/>
                <a:gd name="T3" fmla="*/ 9 h 9"/>
                <a:gd name="T4" fmla="*/ 63 w 63"/>
                <a:gd name="T5" fmla="*/ 9 h 9"/>
                <a:gd name="T6" fmla="*/ 0 w 63"/>
                <a:gd name="T7" fmla="*/ 0 h 9"/>
              </a:gdLst>
              <a:ahLst/>
              <a:cxnLst>
                <a:cxn ang="0">
                  <a:pos x="T0" y="T1"/>
                </a:cxn>
                <a:cxn ang="0">
                  <a:pos x="T2" y="T3"/>
                </a:cxn>
                <a:cxn ang="0">
                  <a:pos x="T4" y="T5"/>
                </a:cxn>
                <a:cxn ang="0">
                  <a:pos x="T6" y="T7"/>
                </a:cxn>
              </a:cxnLst>
              <a:rect l="0" t="0" r="r" b="b"/>
              <a:pathLst>
                <a:path w="63" h="9">
                  <a:moveTo>
                    <a:pt x="0" y="0"/>
                  </a:moveTo>
                  <a:cubicBezTo>
                    <a:pt x="21" y="1"/>
                    <a:pt x="42" y="4"/>
                    <a:pt x="62" y="9"/>
                  </a:cubicBezTo>
                  <a:cubicBezTo>
                    <a:pt x="63" y="9"/>
                    <a:pt x="63" y="9"/>
                    <a:pt x="63" y="9"/>
                  </a:cubicBezTo>
                  <a:cubicBezTo>
                    <a:pt x="39" y="3"/>
                    <a:pt x="17" y="1"/>
                    <a:pt x="0" y="0"/>
                  </a:cubicBezTo>
                </a:path>
              </a:pathLst>
            </a:custGeom>
            <a:solidFill>
              <a:srgbClr val="BE5E6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66" name="îşḷïḍé"/>
            <p:cNvSpPr/>
            <p:nvPr/>
          </p:nvSpPr>
          <p:spPr bwMode="auto">
            <a:xfrm>
              <a:off x="4425951" y="2875265"/>
              <a:ext cx="919029" cy="1090701"/>
            </a:xfrm>
            <a:custGeom>
              <a:avLst/>
              <a:gdLst>
                <a:gd name="connsiteX0" fmla="*/ 123059 w 919029"/>
                <a:gd name="connsiteY0" fmla="*/ 6 h 1090701"/>
                <a:gd name="connsiteX1" fmla="*/ 468319 w 919029"/>
                <a:gd name="connsiteY1" fmla="*/ 67631 h 1090701"/>
                <a:gd name="connsiteX2" fmla="*/ 781882 w 919029"/>
                <a:gd name="connsiteY2" fmla="*/ 426531 h 1090701"/>
                <a:gd name="connsiteX3" fmla="*/ 885825 w 919029"/>
                <a:gd name="connsiteY3" fmla="*/ 490682 h 1090701"/>
                <a:gd name="connsiteX4" fmla="*/ 806135 w 919029"/>
                <a:gd name="connsiteY4" fmla="*/ 521674 h 1090701"/>
                <a:gd name="connsiteX5" fmla="*/ 797280 w 919029"/>
                <a:gd name="connsiteY5" fmla="*/ 525452 h 1090701"/>
                <a:gd name="connsiteX6" fmla="*/ 803509 w 919029"/>
                <a:gd name="connsiteY6" fmla="*/ 535914 h 1090701"/>
                <a:gd name="connsiteX7" fmla="*/ 886810 w 919029"/>
                <a:gd name="connsiteY7" fmla="*/ 832225 h 1090701"/>
                <a:gd name="connsiteX8" fmla="*/ 609139 w 919029"/>
                <a:gd name="connsiteY8" fmla="*/ 998574 h 1090701"/>
                <a:gd name="connsiteX9" fmla="*/ 321056 w 919029"/>
                <a:gd name="connsiteY9" fmla="*/ 1050559 h 1090701"/>
                <a:gd name="connsiteX10" fmla="*/ 0 w 919029"/>
                <a:gd name="connsiteY10" fmla="*/ 953521 h 1090701"/>
                <a:gd name="connsiteX11" fmla="*/ 76143 w 919029"/>
                <a:gd name="connsiteY11" fmla="*/ 746667 h 1090701"/>
                <a:gd name="connsiteX12" fmla="*/ 84188 w 919029"/>
                <a:gd name="connsiteY12" fmla="*/ 697057 h 1090701"/>
                <a:gd name="connsiteX13" fmla="*/ 83728 w 919029"/>
                <a:gd name="connsiteY13" fmla="*/ 697006 h 1090701"/>
                <a:gd name="connsiteX14" fmla="*/ 84910 w 919029"/>
                <a:gd name="connsiteY14" fmla="*/ 691827 h 1090701"/>
                <a:gd name="connsiteX15" fmla="*/ 85449 w 919029"/>
                <a:gd name="connsiteY15" fmla="*/ 689288 h 1090701"/>
                <a:gd name="connsiteX16" fmla="*/ 88111 w 919029"/>
                <a:gd name="connsiteY16" fmla="*/ 672870 h 1090701"/>
                <a:gd name="connsiteX17" fmla="*/ 104127 w 919029"/>
                <a:gd name="connsiteY17" fmla="*/ 546311 h 1090701"/>
                <a:gd name="connsiteX18" fmla="*/ 108130 w 919029"/>
                <a:gd name="connsiteY18" fmla="*/ 544979 h 1090701"/>
                <a:gd name="connsiteX19" fmla="*/ 108760 w 919029"/>
                <a:gd name="connsiteY19" fmla="*/ 540200 h 1090701"/>
                <a:gd name="connsiteX20" fmla="*/ 12700 w 919029"/>
                <a:gd name="connsiteY20" fmla="*/ 3480 h 1090701"/>
                <a:gd name="connsiteX21" fmla="*/ 123059 w 919029"/>
                <a:gd name="connsiteY21" fmla="*/ 6 h 10907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919029" h="1090701">
                  <a:moveTo>
                    <a:pt x="123059" y="6"/>
                  </a:moveTo>
                  <a:cubicBezTo>
                    <a:pt x="230251" y="310"/>
                    <a:pt x="388196" y="11282"/>
                    <a:pt x="468319" y="67631"/>
                  </a:cubicBezTo>
                  <a:cubicBezTo>
                    <a:pt x="596516" y="157789"/>
                    <a:pt x="781882" y="426531"/>
                    <a:pt x="781882" y="426531"/>
                  </a:cubicBezTo>
                  <a:cubicBezTo>
                    <a:pt x="885825" y="490682"/>
                    <a:pt x="885825" y="490682"/>
                    <a:pt x="885825" y="490682"/>
                  </a:cubicBezTo>
                  <a:cubicBezTo>
                    <a:pt x="885825" y="490682"/>
                    <a:pt x="845547" y="505419"/>
                    <a:pt x="806135" y="521674"/>
                  </a:cubicBezTo>
                  <a:lnTo>
                    <a:pt x="797280" y="525452"/>
                  </a:lnTo>
                  <a:lnTo>
                    <a:pt x="803509" y="535914"/>
                  </a:lnTo>
                  <a:cubicBezTo>
                    <a:pt x="878132" y="665875"/>
                    <a:pt x="968375" y="844354"/>
                    <a:pt x="886810" y="832225"/>
                  </a:cubicBezTo>
                  <a:cubicBezTo>
                    <a:pt x="758387" y="813164"/>
                    <a:pt x="609139" y="998574"/>
                    <a:pt x="609139" y="998574"/>
                  </a:cubicBezTo>
                  <a:cubicBezTo>
                    <a:pt x="609139" y="998574"/>
                    <a:pt x="435595" y="1164924"/>
                    <a:pt x="321056" y="1050559"/>
                  </a:cubicBezTo>
                  <a:cubicBezTo>
                    <a:pt x="208253" y="937926"/>
                    <a:pt x="12148" y="953521"/>
                    <a:pt x="0" y="953521"/>
                  </a:cubicBezTo>
                  <a:cubicBezTo>
                    <a:pt x="32106" y="949189"/>
                    <a:pt x="58137" y="847387"/>
                    <a:pt x="76143" y="746667"/>
                  </a:cubicBezTo>
                  <a:lnTo>
                    <a:pt x="84188" y="697057"/>
                  </a:lnTo>
                  <a:lnTo>
                    <a:pt x="83728" y="697006"/>
                  </a:lnTo>
                  <a:cubicBezTo>
                    <a:pt x="83728" y="697006"/>
                    <a:pt x="84155" y="695224"/>
                    <a:pt x="84910" y="691827"/>
                  </a:cubicBezTo>
                  <a:lnTo>
                    <a:pt x="85449" y="689288"/>
                  </a:lnTo>
                  <a:lnTo>
                    <a:pt x="88111" y="672870"/>
                  </a:lnTo>
                  <a:cubicBezTo>
                    <a:pt x="98514" y="602356"/>
                    <a:pt x="104127" y="546311"/>
                    <a:pt x="104127" y="546311"/>
                  </a:cubicBezTo>
                  <a:lnTo>
                    <a:pt x="108130" y="544979"/>
                  </a:lnTo>
                  <a:lnTo>
                    <a:pt x="108760" y="540200"/>
                  </a:lnTo>
                  <a:cubicBezTo>
                    <a:pt x="124900" y="385732"/>
                    <a:pt x="125306" y="151938"/>
                    <a:pt x="12700" y="3480"/>
                  </a:cubicBezTo>
                  <a:cubicBezTo>
                    <a:pt x="12700" y="3480"/>
                    <a:pt x="58744" y="-177"/>
                    <a:pt x="123059" y="6"/>
                  </a:cubicBezTo>
                  <a:close/>
                </a:path>
              </a:pathLst>
            </a:custGeom>
            <a:solidFill>
              <a:srgbClr val="EC758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67" name="ï$ḻîḋe"/>
            <p:cNvSpPr/>
            <p:nvPr/>
          </p:nvSpPr>
          <p:spPr bwMode="auto">
            <a:xfrm>
              <a:off x="4705351" y="3400426"/>
              <a:ext cx="523875" cy="206375"/>
            </a:xfrm>
            <a:custGeom>
              <a:avLst/>
              <a:gdLst>
                <a:gd name="T0" fmla="*/ 82 w 302"/>
                <a:gd name="T1" fmla="*/ 95 h 119"/>
                <a:gd name="T2" fmla="*/ 75 w 302"/>
                <a:gd name="T3" fmla="*/ 98 h 119"/>
                <a:gd name="T4" fmla="*/ 61 w 302"/>
                <a:gd name="T5" fmla="*/ 110 h 119"/>
                <a:gd name="T6" fmla="*/ 45 w 302"/>
                <a:gd name="T7" fmla="*/ 112 h 119"/>
                <a:gd name="T8" fmla="*/ 33 w 302"/>
                <a:gd name="T9" fmla="*/ 112 h 119"/>
                <a:gd name="T10" fmla="*/ 22 w 302"/>
                <a:gd name="T11" fmla="*/ 114 h 119"/>
                <a:gd name="T12" fmla="*/ 0 w 302"/>
                <a:gd name="T13" fmla="*/ 117 h 119"/>
                <a:gd name="T14" fmla="*/ 45 w 302"/>
                <a:gd name="T15" fmla="*/ 119 h 119"/>
                <a:gd name="T16" fmla="*/ 61 w 302"/>
                <a:gd name="T17" fmla="*/ 117 h 119"/>
                <a:gd name="T18" fmla="*/ 80 w 302"/>
                <a:gd name="T19" fmla="*/ 102 h 119"/>
                <a:gd name="T20" fmla="*/ 82 w 302"/>
                <a:gd name="T21" fmla="*/ 95 h 119"/>
                <a:gd name="T22" fmla="*/ 299 w 302"/>
                <a:gd name="T23" fmla="*/ 0 h 119"/>
                <a:gd name="T24" fmla="*/ 261 w 302"/>
                <a:gd name="T25" fmla="*/ 21 h 119"/>
                <a:gd name="T26" fmla="*/ 185 w 302"/>
                <a:gd name="T27" fmla="*/ 57 h 119"/>
                <a:gd name="T28" fmla="*/ 172 w 302"/>
                <a:gd name="T29" fmla="*/ 55 h 119"/>
                <a:gd name="T30" fmla="*/ 163 w 302"/>
                <a:gd name="T31" fmla="*/ 53 h 119"/>
                <a:gd name="T32" fmla="*/ 124 w 302"/>
                <a:gd name="T33" fmla="*/ 66 h 119"/>
                <a:gd name="T34" fmla="*/ 91 w 302"/>
                <a:gd name="T35" fmla="*/ 90 h 119"/>
                <a:gd name="T36" fmla="*/ 90 w 302"/>
                <a:gd name="T37" fmla="*/ 95 h 119"/>
                <a:gd name="T38" fmla="*/ 163 w 302"/>
                <a:gd name="T39" fmla="*/ 61 h 119"/>
                <a:gd name="T40" fmla="*/ 172 w 302"/>
                <a:gd name="T41" fmla="*/ 62 h 119"/>
                <a:gd name="T42" fmla="*/ 185 w 302"/>
                <a:gd name="T43" fmla="*/ 64 h 119"/>
                <a:gd name="T44" fmla="*/ 261 w 302"/>
                <a:gd name="T45" fmla="*/ 29 h 119"/>
                <a:gd name="T46" fmla="*/ 302 w 302"/>
                <a:gd name="T47" fmla="*/ 6 h 119"/>
                <a:gd name="T48" fmla="*/ 299 w 302"/>
                <a:gd name="T49"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02" h="119">
                  <a:moveTo>
                    <a:pt x="82" y="95"/>
                  </a:moveTo>
                  <a:cubicBezTo>
                    <a:pt x="79" y="96"/>
                    <a:pt x="77" y="97"/>
                    <a:pt x="75" y="98"/>
                  </a:cubicBezTo>
                  <a:cubicBezTo>
                    <a:pt x="68" y="104"/>
                    <a:pt x="62" y="108"/>
                    <a:pt x="61" y="110"/>
                  </a:cubicBezTo>
                  <a:cubicBezTo>
                    <a:pt x="60" y="111"/>
                    <a:pt x="54" y="112"/>
                    <a:pt x="45" y="112"/>
                  </a:cubicBezTo>
                  <a:cubicBezTo>
                    <a:pt x="41" y="112"/>
                    <a:pt x="37" y="112"/>
                    <a:pt x="33" y="112"/>
                  </a:cubicBezTo>
                  <a:cubicBezTo>
                    <a:pt x="29" y="112"/>
                    <a:pt x="26" y="113"/>
                    <a:pt x="22" y="114"/>
                  </a:cubicBezTo>
                  <a:cubicBezTo>
                    <a:pt x="15" y="115"/>
                    <a:pt x="7" y="116"/>
                    <a:pt x="0" y="117"/>
                  </a:cubicBezTo>
                  <a:cubicBezTo>
                    <a:pt x="18" y="118"/>
                    <a:pt x="34" y="119"/>
                    <a:pt x="45" y="119"/>
                  </a:cubicBezTo>
                  <a:cubicBezTo>
                    <a:pt x="54" y="119"/>
                    <a:pt x="59" y="119"/>
                    <a:pt x="61" y="117"/>
                  </a:cubicBezTo>
                  <a:cubicBezTo>
                    <a:pt x="63" y="115"/>
                    <a:pt x="70" y="109"/>
                    <a:pt x="80" y="102"/>
                  </a:cubicBezTo>
                  <a:cubicBezTo>
                    <a:pt x="80" y="100"/>
                    <a:pt x="81" y="98"/>
                    <a:pt x="82" y="95"/>
                  </a:cubicBezTo>
                  <a:moveTo>
                    <a:pt x="299" y="0"/>
                  </a:moveTo>
                  <a:cubicBezTo>
                    <a:pt x="278" y="9"/>
                    <a:pt x="259" y="18"/>
                    <a:pt x="261" y="21"/>
                  </a:cubicBezTo>
                  <a:cubicBezTo>
                    <a:pt x="264" y="28"/>
                    <a:pt x="217" y="57"/>
                    <a:pt x="185" y="57"/>
                  </a:cubicBezTo>
                  <a:cubicBezTo>
                    <a:pt x="180" y="57"/>
                    <a:pt x="176" y="56"/>
                    <a:pt x="172" y="55"/>
                  </a:cubicBezTo>
                  <a:cubicBezTo>
                    <a:pt x="169" y="54"/>
                    <a:pt x="167" y="53"/>
                    <a:pt x="163" y="53"/>
                  </a:cubicBezTo>
                  <a:cubicBezTo>
                    <a:pt x="152" y="53"/>
                    <a:pt x="138" y="59"/>
                    <a:pt x="124" y="66"/>
                  </a:cubicBezTo>
                  <a:cubicBezTo>
                    <a:pt x="114" y="76"/>
                    <a:pt x="103" y="84"/>
                    <a:pt x="91" y="90"/>
                  </a:cubicBezTo>
                  <a:cubicBezTo>
                    <a:pt x="91" y="92"/>
                    <a:pt x="90" y="93"/>
                    <a:pt x="90" y="95"/>
                  </a:cubicBezTo>
                  <a:cubicBezTo>
                    <a:pt x="113" y="79"/>
                    <a:pt x="143" y="61"/>
                    <a:pt x="163" y="61"/>
                  </a:cubicBezTo>
                  <a:cubicBezTo>
                    <a:pt x="166" y="61"/>
                    <a:pt x="169" y="61"/>
                    <a:pt x="172" y="62"/>
                  </a:cubicBezTo>
                  <a:cubicBezTo>
                    <a:pt x="176" y="63"/>
                    <a:pt x="180" y="64"/>
                    <a:pt x="185" y="64"/>
                  </a:cubicBezTo>
                  <a:cubicBezTo>
                    <a:pt x="217" y="64"/>
                    <a:pt x="264" y="35"/>
                    <a:pt x="261" y="29"/>
                  </a:cubicBezTo>
                  <a:cubicBezTo>
                    <a:pt x="259" y="25"/>
                    <a:pt x="280" y="15"/>
                    <a:pt x="302" y="6"/>
                  </a:cubicBezTo>
                  <a:cubicBezTo>
                    <a:pt x="301" y="4"/>
                    <a:pt x="300" y="2"/>
                    <a:pt x="299" y="0"/>
                  </a:cubicBezTo>
                </a:path>
              </a:pathLst>
            </a:custGeom>
            <a:solidFill>
              <a:srgbClr val="D46973"/>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68" name="îṧ1ïďé"/>
            <p:cNvSpPr/>
            <p:nvPr/>
          </p:nvSpPr>
          <p:spPr bwMode="auto">
            <a:xfrm>
              <a:off x="3757326" y="2128837"/>
              <a:ext cx="3049874" cy="3036280"/>
            </a:xfrm>
            <a:custGeom>
              <a:avLst/>
              <a:gdLst>
                <a:gd name="connsiteX0" fmla="*/ 42713 w 3049874"/>
                <a:gd name="connsiteY0" fmla="*/ 2211533 h 3036280"/>
                <a:gd name="connsiteX1" fmla="*/ 47916 w 3049874"/>
                <a:gd name="connsiteY1" fmla="*/ 2218464 h 3036280"/>
                <a:gd name="connsiteX2" fmla="*/ 87800 w 3049874"/>
                <a:gd name="connsiteY2" fmla="*/ 2902865 h 3036280"/>
                <a:gd name="connsiteX3" fmla="*/ 209187 w 3049874"/>
                <a:gd name="connsiteY3" fmla="*/ 2968706 h 3036280"/>
                <a:gd name="connsiteX4" fmla="*/ 479707 w 3049874"/>
                <a:gd name="connsiteY4" fmla="*/ 2958310 h 3036280"/>
                <a:gd name="connsiteX5" fmla="*/ 776239 w 3049874"/>
                <a:gd name="connsiteY5" fmla="*/ 3001627 h 3036280"/>
                <a:gd name="connsiteX6" fmla="*/ 1239245 w 3049874"/>
                <a:gd name="connsiteY6" fmla="*/ 2843954 h 3036280"/>
                <a:gd name="connsiteX7" fmla="*/ 1247915 w 3049874"/>
                <a:gd name="connsiteY7" fmla="*/ 2845687 h 3036280"/>
                <a:gd name="connsiteX8" fmla="*/ 1247915 w 3049874"/>
                <a:gd name="connsiteY8" fmla="*/ 2854350 h 3036280"/>
                <a:gd name="connsiteX9" fmla="*/ 882019 w 3049874"/>
                <a:gd name="connsiteY9" fmla="*/ 3036280 h 3036280"/>
                <a:gd name="connsiteX10" fmla="*/ 771036 w 3049874"/>
                <a:gd name="connsiteY10" fmla="*/ 3012022 h 3036280"/>
                <a:gd name="connsiteX11" fmla="*/ 481441 w 3049874"/>
                <a:gd name="connsiteY11" fmla="*/ 2970439 h 3036280"/>
                <a:gd name="connsiteX12" fmla="*/ 207453 w 3049874"/>
                <a:gd name="connsiteY12" fmla="*/ 2980835 h 3036280"/>
                <a:gd name="connsiteX13" fmla="*/ 79129 w 3049874"/>
                <a:gd name="connsiteY13" fmla="*/ 2911528 h 3036280"/>
                <a:gd name="connsiteX14" fmla="*/ 35777 w 3049874"/>
                <a:gd name="connsiteY14" fmla="*/ 2216731 h 3036280"/>
                <a:gd name="connsiteX15" fmla="*/ 42713 w 3049874"/>
                <a:gd name="connsiteY15" fmla="*/ 2211533 h 3036280"/>
                <a:gd name="connsiteX16" fmla="*/ 1178369 w 3049874"/>
                <a:gd name="connsiteY16" fmla="*/ 0 h 3036280"/>
                <a:gd name="connsiteX17" fmla="*/ 1209618 w 3049874"/>
                <a:gd name="connsiteY17" fmla="*/ 1108999 h 3036280"/>
                <a:gd name="connsiteX18" fmla="*/ 1067259 w 3049874"/>
                <a:gd name="connsiteY18" fmla="*/ 2276914 h 3036280"/>
                <a:gd name="connsiteX19" fmla="*/ 3049874 w 3049874"/>
                <a:gd name="connsiteY19" fmla="*/ 2505645 h 3036280"/>
                <a:gd name="connsiteX20" fmla="*/ 3049874 w 3049874"/>
                <a:gd name="connsiteY20" fmla="*/ 2517775 h 3036280"/>
                <a:gd name="connsiteX21" fmla="*/ 1058579 w 3049874"/>
                <a:gd name="connsiteY21" fmla="*/ 2285578 h 3036280"/>
                <a:gd name="connsiteX22" fmla="*/ 1197466 w 3049874"/>
                <a:gd name="connsiteY22" fmla="*/ 1103801 h 3036280"/>
                <a:gd name="connsiteX23" fmla="*/ 1166216 w 3049874"/>
                <a:gd name="connsiteY23" fmla="*/ 3466 h 3036280"/>
                <a:gd name="connsiteX24" fmla="*/ 1178369 w 3049874"/>
                <a:gd name="connsiteY24" fmla="*/ 0 h 3036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049874" h="3036280">
                  <a:moveTo>
                    <a:pt x="42713" y="2211533"/>
                  </a:moveTo>
                  <a:cubicBezTo>
                    <a:pt x="46181" y="2211533"/>
                    <a:pt x="47916" y="2214998"/>
                    <a:pt x="47916" y="2218464"/>
                  </a:cubicBezTo>
                  <a:cubicBezTo>
                    <a:pt x="46181" y="2223662"/>
                    <a:pt x="-50928" y="2722668"/>
                    <a:pt x="87800" y="2902865"/>
                  </a:cubicBezTo>
                  <a:cubicBezTo>
                    <a:pt x="117280" y="2942716"/>
                    <a:pt x="160632" y="2965241"/>
                    <a:pt x="209187" y="2968706"/>
                  </a:cubicBezTo>
                  <a:cubicBezTo>
                    <a:pt x="299360" y="2973904"/>
                    <a:pt x="389534" y="2970439"/>
                    <a:pt x="479707" y="2958310"/>
                  </a:cubicBezTo>
                  <a:cubicBezTo>
                    <a:pt x="578551" y="2946181"/>
                    <a:pt x="642713" y="2939251"/>
                    <a:pt x="776239" y="3001627"/>
                  </a:cubicBezTo>
                  <a:cubicBezTo>
                    <a:pt x="987800" y="3100388"/>
                    <a:pt x="1235776" y="2847420"/>
                    <a:pt x="1239245" y="2843954"/>
                  </a:cubicBezTo>
                  <a:cubicBezTo>
                    <a:pt x="1240979" y="2842222"/>
                    <a:pt x="1246181" y="2842222"/>
                    <a:pt x="1247915" y="2845687"/>
                  </a:cubicBezTo>
                  <a:cubicBezTo>
                    <a:pt x="1249649" y="2847420"/>
                    <a:pt x="1249649" y="2850885"/>
                    <a:pt x="1247915" y="2854350"/>
                  </a:cubicBezTo>
                  <a:cubicBezTo>
                    <a:pt x="1246181" y="2856083"/>
                    <a:pt x="1069302" y="3036280"/>
                    <a:pt x="882019" y="3036280"/>
                  </a:cubicBezTo>
                  <a:cubicBezTo>
                    <a:pt x="843869" y="3036280"/>
                    <a:pt x="805718" y="3029349"/>
                    <a:pt x="771036" y="3012022"/>
                  </a:cubicBezTo>
                  <a:cubicBezTo>
                    <a:pt x="640979" y="2951379"/>
                    <a:pt x="578551" y="2960043"/>
                    <a:pt x="481441" y="2970439"/>
                  </a:cubicBezTo>
                  <a:cubicBezTo>
                    <a:pt x="391268" y="2982567"/>
                    <a:pt x="299360" y="2986033"/>
                    <a:pt x="207453" y="2980835"/>
                  </a:cubicBezTo>
                  <a:cubicBezTo>
                    <a:pt x="157164" y="2979102"/>
                    <a:pt x="108609" y="2953112"/>
                    <a:pt x="79129" y="2911528"/>
                  </a:cubicBezTo>
                  <a:cubicBezTo>
                    <a:pt x="-64801" y="2726133"/>
                    <a:pt x="30575" y="2237523"/>
                    <a:pt x="35777" y="2216731"/>
                  </a:cubicBezTo>
                  <a:cubicBezTo>
                    <a:pt x="35777" y="2213266"/>
                    <a:pt x="39245" y="2209800"/>
                    <a:pt x="42713" y="2211533"/>
                  </a:cubicBezTo>
                  <a:close/>
                  <a:moveTo>
                    <a:pt x="1178369" y="0"/>
                  </a:moveTo>
                  <a:cubicBezTo>
                    <a:pt x="1180105" y="8664"/>
                    <a:pt x="1369339" y="656736"/>
                    <a:pt x="1209618" y="1108999"/>
                  </a:cubicBezTo>
                  <a:cubicBezTo>
                    <a:pt x="983927" y="1750140"/>
                    <a:pt x="937052" y="2131358"/>
                    <a:pt x="1067259" y="2276914"/>
                  </a:cubicBezTo>
                  <a:cubicBezTo>
                    <a:pt x="1230451" y="2458860"/>
                    <a:pt x="3030777" y="2505645"/>
                    <a:pt x="3049874" y="2505645"/>
                  </a:cubicBezTo>
                  <a:cubicBezTo>
                    <a:pt x="3049874" y="2517775"/>
                    <a:pt x="3049874" y="2517775"/>
                    <a:pt x="3049874" y="2517775"/>
                  </a:cubicBezTo>
                  <a:cubicBezTo>
                    <a:pt x="2975222" y="2516042"/>
                    <a:pt x="1225243" y="2470989"/>
                    <a:pt x="1058579" y="2285578"/>
                  </a:cubicBezTo>
                  <a:cubicBezTo>
                    <a:pt x="879761" y="2088038"/>
                    <a:pt x="1053370" y="1516210"/>
                    <a:pt x="1197466" y="1103801"/>
                  </a:cubicBezTo>
                  <a:cubicBezTo>
                    <a:pt x="1355450" y="655003"/>
                    <a:pt x="1167952" y="12130"/>
                    <a:pt x="1166216" y="3466"/>
                  </a:cubicBezTo>
                  <a:cubicBezTo>
                    <a:pt x="1178369" y="0"/>
                    <a:pt x="1178369" y="0"/>
                    <a:pt x="1178369" y="0"/>
                  </a:cubicBezTo>
                  <a:close/>
                </a:path>
              </a:pathLst>
            </a:custGeom>
            <a:solidFill>
              <a:srgbClr val="DFE6F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69" name="iṩlïḍè"/>
            <p:cNvSpPr/>
            <p:nvPr/>
          </p:nvSpPr>
          <p:spPr bwMode="auto">
            <a:xfrm>
              <a:off x="5203826" y="3022601"/>
              <a:ext cx="2162175" cy="1947863"/>
            </a:xfrm>
            <a:custGeom>
              <a:avLst/>
              <a:gdLst>
                <a:gd name="T0" fmla="*/ 227 w 1246"/>
                <a:gd name="T1" fmla="*/ 14 h 1124"/>
                <a:gd name="T2" fmla="*/ 1159 w 1246"/>
                <a:gd name="T3" fmla="*/ 0 h 1124"/>
                <a:gd name="T4" fmla="*/ 1241 w 1246"/>
                <a:gd name="T5" fmla="*/ 100 h 1124"/>
                <a:gd name="T6" fmla="*/ 1240 w 1246"/>
                <a:gd name="T7" fmla="*/ 102 h 1124"/>
                <a:gd name="T8" fmla="*/ 1135 w 1246"/>
                <a:gd name="T9" fmla="*/ 982 h 1124"/>
                <a:gd name="T10" fmla="*/ 1050 w 1246"/>
                <a:gd name="T11" fmla="*/ 1062 h 1124"/>
                <a:gd name="T12" fmla="*/ 97 w 1246"/>
                <a:gd name="T13" fmla="*/ 1121 h 1124"/>
                <a:gd name="T14" fmla="*/ 0 w 1246"/>
                <a:gd name="T15" fmla="*/ 1036 h 1124"/>
                <a:gd name="T16" fmla="*/ 1 w 1246"/>
                <a:gd name="T17" fmla="*/ 1017 h 1124"/>
                <a:gd name="T18" fmla="*/ 128 w 1246"/>
                <a:gd name="T19" fmla="*/ 92 h 1124"/>
                <a:gd name="T20" fmla="*/ 227 w 1246"/>
                <a:gd name="T21" fmla="*/ 14 h 1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46" h="1124">
                  <a:moveTo>
                    <a:pt x="227" y="14"/>
                  </a:moveTo>
                  <a:cubicBezTo>
                    <a:pt x="1159" y="0"/>
                    <a:pt x="1159" y="0"/>
                    <a:pt x="1159" y="0"/>
                  </a:cubicBezTo>
                  <a:cubicBezTo>
                    <a:pt x="1209" y="5"/>
                    <a:pt x="1246" y="50"/>
                    <a:pt x="1241" y="100"/>
                  </a:cubicBezTo>
                  <a:cubicBezTo>
                    <a:pt x="1241" y="101"/>
                    <a:pt x="1241" y="101"/>
                    <a:pt x="1240" y="102"/>
                  </a:cubicBezTo>
                  <a:cubicBezTo>
                    <a:pt x="1135" y="982"/>
                    <a:pt x="1135" y="982"/>
                    <a:pt x="1135" y="982"/>
                  </a:cubicBezTo>
                  <a:cubicBezTo>
                    <a:pt x="1129" y="1026"/>
                    <a:pt x="1094" y="1060"/>
                    <a:pt x="1050" y="1062"/>
                  </a:cubicBezTo>
                  <a:cubicBezTo>
                    <a:pt x="97" y="1121"/>
                    <a:pt x="97" y="1121"/>
                    <a:pt x="97" y="1121"/>
                  </a:cubicBezTo>
                  <a:cubicBezTo>
                    <a:pt x="46" y="1124"/>
                    <a:pt x="3" y="1086"/>
                    <a:pt x="0" y="1036"/>
                  </a:cubicBezTo>
                  <a:cubicBezTo>
                    <a:pt x="0" y="1030"/>
                    <a:pt x="0" y="1024"/>
                    <a:pt x="1" y="1017"/>
                  </a:cubicBezTo>
                  <a:cubicBezTo>
                    <a:pt x="128" y="92"/>
                    <a:pt x="128" y="92"/>
                    <a:pt x="128" y="92"/>
                  </a:cubicBezTo>
                  <a:cubicBezTo>
                    <a:pt x="135" y="44"/>
                    <a:pt x="178" y="10"/>
                    <a:pt x="227" y="14"/>
                  </a:cubicBezTo>
                </a:path>
              </a:pathLst>
            </a:custGeom>
            <a:solidFill>
              <a:srgbClr val="53546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70" name="îsḷíḍé"/>
            <p:cNvSpPr/>
            <p:nvPr/>
          </p:nvSpPr>
          <p:spPr bwMode="auto">
            <a:xfrm>
              <a:off x="5203826" y="3046413"/>
              <a:ext cx="382588" cy="1920875"/>
            </a:xfrm>
            <a:custGeom>
              <a:avLst/>
              <a:gdLst>
                <a:gd name="T0" fmla="*/ 218 w 221"/>
                <a:gd name="T1" fmla="*/ 0 h 1108"/>
                <a:gd name="T2" fmla="*/ 128 w 221"/>
                <a:gd name="T3" fmla="*/ 78 h 1108"/>
                <a:gd name="T4" fmla="*/ 85 w 221"/>
                <a:gd name="T5" fmla="*/ 393 h 1108"/>
                <a:gd name="T6" fmla="*/ 43 w 221"/>
                <a:gd name="T7" fmla="*/ 699 h 1108"/>
                <a:gd name="T8" fmla="*/ 22 w 221"/>
                <a:gd name="T9" fmla="*/ 852 h 1108"/>
                <a:gd name="T10" fmla="*/ 21 w 221"/>
                <a:gd name="T11" fmla="*/ 860 h 1108"/>
                <a:gd name="T12" fmla="*/ 1 w 221"/>
                <a:gd name="T13" fmla="*/ 1003 h 1108"/>
                <a:gd name="T14" fmla="*/ 0 w 221"/>
                <a:gd name="T15" fmla="*/ 1017 h 1108"/>
                <a:gd name="T16" fmla="*/ 0 w 221"/>
                <a:gd name="T17" fmla="*/ 1022 h 1108"/>
                <a:gd name="T18" fmla="*/ 91 w 221"/>
                <a:gd name="T19" fmla="*/ 1108 h 1108"/>
                <a:gd name="T20" fmla="*/ 95 w 221"/>
                <a:gd name="T21" fmla="*/ 1108 h 1108"/>
                <a:gd name="T22" fmla="*/ 8 w 221"/>
                <a:gd name="T23" fmla="*/ 1022 h 1108"/>
                <a:gd name="T24" fmla="*/ 9 w 221"/>
                <a:gd name="T25" fmla="*/ 1003 h 1108"/>
                <a:gd name="T26" fmla="*/ 135 w 221"/>
                <a:gd name="T27" fmla="*/ 78 h 1108"/>
                <a:gd name="T28" fmla="*/ 221 w 221"/>
                <a:gd name="T29" fmla="*/ 0 h 1108"/>
                <a:gd name="T30" fmla="*/ 218 w 221"/>
                <a:gd name="T31" fmla="*/ 0 h 1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1" h="1108">
                  <a:moveTo>
                    <a:pt x="218" y="0"/>
                  </a:moveTo>
                  <a:cubicBezTo>
                    <a:pt x="173" y="0"/>
                    <a:pt x="134" y="33"/>
                    <a:pt x="128" y="78"/>
                  </a:cubicBezTo>
                  <a:cubicBezTo>
                    <a:pt x="85" y="393"/>
                    <a:pt x="85" y="393"/>
                    <a:pt x="85" y="393"/>
                  </a:cubicBezTo>
                  <a:cubicBezTo>
                    <a:pt x="43" y="699"/>
                    <a:pt x="43" y="699"/>
                    <a:pt x="43" y="699"/>
                  </a:cubicBezTo>
                  <a:cubicBezTo>
                    <a:pt x="22" y="852"/>
                    <a:pt x="22" y="852"/>
                    <a:pt x="22" y="852"/>
                  </a:cubicBezTo>
                  <a:cubicBezTo>
                    <a:pt x="21" y="860"/>
                    <a:pt x="21" y="860"/>
                    <a:pt x="21" y="860"/>
                  </a:cubicBezTo>
                  <a:cubicBezTo>
                    <a:pt x="1" y="1003"/>
                    <a:pt x="1" y="1003"/>
                    <a:pt x="1" y="1003"/>
                  </a:cubicBezTo>
                  <a:cubicBezTo>
                    <a:pt x="1" y="1008"/>
                    <a:pt x="0" y="1012"/>
                    <a:pt x="0" y="1017"/>
                  </a:cubicBezTo>
                  <a:cubicBezTo>
                    <a:pt x="0" y="1018"/>
                    <a:pt x="0" y="1020"/>
                    <a:pt x="0" y="1022"/>
                  </a:cubicBezTo>
                  <a:cubicBezTo>
                    <a:pt x="3" y="1070"/>
                    <a:pt x="43" y="1108"/>
                    <a:pt x="91" y="1108"/>
                  </a:cubicBezTo>
                  <a:cubicBezTo>
                    <a:pt x="92" y="1108"/>
                    <a:pt x="94" y="1108"/>
                    <a:pt x="95" y="1108"/>
                  </a:cubicBezTo>
                  <a:cubicBezTo>
                    <a:pt x="49" y="1106"/>
                    <a:pt x="11" y="1069"/>
                    <a:pt x="8" y="1022"/>
                  </a:cubicBezTo>
                  <a:cubicBezTo>
                    <a:pt x="7" y="1016"/>
                    <a:pt x="8" y="1010"/>
                    <a:pt x="9" y="1003"/>
                  </a:cubicBezTo>
                  <a:cubicBezTo>
                    <a:pt x="135" y="78"/>
                    <a:pt x="135" y="78"/>
                    <a:pt x="135" y="78"/>
                  </a:cubicBezTo>
                  <a:cubicBezTo>
                    <a:pt x="142" y="34"/>
                    <a:pt x="178" y="2"/>
                    <a:pt x="221" y="0"/>
                  </a:cubicBezTo>
                  <a:cubicBezTo>
                    <a:pt x="220" y="0"/>
                    <a:pt x="219" y="0"/>
                    <a:pt x="218" y="0"/>
                  </a:cubicBezTo>
                </a:path>
              </a:pathLst>
            </a:custGeom>
            <a:solidFill>
              <a:srgbClr val="42434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71" name="îSḻîďè"/>
            <p:cNvSpPr/>
            <p:nvPr/>
          </p:nvSpPr>
          <p:spPr bwMode="auto">
            <a:xfrm>
              <a:off x="6324601" y="3838576"/>
              <a:ext cx="153988" cy="155575"/>
            </a:xfrm>
            <a:prstGeom prst="ellipse">
              <a:avLst/>
            </a:prstGeom>
            <a:solidFill>
              <a:srgbClr val="87889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72" name="îśḻiḍé"/>
            <p:cNvSpPr/>
            <p:nvPr/>
          </p:nvSpPr>
          <p:spPr bwMode="auto">
            <a:xfrm>
              <a:off x="3492501" y="4392613"/>
              <a:ext cx="1209675" cy="207963"/>
            </a:xfrm>
            <a:custGeom>
              <a:avLst/>
              <a:gdLst>
                <a:gd name="T0" fmla="*/ 449 w 697"/>
                <a:gd name="T1" fmla="*/ 29 h 120"/>
                <a:gd name="T2" fmla="*/ 309 w 697"/>
                <a:gd name="T3" fmla="*/ 62 h 120"/>
                <a:gd name="T4" fmla="*/ 302 w 697"/>
                <a:gd name="T5" fmla="*/ 69 h 120"/>
                <a:gd name="T6" fmla="*/ 294 w 697"/>
                <a:gd name="T7" fmla="*/ 77 h 120"/>
                <a:gd name="T8" fmla="*/ 438 w 697"/>
                <a:gd name="T9" fmla="*/ 43 h 120"/>
                <a:gd name="T10" fmla="*/ 449 w 697"/>
                <a:gd name="T11" fmla="*/ 29 h 120"/>
                <a:gd name="T12" fmla="*/ 533 w 697"/>
                <a:gd name="T13" fmla="*/ 16 h 120"/>
                <a:gd name="T14" fmla="*/ 500 w 697"/>
                <a:gd name="T15" fmla="*/ 18 h 120"/>
                <a:gd name="T16" fmla="*/ 492 w 697"/>
                <a:gd name="T17" fmla="*/ 32 h 120"/>
                <a:gd name="T18" fmla="*/ 518 w 697"/>
                <a:gd name="T19" fmla="*/ 30 h 120"/>
                <a:gd name="T20" fmla="*/ 519 w 697"/>
                <a:gd name="T21" fmla="*/ 30 h 120"/>
                <a:gd name="T22" fmla="*/ 696 w 697"/>
                <a:gd name="T23" fmla="*/ 36 h 120"/>
                <a:gd name="T24" fmla="*/ 697 w 697"/>
                <a:gd name="T25" fmla="*/ 20 h 120"/>
                <a:gd name="T26" fmla="*/ 533 w 697"/>
                <a:gd name="T27" fmla="*/ 16 h 120"/>
                <a:gd name="T28" fmla="*/ 533 w 697"/>
                <a:gd name="T29" fmla="*/ 16 h 120"/>
                <a:gd name="T30" fmla="*/ 0 w 697"/>
                <a:gd name="T31" fmla="*/ 0 h 120"/>
                <a:gd name="T32" fmla="*/ 8 w 697"/>
                <a:gd name="T33" fmla="*/ 120 h 120"/>
                <a:gd name="T34" fmla="*/ 106 w 697"/>
                <a:gd name="T35" fmla="*/ 110 h 120"/>
                <a:gd name="T36" fmla="*/ 82 w 697"/>
                <a:gd name="T37" fmla="*/ 99 h 120"/>
                <a:gd name="T38" fmla="*/ 23 w 697"/>
                <a:gd name="T39" fmla="*/ 105 h 120"/>
                <a:gd name="T40" fmla="*/ 19 w 697"/>
                <a:gd name="T41" fmla="*/ 40 h 120"/>
                <a:gd name="T42" fmla="*/ 0 w 697"/>
                <a:gd name="T43"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97" h="120">
                  <a:moveTo>
                    <a:pt x="449" y="29"/>
                  </a:moveTo>
                  <a:cubicBezTo>
                    <a:pt x="309" y="62"/>
                    <a:pt x="309" y="62"/>
                    <a:pt x="309" y="62"/>
                  </a:cubicBezTo>
                  <a:cubicBezTo>
                    <a:pt x="307" y="65"/>
                    <a:pt x="305" y="67"/>
                    <a:pt x="302" y="69"/>
                  </a:cubicBezTo>
                  <a:cubicBezTo>
                    <a:pt x="300" y="72"/>
                    <a:pt x="297" y="75"/>
                    <a:pt x="294" y="77"/>
                  </a:cubicBezTo>
                  <a:cubicBezTo>
                    <a:pt x="438" y="43"/>
                    <a:pt x="438" y="43"/>
                    <a:pt x="438" y="43"/>
                  </a:cubicBezTo>
                  <a:cubicBezTo>
                    <a:pt x="441" y="38"/>
                    <a:pt x="445" y="34"/>
                    <a:pt x="449" y="29"/>
                  </a:cubicBezTo>
                  <a:moveTo>
                    <a:pt x="533" y="16"/>
                  </a:moveTo>
                  <a:cubicBezTo>
                    <a:pt x="522" y="16"/>
                    <a:pt x="511" y="16"/>
                    <a:pt x="500" y="18"/>
                  </a:cubicBezTo>
                  <a:cubicBezTo>
                    <a:pt x="498" y="23"/>
                    <a:pt x="495" y="27"/>
                    <a:pt x="492" y="32"/>
                  </a:cubicBezTo>
                  <a:cubicBezTo>
                    <a:pt x="501" y="31"/>
                    <a:pt x="509" y="30"/>
                    <a:pt x="518" y="30"/>
                  </a:cubicBezTo>
                  <a:cubicBezTo>
                    <a:pt x="518" y="30"/>
                    <a:pt x="519" y="30"/>
                    <a:pt x="519" y="30"/>
                  </a:cubicBezTo>
                  <a:cubicBezTo>
                    <a:pt x="556" y="31"/>
                    <a:pt x="624" y="31"/>
                    <a:pt x="696" y="36"/>
                  </a:cubicBezTo>
                  <a:cubicBezTo>
                    <a:pt x="696" y="30"/>
                    <a:pt x="696" y="25"/>
                    <a:pt x="697" y="20"/>
                  </a:cubicBezTo>
                  <a:cubicBezTo>
                    <a:pt x="631" y="16"/>
                    <a:pt x="568" y="16"/>
                    <a:pt x="533" y="16"/>
                  </a:cubicBezTo>
                  <a:cubicBezTo>
                    <a:pt x="533" y="16"/>
                    <a:pt x="533" y="16"/>
                    <a:pt x="533" y="16"/>
                  </a:cubicBezTo>
                  <a:moveTo>
                    <a:pt x="0" y="0"/>
                  </a:moveTo>
                  <a:cubicBezTo>
                    <a:pt x="7" y="68"/>
                    <a:pt x="8" y="120"/>
                    <a:pt x="8" y="120"/>
                  </a:cubicBezTo>
                  <a:cubicBezTo>
                    <a:pt x="106" y="110"/>
                    <a:pt x="106" y="110"/>
                    <a:pt x="106" y="110"/>
                  </a:cubicBezTo>
                  <a:cubicBezTo>
                    <a:pt x="98" y="107"/>
                    <a:pt x="90" y="103"/>
                    <a:pt x="82" y="99"/>
                  </a:cubicBezTo>
                  <a:cubicBezTo>
                    <a:pt x="23" y="105"/>
                    <a:pt x="23" y="105"/>
                    <a:pt x="23" y="105"/>
                  </a:cubicBezTo>
                  <a:cubicBezTo>
                    <a:pt x="23" y="105"/>
                    <a:pt x="22" y="79"/>
                    <a:pt x="19" y="40"/>
                  </a:cubicBezTo>
                  <a:cubicBezTo>
                    <a:pt x="11" y="27"/>
                    <a:pt x="5" y="14"/>
                    <a:pt x="0" y="0"/>
                  </a:cubicBezTo>
                </a:path>
              </a:pathLst>
            </a:custGeom>
            <a:solidFill>
              <a:srgbClr val="D46973"/>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73" name="îṣľïḓé"/>
            <p:cNvSpPr/>
            <p:nvPr/>
          </p:nvSpPr>
          <p:spPr bwMode="auto">
            <a:xfrm>
              <a:off x="3843338" y="4578351"/>
              <a:ext cx="1306513" cy="282575"/>
            </a:xfrm>
            <a:custGeom>
              <a:avLst/>
              <a:gdLst>
                <a:gd name="T0" fmla="*/ 752 w 753"/>
                <a:gd name="T1" fmla="*/ 0 h 163"/>
                <a:gd name="T2" fmla="*/ 743 w 753"/>
                <a:gd name="T3" fmla="*/ 16 h 163"/>
                <a:gd name="T4" fmla="*/ 322 w 753"/>
                <a:gd name="T5" fmla="*/ 96 h 163"/>
                <a:gd name="T6" fmla="*/ 221 w 753"/>
                <a:gd name="T7" fmla="*/ 94 h 163"/>
                <a:gd name="T8" fmla="*/ 58 w 753"/>
                <a:gd name="T9" fmla="*/ 139 h 163"/>
                <a:gd name="T10" fmla="*/ 0 w 753"/>
                <a:gd name="T11" fmla="*/ 155 h 163"/>
                <a:gd name="T12" fmla="*/ 0 w 753"/>
                <a:gd name="T13" fmla="*/ 163 h 163"/>
                <a:gd name="T14" fmla="*/ 58 w 753"/>
                <a:gd name="T15" fmla="*/ 146 h 163"/>
                <a:gd name="T16" fmla="*/ 221 w 753"/>
                <a:gd name="T17" fmla="*/ 102 h 163"/>
                <a:gd name="T18" fmla="*/ 322 w 753"/>
                <a:gd name="T19" fmla="*/ 104 h 163"/>
                <a:gd name="T20" fmla="*/ 440 w 753"/>
                <a:gd name="T21" fmla="*/ 101 h 163"/>
                <a:gd name="T22" fmla="*/ 586 w 753"/>
                <a:gd name="T23" fmla="*/ 86 h 163"/>
                <a:gd name="T24" fmla="*/ 743 w 753"/>
                <a:gd name="T25" fmla="*/ 24 h 163"/>
                <a:gd name="T26" fmla="*/ 752 w 753"/>
                <a:gd name="T27" fmla="*/ 0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53" h="163">
                  <a:moveTo>
                    <a:pt x="752" y="0"/>
                  </a:moveTo>
                  <a:cubicBezTo>
                    <a:pt x="751" y="5"/>
                    <a:pt x="748" y="10"/>
                    <a:pt x="743" y="16"/>
                  </a:cubicBezTo>
                  <a:cubicBezTo>
                    <a:pt x="684" y="86"/>
                    <a:pt x="456" y="96"/>
                    <a:pt x="322" y="96"/>
                  </a:cubicBezTo>
                  <a:cubicBezTo>
                    <a:pt x="262" y="96"/>
                    <a:pt x="221" y="94"/>
                    <a:pt x="221" y="94"/>
                  </a:cubicBezTo>
                  <a:cubicBezTo>
                    <a:pt x="58" y="139"/>
                    <a:pt x="58" y="139"/>
                    <a:pt x="58" y="139"/>
                  </a:cubicBezTo>
                  <a:cubicBezTo>
                    <a:pt x="0" y="155"/>
                    <a:pt x="0" y="155"/>
                    <a:pt x="0" y="155"/>
                  </a:cubicBezTo>
                  <a:cubicBezTo>
                    <a:pt x="0" y="163"/>
                    <a:pt x="0" y="163"/>
                    <a:pt x="0" y="163"/>
                  </a:cubicBezTo>
                  <a:cubicBezTo>
                    <a:pt x="58" y="146"/>
                    <a:pt x="58" y="146"/>
                    <a:pt x="58" y="146"/>
                  </a:cubicBezTo>
                  <a:cubicBezTo>
                    <a:pt x="221" y="102"/>
                    <a:pt x="221" y="102"/>
                    <a:pt x="221" y="102"/>
                  </a:cubicBezTo>
                  <a:cubicBezTo>
                    <a:pt x="221" y="102"/>
                    <a:pt x="262" y="104"/>
                    <a:pt x="322" y="104"/>
                  </a:cubicBezTo>
                  <a:cubicBezTo>
                    <a:pt x="356" y="104"/>
                    <a:pt x="397" y="103"/>
                    <a:pt x="440" y="101"/>
                  </a:cubicBezTo>
                  <a:cubicBezTo>
                    <a:pt x="586" y="86"/>
                    <a:pt x="586" y="86"/>
                    <a:pt x="586" y="86"/>
                  </a:cubicBezTo>
                  <a:cubicBezTo>
                    <a:pt x="656" y="74"/>
                    <a:pt x="717" y="55"/>
                    <a:pt x="743" y="24"/>
                  </a:cubicBezTo>
                  <a:cubicBezTo>
                    <a:pt x="750" y="15"/>
                    <a:pt x="753" y="7"/>
                    <a:pt x="752" y="0"/>
                  </a:cubicBezTo>
                </a:path>
              </a:pathLst>
            </a:custGeom>
            <a:solidFill>
              <a:srgbClr val="B6B8C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74" name="iṥļïḋê"/>
            <p:cNvSpPr/>
            <p:nvPr/>
          </p:nvSpPr>
          <p:spPr bwMode="auto">
            <a:xfrm>
              <a:off x="4606926" y="4725988"/>
              <a:ext cx="252413" cy="26988"/>
            </a:xfrm>
            <a:custGeom>
              <a:avLst/>
              <a:gdLst>
                <a:gd name="T0" fmla="*/ 146 w 146"/>
                <a:gd name="T1" fmla="*/ 0 h 15"/>
                <a:gd name="T2" fmla="*/ 0 w 146"/>
                <a:gd name="T3" fmla="*/ 15 h 15"/>
                <a:gd name="T4" fmla="*/ 146 w 146"/>
                <a:gd name="T5" fmla="*/ 0 h 15"/>
              </a:gdLst>
              <a:ahLst/>
              <a:cxnLst>
                <a:cxn ang="0">
                  <a:pos x="T0" y="T1"/>
                </a:cxn>
                <a:cxn ang="0">
                  <a:pos x="T2" y="T3"/>
                </a:cxn>
                <a:cxn ang="0">
                  <a:pos x="T4" y="T5"/>
                </a:cxn>
              </a:cxnLst>
              <a:rect l="0" t="0" r="r" b="b"/>
              <a:pathLst>
                <a:path w="146" h="15">
                  <a:moveTo>
                    <a:pt x="146" y="0"/>
                  </a:moveTo>
                  <a:cubicBezTo>
                    <a:pt x="0" y="15"/>
                    <a:pt x="0" y="15"/>
                    <a:pt x="0" y="15"/>
                  </a:cubicBezTo>
                  <a:cubicBezTo>
                    <a:pt x="48" y="12"/>
                    <a:pt x="99" y="8"/>
                    <a:pt x="146" y="0"/>
                  </a:cubicBezTo>
                </a:path>
              </a:pathLst>
            </a:custGeom>
            <a:solidFill>
              <a:srgbClr val="4B4B5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75" name="ïŝļíḍè"/>
            <p:cNvSpPr/>
            <p:nvPr/>
          </p:nvSpPr>
          <p:spPr bwMode="auto">
            <a:xfrm>
              <a:off x="3135313" y="4875213"/>
              <a:ext cx="604838" cy="185738"/>
            </a:xfrm>
            <a:custGeom>
              <a:avLst/>
              <a:gdLst>
                <a:gd name="T0" fmla="*/ 349 w 349"/>
                <a:gd name="T1" fmla="*/ 0 h 107"/>
                <a:gd name="T2" fmla="*/ 6 w 349"/>
                <a:gd name="T3" fmla="*/ 100 h 107"/>
                <a:gd name="T4" fmla="*/ 5 w 349"/>
                <a:gd name="T5" fmla="*/ 98 h 107"/>
                <a:gd name="T6" fmla="*/ 0 w 349"/>
                <a:gd name="T7" fmla="*/ 99 h 107"/>
                <a:gd name="T8" fmla="*/ 6 w 349"/>
                <a:gd name="T9" fmla="*/ 107 h 107"/>
                <a:gd name="T10" fmla="*/ 349 w 349"/>
                <a:gd name="T11" fmla="*/ 8 h 107"/>
                <a:gd name="T12" fmla="*/ 349 w 349"/>
                <a:gd name="T13" fmla="*/ 0 h 107"/>
              </a:gdLst>
              <a:ahLst/>
              <a:cxnLst>
                <a:cxn ang="0">
                  <a:pos x="T0" y="T1"/>
                </a:cxn>
                <a:cxn ang="0">
                  <a:pos x="T2" y="T3"/>
                </a:cxn>
                <a:cxn ang="0">
                  <a:pos x="T4" y="T5"/>
                </a:cxn>
                <a:cxn ang="0">
                  <a:pos x="T6" y="T7"/>
                </a:cxn>
                <a:cxn ang="0">
                  <a:pos x="T8" y="T9"/>
                </a:cxn>
                <a:cxn ang="0">
                  <a:pos x="T10" y="T11"/>
                </a:cxn>
                <a:cxn ang="0">
                  <a:pos x="T12" y="T13"/>
                </a:cxn>
              </a:cxnLst>
              <a:rect l="0" t="0" r="r" b="b"/>
              <a:pathLst>
                <a:path w="349" h="107">
                  <a:moveTo>
                    <a:pt x="349" y="0"/>
                  </a:moveTo>
                  <a:cubicBezTo>
                    <a:pt x="6" y="100"/>
                    <a:pt x="6" y="100"/>
                    <a:pt x="6" y="100"/>
                  </a:cubicBezTo>
                  <a:cubicBezTo>
                    <a:pt x="6" y="99"/>
                    <a:pt x="5" y="99"/>
                    <a:pt x="5" y="98"/>
                  </a:cubicBezTo>
                  <a:cubicBezTo>
                    <a:pt x="0" y="99"/>
                    <a:pt x="0" y="99"/>
                    <a:pt x="0" y="99"/>
                  </a:cubicBezTo>
                  <a:cubicBezTo>
                    <a:pt x="2" y="102"/>
                    <a:pt x="4" y="105"/>
                    <a:pt x="6" y="107"/>
                  </a:cubicBezTo>
                  <a:cubicBezTo>
                    <a:pt x="349" y="8"/>
                    <a:pt x="349" y="8"/>
                    <a:pt x="349" y="8"/>
                  </a:cubicBezTo>
                  <a:cubicBezTo>
                    <a:pt x="349" y="0"/>
                    <a:pt x="349" y="0"/>
                    <a:pt x="349" y="0"/>
                  </a:cubicBezTo>
                </a:path>
              </a:pathLst>
            </a:custGeom>
            <a:solidFill>
              <a:srgbClr val="B6B8C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76" name="ïṩḷíďè"/>
            <p:cNvSpPr/>
            <p:nvPr/>
          </p:nvSpPr>
          <p:spPr bwMode="auto">
            <a:xfrm>
              <a:off x="2957513" y="3725863"/>
              <a:ext cx="2301875" cy="1323975"/>
            </a:xfrm>
            <a:custGeom>
              <a:avLst/>
              <a:gdLst>
                <a:gd name="T0" fmla="*/ 1253 w 1326"/>
                <a:gd name="T1" fmla="*/ 507 h 763"/>
                <a:gd name="T2" fmla="*/ 731 w 1326"/>
                <a:gd name="T3" fmla="*/ 585 h 763"/>
                <a:gd name="T4" fmla="*/ 568 w 1326"/>
                <a:gd name="T5" fmla="*/ 630 h 763"/>
                <a:gd name="T6" fmla="*/ 108 w 1326"/>
                <a:gd name="T7" fmla="*/ 763 h 763"/>
                <a:gd name="T8" fmla="*/ 9 w 1326"/>
                <a:gd name="T9" fmla="*/ 154 h 763"/>
                <a:gd name="T10" fmla="*/ 12 w 1326"/>
                <a:gd name="T11" fmla="*/ 96 h 763"/>
                <a:gd name="T12" fmla="*/ 238 w 1326"/>
                <a:gd name="T13" fmla="*/ 96 h 763"/>
                <a:gd name="T14" fmla="*/ 270 w 1326"/>
                <a:gd name="T15" fmla="*/ 165 h 763"/>
                <a:gd name="T16" fmla="*/ 316 w 1326"/>
                <a:gd name="T17" fmla="*/ 504 h 763"/>
                <a:gd name="T18" fmla="*/ 501 w 1326"/>
                <a:gd name="T19" fmla="*/ 485 h 763"/>
                <a:gd name="T20" fmla="*/ 770 w 1326"/>
                <a:gd name="T21" fmla="*/ 421 h 763"/>
                <a:gd name="T22" fmla="*/ 827 w 1326"/>
                <a:gd name="T23" fmla="*/ 414 h 763"/>
                <a:gd name="T24" fmla="*/ 1253 w 1326"/>
                <a:gd name="T25" fmla="*/ 507 h 7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26" h="763">
                  <a:moveTo>
                    <a:pt x="1253" y="507"/>
                  </a:moveTo>
                  <a:cubicBezTo>
                    <a:pt x="1168" y="607"/>
                    <a:pt x="731" y="585"/>
                    <a:pt x="731" y="585"/>
                  </a:cubicBezTo>
                  <a:cubicBezTo>
                    <a:pt x="568" y="630"/>
                    <a:pt x="568" y="630"/>
                    <a:pt x="568" y="630"/>
                  </a:cubicBezTo>
                  <a:cubicBezTo>
                    <a:pt x="108" y="763"/>
                    <a:pt x="108" y="763"/>
                    <a:pt x="108" y="763"/>
                  </a:cubicBezTo>
                  <a:cubicBezTo>
                    <a:pt x="0" y="623"/>
                    <a:pt x="3" y="289"/>
                    <a:pt x="9" y="154"/>
                  </a:cubicBezTo>
                  <a:cubicBezTo>
                    <a:pt x="10" y="118"/>
                    <a:pt x="12" y="96"/>
                    <a:pt x="12" y="96"/>
                  </a:cubicBezTo>
                  <a:cubicBezTo>
                    <a:pt x="12" y="96"/>
                    <a:pt x="168" y="0"/>
                    <a:pt x="238" y="96"/>
                  </a:cubicBezTo>
                  <a:cubicBezTo>
                    <a:pt x="251" y="113"/>
                    <a:pt x="261" y="137"/>
                    <a:pt x="270" y="165"/>
                  </a:cubicBezTo>
                  <a:cubicBezTo>
                    <a:pt x="311" y="294"/>
                    <a:pt x="316" y="504"/>
                    <a:pt x="316" y="504"/>
                  </a:cubicBezTo>
                  <a:cubicBezTo>
                    <a:pt x="501" y="485"/>
                    <a:pt x="501" y="485"/>
                    <a:pt x="501" y="485"/>
                  </a:cubicBezTo>
                  <a:cubicBezTo>
                    <a:pt x="770" y="421"/>
                    <a:pt x="770" y="421"/>
                    <a:pt x="770" y="421"/>
                  </a:cubicBezTo>
                  <a:cubicBezTo>
                    <a:pt x="789" y="417"/>
                    <a:pt x="808" y="414"/>
                    <a:pt x="827" y="414"/>
                  </a:cubicBezTo>
                  <a:cubicBezTo>
                    <a:pt x="938" y="415"/>
                    <a:pt x="1326" y="422"/>
                    <a:pt x="1253" y="507"/>
                  </a:cubicBezTo>
                </a:path>
              </a:pathLst>
            </a:custGeom>
            <a:solidFill>
              <a:srgbClr val="FDC2C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77" name="işḻïḋé"/>
            <p:cNvSpPr/>
            <p:nvPr/>
          </p:nvSpPr>
          <p:spPr bwMode="auto">
            <a:xfrm>
              <a:off x="2973388" y="3981451"/>
              <a:ext cx="452438" cy="98425"/>
            </a:xfrm>
            <a:custGeom>
              <a:avLst/>
              <a:gdLst>
                <a:gd name="T0" fmla="*/ 235 w 261"/>
                <a:gd name="T1" fmla="*/ 8 h 57"/>
                <a:gd name="T2" fmla="*/ 169 w 261"/>
                <a:gd name="T3" fmla="*/ 23 h 57"/>
                <a:gd name="T4" fmla="*/ 48 w 261"/>
                <a:gd name="T5" fmla="*/ 50 h 57"/>
                <a:gd name="T6" fmla="*/ 33 w 261"/>
                <a:gd name="T7" fmla="*/ 49 h 57"/>
                <a:gd name="T8" fmla="*/ 33 w 261"/>
                <a:gd name="T9" fmla="*/ 57 h 57"/>
                <a:gd name="T10" fmla="*/ 48 w 261"/>
                <a:gd name="T11" fmla="*/ 57 h 57"/>
                <a:gd name="T12" fmla="*/ 170 w 261"/>
                <a:gd name="T13" fmla="*/ 31 h 57"/>
                <a:gd name="T14" fmla="*/ 236 w 261"/>
                <a:gd name="T15" fmla="*/ 15 h 57"/>
                <a:gd name="T16" fmla="*/ 261 w 261"/>
                <a:gd name="T17" fmla="*/ 18 h 57"/>
                <a:gd name="T18" fmla="*/ 258 w 261"/>
                <a:gd name="T19" fmla="*/ 10 h 57"/>
                <a:gd name="T20" fmla="*/ 235 w 261"/>
                <a:gd name="T21" fmla="*/ 8 h 57"/>
                <a:gd name="T22" fmla="*/ 0 w 261"/>
                <a:gd name="T23" fmla="*/ 0 h 57"/>
                <a:gd name="T24" fmla="*/ 0 w 261"/>
                <a:gd name="T25" fmla="*/ 7 h 57"/>
                <a:gd name="T26" fmla="*/ 33 w 261"/>
                <a:gd name="T27" fmla="*/ 47 h 57"/>
                <a:gd name="T28" fmla="*/ 0 w 261"/>
                <a:gd name="T29"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61" h="57">
                  <a:moveTo>
                    <a:pt x="235" y="8"/>
                  </a:moveTo>
                  <a:cubicBezTo>
                    <a:pt x="217" y="8"/>
                    <a:pt x="195" y="12"/>
                    <a:pt x="169" y="23"/>
                  </a:cubicBezTo>
                  <a:cubicBezTo>
                    <a:pt x="115" y="46"/>
                    <a:pt x="71" y="50"/>
                    <a:pt x="48" y="50"/>
                  </a:cubicBezTo>
                  <a:cubicBezTo>
                    <a:pt x="40" y="50"/>
                    <a:pt x="34" y="49"/>
                    <a:pt x="33" y="49"/>
                  </a:cubicBezTo>
                  <a:cubicBezTo>
                    <a:pt x="33" y="54"/>
                    <a:pt x="33" y="57"/>
                    <a:pt x="33" y="57"/>
                  </a:cubicBezTo>
                  <a:cubicBezTo>
                    <a:pt x="33" y="57"/>
                    <a:pt x="38" y="57"/>
                    <a:pt x="48" y="57"/>
                  </a:cubicBezTo>
                  <a:cubicBezTo>
                    <a:pt x="71" y="57"/>
                    <a:pt x="116" y="54"/>
                    <a:pt x="170" y="31"/>
                  </a:cubicBezTo>
                  <a:cubicBezTo>
                    <a:pt x="196" y="20"/>
                    <a:pt x="217" y="15"/>
                    <a:pt x="236" y="15"/>
                  </a:cubicBezTo>
                  <a:cubicBezTo>
                    <a:pt x="245" y="15"/>
                    <a:pt x="253" y="17"/>
                    <a:pt x="261" y="18"/>
                  </a:cubicBezTo>
                  <a:cubicBezTo>
                    <a:pt x="260" y="16"/>
                    <a:pt x="259" y="13"/>
                    <a:pt x="258" y="10"/>
                  </a:cubicBezTo>
                  <a:cubicBezTo>
                    <a:pt x="251" y="9"/>
                    <a:pt x="243" y="8"/>
                    <a:pt x="235" y="8"/>
                  </a:cubicBezTo>
                  <a:moveTo>
                    <a:pt x="0" y="0"/>
                  </a:moveTo>
                  <a:cubicBezTo>
                    <a:pt x="0" y="2"/>
                    <a:pt x="0" y="5"/>
                    <a:pt x="0" y="7"/>
                  </a:cubicBezTo>
                  <a:cubicBezTo>
                    <a:pt x="25" y="15"/>
                    <a:pt x="31" y="34"/>
                    <a:pt x="33" y="47"/>
                  </a:cubicBezTo>
                  <a:cubicBezTo>
                    <a:pt x="33" y="38"/>
                    <a:pt x="31" y="10"/>
                    <a:pt x="0" y="0"/>
                  </a:cubicBezTo>
                </a:path>
              </a:pathLst>
            </a:custGeom>
            <a:solidFill>
              <a:srgbClr val="E3AEB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78" name="îş1îḍê"/>
            <p:cNvSpPr/>
            <p:nvPr/>
          </p:nvSpPr>
          <p:spPr bwMode="auto">
            <a:xfrm>
              <a:off x="4106863" y="3986213"/>
              <a:ext cx="117475" cy="19050"/>
            </a:xfrm>
            <a:custGeom>
              <a:avLst/>
              <a:gdLst>
                <a:gd name="T0" fmla="*/ 0 w 68"/>
                <a:gd name="T1" fmla="*/ 0 h 11"/>
                <a:gd name="T2" fmla="*/ 0 w 68"/>
                <a:gd name="T3" fmla="*/ 8 h 11"/>
                <a:gd name="T4" fmla="*/ 44 w 68"/>
                <a:gd name="T5" fmla="*/ 11 h 11"/>
                <a:gd name="T6" fmla="*/ 68 w 68"/>
                <a:gd name="T7" fmla="*/ 9 h 11"/>
                <a:gd name="T8" fmla="*/ 67 w 68"/>
                <a:gd name="T9" fmla="*/ 6 h 11"/>
                <a:gd name="T10" fmla="*/ 65 w 68"/>
                <a:gd name="T11" fmla="*/ 2 h 11"/>
                <a:gd name="T12" fmla="*/ 43 w 68"/>
                <a:gd name="T13" fmla="*/ 4 h 11"/>
                <a:gd name="T14" fmla="*/ 0 w 68"/>
                <a:gd name="T15" fmla="*/ 0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8" h="11">
                  <a:moveTo>
                    <a:pt x="0" y="0"/>
                  </a:moveTo>
                  <a:cubicBezTo>
                    <a:pt x="0" y="8"/>
                    <a:pt x="0" y="8"/>
                    <a:pt x="0" y="8"/>
                  </a:cubicBezTo>
                  <a:cubicBezTo>
                    <a:pt x="18" y="10"/>
                    <a:pt x="33" y="11"/>
                    <a:pt x="44" y="11"/>
                  </a:cubicBezTo>
                  <a:cubicBezTo>
                    <a:pt x="59" y="11"/>
                    <a:pt x="67" y="9"/>
                    <a:pt x="68" y="9"/>
                  </a:cubicBezTo>
                  <a:cubicBezTo>
                    <a:pt x="67" y="6"/>
                    <a:pt x="67" y="6"/>
                    <a:pt x="67" y="6"/>
                  </a:cubicBezTo>
                  <a:cubicBezTo>
                    <a:pt x="65" y="2"/>
                    <a:pt x="65" y="2"/>
                    <a:pt x="65" y="2"/>
                  </a:cubicBezTo>
                  <a:cubicBezTo>
                    <a:pt x="61" y="3"/>
                    <a:pt x="54" y="4"/>
                    <a:pt x="43" y="4"/>
                  </a:cubicBezTo>
                  <a:cubicBezTo>
                    <a:pt x="33" y="4"/>
                    <a:pt x="18" y="3"/>
                    <a:pt x="0" y="0"/>
                  </a:cubicBezTo>
                </a:path>
              </a:pathLst>
            </a:custGeom>
            <a:solidFill>
              <a:srgbClr val="D46973"/>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79" name="iṣľiḋê"/>
            <p:cNvSpPr/>
            <p:nvPr/>
          </p:nvSpPr>
          <p:spPr bwMode="auto">
            <a:xfrm>
              <a:off x="2681287" y="2897167"/>
              <a:ext cx="1543050" cy="1170258"/>
            </a:xfrm>
            <a:custGeom>
              <a:avLst/>
              <a:gdLst>
                <a:gd name="connsiteX0" fmla="*/ 779682 w 1543050"/>
                <a:gd name="connsiteY0" fmla="*/ 37 h 1170258"/>
                <a:gd name="connsiteX1" fmla="*/ 1062523 w 1543050"/>
                <a:gd name="connsiteY1" fmla="*/ 26599 h 1170258"/>
                <a:gd name="connsiteX2" fmla="*/ 1269581 w 1543050"/>
                <a:gd name="connsiteY2" fmla="*/ 524485 h 1170258"/>
                <a:gd name="connsiteX3" fmla="*/ 1272648 w 1543050"/>
                <a:gd name="connsiteY3" fmla="*/ 531859 h 1170258"/>
                <a:gd name="connsiteX4" fmla="*/ 1317081 w 1543050"/>
                <a:gd name="connsiteY4" fmla="*/ 623994 h 1170258"/>
                <a:gd name="connsiteX5" fmla="*/ 1543050 w 1543050"/>
                <a:gd name="connsiteY5" fmla="*/ 1092555 h 1170258"/>
                <a:gd name="connsiteX6" fmla="*/ 1369479 w 1543050"/>
                <a:gd name="connsiteY6" fmla="*/ 1078685 h 1170258"/>
                <a:gd name="connsiteX7" fmla="*/ 1145572 w 1543050"/>
                <a:gd name="connsiteY7" fmla="*/ 1130697 h 1170258"/>
                <a:gd name="connsiteX8" fmla="*/ 848764 w 1543050"/>
                <a:gd name="connsiteY8" fmla="*/ 1142833 h 1170258"/>
                <a:gd name="connsiteX9" fmla="*/ 584936 w 1543050"/>
                <a:gd name="connsiteY9" fmla="*/ 1123762 h 1170258"/>
                <a:gd name="connsiteX10" fmla="*/ 347143 w 1543050"/>
                <a:gd name="connsiteY10" fmla="*/ 1168838 h 1170258"/>
                <a:gd name="connsiteX11" fmla="*/ 225643 w 1543050"/>
                <a:gd name="connsiteY11" fmla="*/ 1078685 h 1170258"/>
                <a:gd name="connsiteX12" fmla="*/ 0 w 1543050"/>
                <a:gd name="connsiteY12" fmla="*/ 1028407 h 1170258"/>
                <a:gd name="connsiteX13" fmla="*/ 144064 w 1543050"/>
                <a:gd name="connsiteY13" fmla="*/ 697267 h 1170258"/>
                <a:gd name="connsiteX14" fmla="*/ 148431 w 1543050"/>
                <a:gd name="connsiteY14" fmla="*/ 687148 h 1170258"/>
                <a:gd name="connsiteX15" fmla="*/ 142236 w 1543050"/>
                <a:gd name="connsiteY15" fmla="*/ 681447 h 1170258"/>
                <a:gd name="connsiteX16" fmla="*/ 1588 w 1543050"/>
                <a:gd name="connsiteY16" fmla="*/ 558447 h 1170258"/>
                <a:gd name="connsiteX17" fmla="*/ 244683 w 1543050"/>
                <a:gd name="connsiteY17" fmla="*/ 334967 h 1170258"/>
                <a:gd name="connsiteX18" fmla="*/ 541606 w 1543050"/>
                <a:gd name="connsiteY18" fmla="*/ 45655 h 1170258"/>
                <a:gd name="connsiteX19" fmla="*/ 779682 w 1543050"/>
                <a:gd name="connsiteY19" fmla="*/ 37 h 1170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543050" h="1170258">
                  <a:moveTo>
                    <a:pt x="779682" y="37"/>
                  </a:moveTo>
                  <a:cubicBezTo>
                    <a:pt x="924155" y="-1147"/>
                    <a:pt x="1062523" y="26599"/>
                    <a:pt x="1062523" y="26599"/>
                  </a:cubicBezTo>
                  <a:cubicBezTo>
                    <a:pt x="1062523" y="26599"/>
                    <a:pt x="1062523" y="26599"/>
                    <a:pt x="1269581" y="524485"/>
                  </a:cubicBezTo>
                  <a:lnTo>
                    <a:pt x="1272648" y="531859"/>
                  </a:lnTo>
                  <a:lnTo>
                    <a:pt x="1317081" y="623994"/>
                  </a:lnTo>
                  <a:cubicBezTo>
                    <a:pt x="1543050" y="1092555"/>
                    <a:pt x="1543050" y="1092555"/>
                    <a:pt x="1543050" y="1092555"/>
                  </a:cubicBezTo>
                  <a:cubicBezTo>
                    <a:pt x="1543050" y="1092555"/>
                    <a:pt x="1485772" y="1104691"/>
                    <a:pt x="1369479" y="1078685"/>
                  </a:cubicBezTo>
                  <a:cubicBezTo>
                    <a:pt x="1254922" y="1054413"/>
                    <a:pt x="1209793" y="1104691"/>
                    <a:pt x="1145572" y="1130697"/>
                  </a:cubicBezTo>
                  <a:cubicBezTo>
                    <a:pt x="1081350" y="1156702"/>
                    <a:pt x="912986" y="1168838"/>
                    <a:pt x="848764" y="1142833"/>
                  </a:cubicBezTo>
                  <a:cubicBezTo>
                    <a:pt x="784543" y="1118561"/>
                    <a:pt x="720322" y="1066549"/>
                    <a:pt x="584936" y="1123762"/>
                  </a:cubicBezTo>
                  <a:cubicBezTo>
                    <a:pt x="449550" y="1182708"/>
                    <a:pt x="347143" y="1168838"/>
                    <a:pt x="347143" y="1168838"/>
                  </a:cubicBezTo>
                  <a:cubicBezTo>
                    <a:pt x="347143" y="1168838"/>
                    <a:pt x="361029" y="1066549"/>
                    <a:pt x="225643" y="1078685"/>
                  </a:cubicBezTo>
                  <a:cubicBezTo>
                    <a:pt x="90257" y="1090821"/>
                    <a:pt x="0" y="1028407"/>
                    <a:pt x="0" y="1028407"/>
                  </a:cubicBezTo>
                  <a:cubicBezTo>
                    <a:pt x="144064" y="697267"/>
                    <a:pt x="144064" y="697267"/>
                    <a:pt x="144064" y="697267"/>
                  </a:cubicBezTo>
                  <a:lnTo>
                    <a:pt x="148431" y="687148"/>
                  </a:lnTo>
                  <a:lnTo>
                    <a:pt x="142236" y="681447"/>
                  </a:lnTo>
                  <a:cubicBezTo>
                    <a:pt x="97090" y="603489"/>
                    <a:pt x="1588" y="558447"/>
                    <a:pt x="1588" y="558447"/>
                  </a:cubicBezTo>
                  <a:cubicBezTo>
                    <a:pt x="1588" y="558447"/>
                    <a:pt x="1588" y="558447"/>
                    <a:pt x="244683" y="334967"/>
                  </a:cubicBezTo>
                  <a:cubicBezTo>
                    <a:pt x="244683" y="334967"/>
                    <a:pt x="374912" y="135740"/>
                    <a:pt x="541606" y="45655"/>
                  </a:cubicBezTo>
                  <a:cubicBezTo>
                    <a:pt x="604116" y="11873"/>
                    <a:pt x="692998" y="748"/>
                    <a:pt x="779682" y="37"/>
                  </a:cubicBezTo>
                  <a:close/>
                </a:path>
              </a:pathLst>
            </a:custGeom>
            <a:solidFill>
              <a:srgbClr val="EC758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80" name="ïṣḷiḓe"/>
            <p:cNvSpPr/>
            <p:nvPr/>
          </p:nvSpPr>
          <p:spPr bwMode="auto">
            <a:xfrm flipH="1">
              <a:off x="2820990" y="3576638"/>
              <a:ext cx="523875" cy="206375"/>
            </a:xfrm>
            <a:custGeom>
              <a:avLst/>
              <a:gdLst>
                <a:gd name="T0" fmla="*/ 82 w 302"/>
                <a:gd name="T1" fmla="*/ 95 h 119"/>
                <a:gd name="T2" fmla="*/ 75 w 302"/>
                <a:gd name="T3" fmla="*/ 98 h 119"/>
                <a:gd name="T4" fmla="*/ 61 w 302"/>
                <a:gd name="T5" fmla="*/ 110 h 119"/>
                <a:gd name="T6" fmla="*/ 45 w 302"/>
                <a:gd name="T7" fmla="*/ 112 h 119"/>
                <a:gd name="T8" fmla="*/ 33 w 302"/>
                <a:gd name="T9" fmla="*/ 112 h 119"/>
                <a:gd name="T10" fmla="*/ 22 w 302"/>
                <a:gd name="T11" fmla="*/ 114 h 119"/>
                <a:gd name="T12" fmla="*/ 0 w 302"/>
                <a:gd name="T13" fmla="*/ 117 h 119"/>
                <a:gd name="T14" fmla="*/ 45 w 302"/>
                <a:gd name="T15" fmla="*/ 119 h 119"/>
                <a:gd name="T16" fmla="*/ 61 w 302"/>
                <a:gd name="T17" fmla="*/ 117 h 119"/>
                <a:gd name="T18" fmla="*/ 80 w 302"/>
                <a:gd name="T19" fmla="*/ 102 h 119"/>
                <a:gd name="T20" fmla="*/ 82 w 302"/>
                <a:gd name="T21" fmla="*/ 95 h 119"/>
                <a:gd name="T22" fmla="*/ 299 w 302"/>
                <a:gd name="T23" fmla="*/ 0 h 119"/>
                <a:gd name="T24" fmla="*/ 261 w 302"/>
                <a:gd name="T25" fmla="*/ 21 h 119"/>
                <a:gd name="T26" fmla="*/ 185 w 302"/>
                <a:gd name="T27" fmla="*/ 57 h 119"/>
                <a:gd name="T28" fmla="*/ 172 w 302"/>
                <a:gd name="T29" fmla="*/ 55 h 119"/>
                <a:gd name="T30" fmla="*/ 163 w 302"/>
                <a:gd name="T31" fmla="*/ 53 h 119"/>
                <a:gd name="T32" fmla="*/ 124 w 302"/>
                <a:gd name="T33" fmla="*/ 66 h 119"/>
                <a:gd name="T34" fmla="*/ 91 w 302"/>
                <a:gd name="T35" fmla="*/ 90 h 119"/>
                <a:gd name="T36" fmla="*/ 90 w 302"/>
                <a:gd name="T37" fmla="*/ 95 h 119"/>
                <a:gd name="T38" fmla="*/ 163 w 302"/>
                <a:gd name="T39" fmla="*/ 61 h 119"/>
                <a:gd name="T40" fmla="*/ 172 w 302"/>
                <a:gd name="T41" fmla="*/ 62 h 119"/>
                <a:gd name="T42" fmla="*/ 185 w 302"/>
                <a:gd name="T43" fmla="*/ 64 h 119"/>
                <a:gd name="T44" fmla="*/ 261 w 302"/>
                <a:gd name="T45" fmla="*/ 29 h 119"/>
                <a:gd name="T46" fmla="*/ 302 w 302"/>
                <a:gd name="T47" fmla="*/ 6 h 119"/>
                <a:gd name="T48" fmla="*/ 299 w 302"/>
                <a:gd name="T49"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02" h="119">
                  <a:moveTo>
                    <a:pt x="82" y="95"/>
                  </a:moveTo>
                  <a:cubicBezTo>
                    <a:pt x="79" y="96"/>
                    <a:pt x="77" y="97"/>
                    <a:pt x="75" y="98"/>
                  </a:cubicBezTo>
                  <a:cubicBezTo>
                    <a:pt x="68" y="104"/>
                    <a:pt x="62" y="108"/>
                    <a:pt x="61" y="110"/>
                  </a:cubicBezTo>
                  <a:cubicBezTo>
                    <a:pt x="60" y="111"/>
                    <a:pt x="54" y="112"/>
                    <a:pt x="45" y="112"/>
                  </a:cubicBezTo>
                  <a:cubicBezTo>
                    <a:pt x="41" y="112"/>
                    <a:pt x="37" y="112"/>
                    <a:pt x="33" y="112"/>
                  </a:cubicBezTo>
                  <a:cubicBezTo>
                    <a:pt x="29" y="112"/>
                    <a:pt x="26" y="113"/>
                    <a:pt x="22" y="114"/>
                  </a:cubicBezTo>
                  <a:cubicBezTo>
                    <a:pt x="15" y="115"/>
                    <a:pt x="7" y="116"/>
                    <a:pt x="0" y="117"/>
                  </a:cubicBezTo>
                  <a:cubicBezTo>
                    <a:pt x="18" y="118"/>
                    <a:pt x="34" y="119"/>
                    <a:pt x="45" y="119"/>
                  </a:cubicBezTo>
                  <a:cubicBezTo>
                    <a:pt x="54" y="119"/>
                    <a:pt x="59" y="119"/>
                    <a:pt x="61" y="117"/>
                  </a:cubicBezTo>
                  <a:cubicBezTo>
                    <a:pt x="63" y="115"/>
                    <a:pt x="70" y="109"/>
                    <a:pt x="80" y="102"/>
                  </a:cubicBezTo>
                  <a:cubicBezTo>
                    <a:pt x="80" y="100"/>
                    <a:pt x="81" y="98"/>
                    <a:pt x="82" y="95"/>
                  </a:cubicBezTo>
                  <a:moveTo>
                    <a:pt x="299" y="0"/>
                  </a:moveTo>
                  <a:cubicBezTo>
                    <a:pt x="278" y="9"/>
                    <a:pt x="259" y="18"/>
                    <a:pt x="261" y="21"/>
                  </a:cubicBezTo>
                  <a:cubicBezTo>
                    <a:pt x="264" y="28"/>
                    <a:pt x="217" y="57"/>
                    <a:pt x="185" y="57"/>
                  </a:cubicBezTo>
                  <a:cubicBezTo>
                    <a:pt x="180" y="57"/>
                    <a:pt x="176" y="56"/>
                    <a:pt x="172" y="55"/>
                  </a:cubicBezTo>
                  <a:cubicBezTo>
                    <a:pt x="169" y="54"/>
                    <a:pt x="167" y="53"/>
                    <a:pt x="163" y="53"/>
                  </a:cubicBezTo>
                  <a:cubicBezTo>
                    <a:pt x="152" y="53"/>
                    <a:pt x="138" y="59"/>
                    <a:pt x="124" y="66"/>
                  </a:cubicBezTo>
                  <a:cubicBezTo>
                    <a:pt x="114" y="76"/>
                    <a:pt x="103" y="84"/>
                    <a:pt x="91" y="90"/>
                  </a:cubicBezTo>
                  <a:cubicBezTo>
                    <a:pt x="91" y="92"/>
                    <a:pt x="90" y="93"/>
                    <a:pt x="90" y="95"/>
                  </a:cubicBezTo>
                  <a:cubicBezTo>
                    <a:pt x="113" y="79"/>
                    <a:pt x="143" y="61"/>
                    <a:pt x="163" y="61"/>
                  </a:cubicBezTo>
                  <a:cubicBezTo>
                    <a:pt x="166" y="61"/>
                    <a:pt x="169" y="61"/>
                    <a:pt x="172" y="62"/>
                  </a:cubicBezTo>
                  <a:cubicBezTo>
                    <a:pt x="176" y="63"/>
                    <a:pt x="180" y="64"/>
                    <a:pt x="185" y="64"/>
                  </a:cubicBezTo>
                  <a:cubicBezTo>
                    <a:pt x="217" y="64"/>
                    <a:pt x="264" y="35"/>
                    <a:pt x="261" y="29"/>
                  </a:cubicBezTo>
                  <a:cubicBezTo>
                    <a:pt x="259" y="25"/>
                    <a:pt x="280" y="15"/>
                    <a:pt x="302" y="6"/>
                  </a:cubicBezTo>
                  <a:cubicBezTo>
                    <a:pt x="301" y="4"/>
                    <a:pt x="300" y="2"/>
                    <a:pt x="299" y="0"/>
                  </a:cubicBezTo>
                </a:path>
              </a:pathLst>
            </a:custGeom>
            <a:solidFill>
              <a:srgbClr val="D46973"/>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81" name="ïśḻîḋê"/>
            <p:cNvSpPr/>
            <p:nvPr/>
          </p:nvSpPr>
          <p:spPr bwMode="auto">
            <a:xfrm>
              <a:off x="3192463" y="1249363"/>
              <a:ext cx="1800225" cy="2351088"/>
            </a:xfrm>
            <a:custGeom>
              <a:avLst/>
              <a:gdLst>
                <a:gd name="T0" fmla="*/ 1017 w 1038"/>
                <a:gd name="T1" fmla="*/ 1266 h 1356"/>
                <a:gd name="T2" fmla="*/ 894 w 1038"/>
                <a:gd name="T3" fmla="*/ 1347 h 1356"/>
                <a:gd name="T4" fmla="*/ 743 w 1038"/>
                <a:gd name="T5" fmla="*/ 1346 h 1356"/>
                <a:gd name="T6" fmla="*/ 824 w 1038"/>
                <a:gd name="T7" fmla="*/ 1178 h 1356"/>
                <a:gd name="T8" fmla="*/ 817 w 1038"/>
                <a:gd name="T9" fmla="*/ 881 h 1356"/>
                <a:gd name="T10" fmla="*/ 909 w 1038"/>
                <a:gd name="T11" fmla="*/ 591 h 1356"/>
                <a:gd name="T12" fmla="*/ 849 w 1038"/>
                <a:gd name="T13" fmla="*/ 554 h 1356"/>
                <a:gd name="T14" fmla="*/ 794 w 1038"/>
                <a:gd name="T15" fmla="*/ 417 h 1356"/>
                <a:gd name="T16" fmla="*/ 709 w 1038"/>
                <a:gd name="T17" fmla="*/ 258 h 1356"/>
                <a:gd name="T18" fmla="*/ 679 w 1038"/>
                <a:gd name="T19" fmla="*/ 252 h 1356"/>
                <a:gd name="T20" fmla="*/ 667 w 1038"/>
                <a:gd name="T21" fmla="*/ 272 h 1356"/>
                <a:gd name="T22" fmla="*/ 537 w 1038"/>
                <a:gd name="T23" fmla="*/ 460 h 1356"/>
                <a:gd name="T24" fmla="*/ 448 w 1038"/>
                <a:gd name="T25" fmla="*/ 638 h 1356"/>
                <a:gd name="T26" fmla="*/ 544 w 1038"/>
                <a:gd name="T27" fmla="*/ 1111 h 1356"/>
                <a:gd name="T28" fmla="*/ 536 w 1038"/>
                <a:gd name="T29" fmla="*/ 1313 h 1356"/>
                <a:gd name="T30" fmla="*/ 525 w 1038"/>
                <a:gd name="T31" fmla="*/ 1342 h 1356"/>
                <a:gd name="T32" fmla="*/ 505 w 1038"/>
                <a:gd name="T33" fmla="*/ 1346 h 1356"/>
                <a:gd name="T34" fmla="*/ 417 w 1038"/>
                <a:gd name="T35" fmla="*/ 1331 h 1356"/>
                <a:gd name="T36" fmla="*/ 383 w 1038"/>
                <a:gd name="T37" fmla="*/ 1322 h 1356"/>
                <a:gd name="T38" fmla="*/ 331 w 1038"/>
                <a:gd name="T39" fmla="*/ 1337 h 1356"/>
                <a:gd name="T40" fmla="*/ 172 w 1038"/>
                <a:gd name="T41" fmla="*/ 1273 h 1356"/>
                <a:gd name="T42" fmla="*/ 40 w 1038"/>
                <a:gd name="T43" fmla="*/ 1151 h 1356"/>
                <a:gd name="T44" fmla="*/ 4 w 1038"/>
                <a:gd name="T45" fmla="*/ 1110 h 1356"/>
                <a:gd name="T46" fmla="*/ 16 w 1038"/>
                <a:gd name="T47" fmla="*/ 1094 h 1356"/>
                <a:gd name="T48" fmla="*/ 78 w 1038"/>
                <a:gd name="T49" fmla="*/ 1025 h 1356"/>
                <a:gd name="T50" fmla="*/ 133 w 1038"/>
                <a:gd name="T51" fmla="*/ 897 h 1356"/>
                <a:gd name="T52" fmla="*/ 169 w 1038"/>
                <a:gd name="T53" fmla="*/ 698 h 1356"/>
                <a:gd name="T54" fmla="*/ 157 w 1038"/>
                <a:gd name="T55" fmla="*/ 598 h 1356"/>
                <a:gd name="T56" fmla="*/ 177 w 1038"/>
                <a:gd name="T57" fmla="*/ 399 h 1356"/>
                <a:gd name="T58" fmla="*/ 223 w 1038"/>
                <a:gd name="T59" fmla="*/ 272 h 1356"/>
                <a:gd name="T60" fmla="*/ 288 w 1038"/>
                <a:gd name="T61" fmla="*/ 206 h 1356"/>
                <a:gd name="T62" fmla="*/ 364 w 1038"/>
                <a:gd name="T63" fmla="*/ 91 h 1356"/>
                <a:gd name="T64" fmla="*/ 469 w 1038"/>
                <a:gd name="T65" fmla="*/ 6 h 1356"/>
                <a:gd name="T66" fmla="*/ 553 w 1038"/>
                <a:gd name="T67" fmla="*/ 9 h 1356"/>
                <a:gd name="T68" fmla="*/ 618 w 1038"/>
                <a:gd name="T69" fmla="*/ 25 h 1356"/>
                <a:gd name="T70" fmla="*/ 667 w 1038"/>
                <a:gd name="T71" fmla="*/ 51 h 1356"/>
                <a:gd name="T72" fmla="*/ 716 w 1038"/>
                <a:gd name="T73" fmla="*/ 51 h 1356"/>
                <a:gd name="T74" fmla="*/ 773 w 1038"/>
                <a:gd name="T75" fmla="*/ 53 h 1356"/>
                <a:gd name="T76" fmla="*/ 937 w 1038"/>
                <a:gd name="T77" fmla="*/ 181 h 1356"/>
                <a:gd name="T78" fmla="*/ 952 w 1038"/>
                <a:gd name="T79" fmla="*/ 221 h 1356"/>
                <a:gd name="T80" fmla="*/ 967 w 1038"/>
                <a:gd name="T81" fmla="*/ 280 h 1356"/>
                <a:gd name="T82" fmla="*/ 970 w 1038"/>
                <a:gd name="T83" fmla="*/ 292 h 1356"/>
                <a:gd name="T84" fmla="*/ 968 w 1038"/>
                <a:gd name="T85" fmla="*/ 653 h 1356"/>
                <a:gd name="T86" fmla="*/ 991 w 1038"/>
                <a:gd name="T87" fmla="*/ 1101 h 1356"/>
                <a:gd name="T88" fmla="*/ 1017 w 1038"/>
                <a:gd name="T89" fmla="*/ 1266 h 1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038" h="1356">
                  <a:moveTo>
                    <a:pt x="1017" y="1266"/>
                  </a:moveTo>
                  <a:cubicBezTo>
                    <a:pt x="999" y="1314"/>
                    <a:pt x="945" y="1338"/>
                    <a:pt x="894" y="1347"/>
                  </a:cubicBezTo>
                  <a:cubicBezTo>
                    <a:pt x="844" y="1356"/>
                    <a:pt x="793" y="1356"/>
                    <a:pt x="743" y="1346"/>
                  </a:cubicBezTo>
                  <a:cubicBezTo>
                    <a:pt x="787" y="1300"/>
                    <a:pt x="815" y="1241"/>
                    <a:pt x="824" y="1178"/>
                  </a:cubicBezTo>
                  <a:cubicBezTo>
                    <a:pt x="838" y="1080"/>
                    <a:pt x="803" y="979"/>
                    <a:pt x="817" y="881"/>
                  </a:cubicBezTo>
                  <a:cubicBezTo>
                    <a:pt x="832" y="781"/>
                    <a:pt x="898" y="692"/>
                    <a:pt x="909" y="591"/>
                  </a:cubicBezTo>
                  <a:cubicBezTo>
                    <a:pt x="887" y="606"/>
                    <a:pt x="861" y="578"/>
                    <a:pt x="849" y="554"/>
                  </a:cubicBezTo>
                  <a:cubicBezTo>
                    <a:pt x="827" y="510"/>
                    <a:pt x="809" y="464"/>
                    <a:pt x="794" y="417"/>
                  </a:cubicBezTo>
                  <a:cubicBezTo>
                    <a:pt x="776" y="358"/>
                    <a:pt x="759" y="293"/>
                    <a:pt x="709" y="258"/>
                  </a:cubicBezTo>
                  <a:cubicBezTo>
                    <a:pt x="700" y="252"/>
                    <a:pt x="688" y="247"/>
                    <a:pt x="679" y="252"/>
                  </a:cubicBezTo>
                  <a:cubicBezTo>
                    <a:pt x="672" y="256"/>
                    <a:pt x="669" y="265"/>
                    <a:pt x="667" y="272"/>
                  </a:cubicBezTo>
                  <a:cubicBezTo>
                    <a:pt x="650" y="340"/>
                    <a:pt x="562" y="394"/>
                    <a:pt x="537" y="460"/>
                  </a:cubicBezTo>
                  <a:cubicBezTo>
                    <a:pt x="514" y="522"/>
                    <a:pt x="471" y="576"/>
                    <a:pt x="448" y="638"/>
                  </a:cubicBezTo>
                  <a:cubicBezTo>
                    <a:pt x="394" y="781"/>
                    <a:pt x="535" y="958"/>
                    <a:pt x="544" y="1111"/>
                  </a:cubicBezTo>
                  <a:cubicBezTo>
                    <a:pt x="547" y="1178"/>
                    <a:pt x="542" y="1246"/>
                    <a:pt x="536" y="1313"/>
                  </a:cubicBezTo>
                  <a:cubicBezTo>
                    <a:pt x="535" y="1324"/>
                    <a:pt x="534" y="1336"/>
                    <a:pt x="525" y="1342"/>
                  </a:cubicBezTo>
                  <a:cubicBezTo>
                    <a:pt x="519" y="1345"/>
                    <a:pt x="512" y="1346"/>
                    <a:pt x="505" y="1346"/>
                  </a:cubicBezTo>
                  <a:cubicBezTo>
                    <a:pt x="476" y="1346"/>
                    <a:pt x="446" y="1341"/>
                    <a:pt x="417" y="1331"/>
                  </a:cubicBezTo>
                  <a:cubicBezTo>
                    <a:pt x="406" y="1327"/>
                    <a:pt x="395" y="1322"/>
                    <a:pt x="383" y="1322"/>
                  </a:cubicBezTo>
                  <a:cubicBezTo>
                    <a:pt x="365" y="1322"/>
                    <a:pt x="348" y="1331"/>
                    <a:pt x="331" y="1337"/>
                  </a:cubicBezTo>
                  <a:cubicBezTo>
                    <a:pt x="274" y="1354"/>
                    <a:pt x="214" y="1317"/>
                    <a:pt x="172" y="1273"/>
                  </a:cubicBezTo>
                  <a:cubicBezTo>
                    <a:pt x="130" y="1230"/>
                    <a:pt x="94" y="1178"/>
                    <a:pt x="40" y="1151"/>
                  </a:cubicBezTo>
                  <a:cubicBezTo>
                    <a:pt x="23" y="1142"/>
                    <a:pt x="0" y="1129"/>
                    <a:pt x="4" y="1110"/>
                  </a:cubicBezTo>
                  <a:cubicBezTo>
                    <a:pt x="7" y="1104"/>
                    <a:pt x="10" y="1098"/>
                    <a:pt x="16" y="1094"/>
                  </a:cubicBezTo>
                  <a:cubicBezTo>
                    <a:pt x="38" y="1072"/>
                    <a:pt x="61" y="1050"/>
                    <a:pt x="78" y="1025"/>
                  </a:cubicBezTo>
                  <a:cubicBezTo>
                    <a:pt x="105" y="987"/>
                    <a:pt x="119" y="941"/>
                    <a:pt x="133" y="897"/>
                  </a:cubicBezTo>
                  <a:cubicBezTo>
                    <a:pt x="153" y="832"/>
                    <a:pt x="173" y="766"/>
                    <a:pt x="169" y="698"/>
                  </a:cubicBezTo>
                  <a:cubicBezTo>
                    <a:pt x="167" y="664"/>
                    <a:pt x="160" y="632"/>
                    <a:pt x="157" y="598"/>
                  </a:cubicBezTo>
                  <a:cubicBezTo>
                    <a:pt x="151" y="531"/>
                    <a:pt x="164" y="465"/>
                    <a:pt x="177" y="399"/>
                  </a:cubicBezTo>
                  <a:cubicBezTo>
                    <a:pt x="186" y="355"/>
                    <a:pt x="195" y="308"/>
                    <a:pt x="223" y="272"/>
                  </a:cubicBezTo>
                  <a:cubicBezTo>
                    <a:pt x="242" y="247"/>
                    <a:pt x="267" y="229"/>
                    <a:pt x="288" y="206"/>
                  </a:cubicBezTo>
                  <a:cubicBezTo>
                    <a:pt x="319" y="172"/>
                    <a:pt x="339" y="130"/>
                    <a:pt x="364" y="91"/>
                  </a:cubicBezTo>
                  <a:cubicBezTo>
                    <a:pt x="390" y="52"/>
                    <a:pt x="424" y="16"/>
                    <a:pt x="469" y="6"/>
                  </a:cubicBezTo>
                  <a:cubicBezTo>
                    <a:pt x="497" y="0"/>
                    <a:pt x="525" y="5"/>
                    <a:pt x="553" y="9"/>
                  </a:cubicBezTo>
                  <a:cubicBezTo>
                    <a:pt x="575" y="13"/>
                    <a:pt x="597" y="17"/>
                    <a:pt x="618" y="25"/>
                  </a:cubicBezTo>
                  <a:cubicBezTo>
                    <a:pt x="635" y="32"/>
                    <a:pt x="650" y="48"/>
                    <a:pt x="667" y="51"/>
                  </a:cubicBezTo>
                  <a:cubicBezTo>
                    <a:pt x="682" y="54"/>
                    <a:pt x="699" y="53"/>
                    <a:pt x="716" y="51"/>
                  </a:cubicBezTo>
                  <a:cubicBezTo>
                    <a:pt x="735" y="50"/>
                    <a:pt x="754" y="48"/>
                    <a:pt x="773" y="53"/>
                  </a:cubicBezTo>
                  <a:cubicBezTo>
                    <a:pt x="843" y="69"/>
                    <a:pt x="906" y="116"/>
                    <a:pt x="937" y="181"/>
                  </a:cubicBezTo>
                  <a:cubicBezTo>
                    <a:pt x="943" y="194"/>
                    <a:pt x="948" y="208"/>
                    <a:pt x="952" y="221"/>
                  </a:cubicBezTo>
                  <a:cubicBezTo>
                    <a:pt x="958" y="241"/>
                    <a:pt x="963" y="260"/>
                    <a:pt x="967" y="280"/>
                  </a:cubicBezTo>
                  <a:cubicBezTo>
                    <a:pt x="968" y="284"/>
                    <a:pt x="969" y="288"/>
                    <a:pt x="970" y="292"/>
                  </a:cubicBezTo>
                  <a:cubicBezTo>
                    <a:pt x="998" y="423"/>
                    <a:pt x="980" y="517"/>
                    <a:pt x="968" y="653"/>
                  </a:cubicBezTo>
                  <a:cubicBezTo>
                    <a:pt x="956" y="788"/>
                    <a:pt x="953" y="970"/>
                    <a:pt x="991" y="1101"/>
                  </a:cubicBezTo>
                  <a:cubicBezTo>
                    <a:pt x="1006" y="1156"/>
                    <a:pt x="1038" y="1213"/>
                    <a:pt x="1017" y="1266"/>
                  </a:cubicBezTo>
                </a:path>
              </a:pathLst>
            </a:custGeom>
            <a:solidFill>
              <a:srgbClr val="865A6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82" name="ïSļiḓê"/>
            <p:cNvSpPr/>
            <p:nvPr/>
          </p:nvSpPr>
          <p:spPr bwMode="auto">
            <a:xfrm>
              <a:off x="4216401" y="3851276"/>
              <a:ext cx="120650" cy="142875"/>
            </a:xfrm>
            <a:custGeom>
              <a:avLst/>
              <a:gdLst>
                <a:gd name="T0" fmla="*/ 70 w 70"/>
                <a:gd name="T1" fmla="*/ 0 h 82"/>
                <a:gd name="T2" fmla="*/ 0 w 70"/>
                <a:gd name="T3" fmla="*/ 0 h 82"/>
                <a:gd name="T4" fmla="*/ 30 w 70"/>
                <a:gd name="T5" fmla="*/ 82 h 82"/>
                <a:gd name="T6" fmla="*/ 70 w 70"/>
                <a:gd name="T7" fmla="*/ 0 h 82"/>
              </a:gdLst>
              <a:ahLst/>
              <a:cxnLst>
                <a:cxn ang="0">
                  <a:pos x="T0" y="T1"/>
                </a:cxn>
                <a:cxn ang="0">
                  <a:pos x="T2" y="T3"/>
                </a:cxn>
                <a:cxn ang="0">
                  <a:pos x="T4" y="T5"/>
                </a:cxn>
                <a:cxn ang="0">
                  <a:pos x="T6" y="T7"/>
                </a:cxn>
              </a:cxnLst>
              <a:rect l="0" t="0" r="r" b="b"/>
              <a:pathLst>
                <a:path w="70" h="82">
                  <a:moveTo>
                    <a:pt x="70" y="0"/>
                  </a:moveTo>
                  <a:cubicBezTo>
                    <a:pt x="0" y="0"/>
                    <a:pt x="0" y="0"/>
                    <a:pt x="0" y="0"/>
                  </a:cubicBezTo>
                  <a:cubicBezTo>
                    <a:pt x="0" y="0"/>
                    <a:pt x="30" y="48"/>
                    <a:pt x="30" y="82"/>
                  </a:cubicBezTo>
                  <a:cubicBezTo>
                    <a:pt x="30" y="82"/>
                    <a:pt x="52" y="0"/>
                    <a:pt x="70" y="0"/>
                  </a:cubicBezTo>
                </a:path>
              </a:pathLst>
            </a:custGeom>
            <a:solidFill>
              <a:srgbClr val="F0B8C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83" name="ïṩliḋè"/>
            <p:cNvSpPr/>
            <p:nvPr/>
          </p:nvSpPr>
          <p:spPr bwMode="auto">
            <a:xfrm>
              <a:off x="3476626" y="3533776"/>
              <a:ext cx="617538" cy="1098550"/>
            </a:xfrm>
            <a:custGeom>
              <a:avLst/>
              <a:gdLst>
                <a:gd name="T0" fmla="*/ 356 w 356"/>
                <a:gd name="T1" fmla="*/ 194 h 634"/>
                <a:gd name="T2" fmla="*/ 356 w 356"/>
                <a:gd name="T3" fmla="*/ 439 h 634"/>
                <a:gd name="T4" fmla="*/ 318 w 356"/>
                <a:gd name="T5" fmla="*/ 549 h 634"/>
                <a:gd name="T6" fmla="*/ 304 w 356"/>
                <a:gd name="T7" fmla="*/ 564 h 634"/>
                <a:gd name="T8" fmla="*/ 53 w 356"/>
                <a:gd name="T9" fmla="*/ 565 h 634"/>
                <a:gd name="T10" fmla="*/ 52 w 356"/>
                <a:gd name="T11" fmla="*/ 564 h 634"/>
                <a:gd name="T12" fmla="*/ 38 w 356"/>
                <a:gd name="T13" fmla="*/ 549 h 634"/>
                <a:gd name="T14" fmla="*/ 0 w 356"/>
                <a:gd name="T15" fmla="*/ 439 h 634"/>
                <a:gd name="T16" fmla="*/ 0 w 356"/>
                <a:gd name="T17" fmla="*/ 194 h 634"/>
                <a:gd name="T18" fmla="*/ 41 w 356"/>
                <a:gd name="T19" fmla="*/ 81 h 634"/>
                <a:gd name="T20" fmla="*/ 57 w 356"/>
                <a:gd name="T21" fmla="*/ 65 h 634"/>
                <a:gd name="T22" fmla="*/ 300 w 356"/>
                <a:gd name="T23" fmla="*/ 65 h 634"/>
                <a:gd name="T24" fmla="*/ 304 w 356"/>
                <a:gd name="T25" fmla="*/ 69 h 634"/>
                <a:gd name="T26" fmla="*/ 315 w 356"/>
                <a:gd name="T27" fmla="*/ 81 h 634"/>
                <a:gd name="T28" fmla="*/ 356 w 356"/>
                <a:gd name="T29" fmla="*/ 194 h 6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56" h="634">
                  <a:moveTo>
                    <a:pt x="356" y="194"/>
                  </a:moveTo>
                  <a:cubicBezTo>
                    <a:pt x="356" y="439"/>
                    <a:pt x="356" y="439"/>
                    <a:pt x="356" y="439"/>
                  </a:cubicBezTo>
                  <a:cubicBezTo>
                    <a:pt x="356" y="479"/>
                    <a:pt x="342" y="517"/>
                    <a:pt x="318" y="549"/>
                  </a:cubicBezTo>
                  <a:cubicBezTo>
                    <a:pt x="313" y="554"/>
                    <a:pt x="309" y="559"/>
                    <a:pt x="304" y="564"/>
                  </a:cubicBezTo>
                  <a:cubicBezTo>
                    <a:pt x="235" y="634"/>
                    <a:pt x="122" y="634"/>
                    <a:pt x="53" y="565"/>
                  </a:cubicBezTo>
                  <a:cubicBezTo>
                    <a:pt x="52" y="564"/>
                    <a:pt x="52" y="564"/>
                    <a:pt x="52" y="564"/>
                  </a:cubicBezTo>
                  <a:cubicBezTo>
                    <a:pt x="47" y="559"/>
                    <a:pt x="43" y="554"/>
                    <a:pt x="38" y="549"/>
                  </a:cubicBezTo>
                  <a:cubicBezTo>
                    <a:pt x="14" y="517"/>
                    <a:pt x="0" y="479"/>
                    <a:pt x="0" y="439"/>
                  </a:cubicBezTo>
                  <a:cubicBezTo>
                    <a:pt x="0" y="194"/>
                    <a:pt x="0" y="194"/>
                    <a:pt x="0" y="194"/>
                  </a:cubicBezTo>
                  <a:cubicBezTo>
                    <a:pt x="0" y="153"/>
                    <a:pt x="15" y="112"/>
                    <a:pt x="41" y="81"/>
                  </a:cubicBezTo>
                  <a:cubicBezTo>
                    <a:pt x="46" y="75"/>
                    <a:pt x="51" y="70"/>
                    <a:pt x="57" y="65"/>
                  </a:cubicBezTo>
                  <a:cubicBezTo>
                    <a:pt x="125" y="0"/>
                    <a:pt x="231" y="0"/>
                    <a:pt x="300" y="65"/>
                  </a:cubicBezTo>
                  <a:cubicBezTo>
                    <a:pt x="301" y="66"/>
                    <a:pt x="302" y="67"/>
                    <a:pt x="304" y="69"/>
                  </a:cubicBezTo>
                  <a:cubicBezTo>
                    <a:pt x="308" y="73"/>
                    <a:pt x="311" y="77"/>
                    <a:pt x="315" y="81"/>
                  </a:cubicBezTo>
                  <a:cubicBezTo>
                    <a:pt x="341" y="112"/>
                    <a:pt x="356" y="153"/>
                    <a:pt x="356" y="194"/>
                  </a:cubicBezTo>
                </a:path>
              </a:pathLst>
            </a:custGeom>
            <a:solidFill>
              <a:srgbClr val="DFE6F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84" name="ïślïḍé"/>
            <p:cNvSpPr/>
            <p:nvPr/>
          </p:nvSpPr>
          <p:spPr bwMode="auto">
            <a:xfrm>
              <a:off x="3476626" y="3562351"/>
              <a:ext cx="315913" cy="1036638"/>
            </a:xfrm>
            <a:custGeom>
              <a:avLst/>
              <a:gdLst>
                <a:gd name="T0" fmla="*/ 178 w 182"/>
                <a:gd name="T1" fmla="*/ 0 h 598"/>
                <a:gd name="T2" fmla="*/ 173 w 182"/>
                <a:gd name="T3" fmla="*/ 1 h 598"/>
                <a:gd name="T4" fmla="*/ 131 w 182"/>
                <a:gd name="T5" fmla="*/ 7 h 598"/>
                <a:gd name="T6" fmla="*/ 57 w 182"/>
                <a:gd name="T7" fmla="*/ 49 h 598"/>
                <a:gd name="T8" fmla="*/ 41 w 182"/>
                <a:gd name="T9" fmla="*/ 65 h 598"/>
                <a:gd name="T10" fmla="*/ 0 w 182"/>
                <a:gd name="T11" fmla="*/ 178 h 598"/>
                <a:gd name="T12" fmla="*/ 0 w 182"/>
                <a:gd name="T13" fmla="*/ 178 h 598"/>
                <a:gd name="T14" fmla="*/ 0 w 182"/>
                <a:gd name="T15" fmla="*/ 423 h 598"/>
                <a:gd name="T16" fmla="*/ 0 w 182"/>
                <a:gd name="T17" fmla="*/ 423 h 598"/>
                <a:gd name="T18" fmla="*/ 0 w 182"/>
                <a:gd name="T19" fmla="*/ 423 h 598"/>
                <a:gd name="T20" fmla="*/ 38 w 182"/>
                <a:gd name="T21" fmla="*/ 533 h 598"/>
                <a:gd name="T22" fmla="*/ 52 w 182"/>
                <a:gd name="T23" fmla="*/ 548 h 598"/>
                <a:gd name="T24" fmla="*/ 53 w 182"/>
                <a:gd name="T25" fmla="*/ 549 h 598"/>
                <a:gd name="T26" fmla="*/ 152 w 182"/>
                <a:gd name="T27" fmla="*/ 598 h 598"/>
                <a:gd name="T28" fmla="*/ 152 w 182"/>
                <a:gd name="T29" fmla="*/ 597 h 598"/>
                <a:gd name="T30" fmla="*/ 60 w 182"/>
                <a:gd name="T31" fmla="*/ 549 h 598"/>
                <a:gd name="T32" fmla="*/ 59 w 182"/>
                <a:gd name="T33" fmla="*/ 548 h 598"/>
                <a:gd name="T34" fmla="*/ 59 w 182"/>
                <a:gd name="T35" fmla="*/ 548 h 598"/>
                <a:gd name="T36" fmla="*/ 59 w 182"/>
                <a:gd name="T37" fmla="*/ 548 h 598"/>
                <a:gd name="T38" fmla="*/ 46 w 182"/>
                <a:gd name="T39" fmla="*/ 533 h 598"/>
                <a:gd name="T40" fmla="*/ 46 w 182"/>
                <a:gd name="T41" fmla="*/ 533 h 598"/>
                <a:gd name="T42" fmla="*/ 7 w 182"/>
                <a:gd name="T43" fmla="*/ 423 h 598"/>
                <a:gd name="T44" fmla="*/ 7 w 182"/>
                <a:gd name="T45" fmla="*/ 178 h 598"/>
                <a:gd name="T46" fmla="*/ 49 w 182"/>
                <a:gd name="T47" fmla="*/ 65 h 598"/>
                <a:gd name="T48" fmla="*/ 64 w 182"/>
                <a:gd name="T49" fmla="*/ 49 h 598"/>
                <a:gd name="T50" fmla="*/ 182 w 182"/>
                <a:gd name="T51" fmla="*/ 1 h 598"/>
                <a:gd name="T52" fmla="*/ 178 w 182"/>
                <a:gd name="T53" fmla="*/ 0 h 5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82" h="598">
                  <a:moveTo>
                    <a:pt x="178" y="0"/>
                  </a:moveTo>
                  <a:cubicBezTo>
                    <a:pt x="177" y="0"/>
                    <a:pt x="175" y="0"/>
                    <a:pt x="173" y="1"/>
                  </a:cubicBezTo>
                  <a:cubicBezTo>
                    <a:pt x="159" y="1"/>
                    <a:pt x="145" y="3"/>
                    <a:pt x="131" y="7"/>
                  </a:cubicBezTo>
                  <a:cubicBezTo>
                    <a:pt x="104" y="14"/>
                    <a:pt x="78" y="28"/>
                    <a:pt x="57" y="49"/>
                  </a:cubicBezTo>
                  <a:cubicBezTo>
                    <a:pt x="51" y="54"/>
                    <a:pt x="46" y="59"/>
                    <a:pt x="41" y="65"/>
                  </a:cubicBezTo>
                  <a:cubicBezTo>
                    <a:pt x="15" y="96"/>
                    <a:pt x="0" y="136"/>
                    <a:pt x="0" y="178"/>
                  </a:cubicBezTo>
                  <a:cubicBezTo>
                    <a:pt x="0" y="178"/>
                    <a:pt x="0" y="178"/>
                    <a:pt x="0" y="178"/>
                  </a:cubicBezTo>
                  <a:cubicBezTo>
                    <a:pt x="0" y="423"/>
                    <a:pt x="0" y="423"/>
                    <a:pt x="0" y="423"/>
                  </a:cubicBezTo>
                  <a:cubicBezTo>
                    <a:pt x="0" y="423"/>
                    <a:pt x="0" y="423"/>
                    <a:pt x="0" y="423"/>
                  </a:cubicBezTo>
                  <a:cubicBezTo>
                    <a:pt x="0" y="423"/>
                    <a:pt x="0" y="423"/>
                    <a:pt x="0" y="423"/>
                  </a:cubicBezTo>
                  <a:cubicBezTo>
                    <a:pt x="0" y="463"/>
                    <a:pt x="14" y="501"/>
                    <a:pt x="38" y="533"/>
                  </a:cubicBezTo>
                  <a:cubicBezTo>
                    <a:pt x="43" y="538"/>
                    <a:pt x="47" y="543"/>
                    <a:pt x="52" y="548"/>
                  </a:cubicBezTo>
                  <a:cubicBezTo>
                    <a:pt x="53" y="549"/>
                    <a:pt x="53" y="549"/>
                    <a:pt x="53" y="549"/>
                  </a:cubicBezTo>
                  <a:cubicBezTo>
                    <a:pt x="81" y="576"/>
                    <a:pt x="116" y="593"/>
                    <a:pt x="152" y="598"/>
                  </a:cubicBezTo>
                  <a:cubicBezTo>
                    <a:pt x="152" y="597"/>
                    <a:pt x="152" y="597"/>
                    <a:pt x="152" y="597"/>
                  </a:cubicBezTo>
                  <a:cubicBezTo>
                    <a:pt x="118" y="591"/>
                    <a:pt x="86" y="575"/>
                    <a:pt x="60" y="549"/>
                  </a:cubicBezTo>
                  <a:cubicBezTo>
                    <a:pt x="59" y="548"/>
                    <a:pt x="59" y="548"/>
                    <a:pt x="59" y="548"/>
                  </a:cubicBezTo>
                  <a:cubicBezTo>
                    <a:pt x="59" y="548"/>
                    <a:pt x="59" y="548"/>
                    <a:pt x="59" y="548"/>
                  </a:cubicBezTo>
                  <a:cubicBezTo>
                    <a:pt x="59" y="548"/>
                    <a:pt x="59" y="548"/>
                    <a:pt x="59" y="548"/>
                  </a:cubicBezTo>
                  <a:cubicBezTo>
                    <a:pt x="54" y="543"/>
                    <a:pt x="50" y="538"/>
                    <a:pt x="46" y="533"/>
                  </a:cubicBezTo>
                  <a:cubicBezTo>
                    <a:pt x="46" y="533"/>
                    <a:pt x="46" y="533"/>
                    <a:pt x="46" y="533"/>
                  </a:cubicBezTo>
                  <a:cubicBezTo>
                    <a:pt x="21" y="501"/>
                    <a:pt x="7" y="463"/>
                    <a:pt x="7" y="423"/>
                  </a:cubicBezTo>
                  <a:cubicBezTo>
                    <a:pt x="7" y="178"/>
                    <a:pt x="7" y="178"/>
                    <a:pt x="7" y="178"/>
                  </a:cubicBezTo>
                  <a:cubicBezTo>
                    <a:pt x="7" y="137"/>
                    <a:pt x="22" y="96"/>
                    <a:pt x="49" y="65"/>
                  </a:cubicBezTo>
                  <a:cubicBezTo>
                    <a:pt x="53" y="59"/>
                    <a:pt x="58" y="54"/>
                    <a:pt x="64" y="49"/>
                  </a:cubicBezTo>
                  <a:cubicBezTo>
                    <a:pt x="97" y="17"/>
                    <a:pt x="139" y="1"/>
                    <a:pt x="182" y="1"/>
                  </a:cubicBezTo>
                  <a:cubicBezTo>
                    <a:pt x="180" y="0"/>
                    <a:pt x="179" y="0"/>
                    <a:pt x="178" y="0"/>
                  </a:cubicBezTo>
                </a:path>
              </a:pathLst>
            </a:custGeom>
            <a:solidFill>
              <a:srgbClr val="C8CFD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85" name="ïŝlïḑè"/>
            <p:cNvSpPr/>
            <p:nvPr/>
          </p:nvSpPr>
          <p:spPr bwMode="auto">
            <a:xfrm>
              <a:off x="3489326" y="3533776"/>
              <a:ext cx="617538" cy="1098550"/>
            </a:xfrm>
            <a:custGeom>
              <a:avLst/>
              <a:gdLst>
                <a:gd name="T0" fmla="*/ 356 w 356"/>
                <a:gd name="T1" fmla="*/ 194 h 634"/>
                <a:gd name="T2" fmla="*/ 356 w 356"/>
                <a:gd name="T3" fmla="*/ 439 h 634"/>
                <a:gd name="T4" fmla="*/ 318 w 356"/>
                <a:gd name="T5" fmla="*/ 549 h 634"/>
                <a:gd name="T6" fmla="*/ 304 w 356"/>
                <a:gd name="T7" fmla="*/ 564 h 634"/>
                <a:gd name="T8" fmla="*/ 53 w 356"/>
                <a:gd name="T9" fmla="*/ 565 h 634"/>
                <a:gd name="T10" fmla="*/ 52 w 356"/>
                <a:gd name="T11" fmla="*/ 564 h 634"/>
                <a:gd name="T12" fmla="*/ 39 w 356"/>
                <a:gd name="T13" fmla="*/ 549 h 634"/>
                <a:gd name="T14" fmla="*/ 0 w 356"/>
                <a:gd name="T15" fmla="*/ 439 h 634"/>
                <a:gd name="T16" fmla="*/ 0 w 356"/>
                <a:gd name="T17" fmla="*/ 194 h 634"/>
                <a:gd name="T18" fmla="*/ 42 w 356"/>
                <a:gd name="T19" fmla="*/ 81 h 634"/>
                <a:gd name="T20" fmla="*/ 57 w 356"/>
                <a:gd name="T21" fmla="*/ 65 h 634"/>
                <a:gd name="T22" fmla="*/ 300 w 356"/>
                <a:gd name="T23" fmla="*/ 65 h 634"/>
                <a:gd name="T24" fmla="*/ 304 w 356"/>
                <a:gd name="T25" fmla="*/ 69 h 634"/>
                <a:gd name="T26" fmla="*/ 315 w 356"/>
                <a:gd name="T27" fmla="*/ 81 h 634"/>
                <a:gd name="T28" fmla="*/ 356 w 356"/>
                <a:gd name="T29" fmla="*/ 194 h 6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56" h="634">
                  <a:moveTo>
                    <a:pt x="356" y="194"/>
                  </a:moveTo>
                  <a:cubicBezTo>
                    <a:pt x="356" y="439"/>
                    <a:pt x="356" y="439"/>
                    <a:pt x="356" y="439"/>
                  </a:cubicBezTo>
                  <a:cubicBezTo>
                    <a:pt x="356" y="479"/>
                    <a:pt x="343" y="517"/>
                    <a:pt x="318" y="549"/>
                  </a:cubicBezTo>
                  <a:cubicBezTo>
                    <a:pt x="314" y="554"/>
                    <a:pt x="309" y="559"/>
                    <a:pt x="304" y="564"/>
                  </a:cubicBezTo>
                  <a:cubicBezTo>
                    <a:pt x="235" y="634"/>
                    <a:pt x="123" y="634"/>
                    <a:pt x="53" y="565"/>
                  </a:cubicBezTo>
                  <a:cubicBezTo>
                    <a:pt x="52" y="564"/>
                    <a:pt x="52" y="564"/>
                    <a:pt x="52" y="564"/>
                  </a:cubicBezTo>
                  <a:cubicBezTo>
                    <a:pt x="48" y="559"/>
                    <a:pt x="43" y="554"/>
                    <a:pt x="39" y="549"/>
                  </a:cubicBezTo>
                  <a:cubicBezTo>
                    <a:pt x="14" y="517"/>
                    <a:pt x="0" y="479"/>
                    <a:pt x="0" y="439"/>
                  </a:cubicBezTo>
                  <a:cubicBezTo>
                    <a:pt x="0" y="194"/>
                    <a:pt x="0" y="194"/>
                    <a:pt x="0" y="194"/>
                  </a:cubicBezTo>
                  <a:cubicBezTo>
                    <a:pt x="0" y="153"/>
                    <a:pt x="15" y="112"/>
                    <a:pt x="42" y="81"/>
                  </a:cubicBezTo>
                  <a:cubicBezTo>
                    <a:pt x="46" y="75"/>
                    <a:pt x="51" y="70"/>
                    <a:pt x="57" y="65"/>
                  </a:cubicBezTo>
                  <a:cubicBezTo>
                    <a:pt x="125" y="0"/>
                    <a:pt x="231" y="0"/>
                    <a:pt x="300" y="65"/>
                  </a:cubicBezTo>
                  <a:cubicBezTo>
                    <a:pt x="301" y="66"/>
                    <a:pt x="303" y="67"/>
                    <a:pt x="304" y="69"/>
                  </a:cubicBezTo>
                  <a:cubicBezTo>
                    <a:pt x="308" y="73"/>
                    <a:pt x="311" y="77"/>
                    <a:pt x="315" y="81"/>
                  </a:cubicBezTo>
                  <a:cubicBezTo>
                    <a:pt x="342" y="112"/>
                    <a:pt x="356" y="153"/>
                    <a:pt x="356" y="194"/>
                  </a:cubicBezTo>
                </a:path>
              </a:pathLst>
            </a:custGeom>
            <a:solidFill>
              <a:srgbClr val="DFE6F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86" name="íslîďe"/>
            <p:cNvSpPr/>
            <p:nvPr/>
          </p:nvSpPr>
          <p:spPr bwMode="auto">
            <a:xfrm>
              <a:off x="3740151" y="4262438"/>
              <a:ext cx="90488" cy="862013"/>
            </a:xfrm>
            <a:custGeom>
              <a:avLst/>
              <a:gdLst>
                <a:gd name="T0" fmla="*/ 22 w 52"/>
                <a:gd name="T1" fmla="*/ 0 h 497"/>
                <a:gd name="T2" fmla="*/ 30 w 52"/>
                <a:gd name="T3" fmla="*/ 0 h 497"/>
                <a:gd name="T4" fmla="*/ 52 w 52"/>
                <a:gd name="T5" fmla="*/ 22 h 497"/>
                <a:gd name="T6" fmla="*/ 52 w 52"/>
                <a:gd name="T7" fmla="*/ 475 h 497"/>
                <a:gd name="T8" fmla="*/ 30 w 52"/>
                <a:gd name="T9" fmla="*/ 497 h 497"/>
                <a:gd name="T10" fmla="*/ 22 w 52"/>
                <a:gd name="T11" fmla="*/ 497 h 497"/>
                <a:gd name="T12" fmla="*/ 0 w 52"/>
                <a:gd name="T13" fmla="*/ 475 h 497"/>
                <a:gd name="T14" fmla="*/ 0 w 52"/>
                <a:gd name="T15" fmla="*/ 22 h 497"/>
                <a:gd name="T16" fmla="*/ 22 w 52"/>
                <a:gd name="T17" fmla="*/ 0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497">
                  <a:moveTo>
                    <a:pt x="22" y="0"/>
                  </a:moveTo>
                  <a:cubicBezTo>
                    <a:pt x="30" y="0"/>
                    <a:pt x="30" y="0"/>
                    <a:pt x="30" y="0"/>
                  </a:cubicBezTo>
                  <a:cubicBezTo>
                    <a:pt x="42" y="0"/>
                    <a:pt x="52" y="10"/>
                    <a:pt x="52" y="22"/>
                  </a:cubicBezTo>
                  <a:cubicBezTo>
                    <a:pt x="52" y="475"/>
                    <a:pt x="52" y="475"/>
                    <a:pt x="52" y="475"/>
                  </a:cubicBezTo>
                  <a:cubicBezTo>
                    <a:pt x="52" y="487"/>
                    <a:pt x="42" y="497"/>
                    <a:pt x="30" y="497"/>
                  </a:cubicBezTo>
                  <a:cubicBezTo>
                    <a:pt x="22" y="497"/>
                    <a:pt x="22" y="497"/>
                    <a:pt x="22" y="497"/>
                  </a:cubicBezTo>
                  <a:cubicBezTo>
                    <a:pt x="10" y="497"/>
                    <a:pt x="0" y="487"/>
                    <a:pt x="0" y="475"/>
                  </a:cubicBezTo>
                  <a:cubicBezTo>
                    <a:pt x="0" y="22"/>
                    <a:pt x="0" y="22"/>
                    <a:pt x="0" y="22"/>
                  </a:cubicBezTo>
                  <a:cubicBezTo>
                    <a:pt x="0" y="10"/>
                    <a:pt x="10" y="0"/>
                    <a:pt x="22" y="0"/>
                  </a:cubicBezTo>
                </a:path>
              </a:pathLst>
            </a:custGeom>
            <a:solidFill>
              <a:srgbClr val="54576B"/>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87" name="îSļiḓè"/>
            <p:cNvSpPr/>
            <p:nvPr/>
          </p:nvSpPr>
          <p:spPr bwMode="auto">
            <a:xfrm>
              <a:off x="3740151" y="4262438"/>
              <a:ext cx="50800" cy="744538"/>
            </a:xfrm>
            <a:custGeom>
              <a:avLst/>
              <a:gdLst>
                <a:gd name="T0" fmla="*/ 0 w 29"/>
                <a:gd name="T1" fmla="*/ 281 h 430"/>
                <a:gd name="T2" fmla="*/ 0 w 29"/>
                <a:gd name="T3" fmla="*/ 430 h 430"/>
                <a:gd name="T4" fmla="*/ 7 w 29"/>
                <a:gd name="T5" fmla="*/ 430 h 430"/>
                <a:gd name="T6" fmla="*/ 7 w 29"/>
                <a:gd name="T7" fmla="*/ 281 h 430"/>
                <a:gd name="T8" fmla="*/ 0 w 29"/>
                <a:gd name="T9" fmla="*/ 281 h 430"/>
                <a:gd name="T10" fmla="*/ 29 w 29"/>
                <a:gd name="T11" fmla="*/ 0 h 430"/>
                <a:gd name="T12" fmla="*/ 22 w 29"/>
                <a:gd name="T13" fmla="*/ 0 h 430"/>
                <a:gd name="T14" fmla="*/ 0 w 29"/>
                <a:gd name="T15" fmla="*/ 22 h 430"/>
                <a:gd name="T16" fmla="*/ 0 w 29"/>
                <a:gd name="T17" fmla="*/ 244 h 430"/>
                <a:gd name="T18" fmla="*/ 7 w 29"/>
                <a:gd name="T19" fmla="*/ 244 h 430"/>
                <a:gd name="T20" fmla="*/ 7 w 29"/>
                <a:gd name="T21" fmla="*/ 22 h 430"/>
                <a:gd name="T22" fmla="*/ 29 w 29"/>
                <a:gd name="T23" fmla="*/ 0 h 4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9" h="430">
                  <a:moveTo>
                    <a:pt x="0" y="281"/>
                  </a:moveTo>
                  <a:cubicBezTo>
                    <a:pt x="0" y="430"/>
                    <a:pt x="0" y="430"/>
                    <a:pt x="0" y="430"/>
                  </a:cubicBezTo>
                  <a:cubicBezTo>
                    <a:pt x="7" y="430"/>
                    <a:pt x="7" y="430"/>
                    <a:pt x="7" y="430"/>
                  </a:cubicBezTo>
                  <a:cubicBezTo>
                    <a:pt x="7" y="281"/>
                    <a:pt x="7" y="281"/>
                    <a:pt x="7" y="281"/>
                  </a:cubicBezTo>
                  <a:cubicBezTo>
                    <a:pt x="5" y="281"/>
                    <a:pt x="2" y="281"/>
                    <a:pt x="0" y="281"/>
                  </a:cubicBezTo>
                  <a:moveTo>
                    <a:pt x="29" y="0"/>
                  </a:moveTo>
                  <a:cubicBezTo>
                    <a:pt x="22" y="0"/>
                    <a:pt x="22" y="0"/>
                    <a:pt x="22" y="0"/>
                  </a:cubicBezTo>
                  <a:cubicBezTo>
                    <a:pt x="10" y="0"/>
                    <a:pt x="0" y="10"/>
                    <a:pt x="0" y="22"/>
                  </a:cubicBezTo>
                  <a:cubicBezTo>
                    <a:pt x="0" y="244"/>
                    <a:pt x="0" y="244"/>
                    <a:pt x="0" y="244"/>
                  </a:cubicBezTo>
                  <a:cubicBezTo>
                    <a:pt x="2" y="244"/>
                    <a:pt x="5" y="244"/>
                    <a:pt x="7" y="244"/>
                  </a:cubicBezTo>
                  <a:cubicBezTo>
                    <a:pt x="7" y="22"/>
                    <a:pt x="7" y="22"/>
                    <a:pt x="7" y="22"/>
                  </a:cubicBezTo>
                  <a:cubicBezTo>
                    <a:pt x="7" y="10"/>
                    <a:pt x="17" y="0"/>
                    <a:pt x="29" y="0"/>
                  </a:cubicBezTo>
                </a:path>
              </a:pathLst>
            </a:custGeom>
            <a:solidFill>
              <a:srgbClr val="4B4E6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88" name="išḻîḋé"/>
            <p:cNvSpPr/>
            <p:nvPr/>
          </p:nvSpPr>
          <p:spPr bwMode="auto">
            <a:xfrm>
              <a:off x="3476626" y="5006976"/>
              <a:ext cx="301625" cy="117475"/>
            </a:xfrm>
            <a:custGeom>
              <a:avLst/>
              <a:gdLst>
                <a:gd name="T0" fmla="*/ 152 w 174"/>
                <a:gd name="T1" fmla="*/ 0 h 67"/>
                <a:gd name="T2" fmla="*/ 28 w 174"/>
                <a:gd name="T3" fmla="*/ 0 h 67"/>
                <a:gd name="T4" fmla="*/ 0 w 174"/>
                <a:gd name="T5" fmla="*/ 28 h 67"/>
                <a:gd name="T6" fmla="*/ 0 w 174"/>
                <a:gd name="T7" fmla="*/ 39 h 67"/>
                <a:gd name="T8" fmla="*/ 28 w 174"/>
                <a:gd name="T9" fmla="*/ 67 h 67"/>
                <a:gd name="T10" fmla="*/ 174 w 174"/>
                <a:gd name="T11" fmla="*/ 67 h 67"/>
                <a:gd name="T12" fmla="*/ 152 w 174"/>
                <a:gd name="T13" fmla="*/ 45 h 67"/>
                <a:gd name="T14" fmla="*/ 152 w 174"/>
                <a:gd name="T15" fmla="*/ 0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4" h="67">
                  <a:moveTo>
                    <a:pt x="152" y="0"/>
                  </a:moveTo>
                  <a:cubicBezTo>
                    <a:pt x="28" y="0"/>
                    <a:pt x="28" y="0"/>
                    <a:pt x="28" y="0"/>
                  </a:cubicBezTo>
                  <a:cubicBezTo>
                    <a:pt x="13" y="0"/>
                    <a:pt x="0" y="12"/>
                    <a:pt x="0" y="28"/>
                  </a:cubicBezTo>
                  <a:cubicBezTo>
                    <a:pt x="0" y="39"/>
                    <a:pt x="0" y="39"/>
                    <a:pt x="0" y="39"/>
                  </a:cubicBezTo>
                  <a:cubicBezTo>
                    <a:pt x="0" y="54"/>
                    <a:pt x="13" y="67"/>
                    <a:pt x="28" y="67"/>
                  </a:cubicBezTo>
                  <a:cubicBezTo>
                    <a:pt x="174" y="67"/>
                    <a:pt x="174" y="67"/>
                    <a:pt x="174" y="67"/>
                  </a:cubicBezTo>
                  <a:cubicBezTo>
                    <a:pt x="162" y="67"/>
                    <a:pt x="152" y="57"/>
                    <a:pt x="152" y="45"/>
                  </a:cubicBezTo>
                  <a:cubicBezTo>
                    <a:pt x="152" y="0"/>
                    <a:pt x="152" y="0"/>
                    <a:pt x="152" y="0"/>
                  </a:cubicBezTo>
                </a:path>
              </a:pathLst>
            </a:custGeom>
            <a:solidFill>
              <a:srgbClr val="4B4E6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89" name="îšlîdè"/>
            <p:cNvSpPr/>
            <p:nvPr/>
          </p:nvSpPr>
          <p:spPr bwMode="auto">
            <a:xfrm>
              <a:off x="3489326" y="4262438"/>
              <a:ext cx="617538" cy="862013"/>
            </a:xfrm>
            <a:custGeom>
              <a:avLst/>
              <a:gdLst>
                <a:gd name="connsiteX0" fmla="*/ 301809 w 617538"/>
                <a:gd name="connsiteY0" fmla="*/ 0 h 862013"/>
                <a:gd name="connsiteX1" fmla="*/ 317470 w 617538"/>
                <a:gd name="connsiteY1" fmla="*/ 0 h 862013"/>
                <a:gd name="connsiteX2" fmla="*/ 354013 w 617538"/>
                <a:gd name="connsiteY2" fmla="*/ 38158 h 862013"/>
                <a:gd name="connsiteX3" fmla="*/ 354013 w 617538"/>
                <a:gd name="connsiteY3" fmla="*/ 725643 h 862013"/>
                <a:gd name="connsiteX4" fmla="*/ 354013 w 617538"/>
                <a:gd name="connsiteY4" fmla="*/ 744538 h 862013"/>
                <a:gd name="connsiteX5" fmla="*/ 399864 w 617538"/>
                <a:gd name="connsiteY5" fmla="*/ 744538 h 862013"/>
                <a:gd name="connsiteX6" fmla="*/ 568968 w 617538"/>
                <a:gd name="connsiteY6" fmla="*/ 744538 h 862013"/>
                <a:gd name="connsiteX7" fmla="*/ 617538 w 617538"/>
                <a:gd name="connsiteY7" fmla="*/ 793632 h 862013"/>
                <a:gd name="connsiteX8" fmla="*/ 617538 w 617538"/>
                <a:gd name="connsiteY8" fmla="*/ 812919 h 862013"/>
                <a:gd name="connsiteX9" fmla="*/ 568968 w 617538"/>
                <a:gd name="connsiteY9" fmla="*/ 862013 h 862013"/>
                <a:gd name="connsiteX10" fmla="*/ 327700 w 617538"/>
                <a:gd name="connsiteY10" fmla="*/ 862013 h 862013"/>
                <a:gd name="connsiteX11" fmla="*/ 317470 w 617538"/>
                <a:gd name="connsiteY11" fmla="*/ 862013 h 862013"/>
                <a:gd name="connsiteX12" fmla="*/ 301809 w 617538"/>
                <a:gd name="connsiteY12" fmla="*/ 862013 h 862013"/>
                <a:gd name="connsiteX13" fmla="*/ 268113 w 617538"/>
                <a:gd name="connsiteY13" fmla="*/ 862013 h 862013"/>
                <a:gd name="connsiteX14" fmla="*/ 48570 w 617538"/>
                <a:gd name="connsiteY14" fmla="*/ 862013 h 862013"/>
                <a:gd name="connsiteX15" fmla="*/ 0 w 617538"/>
                <a:gd name="connsiteY15" fmla="*/ 812919 h 862013"/>
                <a:gd name="connsiteX16" fmla="*/ 0 w 617538"/>
                <a:gd name="connsiteY16" fmla="*/ 793632 h 862013"/>
                <a:gd name="connsiteX17" fmla="*/ 48570 w 617538"/>
                <a:gd name="connsiteY17" fmla="*/ 744538 h 862013"/>
                <a:gd name="connsiteX18" fmla="*/ 220342 w 617538"/>
                <a:gd name="connsiteY18" fmla="*/ 744538 h 862013"/>
                <a:gd name="connsiteX19" fmla="*/ 263525 w 617538"/>
                <a:gd name="connsiteY19" fmla="*/ 744538 h 862013"/>
                <a:gd name="connsiteX20" fmla="*/ 263525 w 617538"/>
                <a:gd name="connsiteY20" fmla="*/ 685553 h 862013"/>
                <a:gd name="connsiteX21" fmla="*/ 263525 w 617538"/>
                <a:gd name="connsiteY21" fmla="*/ 38158 h 862013"/>
                <a:gd name="connsiteX22" fmla="*/ 301809 w 617538"/>
                <a:gd name="connsiteY22" fmla="*/ 0 h 862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17538" h="862013">
                  <a:moveTo>
                    <a:pt x="301809" y="0"/>
                  </a:moveTo>
                  <a:cubicBezTo>
                    <a:pt x="317470" y="0"/>
                    <a:pt x="317470" y="0"/>
                    <a:pt x="317470" y="0"/>
                  </a:cubicBezTo>
                  <a:cubicBezTo>
                    <a:pt x="338352" y="0"/>
                    <a:pt x="354013" y="17345"/>
                    <a:pt x="354013" y="38158"/>
                  </a:cubicBezTo>
                  <a:cubicBezTo>
                    <a:pt x="354013" y="431007"/>
                    <a:pt x="354013" y="627431"/>
                    <a:pt x="354013" y="725643"/>
                  </a:cubicBezTo>
                  <a:lnTo>
                    <a:pt x="354013" y="744538"/>
                  </a:lnTo>
                  <a:lnTo>
                    <a:pt x="399864" y="744538"/>
                  </a:lnTo>
                  <a:cubicBezTo>
                    <a:pt x="568968" y="744538"/>
                    <a:pt x="568968" y="744538"/>
                    <a:pt x="568968" y="744538"/>
                  </a:cubicBezTo>
                  <a:cubicBezTo>
                    <a:pt x="596722" y="744538"/>
                    <a:pt x="617538" y="765579"/>
                    <a:pt x="617538" y="793632"/>
                  </a:cubicBezTo>
                  <a:cubicBezTo>
                    <a:pt x="617538" y="812919"/>
                    <a:pt x="617538" y="812919"/>
                    <a:pt x="617538" y="812919"/>
                  </a:cubicBezTo>
                  <a:cubicBezTo>
                    <a:pt x="617538" y="839220"/>
                    <a:pt x="596722" y="862013"/>
                    <a:pt x="568968" y="862013"/>
                  </a:cubicBezTo>
                  <a:cubicBezTo>
                    <a:pt x="471393" y="862013"/>
                    <a:pt x="392114" y="862013"/>
                    <a:pt x="327700" y="862013"/>
                  </a:cubicBezTo>
                  <a:lnTo>
                    <a:pt x="317470" y="862013"/>
                  </a:lnTo>
                  <a:cubicBezTo>
                    <a:pt x="301809" y="862013"/>
                    <a:pt x="301809" y="862013"/>
                    <a:pt x="301809" y="862013"/>
                  </a:cubicBezTo>
                  <a:lnTo>
                    <a:pt x="268113" y="862013"/>
                  </a:lnTo>
                  <a:cubicBezTo>
                    <a:pt x="48570" y="862013"/>
                    <a:pt x="48570" y="862013"/>
                    <a:pt x="48570" y="862013"/>
                  </a:cubicBezTo>
                  <a:cubicBezTo>
                    <a:pt x="22550" y="862013"/>
                    <a:pt x="0" y="839220"/>
                    <a:pt x="0" y="812919"/>
                  </a:cubicBezTo>
                  <a:cubicBezTo>
                    <a:pt x="0" y="793632"/>
                    <a:pt x="0" y="793632"/>
                    <a:pt x="0" y="793632"/>
                  </a:cubicBezTo>
                  <a:cubicBezTo>
                    <a:pt x="0" y="765579"/>
                    <a:pt x="22550" y="744538"/>
                    <a:pt x="48570" y="744538"/>
                  </a:cubicBezTo>
                  <a:cubicBezTo>
                    <a:pt x="113620" y="744538"/>
                    <a:pt x="170538" y="744538"/>
                    <a:pt x="220342" y="744538"/>
                  </a:cubicBezTo>
                  <a:lnTo>
                    <a:pt x="263525" y="744538"/>
                  </a:lnTo>
                  <a:lnTo>
                    <a:pt x="263525" y="685553"/>
                  </a:lnTo>
                  <a:cubicBezTo>
                    <a:pt x="263525" y="38158"/>
                    <a:pt x="263525" y="38158"/>
                    <a:pt x="263525" y="38158"/>
                  </a:cubicBezTo>
                  <a:cubicBezTo>
                    <a:pt x="263525" y="17345"/>
                    <a:pt x="280927" y="0"/>
                    <a:pt x="301809" y="0"/>
                  </a:cubicBezTo>
                  <a:close/>
                </a:path>
              </a:pathLst>
            </a:custGeom>
            <a:solidFill>
              <a:srgbClr val="54576B"/>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90" name="ïSḻiḓé"/>
            <p:cNvSpPr/>
            <p:nvPr/>
          </p:nvSpPr>
          <p:spPr bwMode="auto">
            <a:xfrm>
              <a:off x="3117851" y="3414713"/>
              <a:ext cx="1335088" cy="1336641"/>
            </a:xfrm>
            <a:custGeom>
              <a:avLst/>
              <a:gdLst>
                <a:gd name="connsiteX0" fmla="*/ 0 w 1335088"/>
                <a:gd name="connsiteY0" fmla="*/ 666933 h 1336641"/>
                <a:gd name="connsiteX1" fmla="*/ 119638 w 1335088"/>
                <a:gd name="connsiteY1" fmla="*/ 920242 h 1336641"/>
                <a:gd name="connsiteX2" fmla="*/ 416131 w 1335088"/>
                <a:gd name="connsiteY2" fmla="*/ 1216927 h 1336641"/>
                <a:gd name="connsiteX3" fmla="*/ 1215450 w 1335088"/>
                <a:gd name="connsiteY3" fmla="*/ 920242 h 1336641"/>
                <a:gd name="connsiteX4" fmla="*/ 1335088 w 1335088"/>
                <a:gd name="connsiteY4" fmla="*/ 666933 h 1336641"/>
                <a:gd name="connsiteX5" fmla="*/ 1335088 w 1335088"/>
                <a:gd name="connsiteY5" fmla="*/ 668668 h 1336641"/>
                <a:gd name="connsiteX6" fmla="*/ 667544 w 1335088"/>
                <a:gd name="connsiteY6" fmla="*/ 1336641 h 1336641"/>
                <a:gd name="connsiteX7" fmla="*/ 0 w 1335088"/>
                <a:gd name="connsiteY7" fmla="*/ 666933 h 1336641"/>
                <a:gd name="connsiteX8" fmla="*/ 667544 w 1335088"/>
                <a:gd name="connsiteY8" fmla="*/ 0 h 1336641"/>
                <a:gd name="connsiteX9" fmla="*/ 1216044 w 1335088"/>
                <a:gd name="connsiteY9" fmla="*/ 287757 h 1336641"/>
                <a:gd name="connsiteX10" fmla="*/ 1271588 w 1335088"/>
                <a:gd name="connsiteY10" fmla="*/ 539111 h 1336641"/>
                <a:gd name="connsiteX11" fmla="*/ 1268117 w 1335088"/>
                <a:gd name="connsiteY11" fmla="*/ 603250 h 1336641"/>
                <a:gd name="connsiteX12" fmla="*/ 728296 w 1335088"/>
                <a:gd name="connsiteY12" fmla="*/ 64139 h 1336641"/>
                <a:gd name="connsiteX13" fmla="*/ 66972 w 1335088"/>
                <a:gd name="connsiteY13" fmla="*/ 603250 h 1336641"/>
                <a:gd name="connsiteX14" fmla="*/ 63500 w 1335088"/>
                <a:gd name="connsiteY14" fmla="*/ 539111 h 1336641"/>
                <a:gd name="connsiteX15" fmla="*/ 119044 w 1335088"/>
                <a:gd name="connsiteY15" fmla="*/ 287757 h 1336641"/>
                <a:gd name="connsiteX16" fmla="*/ 667544 w 1335088"/>
                <a:gd name="connsiteY16" fmla="*/ 0 h 1336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35088" h="1336641">
                  <a:moveTo>
                    <a:pt x="0" y="666933"/>
                  </a:moveTo>
                  <a:cubicBezTo>
                    <a:pt x="0" y="646113"/>
                    <a:pt x="55484" y="828288"/>
                    <a:pt x="119638" y="920242"/>
                  </a:cubicBezTo>
                  <a:cubicBezTo>
                    <a:pt x="178590" y="1052102"/>
                    <a:pt x="284357" y="1156202"/>
                    <a:pt x="416131" y="1216927"/>
                  </a:cubicBezTo>
                  <a:cubicBezTo>
                    <a:pt x="717827" y="1355726"/>
                    <a:pt x="1076740" y="1223867"/>
                    <a:pt x="1215450" y="920242"/>
                  </a:cubicBezTo>
                  <a:cubicBezTo>
                    <a:pt x="1279604" y="828288"/>
                    <a:pt x="1335088" y="646113"/>
                    <a:pt x="1335088" y="666933"/>
                  </a:cubicBezTo>
                  <a:cubicBezTo>
                    <a:pt x="1335088" y="666933"/>
                    <a:pt x="1335088" y="666933"/>
                    <a:pt x="1335088" y="668668"/>
                  </a:cubicBezTo>
                  <a:cubicBezTo>
                    <a:pt x="1335088" y="1038222"/>
                    <a:pt x="1036861" y="1336641"/>
                    <a:pt x="667544" y="1336641"/>
                  </a:cubicBezTo>
                  <a:cubicBezTo>
                    <a:pt x="298228" y="1336641"/>
                    <a:pt x="0" y="1036487"/>
                    <a:pt x="0" y="666933"/>
                  </a:cubicBezTo>
                  <a:close/>
                  <a:moveTo>
                    <a:pt x="667544" y="0"/>
                  </a:moveTo>
                  <a:cubicBezTo>
                    <a:pt x="886250" y="0"/>
                    <a:pt x="1091069" y="107475"/>
                    <a:pt x="1216044" y="287757"/>
                  </a:cubicBezTo>
                  <a:cubicBezTo>
                    <a:pt x="1252495" y="365764"/>
                    <a:pt x="1271588" y="452437"/>
                    <a:pt x="1271588" y="539111"/>
                  </a:cubicBezTo>
                  <a:cubicBezTo>
                    <a:pt x="1271588" y="561646"/>
                    <a:pt x="1269852" y="582448"/>
                    <a:pt x="1268117" y="603250"/>
                  </a:cubicBezTo>
                  <a:cubicBezTo>
                    <a:pt x="1238609" y="318960"/>
                    <a:pt x="1012960" y="93608"/>
                    <a:pt x="728296" y="64139"/>
                  </a:cubicBezTo>
                  <a:cubicBezTo>
                    <a:pt x="396766" y="31202"/>
                    <a:pt x="99951" y="272156"/>
                    <a:pt x="66972" y="603250"/>
                  </a:cubicBezTo>
                  <a:cubicBezTo>
                    <a:pt x="63500" y="582448"/>
                    <a:pt x="63500" y="561646"/>
                    <a:pt x="63500" y="539111"/>
                  </a:cubicBezTo>
                  <a:cubicBezTo>
                    <a:pt x="63500" y="452437"/>
                    <a:pt x="82593" y="365764"/>
                    <a:pt x="119044" y="287757"/>
                  </a:cubicBezTo>
                  <a:cubicBezTo>
                    <a:pt x="244019" y="107475"/>
                    <a:pt x="448839" y="0"/>
                    <a:pt x="667544" y="0"/>
                  </a:cubicBezTo>
                  <a:close/>
                </a:path>
              </a:pathLst>
            </a:custGeom>
            <a:solidFill>
              <a:srgbClr val="54576B"/>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91" name="îsľíḑé"/>
            <p:cNvSpPr/>
            <p:nvPr/>
          </p:nvSpPr>
          <p:spPr bwMode="auto">
            <a:xfrm>
              <a:off x="3554413" y="3579813"/>
              <a:ext cx="487363" cy="933451"/>
            </a:xfrm>
            <a:custGeom>
              <a:avLst/>
              <a:gdLst>
                <a:gd name="connsiteX0" fmla="*/ 185738 w 487363"/>
                <a:gd name="connsiteY0" fmla="*/ 898525 h 933451"/>
                <a:gd name="connsiteX1" fmla="*/ 185738 w 487363"/>
                <a:gd name="connsiteY1" fmla="*/ 928688 h 933451"/>
                <a:gd name="connsiteX2" fmla="*/ 179388 w 487363"/>
                <a:gd name="connsiteY2" fmla="*/ 914494 h 933451"/>
                <a:gd name="connsiteX3" fmla="*/ 185738 w 487363"/>
                <a:gd name="connsiteY3" fmla="*/ 898525 h 933451"/>
                <a:gd name="connsiteX4" fmla="*/ 468520 w 487363"/>
                <a:gd name="connsiteY4" fmla="*/ 893763 h 933451"/>
                <a:gd name="connsiteX5" fmla="*/ 473697 w 487363"/>
                <a:gd name="connsiteY5" fmla="*/ 895495 h 933451"/>
                <a:gd name="connsiteX6" fmla="*/ 485776 w 487363"/>
                <a:gd name="connsiteY6" fmla="*/ 905886 h 933451"/>
                <a:gd name="connsiteX7" fmla="*/ 461618 w 487363"/>
                <a:gd name="connsiteY7" fmla="*/ 931863 h 933451"/>
                <a:gd name="connsiteX8" fmla="*/ 449539 w 487363"/>
                <a:gd name="connsiteY8" fmla="*/ 907618 h 933451"/>
                <a:gd name="connsiteX9" fmla="*/ 468520 w 487363"/>
                <a:gd name="connsiteY9" fmla="*/ 893763 h 933451"/>
                <a:gd name="connsiteX10" fmla="*/ 377825 w 487363"/>
                <a:gd name="connsiteY10" fmla="*/ 893763 h 933451"/>
                <a:gd name="connsiteX11" fmla="*/ 396875 w 487363"/>
                <a:gd name="connsiteY11" fmla="*/ 913607 h 933451"/>
                <a:gd name="connsiteX12" fmla="*/ 377825 w 487363"/>
                <a:gd name="connsiteY12" fmla="*/ 933451 h 933451"/>
                <a:gd name="connsiteX13" fmla="*/ 358775 w 487363"/>
                <a:gd name="connsiteY13" fmla="*/ 913607 h 933451"/>
                <a:gd name="connsiteX14" fmla="*/ 377825 w 487363"/>
                <a:gd name="connsiteY14" fmla="*/ 893763 h 933451"/>
                <a:gd name="connsiteX15" fmla="*/ 288925 w 487363"/>
                <a:gd name="connsiteY15" fmla="*/ 893763 h 933451"/>
                <a:gd name="connsiteX16" fmla="*/ 307975 w 487363"/>
                <a:gd name="connsiteY16" fmla="*/ 914470 h 933451"/>
                <a:gd name="connsiteX17" fmla="*/ 288925 w 487363"/>
                <a:gd name="connsiteY17" fmla="*/ 933451 h 933451"/>
                <a:gd name="connsiteX18" fmla="*/ 288925 w 487363"/>
                <a:gd name="connsiteY18" fmla="*/ 893763 h 933451"/>
                <a:gd name="connsiteX19" fmla="*/ 108744 w 487363"/>
                <a:gd name="connsiteY19" fmla="*/ 893763 h 933451"/>
                <a:gd name="connsiteX20" fmla="*/ 128588 w 487363"/>
                <a:gd name="connsiteY20" fmla="*/ 913607 h 933451"/>
                <a:gd name="connsiteX21" fmla="*/ 108744 w 487363"/>
                <a:gd name="connsiteY21" fmla="*/ 933451 h 933451"/>
                <a:gd name="connsiteX22" fmla="*/ 88900 w 487363"/>
                <a:gd name="connsiteY22" fmla="*/ 913607 h 933451"/>
                <a:gd name="connsiteX23" fmla="*/ 108744 w 487363"/>
                <a:gd name="connsiteY23" fmla="*/ 893763 h 933451"/>
                <a:gd name="connsiteX24" fmla="*/ 18975 w 487363"/>
                <a:gd name="connsiteY24" fmla="*/ 893763 h 933451"/>
                <a:gd name="connsiteX25" fmla="*/ 25930 w 487363"/>
                <a:gd name="connsiteY25" fmla="*/ 895495 h 933451"/>
                <a:gd name="connsiteX26" fmla="*/ 38101 w 487363"/>
                <a:gd name="connsiteY26" fmla="*/ 914545 h 933451"/>
                <a:gd name="connsiteX27" fmla="*/ 24191 w 487363"/>
                <a:gd name="connsiteY27" fmla="*/ 931863 h 933451"/>
                <a:gd name="connsiteX28" fmla="*/ 1588 w 487363"/>
                <a:gd name="connsiteY28" fmla="*/ 905886 h 933451"/>
                <a:gd name="connsiteX29" fmla="*/ 18975 w 487363"/>
                <a:gd name="connsiteY29" fmla="*/ 893763 h 933451"/>
                <a:gd name="connsiteX30" fmla="*/ 185738 w 487363"/>
                <a:gd name="connsiteY30" fmla="*/ 835025 h 933451"/>
                <a:gd name="connsiteX31" fmla="*/ 185738 w 487363"/>
                <a:gd name="connsiteY31" fmla="*/ 863600 h 933451"/>
                <a:gd name="connsiteX32" fmla="*/ 179388 w 487363"/>
                <a:gd name="connsiteY32" fmla="*/ 848472 h 933451"/>
                <a:gd name="connsiteX33" fmla="*/ 185738 w 487363"/>
                <a:gd name="connsiteY33" fmla="*/ 835025 h 933451"/>
                <a:gd name="connsiteX34" fmla="*/ 468313 w 487363"/>
                <a:gd name="connsiteY34" fmla="*/ 830263 h 933451"/>
                <a:gd name="connsiteX35" fmla="*/ 487363 w 487363"/>
                <a:gd name="connsiteY35" fmla="*/ 850107 h 933451"/>
                <a:gd name="connsiteX36" fmla="*/ 468313 w 487363"/>
                <a:gd name="connsiteY36" fmla="*/ 869951 h 933451"/>
                <a:gd name="connsiteX37" fmla="*/ 449263 w 487363"/>
                <a:gd name="connsiteY37" fmla="*/ 850107 h 933451"/>
                <a:gd name="connsiteX38" fmla="*/ 468313 w 487363"/>
                <a:gd name="connsiteY38" fmla="*/ 830263 h 933451"/>
                <a:gd name="connsiteX39" fmla="*/ 377825 w 487363"/>
                <a:gd name="connsiteY39" fmla="*/ 830263 h 933451"/>
                <a:gd name="connsiteX40" fmla="*/ 396875 w 487363"/>
                <a:gd name="connsiteY40" fmla="*/ 850107 h 933451"/>
                <a:gd name="connsiteX41" fmla="*/ 377825 w 487363"/>
                <a:gd name="connsiteY41" fmla="*/ 869951 h 933451"/>
                <a:gd name="connsiteX42" fmla="*/ 358775 w 487363"/>
                <a:gd name="connsiteY42" fmla="*/ 850107 h 933451"/>
                <a:gd name="connsiteX43" fmla="*/ 377825 w 487363"/>
                <a:gd name="connsiteY43" fmla="*/ 830263 h 933451"/>
                <a:gd name="connsiteX44" fmla="*/ 288925 w 487363"/>
                <a:gd name="connsiteY44" fmla="*/ 830263 h 933451"/>
                <a:gd name="connsiteX45" fmla="*/ 307975 w 487363"/>
                <a:gd name="connsiteY45" fmla="*/ 849244 h 933451"/>
                <a:gd name="connsiteX46" fmla="*/ 288925 w 487363"/>
                <a:gd name="connsiteY46" fmla="*/ 869951 h 933451"/>
                <a:gd name="connsiteX47" fmla="*/ 288925 w 487363"/>
                <a:gd name="connsiteY47" fmla="*/ 830263 h 933451"/>
                <a:gd name="connsiteX48" fmla="*/ 108744 w 487363"/>
                <a:gd name="connsiteY48" fmla="*/ 830263 h 933451"/>
                <a:gd name="connsiteX49" fmla="*/ 128588 w 487363"/>
                <a:gd name="connsiteY49" fmla="*/ 850107 h 933451"/>
                <a:gd name="connsiteX50" fmla="*/ 108744 w 487363"/>
                <a:gd name="connsiteY50" fmla="*/ 869951 h 933451"/>
                <a:gd name="connsiteX51" fmla="*/ 88900 w 487363"/>
                <a:gd name="connsiteY51" fmla="*/ 850107 h 933451"/>
                <a:gd name="connsiteX52" fmla="*/ 108744 w 487363"/>
                <a:gd name="connsiteY52" fmla="*/ 830263 h 933451"/>
                <a:gd name="connsiteX53" fmla="*/ 19050 w 487363"/>
                <a:gd name="connsiteY53" fmla="*/ 830263 h 933451"/>
                <a:gd name="connsiteX54" fmla="*/ 38100 w 487363"/>
                <a:gd name="connsiteY54" fmla="*/ 850107 h 933451"/>
                <a:gd name="connsiteX55" fmla="*/ 19050 w 487363"/>
                <a:gd name="connsiteY55" fmla="*/ 869951 h 933451"/>
                <a:gd name="connsiteX56" fmla="*/ 0 w 487363"/>
                <a:gd name="connsiteY56" fmla="*/ 850107 h 933451"/>
                <a:gd name="connsiteX57" fmla="*/ 19050 w 487363"/>
                <a:gd name="connsiteY57" fmla="*/ 830263 h 933451"/>
                <a:gd name="connsiteX58" fmla="*/ 185738 w 487363"/>
                <a:gd name="connsiteY58" fmla="*/ 769938 h 933451"/>
                <a:gd name="connsiteX59" fmla="*/ 185738 w 487363"/>
                <a:gd name="connsiteY59" fmla="*/ 800101 h 933451"/>
                <a:gd name="connsiteX60" fmla="*/ 179388 w 487363"/>
                <a:gd name="connsiteY60" fmla="*/ 784133 h 933451"/>
                <a:gd name="connsiteX61" fmla="*/ 185738 w 487363"/>
                <a:gd name="connsiteY61" fmla="*/ 769938 h 933451"/>
                <a:gd name="connsiteX62" fmla="*/ 468313 w 487363"/>
                <a:gd name="connsiteY62" fmla="*/ 765175 h 933451"/>
                <a:gd name="connsiteX63" fmla="*/ 487363 w 487363"/>
                <a:gd name="connsiteY63" fmla="*/ 785019 h 933451"/>
                <a:gd name="connsiteX64" fmla="*/ 468313 w 487363"/>
                <a:gd name="connsiteY64" fmla="*/ 804863 h 933451"/>
                <a:gd name="connsiteX65" fmla="*/ 449263 w 487363"/>
                <a:gd name="connsiteY65" fmla="*/ 785019 h 933451"/>
                <a:gd name="connsiteX66" fmla="*/ 468313 w 487363"/>
                <a:gd name="connsiteY66" fmla="*/ 765175 h 933451"/>
                <a:gd name="connsiteX67" fmla="*/ 377825 w 487363"/>
                <a:gd name="connsiteY67" fmla="*/ 765175 h 933451"/>
                <a:gd name="connsiteX68" fmla="*/ 396875 w 487363"/>
                <a:gd name="connsiteY68" fmla="*/ 785019 h 933451"/>
                <a:gd name="connsiteX69" fmla="*/ 377825 w 487363"/>
                <a:gd name="connsiteY69" fmla="*/ 804863 h 933451"/>
                <a:gd name="connsiteX70" fmla="*/ 358775 w 487363"/>
                <a:gd name="connsiteY70" fmla="*/ 785019 h 933451"/>
                <a:gd name="connsiteX71" fmla="*/ 377825 w 487363"/>
                <a:gd name="connsiteY71" fmla="*/ 765175 h 933451"/>
                <a:gd name="connsiteX72" fmla="*/ 288925 w 487363"/>
                <a:gd name="connsiteY72" fmla="*/ 765175 h 933451"/>
                <a:gd name="connsiteX73" fmla="*/ 307975 w 487363"/>
                <a:gd name="connsiteY73" fmla="*/ 784156 h 933451"/>
                <a:gd name="connsiteX74" fmla="*/ 288925 w 487363"/>
                <a:gd name="connsiteY74" fmla="*/ 804863 h 933451"/>
                <a:gd name="connsiteX75" fmla="*/ 288925 w 487363"/>
                <a:gd name="connsiteY75" fmla="*/ 765175 h 933451"/>
                <a:gd name="connsiteX76" fmla="*/ 108744 w 487363"/>
                <a:gd name="connsiteY76" fmla="*/ 765175 h 933451"/>
                <a:gd name="connsiteX77" fmla="*/ 128588 w 487363"/>
                <a:gd name="connsiteY77" fmla="*/ 785019 h 933451"/>
                <a:gd name="connsiteX78" fmla="*/ 108744 w 487363"/>
                <a:gd name="connsiteY78" fmla="*/ 804863 h 933451"/>
                <a:gd name="connsiteX79" fmla="*/ 88900 w 487363"/>
                <a:gd name="connsiteY79" fmla="*/ 785019 h 933451"/>
                <a:gd name="connsiteX80" fmla="*/ 108744 w 487363"/>
                <a:gd name="connsiteY80" fmla="*/ 765175 h 933451"/>
                <a:gd name="connsiteX81" fmla="*/ 19050 w 487363"/>
                <a:gd name="connsiteY81" fmla="*/ 765175 h 933451"/>
                <a:gd name="connsiteX82" fmla="*/ 38100 w 487363"/>
                <a:gd name="connsiteY82" fmla="*/ 785019 h 933451"/>
                <a:gd name="connsiteX83" fmla="*/ 19050 w 487363"/>
                <a:gd name="connsiteY83" fmla="*/ 804863 h 933451"/>
                <a:gd name="connsiteX84" fmla="*/ 0 w 487363"/>
                <a:gd name="connsiteY84" fmla="*/ 785019 h 933451"/>
                <a:gd name="connsiteX85" fmla="*/ 19050 w 487363"/>
                <a:gd name="connsiteY85" fmla="*/ 765175 h 933451"/>
                <a:gd name="connsiteX86" fmla="*/ 243682 w 487363"/>
                <a:gd name="connsiteY86" fmla="*/ 741363 h 933451"/>
                <a:gd name="connsiteX87" fmla="*/ 269876 w 487363"/>
                <a:gd name="connsiteY87" fmla="*/ 766763 h 933451"/>
                <a:gd name="connsiteX88" fmla="*/ 243682 w 487363"/>
                <a:gd name="connsiteY88" fmla="*/ 792163 h 933451"/>
                <a:gd name="connsiteX89" fmla="*/ 217488 w 487363"/>
                <a:gd name="connsiteY89" fmla="*/ 766763 h 933451"/>
                <a:gd name="connsiteX90" fmla="*/ 243682 w 487363"/>
                <a:gd name="connsiteY90" fmla="*/ 741363 h 933451"/>
                <a:gd name="connsiteX91" fmla="*/ 188913 w 487363"/>
                <a:gd name="connsiteY91" fmla="*/ 704850 h 933451"/>
                <a:gd name="connsiteX92" fmla="*/ 185738 w 487363"/>
                <a:gd name="connsiteY92" fmla="*/ 720725 h 933451"/>
                <a:gd name="connsiteX93" fmla="*/ 185738 w 487363"/>
                <a:gd name="connsiteY93" fmla="*/ 736600 h 933451"/>
                <a:gd name="connsiteX94" fmla="*/ 179388 w 487363"/>
                <a:gd name="connsiteY94" fmla="*/ 720725 h 933451"/>
                <a:gd name="connsiteX95" fmla="*/ 188913 w 487363"/>
                <a:gd name="connsiteY95" fmla="*/ 704850 h 933451"/>
                <a:gd name="connsiteX96" fmla="*/ 468313 w 487363"/>
                <a:gd name="connsiteY96" fmla="*/ 701675 h 933451"/>
                <a:gd name="connsiteX97" fmla="*/ 487363 w 487363"/>
                <a:gd name="connsiteY97" fmla="*/ 721519 h 933451"/>
                <a:gd name="connsiteX98" fmla="*/ 468313 w 487363"/>
                <a:gd name="connsiteY98" fmla="*/ 741363 h 933451"/>
                <a:gd name="connsiteX99" fmla="*/ 449263 w 487363"/>
                <a:gd name="connsiteY99" fmla="*/ 721519 h 933451"/>
                <a:gd name="connsiteX100" fmla="*/ 468313 w 487363"/>
                <a:gd name="connsiteY100" fmla="*/ 701675 h 933451"/>
                <a:gd name="connsiteX101" fmla="*/ 377825 w 487363"/>
                <a:gd name="connsiteY101" fmla="*/ 701675 h 933451"/>
                <a:gd name="connsiteX102" fmla="*/ 396875 w 487363"/>
                <a:gd name="connsiteY102" fmla="*/ 721519 h 933451"/>
                <a:gd name="connsiteX103" fmla="*/ 377825 w 487363"/>
                <a:gd name="connsiteY103" fmla="*/ 741363 h 933451"/>
                <a:gd name="connsiteX104" fmla="*/ 358775 w 487363"/>
                <a:gd name="connsiteY104" fmla="*/ 721519 h 933451"/>
                <a:gd name="connsiteX105" fmla="*/ 377825 w 487363"/>
                <a:gd name="connsiteY105" fmla="*/ 701675 h 933451"/>
                <a:gd name="connsiteX106" fmla="*/ 287827 w 487363"/>
                <a:gd name="connsiteY106" fmla="*/ 701675 h 933451"/>
                <a:gd name="connsiteX107" fmla="*/ 307976 w 487363"/>
                <a:gd name="connsiteY107" fmla="*/ 720656 h 933451"/>
                <a:gd name="connsiteX108" fmla="*/ 287827 w 487363"/>
                <a:gd name="connsiteY108" fmla="*/ 741363 h 933451"/>
                <a:gd name="connsiteX109" fmla="*/ 287827 w 487363"/>
                <a:gd name="connsiteY109" fmla="*/ 720656 h 933451"/>
                <a:gd name="connsiteX110" fmla="*/ 284163 w 487363"/>
                <a:gd name="connsiteY110" fmla="*/ 703400 h 933451"/>
                <a:gd name="connsiteX111" fmla="*/ 287827 w 487363"/>
                <a:gd name="connsiteY111" fmla="*/ 701675 h 933451"/>
                <a:gd name="connsiteX112" fmla="*/ 108744 w 487363"/>
                <a:gd name="connsiteY112" fmla="*/ 701675 h 933451"/>
                <a:gd name="connsiteX113" fmla="*/ 128588 w 487363"/>
                <a:gd name="connsiteY113" fmla="*/ 721519 h 933451"/>
                <a:gd name="connsiteX114" fmla="*/ 108744 w 487363"/>
                <a:gd name="connsiteY114" fmla="*/ 741363 h 933451"/>
                <a:gd name="connsiteX115" fmla="*/ 88900 w 487363"/>
                <a:gd name="connsiteY115" fmla="*/ 721519 h 933451"/>
                <a:gd name="connsiteX116" fmla="*/ 108744 w 487363"/>
                <a:gd name="connsiteY116" fmla="*/ 701675 h 933451"/>
                <a:gd name="connsiteX117" fmla="*/ 19050 w 487363"/>
                <a:gd name="connsiteY117" fmla="*/ 701675 h 933451"/>
                <a:gd name="connsiteX118" fmla="*/ 38100 w 487363"/>
                <a:gd name="connsiteY118" fmla="*/ 721519 h 933451"/>
                <a:gd name="connsiteX119" fmla="*/ 19050 w 487363"/>
                <a:gd name="connsiteY119" fmla="*/ 741363 h 933451"/>
                <a:gd name="connsiteX120" fmla="*/ 0 w 487363"/>
                <a:gd name="connsiteY120" fmla="*/ 721519 h 933451"/>
                <a:gd name="connsiteX121" fmla="*/ 19050 w 487363"/>
                <a:gd name="connsiteY121" fmla="*/ 701675 h 933451"/>
                <a:gd name="connsiteX122" fmla="*/ 468313 w 487363"/>
                <a:gd name="connsiteY122" fmla="*/ 636588 h 933451"/>
                <a:gd name="connsiteX123" fmla="*/ 487363 w 487363"/>
                <a:gd name="connsiteY123" fmla="*/ 655638 h 933451"/>
                <a:gd name="connsiteX124" fmla="*/ 468313 w 487363"/>
                <a:gd name="connsiteY124" fmla="*/ 674688 h 933451"/>
                <a:gd name="connsiteX125" fmla="*/ 449263 w 487363"/>
                <a:gd name="connsiteY125" fmla="*/ 655638 h 933451"/>
                <a:gd name="connsiteX126" fmla="*/ 468313 w 487363"/>
                <a:gd name="connsiteY126" fmla="*/ 636588 h 933451"/>
                <a:gd name="connsiteX127" fmla="*/ 377825 w 487363"/>
                <a:gd name="connsiteY127" fmla="*/ 636588 h 933451"/>
                <a:gd name="connsiteX128" fmla="*/ 396875 w 487363"/>
                <a:gd name="connsiteY128" fmla="*/ 655638 h 933451"/>
                <a:gd name="connsiteX129" fmla="*/ 377825 w 487363"/>
                <a:gd name="connsiteY129" fmla="*/ 674688 h 933451"/>
                <a:gd name="connsiteX130" fmla="*/ 358775 w 487363"/>
                <a:gd name="connsiteY130" fmla="*/ 655638 h 933451"/>
                <a:gd name="connsiteX131" fmla="*/ 377825 w 487363"/>
                <a:gd name="connsiteY131" fmla="*/ 636588 h 933451"/>
                <a:gd name="connsiteX132" fmla="*/ 288925 w 487363"/>
                <a:gd name="connsiteY132" fmla="*/ 636588 h 933451"/>
                <a:gd name="connsiteX133" fmla="*/ 307975 w 487363"/>
                <a:gd name="connsiteY133" fmla="*/ 655638 h 933451"/>
                <a:gd name="connsiteX134" fmla="*/ 288925 w 487363"/>
                <a:gd name="connsiteY134" fmla="*/ 674688 h 933451"/>
                <a:gd name="connsiteX135" fmla="*/ 269875 w 487363"/>
                <a:gd name="connsiteY135" fmla="*/ 655638 h 933451"/>
                <a:gd name="connsiteX136" fmla="*/ 288925 w 487363"/>
                <a:gd name="connsiteY136" fmla="*/ 636588 h 933451"/>
                <a:gd name="connsiteX137" fmla="*/ 198438 w 487363"/>
                <a:gd name="connsiteY137" fmla="*/ 636588 h 933451"/>
                <a:gd name="connsiteX138" fmla="*/ 217488 w 487363"/>
                <a:gd name="connsiteY138" fmla="*/ 655638 h 933451"/>
                <a:gd name="connsiteX139" fmla="*/ 198438 w 487363"/>
                <a:gd name="connsiteY139" fmla="*/ 674688 h 933451"/>
                <a:gd name="connsiteX140" fmla="*/ 179388 w 487363"/>
                <a:gd name="connsiteY140" fmla="*/ 655638 h 933451"/>
                <a:gd name="connsiteX141" fmla="*/ 198438 w 487363"/>
                <a:gd name="connsiteY141" fmla="*/ 636588 h 933451"/>
                <a:gd name="connsiteX142" fmla="*/ 108744 w 487363"/>
                <a:gd name="connsiteY142" fmla="*/ 636588 h 933451"/>
                <a:gd name="connsiteX143" fmla="*/ 128588 w 487363"/>
                <a:gd name="connsiteY143" fmla="*/ 655638 h 933451"/>
                <a:gd name="connsiteX144" fmla="*/ 108744 w 487363"/>
                <a:gd name="connsiteY144" fmla="*/ 674688 h 933451"/>
                <a:gd name="connsiteX145" fmla="*/ 88900 w 487363"/>
                <a:gd name="connsiteY145" fmla="*/ 655638 h 933451"/>
                <a:gd name="connsiteX146" fmla="*/ 108744 w 487363"/>
                <a:gd name="connsiteY146" fmla="*/ 636588 h 933451"/>
                <a:gd name="connsiteX147" fmla="*/ 19050 w 487363"/>
                <a:gd name="connsiteY147" fmla="*/ 636588 h 933451"/>
                <a:gd name="connsiteX148" fmla="*/ 38100 w 487363"/>
                <a:gd name="connsiteY148" fmla="*/ 655638 h 933451"/>
                <a:gd name="connsiteX149" fmla="*/ 19050 w 487363"/>
                <a:gd name="connsiteY149" fmla="*/ 674688 h 933451"/>
                <a:gd name="connsiteX150" fmla="*/ 0 w 487363"/>
                <a:gd name="connsiteY150" fmla="*/ 655638 h 933451"/>
                <a:gd name="connsiteX151" fmla="*/ 19050 w 487363"/>
                <a:gd name="connsiteY151" fmla="*/ 636588 h 933451"/>
                <a:gd name="connsiteX152" fmla="*/ 468313 w 487363"/>
                <a:gd name="connsiteY152" fmla="*/ 573088 h 933451"/>
                <a:gd name="connsiteX153" fmla="*/ 487363 w 487363"/>
                <a:gd name="connsiteY153" fmla="*/ 592138 h 933451"/>
                <a:gd name="connsiteX154" fmla="*/ 468313 w 487363"/>
                <a:gd name="connsiteY154" fmla="*/ 611188 h 933451"/>
                <a:gd name="connsiteX155" fmla="*/ 449263 w 487363"/>
                <a:gd name="connsiteY155" fmla="*/ 592138 h 933451"/>
                <a:gd name="connsiteX156" fmla="*/ 468313 w 487363"/>
                <a:gd name="connsiteY156" fmla="*/ 573088 h 933451"/>
                <a:gd name="connsiteX157" fmla="*/ 377825 w 487363"/>
                <a:gd name="connsiteY157" fmla="*/ 573088 h 933451"/>
                <a:gd name="connsiteX158" fmla="*/ 396875 w 487363"/>
                <a:gd name="connsiteY158" fmla="*/ 592138 h 933451"/>
                <a:gd name="connsiteX159" fmla="*/ 377825 w 487363"/>
                <a:gd name="connsiteY159" fmla="*/ 611188 h 933451"/>
                <a:gd name="connsiteX160" fmla="*/ 358775 w 487363"/>
                <a:gd name="connsiteY160" fmla="*/ 592138 h 933451"/>
                <a:gd name="connsiteX161" fmla="*/ 377825 w 487363"/>
                <a:gd name="connsiteY161" fmla="*/ 573088 h 933451"/>
                <a:gd name="connsiteX162" fmla="*/ 288925 w 487363"/>
                <a:gd name="connsiteY162" fmla="*/ 573088 h 933451"/>
                <a:gd name="connsiteX163" fmla="*/ 307975 w 487363"/>
                <a:gd name="connsiteY163" fmla="*/ 592138 h 933451"/>
                <a:gd name="connsiteX164" fmla="*/ 288925 w 487363"/>
                <a:gd name="connsiteY164" fmla="*/ 611188 h 933451"/>
                <a:gd name="connsiteX165" fmla="*/ 269875 w 487363"/>
                <a:gd name="connsiteY165" fmla="*/ 592138 h 933451"/>
                <a:gd name="connsiteX166" fmla="*/ 288925 w 487363"/>
                <a:gd name="connsiteY166" fmla="*/ 573088 h 933451"/>
                <a:gd name="connsiteX167" fmla="*/ 198438 w 487363"/>
                <a:gd name="connsiteY167" fmla="*/ 573088 h 933451"/>
                <a:gd name="connsiteX168" fmla="*/ 217488 w 487363"/>
                <a:gd name="connsiteY168" fmla="*/ 592138 h 933451"/>
                <a:gd name="connsiteX169" fmla="*/ 198438 w 487363"/>
                <a:gd name="connsiteY169" fmla="*/ 611188 h 933451"/>
                <a:gd name="connsiteX170" fmla="*/ 179388 w 487363"/>
                <a:gd name="connsiteY170" fmla="*/ 592138 h 933451"/>
                <a:gd name="connsiteX171" fmla="*/ 198438 w 487363"/>
                <a:gd name="connsiteY171" fmla="*/ 573088 h 933451"/>
                <a:gd name="connsiteX172" fmla="*/ 108744 w 487363"/>
                <a:gd name="connsiteY172" fmla="*/ 573088 h 933451"/>
                <a:gd name="connsiteX173" fmla="*/ 128588 w 487363"/>
                <a:gd name="connsiteY173" fmla="*/ 592138 h 933451"/>
                <a:gd name="connsiteX174" fmla="*/ 108744 w 487363"/>
                <a:gd name="connsiteY174" fmla="*/ 611188 h 933451"/>
                <a:gd name="connsiteX175" fmla="*/ 88900 w 487363"/>
                <a:gd name="connsiteY175" fmla="*/ 592138 h 933451"/>
                <a:gd name="connsiteX176" fmla="*/ 108744 w 487363"/>
                <a:gd name="connsiteY176" fmla="*/ 573088 h 933451"/>
                <a:gd name="connsiteX177" fmla="*/ 19050 w 487363"/>
                <a:gd name="connsiteY177" fmla="*/ 573088 h 933451"/>
                <a:gd name="connsiteX178" fmla="*/ 38100 w 487363"/>
                <a:gd name="connsiteY178" fmla="*/ 592138 h 933451"/>
                <a:gd name="connsiteX179" fmla="*/ 19050 w 487363"/>
                <a:gd name="connsiteY179" fmla="*/ 611188 h 933451"/>
                <a:gd name="connsiteX180" fmla="*/ 0 w 487363"/>
                <a:gd name="connsiteY180" fmla="*/ 592138 h 933451"/>
                <a:gd name="connsiteX181" fmla="*/ 19050 w 487363"/>
                <a:gd name="connsiteY181" fmla="*/ 573088 h 933451"/>
                <a:gd name="connsiteX182" fmla="*/ 468313 w 487363"/>
                <a:gd name="connsiteY182" fmla="*/ 509588 h 933451"/>
                <a:gd name="connsiteX183" fmla="*/ 487363 w 487363"/>
                <a:gd name="connsiteY183" fmla="*/ 528638 h 933451"/>
                <a:gd name="connsiteX184" fmla="*/ 468313 w 487363"/>
                <a:gd name="connsiteY184" fmla="*/ 547688 h 933451"/>
                <a:gd name="connsiteX185" fmla="*/ 449263 w 487363"/>
                <a:gd name="connsiteY185" fmla="*/ 528638 h 933451"/>
                <a:gd name="connsiteX186" fmla="*/ 468313 w 487363"/>
                <a:gd name="connsiteY186" fmla="*/ 509588 h 933451"/>
                <a:gd name="connsiteX187" fmla="*/ 377825 w 487363"/>
                <a:gd name="connsiteY187" fmla="*/ 509588 h 933451"/>
                <a:gd name="connsiteX188" fmla="*/ 396875 w 487363"/>
                <a:gd name="connsiteY188" fmla="*/ 528638 h 933451"/>
                <a:gd name="connsiteX189" fmla="*/ 377825 w 487363"/>
                <a:gd name="connsiteY189" fmla="*/ 547688 h 933451"/>
                <a:gd name="connsiteX190" fmla="*/ 358775 w 487363"/>
                <a:gd name="connsiteY190" fmla="*/ 528638 h 933451"/>
                <a:gd name="connsiteX191" fmla="*/ 377825 w 487363"/>
                <a:gd name="connsiteY191" fmla="*/ 509588 h 933451"/>
                <a:gd name="connsiteX192" fmla="*/ 288925 w 487363"/>
                <a:gd name="connsiteY192" fmla="*/ 509588 h 933451"/>
                <a:gd name="connsiteX193" fmla="*/ 307975 w 487363"/>
                <a:gd name="connsiteY193" fmla="*/ 528638 h 933451"/>
                <a:gd name="connsiteX194" fmla="*/ 288925 w 487363"/>
                <a:gd name="connsiteY194" fmla="*/ 547688 h 933451"/>
                <a:gd name="connsiteX195" fmla="*/ 269875 w 487363"/>
                <a:gd name="connsiteY195" fmla="*/ 528638 h 933451"/>
                <a:gd name="connsiteX196" fmla="*/ 288925 w 487363"/>
                <a:gd name="connsiteY196" fmla="*/ 509588 h 933451"/>
                <a:gd name="connsiteX197" fmla="*/ 198438 w 487363"/>
                <a:gd name="connsiteY197" fmla="*/ 509588 h 933451"/>
                <a:gd name="connsiteX198" fmla="*/ 217488 w 487363"/>
                <a:gd name="connsiteY198" fmla="*/ 528638 h 933451"/>
                <a:gd name="connsiteX199" fmla="*/ 198438 w 487363"/>
                <a:gd name="connsiteY199" fmla="*/ 547688 h 933451"/>
                <a:gd name="connsiteX200" fmla="*/ 179388 w 487363"/>
                <a:gd name="connsiteY200" fmla="*/ 528638 h 933451"/>
                <a:gd name="connsiteX201" fmla="*/ 198438 w 487363"/>
                <a:gd name="connsiteY201" fmla="*/ 509588 h 933451"/>
                <a:gd name="connsiteX202" fmla="*/ 108744 w 487363"/>
                <a:gd name="connsiteY202" fmla="*/ 509588 h 933451"/>
                <a:gd name="connsiteX203" fmla="*/ 128588 w 487363"/>
                <a:gd name="connsiteY203" fmla="*/ 528638 h 933451"/>
                <a:gd name="connsiteX204" fmla="*/ 108744 w 487363"/>
                <a:gd name="connsiteY204" fmla="*/ 547688 h 933451"/>
                <a:gd name="connsiteX205" fmla="*/ 88900 w 487363"/>
                <a:gd name="connsiteY205" fmla="*/ 528638 h 933451"/>
                <a:gd name="connsiteX206" fmla="*/ 108744 w 487363"/>
                <a:gd name="connsiteY206" fmla="*/ 509588 h 933451"/>
                <a:gd name="connsiteX207" fmla="*/ 19050 w 487363"/>
                <a:gd name="connsiteY207" fmla="*/ 509588 h 933451"/>
                <a:gd name="connsiteX208" fmla="*/ 38100 w 487363"/>
                <a:gd name="connsiteY208" fmla="*/ 528638 h 933451"/>
                <a:gd name="connsiteX209" fmla="*/ 19050 w 487363"/>
                <a:gd name="connsiteY209" fmla="*/ 547688 h 933451"/>
                <a:gd name="connsiteX210" fmla="*/ 0 w 487363"/>
                <a:gd name="connsiteY210" fmla="*/ 528638 h 933451"/>
                <a:gd name="connsiteX211" fmla="*/ 19050 w 487363"/>
                <a:gd name="connsiteY211" fmla="*/ 509588 h 933451"/>
                <a:gd name="connsiteX212" fmla="*/ 468313 w 487363"/>
                <a:gd name="connsiteY212" fmla="*/ 444500 h 933451"/>
                <a:gd name="connsiteX213" fmla="*/ 487363 w 487363"/>
                <a:gd name="connsiteY213" fmla="*/ 463550 h 933451"/>
                <a:gd name="connsiteX214" fmla="*/ 468313 w 487363"/>
                <a:gd name="connsiteY214" fmla="*/ 482600 h 933451"/>
                <a:gd name="connsiteX215" fmla="*/ 449263 w 487363"/>
                <a:gd name="connsiteY215" fmla="*/ 463550 h 933451"/>
                <a:gd name="connsiteX216" fmla="*/ 468313 w 487363"/>
                <a:gd name="connsiteY216" fmla="*/ 444500 h 933451"/>
                <a:gd name="connsiteX217" fmla="*/ 377825 w 487363"/>
                <a:gd name="connsiteY217" fmla="*/ 444500 h 933451"/>
                <a:gd name="connsiteX218" fmla="*/ 396875 w 487363"/>
                <a:gd name="connsiteY218" fmla="*/ 463550 h 933451"/>
                <a:gd name="connsiteX219" fmla="*/ 377825 w 487363"/>
                <a:gd name="connsiteY219" fmla="*/ 482600 h 933451"/>
                <a:gd name="connsiteX220" fmla="*/ 358775 w 487363"/>
                <a:gd name="connsiteY220" fmla="*/ 463550 h 933451"/>
                <a:gd name="connsiteX221" fmla="*/ 377825 w 487363"/>
                <a:gd name="connsiteY221" fmla="*/ 444500 h 933451"/>
                <a:gd name="connsiteX222" fmla="*/ 288925 w 487363"/>
                <a:gd name="connsiteY222" fmla="*/ 444500 h 933451"/>
                <a:gd name="connsiteX223" fmla="*/ 307975 w 487363"/>
                <a:gd name="connsiteY223" fmla="*/ 463550 h 933451"/>
                <a:gd name="connsiteX224" fmla="*/ 288925 w 487363"/>
                <a:gd name="connsiteY224" fmla="*/ 482600 h 933451"/>
                <a:gd name="connsiteX225" fmla="*/ 269875 w 487363"/>
                <a:gd name="connsiteY225" fmla="*/ 463550 h 933451"/>
                <a:gd name="connsiteX226" fmla="*/ 288925 w 487363"/>
                <a:gd name="connsiteY226" fmla="*/ 444500 h 933451"/>
                <a:gd name="connsiteX227" fmla="*/ 198438 w 487363"/>
                <a:gd name="connsiteY227" fmla="*/ 444500 h 933451"/>
                <a:gd name="connsiteX228" fmla="*/ 217488 w 487363"/>
                <a:gd name="connsiteY228" fmla="*/ 463550 h 933451"/>
                <a:gd name="connsiteX229" fmla="*/ 198438 w 487363"/>
                <a:gd name="connsiteY229" fmla="*/ 482600 h 933451"/>
                <a:gd name="connsiteX230" fmla="*/ 179388 w 487363"/>
                <a:gd name="connsiteY230" fmla="*/ 463550 h 933451"/>
                <a:gd name="connsiteX231" fmla="*/ 198438 w 487363"/>
                <a:gd name="connsiteY231" fmla="*/ 444500 h 933451"/>
                <a:gd name="connsiteX232" fmla="*/ 108744 w 487363"/>
                <a:gd name="connsiteY232" fmla="*/ 444500 h 933451"/>
                <a:gd name="connsiteX233" fmla="*/ 128588 w 487363"/>
                <a:gd name="connsiteY233" fmla="*/ 463550 h 933451"/>
                <a:gd name="connsiteX234" fmla="*/ 108744 w 487363"/>
                <a:gd name="connsiteY234" fmla="*/ 482600 h 933451"/>
                <a:gd name="connsiteX235" fmla="*/ 88900 w 487363"/>
                <a:gd name="connsiteY235" fmla="*/ 463550 h 933451"/>
                <a:gd name="connsiteX236" fmla="*/ 108744 w 487363"/>
                <a:gd name="connsiteY236" fmla="*/ 444500 h 933451"/>
                <a:gd name="connsiteX237" fmla="*/ 19050 w 487363"/>
                <a:gd name="connsiteY237" fmla="*/ 444500 h 933451"/>
                <a:gd name="connsiteX238" fmla="*/ 38100 w 487363"/>
                <a:gd name="connsiteY238" fmla="*/ 463550 h 933451"/>
                <a:gd name="connsiteX239" fmla="*/ 19050 w 487363"/>
                <a:gd name="connsiteY239" fmla="*/ 482600 h 933451"/>
                <a:gd name="connsiteX240" fmla="*/ 0 w 487363"/>
                <a:gd name="connsiteY240" fmla="*/ 463550 h 933451"/>
                <a:gd name="connsiteX241" fmla="*/ 19050 w 487363"/>
                <a:gd name="connsiteY241" fmla="*/ 444500 h 933451"/>
                <a:gd name="connsiteX242" fmla="*/ 468313 w 487363"/>
                <a:gd name="connsiteY242" fmla="*/ 381000 h 933451"/>
                <a:gd name="connsiteX243" fmla="*/ 487363 w 487363"/>
                <a:gd name="connsiteY243" fmla="*/ 400050 h 933451"/>
                <a:gd name="connsiteX244" fmla="*/ 468313 w 487363"/>
                <a:gd name="connsiteY244" fmla="*/ 419100 h 933451"/>
                <a:gd name="connsiteX245" fmla="*/ 449263 w 487363"/>
                <a:gd name="connsiteY245" fmla="*/ 400050 h 933451"/>
                <a:gd name="connsiteX246" fmla="*/ 468313 w 487363"/>
                <a:gd name="connsiteY246" fmla="*/ 381000 h 933451"/>
                <a:gd name="connsiteX247" fmla="*/ 377825 w 487363"/>
                <a:gd name="connsiteY247" fmla="*/ 381000 h 933451"/>
                <a:gd name="connsiteX248" fmla="*/ 396875 w 487363"/>
                <a:gd name="connsiteY248" fmla="*/ 400050 h 933451"/>
                <a:gd name="connsiteX249" fmla="*/ 377825 w 487363"/>
                <a:gd name="connsiteY249" fmla="*/ 419100 h 933451"/>
                <a:gd name="connsiteX250" fmla="*/ 358775 w 487363"/>
                <a:gd name="connsiteY250" fmla="*/ 400050 h 933451"/>
                <a:gd name="connsiteX251" fmla="*/ 377825 w 487363"/>
                <a:gd name="connsiteY251" fmla="*/ 381000 h 933451"/>
                <a:gd name="connsiteX252" fmla="*/ 288925 w 487363"/>
                <a:gd name="connsiteY252" fmla="*/ 381000 h 933451"/>
                <a:gd name="connsiteX253" fmla="*/ 307975 w 487363"/>
                <a:gd name="connsiteY253" fmla="*/ 400050 h 933451"/>
                <a:gd name="connsiteX254" fmla="*/ 288925 w 487363"/>
                <a:gd name="connsiteY254" fmla="*/ 419100 h 933451"/>
                <a:gd name="connsiteX255" fmla="*/ 269875 w 487363"/>
                <a:gd name="connsiteY255" fmla="*/ 400050 h 933451"/>
                <a:gd name="connsiteX256" fmla="*/ 288925 w 487363"/>
                <a:gd name="connsiteY256" fmla="*/ 381000 h 933451"/>
                <a:gd name="connsiteX257" fmla="*/ 198438 w 487363"/>
                <a:gd name="connsiteY257" fmla="*/ 381000 h 933451"/>
                <a:gd name="connsiteX258" fmla="*/ 217488 w 487363"/>
                <a:gd name="connsiteY258" fmla="*/ 400050 h 933451"/>
                <a:gd name="connsiteX259" fmla="*/ 198438 w 487363"/>
                <a:gd name="connsiteY259" fmla="*/ 419100 h 933451"/>
                <a:gd name="connsiteX260" fmla="*/ 179388 w 487363"/>
                <a:gd name="connsiteY260" fmla="*/ 400050 h 933451"/>
                <a:gd name="connsiteX261" fmla="*/ 198438 w 487363"/>
                <a:gd name="connsiteY261" fmla="*/ 381000 h 933451"/>
                <a:gd name="connsiteX262" fmla="*/ 108744 w 487363"/>
                <a:gd name="connsiteY262" fmla="*/ 381000 h 933451"/>
                <a:gd name="connsiteX263" fmla="*/ 128588 w 487363"/>
                <a:gd name="connsiteY263" fmla="*/ 400050 h 933451"/>
                <a:gd name="connsiteX264" fmla="*/ 108744 w 487363"/>
                <a:gd name="connsiteY264" fmla="*/ 419100 h 933451"/>
                <a:gd name="connsiteX265" fmla="*/ 88900 w 487363"/>
                <a:gd name="connsiteY265" fmla="*/ 400050 h 933451"/>
                <a:gd name="connsiteX266" fmla="*/ 108744 w 487363"/>
                <a:gd name="connsiteY266" fmla="*/ 381000 h 933451"/>
                <a:gd name="connsiteX267" fmla="*/ 19050 w 487363"/>
                <a:gd name="connsiteY267" fmla="*/ 381000 h 933451"/>
                <a:gd name="connsiteX268" fmla="*/ 38100 w 487363"/>
                <a:gd name="connsiteY268" fmla="*/ 400050 h 933451"/>
                <a:gd name="connsiteX269" fmla="*/ 19050 w 487363"/>
                <a:gd name="connsiteY269" fmla="*/ 419100 h 933451"/>
                <a:gd name="connsiteX270" fmla="*/ 0 w 487363"/>
                <a:gd name="connsiteY270" fmla="*/ 400050 h 933451"/>
                <a:gd name="connsiteX271" fmla="*/ 19050 w 487363"/>
                <a:gd name="connsiteY271" fmla="*/ 381000 h 933451"/>
                <a:gd name="connsiteX272" fmla="*/ 468313 w 487363"/>
                <a:gd name="connsiteY272" fmla="*/ 315913 h 933451"/>
                <a:gd name="connsiteX273" fmla="*/ 487363 w 487363"/>
                <a:gd name="connsiteY273" fmla="*/ 334963 h 933451"/>
                <a:gd name="connsiteX274" fmla="*/ 468313 w 487363"/>
                <a:gd name="connsiteY274" fmla="*/ 354013 h 933451"/>
                <a:gd name="connsiteX275" fmla="*/ 449263 w 487363"/>
                <a:gd name="connsiteY275" fmla="*/ 334963 h 933451"/>
                <a:gd name="connsiteX276" fmla="*/ 468313 w 487363"/>
                <a:gd name="connsiteY276" fmla="*/ 315913 h 933451"/>
                <a:gd name="connsiteX277" fmla="*/ 377825 w 487363"/>
                <a:gd name="connsiteY277" fmla="*/ 315913 h 933451"/>
                <a:gd name="connsiteX278" fmla="*/ 396875 w 487363"/>
                <a:gd name="connsiteY278" fmla="*/ 334963 h 933451"/>
                <a:gd name="connsiteX279" fmla="*/ 377825 w 487363"/>
                <a:gd name="connsiteY279" fmla="*/ 354013 h 933451"/>
                <a:gd name="connsiteX280" fmla="*/ 358775 w 487363"/>
                <a:gd name="connsiteY280" fmla="*/ 334963 h 933451"/>
                <a:gd name="connsiteX281" fmla="*/ 377825 w 487363"/>
                <a:gd name="connsiteY281" fmla="*/ 315913 h 933451"/>
                <a:gd name="connsiteX282" fmla="*/ 288925 w 487363"/>
                <a:gd name="connsiteY282" fmla="*/ 315913 h 933451"/>
                <a:gd name="connsiteX283" fmla="*/ 307975 w 487363"/>
                <a:gd name="connsiteY283" fmla="*/ 334963 h 933451"/>
                <a:gd name="connsiteX284" fmla="*/ 288925 w 487363"/>
                <a:gd name="connsiteY284" fmla="*/ 354013 h 933451"/>
                <a:gd name="connsiteX285" fmla="*/ 269875 w 487363"/>
                <a:gd name="connsiteY285" fmla="*/ 334963 h 933451"/>
                <a:gd name="connsiteX286" fmla="*/ 288925 w 487363"/>
                <a:gd name="connsiteY286" fmla="*/ 315913 h 933451"/>
                <a:gd name="connsiteX287" fmla="*/ 198438 w 487363"/>
                <a:gd name="connsiteY287" fmla="*/ 315913 h 933451"/>
                <a:gd name="connsiteX288" fmla="*/ 217488 w 487363"/>
                <a:gd name="connsiteY288" fmla="*/ 334963 h 933451"/>
                <a:gd name="connsiteX289" fmla="*/ 198438 w 487363"/>
                <a:gd name="connsiteY289" fmla="*/ 354013 h 933451"/>
                <a:gd name="connsiteX290" fmla="*/ 179388 w 487363"/>
                <a:gd name="connsiteY290" fmla="*/ 334963 h 933451"/>
                <a:gd name="connsiteX291" fmla="*/ 198438 w 487363"/>
                <a:gd name="connsiteY291" fmla="*/ 315913 h 933451"/>
                <a:gd name="connsiteX292" fmla="*/ 108744 w 487363"/>
                <a:gd name="connsiteY292" fmla="*/ 315913 h 933451"/>
                <a:gd name="connsiteX293" fmla="*/ 128588 w 487363"/>
                <a:gd name="connsiteY293" fmla="*/ 334963 h 933451"/>
                <a:gd name="connsiteX294" fmla="*/ 108744 w 487363"/>
                <a:gd name="connsiteY294" fmla="*/ 354013 h 933451"/>
                <a:gd name="connsiteX295" fmla="*/ 88900 w 487363"/>
                <a:gd name="connsiteY295" fmla="*/ 334963 h 933451"/>
                <a:gd name="connsiteX296" fmla="*/ 108744 w 487363"/>
                <a:gd name="connsiteY296" fmla="*/ 315913 h 933451"/>
                <a:gd name="connsiteX297" fmla="*/ 19050 w 487363"/>
                <a:gd name="connsiteY297" fmla="*/ 315913 h 933451"/>
                <a:gd name="connsiteX298" fmla="*/ 38100 w 487363"/>
                <a:gd name="connsiteY298" fmla="*/ 334963 h 933451"/>
                <a:gd name="connsiteX299" fmla="*/ 19050 w 487363"/>
                <a:gd name="connsiteY299" fmla="*/ 354013 h 933451"/>
                <a:gd name="connsiteX300" fmla="*/ 0 w 487363"/>
                <a:gd name="connsiteY300" fmla="*/ 334963 h 933451"/>
                <a:gd name="connsiteX301" fmla="*/ 19050 w 487363"/>
                <a:gd name="connsiteY301" fmla="*/ 315913 h 933451"/>
                <a:gd name="connsiteX302" fmla="*/ 468313 w 487363"/>
                <a:gd name="connsiteY302" fmla="*/ 252413 h 933451"/>
                <a:gd name="connsiteX303" fmla="*/ 487363 w 487363"/>
                <a:gd name="connsiteY303" fmla="*/ 271463 h 933451"/>
                <a:gd name="connsiteX304" fmla="*/ 468313 w 487363"/>
                <a:gd name="connsiteY304" fmla="*/ 290513 h 933451"/>
                <a:gd name="connsiteX305" fmla="*/ 449263 w 487363"/>
                <a:gd name="connsiteY305" fmla="*/ 271463 h 933451"/>
                <a:gd name="connsiteX306" fmla="*/ 468313 w 487363"/>
                <a:gd name="connsiteY306" fmla="*/ 252413 h 933451"/>
                <a:gd name="connsiteX307" fmla="*/ 377825 w 487363"/>
                <a:gd name="connsiteY307" fmla="*/ 252413 h 933451"/>
                <a:gd name="connsiteX308" fmla="*/ 396875 w 487363"/>
                <a:gd name="connsiteY308" fmla="*/ 271463 h 933451"/>
                <a:gd name="connsiteX309" fmla="*/ 377825 w 487363"/>
                <a:gd name="connsiteY309" fmla="*/ 290513 h 933451"/>
                <a:gd name="connsiteX310" fmla="*/ 358775 w 487363"/>
                <a:gd name="connsiteY310" fmla="*/ 271463 h 933451"/>
                <a:gd name="connsiteX311" fmla="*/ 377825 w 487363"/>
                <a:gd name="connsiteY311" fmla="*/ 252413 h 933451"/>
                <a:gd name="connsiteX312" fmla="*/ 288925 w 487363"/>
                <a:gd name="connsiteY312" fmla="*/ 252413 h 933451"/>
                <a:gd name="connsiteX313" fmla="*/ 307975 w 487363"/>
                <a:gd name="connsiteY313" fmla="*/ 271463 h 933451"/>
                <a:gd name="connsiteX314" fmla="*/ 288925 w 487363"/>
                <a:gd name="connsiteY314" fmla="*/ 290513 h 933451"/>
                <a:gd name="connsiteX315" fmla="*/ 269875 w 487363"/>
                <a:gd name="connsiteY315" fmla="*/ 271463 h 933451"/>
                <a:gd name="connsiteX316" fmla="*/ 288925 w 487363"/>
                <a:gd name="connsiteY316" fmla="*/ 252413 h 933451"/>
                <a:gd name="connsiteX317" fmla="*/ 198438 w 487363"/>
                <a:gd name="connsiteY317" fmla="*/ 252413 h 933451"/>
                <a:gd name="connsiteX318" fmla="*/ 217488 w 487363"/>
                <a:gd name="connsiteY318" fmla="*/ 271463 h 933451"/>
                <a:gd name="connsiteX319" fmla="*/ 198438 w 487363"/>
                <a:gd name="connsiteY319" fmla="*/ 290513 h 933451"/>
                <a:gd name="connsiteX320" fmla="*/ 179388 w 487363"/>
                <a:gd name="connsiteY320" fmla="*/ 271463 h 933451"/>
                <a:gd name="connsiteX321" fmla="*/ 198438 w 487363"/>
                <a:gd name="connsiteY321" fmla="*/ 252413 h 933451"/>
                <a:gd name="connsiteX322" fmla="*/ 108744 w 487363"/>
                <a:gd name="connsiteY322" fmla="*/ 252413 h 933451"/>
                <a:gd name="connsiteX323" fmla="*/ 128588 w 487363"/>
                <a:gd name="connsiteY323" fmla="*/ 271463 h 933451"/>
                <a:gd name="connsiteX324" fmla="*/ 108744 w 487363"/>
                <a:gd name="connsiteY324" fmla="*/ 290513 h 933451"/>
                <a:gd name="connsiteX325" fmla="*/ 88900 w 487363"/>
                <a:gd name="connsiteY325" fmla="*/ 271463 h 933451"/>
                <a:gd name="connsiteX326" fmla="*/ 108744 w 487363"/>
                <a:gd name="connsiteY326" fmla="*/ 252413 h 933451"/>
                <a:gd name="connsiteX327" fmla="*/ 19050 w 487363"/>
                <a:gd name="connsiteY327" fmla="*/ 252413 h 933451"/>
                <a:gd name="connsiteX328" fmla="*/ 38100 w 487363"/>
                <a:gd name="connsiteY328" fmla="*/ 271463 h 933451"/>
                <a:gd name="connsiteX329" fmla="*/ 19050 w 487363"/>
                <a:gd name="connsiteY329" fmla="*/ 290513 h 933451"/>
                <a:gd name="connsiteX330" fmla="*/ 0 w 487363"/>
                <a:gd name="connsiteY330" fmla="*/ 271463 h 933451"/>
                <a:gd name="connsiteX331" fmla="*/ 19050 w 487363"/>
                <a:gd name="connsiteY331" fmla="*/ 252413 h 933451"/>
                <a:gd name="connsiteX332" fmla="*/ 468313 w 487363"/>
                <a:gd name="connsiteY332" fmla="*/ 188913 h 933451"/>
                <a:gd name="connsiteX333" fmla="*/ 487363 w 487363"/>
                <a:gd name="connsiteY333" fmla="*/ 207963 h 933451"/>
                <a:gd name="connsiteX334" fmla="*/ 468313 w 487363"/>
                <a:gd name="connsiteY334" fmla="*/ 227013 h 933451"/>
                <a:gd name="connsiteX335" fmla="*/ 449263 w 487363"/>
                <a:gd name="connsiteY335" fmla="*/ 207963 h 933451"/>
                <a:gd name="connsiteX336" fmla="*/ 468313 w 487363"/>
                <a:gd name="connsiteY336" fmla="*/ 188913 h 933451"/>
                <a:gd name="connsiteX337" fmla="*/ 377825 w 487363"/>
                <a:gd name="connsiteY337" fmla="*/ 188913 h 933451"/>
                <a:gd name="connsiteX338" fmla="*/ 396875 w 487363"/>
                <a:gd name="connsiteY338" fmla="*/ 207963 h 933451"/>
                <a:gd name="connsiteX339" fmla="*/ 377825 w 487363"/>
                <a:gd name="connsiteY339" fmla="*/ 227013 h 933451"/>
                <a:gd name="connsiteX340" fmla="*/ 358775 w 487363"/>
                <a:gd name="connsiteY340" fmla="*/ 207963 h 933451"/>
                <a:gd name="connsiteX341" fmla="*/ 377825 w 487363"/>
                <a:gd name="connsiteY341" fmla="*/ 188913 h 933451"/>
                <a:gd name="connsiteX342" fmla="*/ 288925 w 487363"/>
                <a:gd name="connsiteY342" fmla="*/ 188913 h 933451"/>
                <a:gd name="connsiteX343" fmla="*/ 307975 w 487363"/>
                <a:gd name="connsiteY343" fmla="*/ 207963 h 933451"/>
                <a:gd name="connsiteX344" fmla="*/ 288925 w 487363"/>
                <a:gd name="connsiteY344" fmla="*/ 227013 h 933451"/>
                <a:gd name="connsiteX345" fmla="*/ 269875 w 487363"/>
                <a:gd name="connsiteY345" fmla="*/ 207963 h 933451"/>
                <a:gd name="connsiteX346" fmla="*/ 288925 w 487363"/>
                <a:gd name="connsiteY346" fmla="*/ 188913 h 933451"/>
                <a:gd name="connsiteX347" fmla="*/ 198438 w 487363"/>
                <a:gd name="connsiteY347" fmla="*/ 188913 h 933451"/>
                <a:gd name="connsiteX348" fmla="*/ 217488 w 487363"/>
                <a:gd name="connsiteY348" fmla="*/ 207963 h 933451"/>
                <a:gd name="connsiteX349" fmla="*/ 198438 w 487363"/>
                <a:gd name="connsiteY349" fmla="*/ 227013 h 933451"/>
                <a:gd name="connsiteX350" fmla="*/ 179388 w 487363"/>
                <a:gd name="connsiteY350" fmla="*/ 207963 h 933451"/>
                <a:gd name="connsiteX351" fmla="*/ 198438 w 487363"/>
                <a:gd name="connsiteY351" fmla="*/ 188913 h 933451"/>
                <a:gd name="connsiteX352" fmla="*/ 108744 w 487363"/>
                <a:gd name="connsiteY352" fmla="*/ 188913 h 933451"/>
                <a:gd name="connsiteX353" fmla="*/ 128588 w 487363"/>
                <a:gd name="connsiteY353" fmla="*/ 207963 h 933451"/>
                <a:gd name="connsiteX354" fmla="*/ 108744 w 487363"/>
                <a:gd name="connsiteY354" fmla="*/ 227013 h 933451"/>
                <a:gd name="connsiteX355" fmla="*/ 88900 w 487363"/>
                <a:gd name="connsiteY355" fmla="*/ 207963 h 933451"/>
                <a:gd name="connsiteX356" fmla="*/ 108744 w 487363"/>
                <a:gd name="connsiteY356" fmla="*/ 188913 h 933451"/>
                <a:gd name="connsiteX357" fmla="*/ 19050 w 487363"/>
                <a:gd name="connsiteY357" fmla="*/ 188913 h 933451"/>
                <a:gd name="connsiteX358" fmla="*/ 38100 w 487363"/>
                <a:gd name="connsiteY358" fmla="*/ 207963 h 933451"/>
                <a:gd name="connsiteX359" fmla="*/ 19050 w 487363"/>
                <a:gd name="connsiteY359" fmla="*/ 227013 h 933451"/>
                <a:gd name="connsiteX360" fmla="*/ 0 w 487363"/>
                <a:gd name="connsiteY360" fmla="*/ 207963 h 933451"/>
                <a:gd name="connsiteX361" fmla="*/ 19050 w 487363"/>
                <a:gd name="connsiteY361" fmla="*/ 188913 h 933451"/>
                <a:gd name="connsiteX362" fmla="*/ 468313 w 487363"/>
                <a:gd name="connsiteY362" fmla="*/ 123825 h 933451"/>
                <a:gd name="connsiteX363" fmla="*/ 487363 w 487363"/>
                <a:gd name="connsiteY363" fmla="*/ 142875 h 933451"/>
                <a:gd name="connsiteX364" fmla="*/ 468313 w 487363"/>
                <a:gd name="connsiteY364" fmla="*/ 161925 h 933451"/>
                <a:gd name="connsiteX365" fmla="*/ 449263 w 487363"/>
                <a:gd name="connsiteY365" fmla="*/ 142875 h 933451"/>
                <a:gd name="connsiteX366" fmla="*/ 468313 w 487363"/>
                <a:gd name="connsiteY366" fmla="*/ 123825 h 933451"/>
                <a:gd name="connsiteX367" fmla="*/ 377825 w 487363"/>
                <a:gd name="connsiteY367" fmla="*/ 123825 h 933451"/>
                <a:gd name="connsiteX368" fmla="*/ 396875 w 487363"/>
                <a:gd name="connsiteY368" fmla="*/ 142875 h 933451"/>
                <a:gd name="connsiteX369" fmla="*/ 377825 w 487363"/>
                <a:gd name="connsiteY369" fmla="*/ 161925 h 933451"/>
                <a:gd name="connsiteX370" fmla="*/ 358775 w 487363"/>
                <a:gd name="connsiteY370" fmla="*/ 142875 h 933451"/>
                <a:gd name="connsiteX371" fmla="*/ 377825 w 487363"/>
                <a:gd name="connsiteY371" fmla="*/ 123825 h 933451"/>
                <a:gd name="connsiteX372" fmla="*/ 288925 w 487363"/>
                <a:gd name="connsiteY372" fmla="*/ 123825 h 933451"/>
                <a:gd name="connsiteX373" fmla="*/ 307975 w 487363"/>
                <a:gd name="connsiteY373" fmla="*/ 142875 h 933451"/>
                <a:gd name="connsiteX374" fmla="*/ 288925 w 487363"/>
                <a:gd name="connsiteY374" fmla="*/ 161925 h 933451"/>
                <a:gd name="connsiteX375" fmla="*/ 269875 w 487363"/>
                <a:gd name="connsiteY375" fmla="*/ 142875 h 933451"/>
                <a:gd name="connsiteX376" fmla="*/ 288925 w 487363"/>
                <a:gd name="connsiteY376" fmla="*/ 123825 h 933451"/>
                <a:gd name="connsiteX377" fmla="*/ 198438 w 487363"/>
                <a:gd name="connsiteY377" fmla="*/ 123825 h 933451"/>
                <a:gd name="connsiteX378" fmla="*/ 217488 w 487363"/>
                <a:gd name="connsiteY378" fmla="*/ 142875 h 933451"/>
                <a:gd name="connsiteX379" fmla="*/ 198438 w 487363"/>
                <a:gd name="connsiteY379" fmla="*/ 161925 h 933451"/>
                <a:gd name="connsiteX380" fmla="*/ 179388 w 487363"/>
                <a:gd name="connsiteY380" fmla="*/ 142875 h 933451"/>
                <a:gd name="connsiteX381" fmla="*/ 198438 w 487363"/>
                <a:gd name="connsiteY381" fmla="*/ 123825 h 933451"/>
                <a:gd name="connsiteX382" fmla="*/ 108744 w 487363"/>
                <a:gd name="connsiteY382" fmla="*/ 123825 h 933451"/>
                <a:gd name="connsiteX383" fmla="*/ 128588 w 487363"/>
                <a:gd name="connsiteY383" fmla="*/ 142875 h 933451"/>
                <a:gd name="connsiteX384" fmla="*/ 108744 w 487363"/>
                <a:gd name="connsiteY384" fmla="*/ 161925 h 933451"/>
                <a:gd name="connsiteX385" fmla="*/ 88900 w 487363"/>
                <a:gd name="connsiteY385" fmla="*/ 142875 h 933451"/>
                <a:gd name="connsiteX386" fmla="*/ 108744 w 487363"/>
                <a:gd name="connsiteY386" fmla="*/ 123825 h 933451"/>
                <a:gd name="connsiteX387" fmla="*/ 19050 w 487363"/>
                <a:gd name="connsiteY387" fmla="*/ 123825 h 933451"/>
                <a:gd name="connsiteX388" fmla="*/ 38100 w 487363"/>
                <a:gd name="connsiteY388" fmla="*/ 142875 h 933451"/>
                <a:gd name="connsiteX389" fmla="*/ 19050 w 487363"/>
                <a:gd name="connsiteY389" fmla="*/ 161925 h 933451"/>
                <a:gd name="connsiteX390" fmla="*/ 0 w 487363"/>
                <a:gd name="connsiteY390" fmla="*/ 142875 h 933451"/>
                <a:gd name="connsiteX391" fmla="*/ 19050 w 487363"/>
                <a:gd name="connsiteY391" fmla="*/ 123825 h 933451"/>
                <a:gd name="connsiteX392" fmla="*/ 454555 w 487363"/>
                <a:gd name="connsiteY392" fmla="*/ 66675 h 933451"/>
                <a:gd name="connsiteX393" fmla="*/ 461610 w 487363"/>
                <a:gd name="connsiteY393" fmla="*/ 73730 h 933451"/>
                <a:gd name="connsiteX394" fmla="*/ 475099 w 487363"/>
                <a:gd name="connsiteY394" fmla="*/ 88446 h 933451"/>
                <a:gd name="connsiteX395" fmla="*/ 462386 w 487363"/>
                <a:gd name="connsiteY395" fmla="*/ 73819 h 933451"/>
                <a:gd name="connsiteX396" fmla="*/ 455613 w 487363"/>
                <a:gd name="connsiteY396" fmla="*/ 66675 h 933451"/>
                <a:gd name="connsiteX397" fmla="*/ 462386 w 487363"/>
                <a:gd name="connsiteY397" fmla="*/ 72033 h 933451"/>
                <a:gd name="connsiteX398" fmla="*/ 478745 w 487363"/>
                <a:gd name="connsiteY398" fmla="*/ 92423 h 933451"/>
                <a:gd name="connsiteX399" fmla="*/ 481013 w 487363"/>
                <a:gd name="connsiteY399" fmla="*/ 94897 h 933451"/>
                <a:gd name="connsiteX400" fmla="*/ 480783 w 487363"/>
                <a:gd name="connsiteY400" fmla="*/ 94963 h 933451"/>
                <a:gd name="connsiteX401" fmla="*/ 481013 w 487363"/>
                <a:gd name="connsiteY401" fmla="*/ 95250 h 933451"/>
                <a:gd name="connsiteX402" fmla="*/ 480768 w 487363"/>
                <a:gd name="connsiteY402" fmla="*/ 94967 h 933451"/>
                <a:gd name="connsiteX403" fmla="*/ 468666 w 487363"/>
                <a:gd name="connsiteY403" fmla="*/ 98425 h 933451"/>
                <a:gd name="connsiteX404" fmla="*/ 452791 w 487363"/>
                <a:gd name="connsiteY404" fmla="*/ 91369 h 933451"/>
                <a:gd name="connsiteX405" fmla="*/ 449263 w 487363"/>
                <a:gd name="connsiteY405" fmla="*/ 79022 h 933451"/>
                <a:gd name="connsiteX406" fmla="*/ 454555 w 487363"/>
                <a:gd name="connsiteY406" fmla="*/ 66675 h 933451"/>
                <a:gd name="connsiteX407" fmla="*/ 33074 w 487363"/>
                <a:gd name="connsiteY407" fmla="*/ 66675 h 933451"/>
                <a:gd name="connsiteX408" fmla="*/ 38101 w 487363"/>
                <a:gd name="connsiteY408" fmla="*/ 79022 h 933451"/>
                <a:gd name="connsiteX409" fmla="*/ 19668 w 487363"/>
                <a:gd name="connsiteY409" fmla="*/ 98425 h 933451"/>
                <a:gd name="connsiteX410" fmla="*/ 7938 w 487363"/>
                <a:gd name="connsiteY410" fmla="*/ 94897 h 933451"/>
                <a:gd name="connsiteX411" fmla="*/ 33074 w 487363"/>
                <a:gd name="connsiteY411" fmla="*/ 66675 h 933451"/>
                <a:gd name="connsiteX412" fmla="*/ 377825 w 487363"/>
                <a:gd name="connsiteY412" fmla="*/ 60325 h 933451"/>
                <a:gd name="connsiteX413" fmla="*/ 396875 w 487363"/>
                <a:gd name="connsiteY413" fmla="*/ 79375 h 933451"/>
                <a:gd name="connsiteX414" fmla="*/ 377825 w 487363"/>
                <a:gd name="connsiteY414" fmla="*/ 98425 h 933451"/>
                <a:gd name="connsiteX415" fmla="*/ 358775 w 487363"/>
                <a:gd name="connsiteY415" fmla="*/ 79375 h 933451"/>
                <a:gd name="connsiteX416" fmla="*/ 377825 w 487363"/>
                <a:gd name="connsiteY416" fmla="*/ 60325 h 933451"/>
                <a:gd name="connsiteX417" fmla="*/ 288925 w 487363"/>
                <a:gd name="connsiteY417" fmla="*/ 60325 h 933451"/>
                <a:gd name="connsiteX418" fmla="*/ 307975 w 487363"/>
                <a:gd name="connsiteY418" fmla="*/ 79375 h 933451"/>
                <a:gd name="connsiteX419" fmla="*/ 288925 w 487363"/>
                <a:gd name="connsiteY419" fmla="*/ 98425 h 933451"/>
                <a:gd name="connsiteX420" fmla="*/ 269875 w 487363"/>
                <a:gd name="connsiteY420" fmla="*/ 79375 h 933451"/>
                <a:gd name="connsiteX421" fmla="*/ 288925 w 487363"/>
                <a:gd name="connsiteY421" fmla="*/ 60325 h 933451"/>
                <a:gd name="connsiteX422" fmla="*/ 198438 w 487363"/>
                <a:gd name="connsiteY422" fmla="*/ 60325 h 933451"/>
                <a:gd name="connsiteX423" fmla="*/ 217488 w 487363"/>
                <a:gd name="connsiteY423" fmla="*/ 79375 h 933451"/>
                <a:gd name="connsiteX424" fmla="*/ 198438 w 487363"/>
                <a:gd name="connsiteY424" fmla="*/ 98425 h 933451"/>
                <a:gd name="connsiteX425" fmla="*/ 179388 w 487363"/>
                <a:gd name="connsiteY425" fmla="*/ 79375 h 933451"/>
                <a:gd name="connsiteX426" fmla="*/ 198438 w 487363"/>
                <a:gd name="connsiteY426" fmla="*/ 60325 h 933451"/>
                <a:gd name="connsiteX427" fmla="*/ 108744 w 487363"/>
                <a:gd name="connsiteY427" fmla="*/ 60325 h 933451"/>
                <a:gd name="connsiteX428" fmla="*/ 128588 w 487363"/>
                <a:gd name="connsiteY428" fmla="*/ 79375 h 933451"/>
                <a:gd name="connsiteX429" fmla="*/ 108744 w 487363"/>
                <a:gd name="connsiteY429" fmla="*/ 98425 h 933451"/>
                <a:gd name="connsiteX430" fmla="*/ 88900 w 487363"/>
                <a:gd name="connsiteY430" fmla="*/ 79375 h 933451"/>
                <a:gd name="connsiteX431" fmla="*/ 108744 w 487363"/>
                <a:gd name="connsiteY431" fmla="*/ 60325 h 933451"/>
                <a:gd name="connsiteX432" fmla="*/ 460375 w 487363"/>
                <a:gd name="connsiteY432" fmla="*/ 0 h 933451"/>
                <a:gd name="connsiteX433" fmla="*/ 472498 w 487363"/>
                <a:gd name="connsiteY433" fmla="*/ 1587 h 933451"/>
                <a:gd name="connsiteX434" fmla="*/ 479425 w 487363"/>
                <a:gd name="connsiteY434" fmla="*/ 14288 h 933451"/>
                <a:gd name="connsiteX435" fmla="*/ 467302 w 487363"/>
                <a:gd name="connsiteY435" fmla="*/ 12700 h 933451"/>
                <a:gd name="connsiteX436" fmla="*/ 460375 w 487363"/>
                <a:gd name="connsiteY436" fmla="*/ 0 h 9334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Lst>
              <a:rect l="l" t="t" r="r" b="b"/>
              <a:pathLst>
                <a:path w="487363" h="933451">
                  <a:moveTo>
                    <a:pt x="185738" y="898525"/>
                  </a:moveTo>
                  <a:cubicBezTo>
                    <a:pt x="185738" y="898525"/>
                    <a:pt x="185738" y="898525"/>
                    <a:pt x="185738" y="928688"/>
                  </a:cubicBezTo>
                  <a:cubicBezTo>
                    <a:pt x="182563" y="925140"/>
                    <a:pt x="179388" y="919817"/>
                    <a:pt x="179388" y="914494"/>
                  </a:cubicBezTo>
                  <a:cubicBezTo>
                    <a:pt x="179388" y="907397"/>
                    <a:pt x="182563" y="902074"/>
                    <a:pt x="185738" y="898525"/>
                  </a:cubicBezTo>
                  <a:close/>
                  <a:moveTo>
                    <a:pt x="468520" y="893763"/>
                  </a:moveTo>
                  <a:cubicBezTo>
                    <a:pt x="470246" y="893763"/>
                    <a:pt x="471972" y="895495"/>
                    <a:pt x="473697" y="895495"/>
                  </a:cubicBezTo>
                  <a:cubicBezTo>
                    <a:pt x="478874" y="897227"/>
                    <a:pt x="484051" y="900691"/>
                    <a:pt x="485776" y="905886"/>
                  </a:cubicBezTo>
                  <a:cubicBezTo>
                    <a:pt x="478874" y="914545"/>
                    <a:pt x="470246" y="923204"/>
                    <a:pt x="461618" y="931863"/>
                  </a:cubicBezTo>
                  <a:cubicBezTo>
                    <a:pt x="452990" y="928400"/>
                    <a:pt x="446088" y="918009"/>
                    <a:pt x="449539" y="907618"/>
                  </a:cubicBezTo>
                  <a:cubicBezTo>
                    <a:pt x="452990" y="898959"/>
                    <a:pt x="459893" y="893763"/>
                    <a:pt x="468520" y="893763"/>
                  </a:cubicBezTo>
                  <a:close/>
                  <a:moveTo>
                    <a:pt x="377825" y="893763"/>
                  </a:moveTo>
                  <a:cubicBezTo>
                    <a:pt x="388346" y="893763"/>
                    <a:pt x="396875" y="902647"/>
                    <a:pt x="396875" y="913607"/>
                  </a:cubicBezTo>
                  <a:cubicBezTo>
                    <a:pt x="396875" y="924567"/>
                    <a:pt x="388346" y="933451"/>
                    <a:pt x="377825" y="933451"/>
                  </a:cubicBezTo>
                  <a:cubicBezTo>
                    <a:pt x="367304" y="933451"/>
                    <a:pt x="358775" y="924567"/>
                    <a:pt x="358775" y="913607"/>
                  </a:cubicBezTo>
                  <a:cubicBezTo>
                    <a:pt x="358775" y="902647"/>
                    <a:pt x="367304" y="893763"/>
                    <a:pt x="377825" y="893763"/>
                  </a:cubicBezTo>
                  <a:close/>
                  <a:moveTo>
                    <a:pt x="288925" y="893763"/>
                  </a:moveTo>
                  <a:cubicBezTo>
                    <a:pt x="299316" y="893763"/>
                    <a:pt x="307975" y="902391"/>
                    <a:pt x="307975" y="914470"/>
                  </a:cubicBezTo>
                  <a:cubicBezTo>
                    <a:pt x="307975" y="924823"/>
                    <a:pt x="299316" y="933451"/>
                    <a:pt x="288925" y="933451"/>
                  </a:cubicBezTo>
                  <a:cubicBezTo>
                    <a:pt x="288925" y="933451"/>
                    <a:pt x="288925" y="933451"/>
                    <a:pt x="288925" y="893763"/>
                  </a:cubicBezTo>
                  <a:close/>
                  <a:moveTo>
                    <a:pt x="108744" y="893763"/>
                  </a:moveTo>
                  <a:cubicBezTo>
                    <a:pt x="119704" y="893763"/>
                    <a:pt x="128588" y="902647"/>
                    <a:pt x="128588" y="913607"/>
                  </a:cubicBezTo>
                  <a:cubicBezTo>
                    <a:pt x="128588" y="924567"/>
                    <a:pt x="119704" y="933451"/>
                    <a:pt x="108744" y="933451"/>
                  </a:cubicBezTo>
                  <a:cubicBezTo>
                    <a:pt x="97784" y="933451"/>
                    <a:pt x="88900" y="924567"/>
                    <a:pt x="88900" y="913607"/>
                  </a:cubicBezTo>
                  <a:cubicBezTo>
                    <a:pt x="88900" y="902647"/>
                    <a:pt x="97784" y="893763"/>
                    <a:pt x="108744" y="893763"/>
                  </a:cubicBezTo>
                  <a:close/>
                  <a:moveTo>
                    <a:pt x="18975" y="893763"/>
                  </a:moveTo>
                  <a:cubicBezTo>
                    <a:pt x="20714" y="893763"/>
                    <a:pt x="24191" y="895495"/>
                    <a:pt x="25930" y="895495"/>
                  </a:cubicBezTo>
                  <a:cubicBezTo>
                    <a:pt x="32885" y="898959"/>
                    <a:pt x="38101" y="905886"/>
                    <a:pt x="38101" y="914545"/>
                  </a:cubicBezTo>
                  <a:cubicBezTo>
                    <a:pt x="38101" y="921472"/>
                    <a:pt x="32885" y="928400"/>
                    <a:pt x="24191" y="931863"/>
                  </a:cubicBezTo>
                  <a:cubicBezTo>
                    <a:pt x="17236" y="923204"/>
                    <a:pt x="8543" y="914545"/>
                    <a:pt x="1588" y="905886"/>
                  </a:cubicBezTo>
                  <a:cubicBezTo>
                    <a:pt x="5065" y="898959"/>
                    <a:pt x="12020" y="893763"/>
                    <a:pt x="18975" y="893763"/>
                  </a:cubicBezTo>
                  <a:close/>
                  <a:moveTo>
                    <a:pt x="185738" y="835025"/>
                  </a:moveTo>
                  <a:cubicBezTo>
                    <a:pt x="185738" y="835025"/>
                    <a:pt x="185738" y="835025"/>
                    <a:pt x="185738" y="863600"/>
                  </a:cubicBezTo>
                  <a:cubicBezTo>
                    <a:pt x="182563" y="860238"/>
                    <a:pt x="179388" y="855196"/>
                    <a:pt x="179388" y="848472"/>
                  </a:cubicBezTo>
                  <a:cubicBezTo>
                    <a:pt x="179388" y="843430"/>
                    <a:pt x="182563" y="838387"/>
                    <a:pt x="185738" y="835025"/>
                  </a:cubicBezTo>
                  <a:close/>
                  <a:moveTo>
                    <a:pt x="468313" y="830263"/>
                  </a:moveTo>
                  <a:cubicBezTo>
                    <a:pt x="478834" y="830263"/>
                    <a:pt x="487363" y="839147"/>
                    <a:pt x="487363" y="850107"/>
                  </a:cubicBezTo>
                  <a:cubicBezTo>
                    <a:pt x="487363" y="861067"/>
                    <a:pt x="478834" y="869951"/>
                    <a:pt x="468313" y="869951"/>
                  </a:cubicBezTo>
                  <a:cubicBezTo>
                    <a:pt x="457792" y="869951"/>
                    <a:pt x="449263" y="861067"/>
                    <a:pt x="449263" y="850107"/>
                  </a:cubicBezTo>
                  <a:cubicBezTo>
                    <a:pt x="449263" y="839147"/>
                    <a:pt x="457792" y="830263"/>
                    <a:pt x="468313" y="830263"/>
                  </a:cubicBezTo>
                  <a:close/>
                  <a:moveTo>
                    <a:pt x="377825" y="830263"/>
                  </a:moveTo>
                  <a:cubicBezTo>
                    <a:pt x="388346" y="830263"/>
                    <a:pt x="396875" y="839147"/>
                    <a:pt x="396875" y="850107"/>
                  </a:cubicBezTo>
                  <a:cubicBezTo>
                    <a:pt x="396875" y="861067"/>
                    <a:pt x="388346" y="869951"/>
                    <a:pt x="377825" y="869951"/>
                  </a:cubicBezTo>
                  <a:cubicBezTo>
                    <a:pt x="367304" y="869951"/>
                    <a:pt x="358775" y="861067"/>
                    <a:pt x="358775" y="850107"/>
                  </a:cubicBezTo>
                  <a:cubicBezTo>
                    <a:pt x="358775" y="839147"/>
                    <a:pt x="367304" y="830263"/>
                    <a:pt x="377825" y="830263"/>
                  </a:cubicBezTo>
                  <a:close/>
                  <a:moveTo>
                    <a:pt x="288925" y="830263"/>
                  </a:moveTo>
                  <a:cubicBezTo>
                    <a:pt x="299316" y="830263"/>
                    <a:pt x="307975" y="838891"/>
                    <a:pt x="307975" y="849244"/>
                  </a:cubicBezTo>
                  <a:cubicBezTo>
                    <a:pt x="307975" y="861323"/>
                    <a:pt x="299316" y="869951"/>
                    <a:pt x="288925" y="869951"/>
                  </a:cubicBezTo>
                  <a:cubicBezTo>
                    <a:pt x="288925" y="869951"/>
                    <a:pt x="288925" y="869951"/>
                    <a:pt x="288925" y="830263"/>
                  </a:cubicBezTo>
                  <a:close/>
                  <a:moveTo>
                    <a:pt x="108744" y="830263"/>
                  </a:moveTo>
                  <a:cubicBezTo>
                    <a:pt x="119704" y="830263"/>
                    <a:pt x="128588" y="839147"/>
                    <a:pt x="128588" y="850107"/>
                  </a:cubicBezTo>
                  <a:cubicBezTo>
                    <a:pt x="128588" y="861067"/>
                    <a:pt x="119704" y="869951"/>
                    <a:pt x="108744" y="869951"/>
                  </a:cubicBezTo>
                  <a:cubicBezTo>
                    <a:pt x="97784" y="869951"/>
                    <a:pt x="88900" y="861067"/>
                    <a:pt x="88900" y="850107"/>
                  </a:cubicBezTo>
                  <a:cubicBezTo>
                    <a:pt x="88900" y="839147"/>
                    <a:pt x="97784" y="830263"/>
                    <a:pt x="108744" y="830263"/>
                  </a:cubicBezTo>
                  <a:close/>
                  <a:moveTo>
                    <a:pt x="19050" y="830263"/>
                  </a:moveTo>
                  <a:cubicBezTo>
                    <a:pt x="29571" y="830263"/>
                    <a:pt x="38100" y="839147"/>
                    <a:pt x="38100" y="850107"/>
                  </a:cubicBezTo>
                  <a:cubicBezTo>
                    <a:pt x="38100" y="861067"/>
                    <a:pt x="29571" y="869951"/>
                    <a:pt x="19050" y="869951"/>
                  </a:cubicBezTo>
                  <a:cubicBezTo>
                    <a:pt x="8529" y="869951"/>
                    <a:pt x="0" y="861067"/>
                    <a:pt x="0" y="850107"/>
                  </a:cubicBezTo>
                  <a:cubicBezTo>
                    <a:pt x="0" y="839147"/>
                    <a:pt x="8529" y="830263"/>
                    <a:pt x="19050" y="830263"/>
                  </a:cubicBezTo>
                  <a:close/>
                  <a:moveTo>
                    <a:pt x="185738" y="769938"/>
                  </a:moveTo>
                  <a:cubicBezTo>
                    <a:pt x="185738" y="769938"/>
                    <a:pt x="185738" y="769938"/>
                    <a:pt x="185738" y="800101"/>
                  </a:cubicBezTo>
                  <a:cubicBezTo>
                    <a:pt x="182563" y="796553"/>
                    <a:pt x="179388" y="791230"/>
                    <a:pt x="179388" y="784133"/>
                  </a:cubicBezTo>
                  <a:cubicBezTo>
                    <a:pt x="179388" y="778810"/>
                    <a:pt x="182563" y="773487"/>
                    <a:pt x="185738" y="769938"/>
                  </a:cubicBezTo>
                  <a:close/>
                  <a:moveTo>
                    <a:pt x="468313" y="765175"/>
                  </a:moveTo>
                  <a:cubicBezTo>
                    <a:pt x="478834" y="765175"/>
                    <a:pt x="487363" y="774059"/>
                    <a:pt x="487363" y="785019"/>
                  </a:cubicBezTo>
                  <a:cubicBezTo>
                    <a:pt x="487363" y="795979"/>
                    <a:pt x="478834" y="804863"/>
                    <a:pt x="468313" y="804863"/>
                  </a:cubicBezTo>
                  <a:cubicBezTo>
                    <a:pt x="457792" y="804863"/>
                    <a:pt x="449263" y="795979"/>
                    <a:pt x="449263" y="785019"/>
                  </a:cubicBezTo>
                  <a:cubicBezTo>
                    <a:pt x="449263" y="774059"/>
                    <a:pt x="457792" y="765175"/>
                    <a:pt x="468313" y="765175"/>
                  </a:cubicBezTo>
                  <a:close/>
                  <a:moveTo>
                    <a:pt x="377825" y="765175"/>
                  </a:moveTo>
                  <a:cubicBezTo>
                    <a:pt x="388346" y="765175"/>
                    <a:pt x="396875" y="774059"/>
                    <a:pt x="396875" y="785019"/>
                  </a:cubicBezTo>
                  <a:cubicBezTo>
                    <a:pt x="396875" y="795979"/>
                    <a:pt x="388346" y="804863"/>
                    <a:pt x="377825" y="804863"/>
                  </a:cubicBezTo>
                  <a:cubicBezTo>
                    <a:pt x="367304" y="804863"/>
                    <a:pt x="358775" y="795979"/>
                    <a:pt x="358775" y="785019"/>
                  </a:cubicBezTo>
                  <a:cubicBezTo>
                    <a:pt x="358775" y="774059"/>
                    <a:pt x="367304" y="765175"/>
                    <a:pt x="377825" y="765175"/>
                  </a:cubicBezTo>
                  <a:close/>
                  <a:moveTo>
                    <a:pt x="288925" y="765175"/>
                  </a:moveTo>
                  <a:cubicBezTo>
                    <a:pt x="299316" y="765175"/>
                    <a:pt x="307975" y="773803"/>
                    <a:pt x="307975" y="784156"/>
                  </a:cubicBezTo>
                  <a:cubicBezTo>
                    <a:pt x="307975" y="796235"/>
                    <a:pt x="299316" y="804863"/>
                    <a:pt x="288925" y="804863"/>
                  </a:cubicBezTo>
                  <a:cubicBezTo>
                    <a:pt x="288925" y="804863"/>
                    <a:pt x="288925" y="804863"/>
                    <a:pt x="288925" y="765175"/>
                  </a:cubicBezTo>
                  <a:close/>
                  <a:moveTo>
                    <a:pt x="108744" y="765175"/>
                  </a:moveTo>
                  <a:cubicBezTo>
                    <a:pt x="119704" y="765175"/>
                    <a:pt x="128588" y="774059"/>
                    <a:pt x="128588" y="785019"/>
                  </a:cubicBezTo>
                  <a:cubicBezTo>
                    <a:pt x="128588" y="795979"/>
                    <a:pt x="119704" y="804863"/>
                    <a:pt x="108744" y="804863"/>
                  </a:cubicBezTo>
                  <a:cubicBezTo>
                    <a:pt x="97784" y="804863"/>
                    <a:pt x="88900" y="795979"/>
                    <a:pt x="88900" y="785019"/>
                  </a:cubicBezTo>
                  <a:cubicBezTo>
                    <a:pt x="88900" y="774059"/>
                    <a:pt x="97784" y="765175"/>
                    <a:pt x="108744" y="765175"/>
                  </a:cubicBezTo>
                  <a:close/>
                  <a:moveTo>
                    <a:pt x="19050" y="765175"/>
                  </a:moveTo>
                  <a:cubicBezTo>
                    <a:pt x="29571" y="765175"/>
                    <a:pt x="38100" y="774059"/>
                    <a:pt x="38100" y="785019"/>
                  </a:cubicBezTo>
                  <a:cubicBezTo>
                    <a:pt x="38100" y="795979"/>
                    <a:pt x="29571" y="804863"/>
                    <a:pt x="19050" y="804863"/>
                  </a:cubicBezTo>
                  <a:cubicBezTo>
                    <a:pt x="8529" y="804863"/>
                    <a:pt x="0" y="795979"/>
                    <a:pt x="0" y="785019"/>
                  </a:cubicBezTo>
                  <a:cubicBezTo>
                    <a:pt x="0" y="774059"/>
                    <a:pt x="8529" y="765175"/>
                    <a:pt x="19050" y="765175"/>
                  </a:cubicBezTo>
                  <a:close/>
                  <a:moveTo>
                    <a:pt x="243682" y="741363"/>
                  </a:moveTo>
                  <a:cubicBezTo>
                    <a:pt x="258149" y="741363"/>
                    <a:pt x="269876" y="752735"/>
                    <a:pt x="269876" y="766763"/>
                  </a:cubicBezTo>
                  <a:cubicBezTo>
                    <a:pt x="269876" y="780791"/>
                    <a:pt x="258149" y="792163"/>
                    <a:pt x="243682" y="792163"/>
                  </a:cubicBezTo>
                  <a:cubicBezTo>
                    <a:pt x="229215" y="792163"/>
                    <a:pt x="217488" y="780791"/>
                    <a:pt x="217488" y="766763"/>
                  </a:cubicBezTo>
                  <a:cubicBezTo>
                    <a:pt x="217488" y="752735"/>
                    <a:pt x="229215" y="741363"/>
                    <a:pt x="243682" y="741363"/>
                  </a:cubicBezTo>
                  <a:close/>
                  <a:moveTo>
                    <a:pt x="188913" y="704850"/>
                  </a:moveTo>
                  <a:cubicBezTo>
                    <a:pt x="187325" y="708378"/>
                    <a:pt x="185738" y="715433"/>
                    <a:pt x="185738" y="720725"/>
                  </a:cubicBezTo>
                  <a:cubicBezTo>
                    <a:pt x="185738" y="720725"/>
                    <a:pt x="185738" y="720725"/>
                    <a:pt x="185738" y="736600"/>
                  </a:cubicBezTo>
                  <a:cubicBezTo>
                    <a:pt x="182563" y="733072"/>
                    <a:pt x="179388" y="727780"/>
                    <a:pt x="179388" y="720725"/>
                  </a:cubicBezTo>
                  <a:cubicBezTo>
                    <a:pt x="179388" y="713669"/>
                    <a:pt x="184150" y="708378"/>
                    <a:pt x="188913" y="704850"/>
                  </a:cubicBezTo>
                  <a:close/>
                  <a:moveTo>
                    <a:pt x="468313" y="701675"/>
                  </a:moveTo>
                  <a:cubicBezTo>
                    <a:pt x="478834" y="701675"/>
                    <a:pt x="487363" y="710559"/>
                    <a:pt x="487363" y="721519"/>
                  </a:cubicBezTo>
                  <a:cubicBezTo>
                    <a:pt x="487363" y="732479"/>
                    <a:pt x="478834" y="741363"/>
                    <a:pt x="468313" y="741363"/>
                  </a:cubicBezTo>
                  <a:cubicBezTo>
                    <a:pt x="457792" y="741363"/>
                    <a:pt x="449263" y="732479"/>
                    <a:pt x="449263" y="721519"/>
                  </a:cubicBezTo>
                  <a:cubicBezTo>
                    <a:pt x="449263" y="710559"/>
                    <a:pt x="457792" y="701675"/>
                    <a:pt x="468313" y="701675"/>
                  </a:cubicBezTo>
                  <a:close/>
                  <a:moveTo>
                    <a:pt x="377825" y="701675"/>
                  </a:moveTo>
                  <a:cubicBezTo>
                    <a:pt x="388346" y="701675"/>
                    <a:pt x="396875" y="710559"/>
                    <a:pt x="396875" y="721519"/>
                  </a:cubicBezTo>
                  <a:cubicBezTo>
                    <a:pt x="396875" y="732479"/>
                    <a:pt x="388346" y="741363"/>
                    <a:pt x="377825" y="741363"/>
                  </a:cubicBezTo>
                  <a:cubicBezTo>
                    <a:pt x="367304" y="741363"/>
                    <a:pt x="358775" y="732479"/>
                    <a:pt x="358775" y="721519"/>
                  </a:cubicBezTo>
                  <a:cubicBezTo>
                    <a:pt x="358775" y="710559"/>
                    <a:pt x="367304" y="701675"/>
                    <a:pt x="377825" y="701675"/>
                  </a:cubicBezTo>
                  <a:close/>
                  <a:moveTo>
                    <a:pt x="287827" y="701675"/>
                  </a:moveTo>
                  <a:cubicBezTo>
                    <a:pt x="298817" y="701675"/>
                    <a:pt x="307976" y="710303"/>
                    <a:pt x="307976" y="720656"/>
                  </a:cubicBezTo>
                  <a:cubicBezTo>
                    <a:pt x="307976" y="732735"/>
                    <a:pt x="298817" y="741363"/>
                    <a:pt x="287827" y="741363"/>
                  </a:cubicBezTo>
                  <a:cubicBezTo>
                    <a:pt x="287827" y="741363"/>
                    <a:pt x="287827" y="741363"/>
                    <a:pt x="287827" y="720656"/>
                  </a:cubicBezTo>
                  <a:cubicBezTo>
                    <a:pt x="287827" y="713754"/>
                    <a:pt x="285995" y="708577"/>
                    <a:pt x="284163" y="703400"/>
                  </a:cubicBezTo>
                  <a:cubicBezTo>
                    <a:pt x="284163" y="701675"/>
                    <a:pt x="285995" y="701675"/>
                    <a:pt x="287827" y="701675"/>
                  </a:cubicBezTo>
                  <a:close/>
                  <a:moveTo>
                    <a:pt x="108744" y="701675"/>
                  </a:moveTo>
                  <a:cubicBezTo>
                    <a:pt x="119704" y="701675"/>
                    <a:pt x="128588" y="710559"/>
                    <a:pt x="128588" y="721519"/>
                  </a:cubicBezTo>
                  <a:cubicBezTo>
                    <a:pt x="128588" y="732479"/>
                    <a:pt x="119704" y="741363"/>
                    <a:pt x="108744" y="741363"/>
                  </a:cubicBezTo>
                  <a:cubicBezTo>
                    <a:pt x="97784" y="741363"/>
                    <a:pt x="88900" y="732479"/>
                    <a:pt x="88900" y="721519"/>
                  </a:cubicBezTo>
                  <a:cubicBezTo>
                    <a:pt x="88900" y="710559"/>
                    <a:pt x="97784" y="701675"/>
                    <a:pt x="108744" y="701675"/>
                  </a:cubicBezTo>
                  <a:close/>
                  <a:moveTo>
                    <a:pt x="19050" y="701675"/>
                  </a:moveTo>
                  <a:cubicBezTo>
                    <a:pt x="29571" y="701675"/>
                    <a:pt x="38100" y="710559"/>
                    <a:pt x="38100" y="721519"/>
                  </a:cubicBezTo>
                  <a:cubicBezTo>
                    <a:pt x="38100" y="732479"/>
                    <a:pt x="29571" y="741363"/>
                    <a:pt x="19050" y="741363"/>
                  </a:cubicBezTo>
                  <a:cubicBezTo>
                    <a:pt x="8529" y="741363"/>
                    <a:pt x="0" y="732479"/>
                    <a:pt x="0" y="721519"/>
                  </a:cubicBezTo>
                  <a:cubicBezTo>
                    <a:pt x="0" y="710559"/>
                    <a:pt x="8529" y="701675"/>
                    <a:pt x="19050" y="701675"/>
                  </a:cubicBezTo>
                  <a:close/>
                  <a:moveTo>
                    <a:pt x="468313" y="636588"/>
                  </a:moveTo>
                  <a:cubicBezTo>
                    <a:pt x="478834" y="636588"/>
                    <a:pt x="487363" y="645117"/>
                    <a:pt x="487363" y="655638"/>
                  </a:cubicBezTo>
                  <a:cubicBezTo>
                    <a:pt x="487363" y="666159"/>
                    <a:pt x="478834" y="674688"/>
                    <a:pt x="468313" y="674688"/>
                  </a:cubicBezTo>
                  <a:cubicBezTo>
                    <a:pt x="457792" y="674688"/>
                    <a:pt x="449263" y="666159"/>
                    <a:pt x="449263" y="655638"/>
                  </a:cubicBezTo>
                  <a:cubicBezTo>
                    <a:pt x="449263" y="645117"/>
                    <a:pt x="457792" y="636588"/>
                    <a:pt x="468313" y="636588"/>
                  </a:cubicBezTo>
                  <a:close/>
                  <a:moveTo>
                    <a:pt x="377825" y="636588"/>
                  </a:moveTo>
                  <a:cubicBezTo>
                    <a:pt x="388346" y="636588"/>
                    <a:pt x="396875" y="645117"/>
                    <a:pt x="396875" y="655638"/>
                  </a:cubicBezTo>
                  <a:cubicBezTo>
                    <a:pt x="396875" y="666159"/>
                    <a:pt x="388346" y="674688"/>
                    <a:pt x="377825" y="674688"/>
                  </a:cubicBezTo>
                  <a:cubicBezTo>
                    <a:pt x="367304" y="674688"/>
                    <a:pt x="358775" y="666159"/>
                    <a:pt x="358775" y="655638"/>
                  </a:cubicBezTo>
                  <a:cubicBezTo>
                    <a:pt x="358775" y="645117"/>
                    <a:pt x="367304" y="636588"/>
                    <a:pt x="377825" y="636588"/>
                  </a:cubicBezTo>
                  <a:close/>
                  <a:moveTo>
                    <a:pt x="288925" y="636588"/>
                  </a:moveTo>
                  <a:cubicBezTo>
                    <a:pt x="299446" y="636588"/>
                    <a:pt x="307975" y="645117"/>
                    <a:pt x="307975" y="655638"/>
                  </a:cubicBezTo>
                  <a:cubicBezTo>
                    <a:pt x="307975" y="666159"/>
                    <a:pt x="299446" y="674688"/>
                    <a:pt x="288925" y="674688"/>
                  </a:cubicBezTo>
                  <a:cubicBezTo>
                    <a:pt x="278404" y="674688"/>
                    <a:pt x="269875" y="666159"/>
                    <a:pt x="269875" y="655638"/>
                  </a:cubicBezTo>
                  <a:cubicBezTo>
                    <a:pt x="269875" y="645117"/>
                    <a:pt x="278404" y="636588"/>
                    <a:pt x="288925" y="636588"/>
                  </a:cubicBezTo>
                  <a:close/>
                  <a:moveTo>
                    <a:pt x="198438" y="636588"/>
                  </a:moveTo>
                  <a:cubicBezTo>
                    <a:pt x="208959" y="636588"/>
                    <a:pt x="217488" y="645117"/>
                    <a:pt x="217488" y="655638"/>
                  </a:cubicBezTo>
                  <a:cubicBezTo>
                    <a:pt x="217488" y="666159"/>
                    <a:pt x="208959" y="674688"/>
                    <a:pt x="198438" y="674688"/>
                  </a:cubicBezTo>
                  <a:cubicBezTo>
                    <a:pt x="187917" y="674688"/>
                    <a:pt x="179388" y="666159"/>
                    <a:pt x="179388" y="655638"/>
                  </a:cubicBezTo>
                  <a:cubicBezTo>
                    <a:pt x="179388" y="645117"/>
                    <a:pt x="187917" y="636588"/>
                    <a:pt x="198438" y="636588"/>
                  </a:cubicBezTo>
                  <a:close/>
                  <a:moveTo>
                    <a:pt x="108744" y="636588"/>
                  </a:moveTo>
                  <a:cubicBezTo>
                    <a:pt x="119704" y="636588"/>
                    <a:pt x="128588" y="645117"/>
                    <a:pt x="128588" y="655638"/>
                  </a:cubicBezTo>
                  <a:cubicBezTo>
                    <a:pt x="128588" y="666159"/>
                    <a:pt x="119704" y="674688"/>
                    <a:pt x="108744" y="674688"/>
                  </a:cubicBezTo>
                  <a:cubicBezTo>
                    <a:pt x="97784" y="674688"/>
                    <a:pt x="88900" y="666159"/>
                    <a:pt x="88900" y="655638"/>
                  </a:cubicBezTo>
                  <a:cubicBezTo>
                    <a:pt x="88900" y="645117"/>
                    <a:pt x="97784" y="636588"/>
                    <a:pt x="108744" y="636588"/>
                  </a:cubicBezTo>
                  <a:close/>
                  <a:moveTo>
                    <a:pt x="19050" y="636588"/>
                  </a:moveTo>
                  <a:cubicBezTo>
                    <a:pt x="29571" y="636588"/>
                    <a:pt x="38100" y="645117"/>
                    <a:pt x="38100" y="655638"/>
                  </a:cubicBezTo>
                  <a:cubicBezTo>
                    <a:pt x="38100" y="666159"/>
                    <a:pt x="29571" y="674688"/>
                    <a:pt x="19050" y="674688"/>
                  </a:cubicBezTo>
                  <a:cubicBezTo>
                    <a:pt x="8529" y="674688"/>
                    <a:pt x="0" y="666159"/>
                    <a:pt x="0" y="655638"/>
                  </a:cubicBezTo>
                  <a:cubicBezTo>
                    <a:pt x="0" y="645117"/>
                    <a:pt x="8529" y="636588"/>
                    <a:pt x="19050" y="636588"/>
                  </a:cubicBezTo>
                  <a:close/>
                  <a:moveTo>
                    <a:pt x="468313" y="573088"/>
                  </a:moveTo>
                  <a:cubicBezTo>
                    <a:pt x="478834" y="573088"/>
                    <a:pt x="487363" y="581617"/>
                    <a:pt x="487363" y="592138"/>
                  </a:cubicBezTo>
                  <a:cubicBezTo>
                    <a:pt x="487363" y="602659"/>
                    <a:pt x="478834" y="611188"/>
                    <a:pt x="468313" y="611188"/>
                  </a:cubicBezTo>
                  <a:cubicBezTo>
                    <a:pt x="457792" y="611188"/>
                    <a:pt x="449263" y="602659"/>
                    <a:pt x="449263" y="592138"/>
                  </a:cubicBezTo>
                  <a:cubicBezTo>
                    <a:pt x="449263" y="581617"/>
                    <a:pt x="457792" y="573088"/>
                    <a:pt x="468313" y="573088"/>
                  </a:cubicBezTo>
                  <a:close/>
                  <a:moveTo>
                    <a:pt x="377825" y="573088"/>
                  </a:moveTo>
                  <a:cubicBezTo>
                    <a:pt x="388346" y="573088"/>
                    <a:pt x="396875" y="581617"/>
                    <a:pt x="396875" y="592138"/>
                  </a:cubicBezTo>
                  <a:cubicBezTo>
                    <a:pt x="396875" y="602659"/>
                    <a:pt x="388346" y="611188"/>
                    <a:pt x="377825" y="611188"/>
                  </a:cubicBezTo>
                  <a:cubicBezTo>
                    <a:pt x="367304" y="611188"/>
                    <a:pt x="358775" y="602659"/>
                    <a:pt x="358775" y="592138"/>
                  </a:cubicBezTo>
                  <a:cubicBezTo>
                    <a:pt x="358775" y="581617"/>
                    <a:pt x="367304" y="573088"/>
                    <a:pt x="377825" y="573088"/>
                  </a:cubicBezTo>
                  <a:close/>
                  <a:moveTo>
                    <a:pt x="288925" y="573088"/>
                  </a:moveTo>
                  <a:cubicBezTo>
                    <a:pt x="299446" y="573088"/>
                    <a:pt x="307975" y="581617"/>
                    <a:pt x="307975" y="592138"/>
                  </a:cubicBezTo>
                  <a:cubicBezTo>
                    <a:pt x="307975" y="602659"/>
                    <a:pt x="299446" y="611188"/>
                    <a:pt x="288925" y="611188"/>
                  </a:cubicBezTo>
                  <a:cubicBezTo>
                    <a:pt x="278404" y="611188"/>
                    <a:pt x="269875" y="602659"/>
                    <a:pt x="269875" y="592138"/>
                  </a:cubicBezTo>
                  <a:cubicBezTo>
                    <a:pt x="269875" y="581617"/>
                    <a:pt x="278404" y="573088"/>
                    <a:pt x="288925" y="573088"/>
                  </a:cubicBezTo>
                  <a:close/>
                  <a:moveTo>
                    <a:pt x="198438" y="573088"/>
                  </a:moveTo>
                  <a:cubicBezTo>
                    <a:pt x="208959" y="573088"/>
                    <a:pt x="217488" y="581617"/>
                    <a:pt x="217488" y="592138"/>
                  </a:cubicBezTo>
                  <a:cubicBezTo>
                    <a:pt x="217488" y="602659"/>
                    <a:pt x="208959" y="611188"/>
                    <a:pt x="198438" y="611188"/>
                  </a:cubicBezTo>
                  <a:cubicBezTo>
                    <a:pt x="187917" y="611188"/>
                    <a:pt x="179388" y="602659"/>
                    <a:pt x="179388" y="592138"/>
                  </a:cubicBezTo>
                  <a:cubicBezTo>
                    <a:pt x="179388" y="581617"/>
                    <a:pt x="187917" y="573088"/>
                    <a:pt x="198438" y="573088"/>
                  </a:cubicBezTo>
                  <a:close/>
                  <a:moveTo>
                    <a:pt x="108744" y="573088"/>
                  </a:moveTo>
                  <a:cubicBezTo>
                    <a:pt x="119704" y="573088"/>
                    <a:pt x="128588" y="581617"/>
                    <a:pt x="128588" y="592138"/>
                  </a:cubicBezTo>
                  <a:cubicBezTo>
                    <a:pt x="128588" y="602659"/>
                    <a:pt x="119704" y="611188"/>
                    <a:pt x="108744" y="611188"/>
                  </a:cubicBezTo>
                  <a:cubicBezTo>
                    <a:pt x="97784" y="611188"/>
                    <a:pt x="88900" y="602659"/>
                    <a:pt x="88900" y="592138"/>
                  </a:cubicBezTo>
                  <a:cubicBezTo>
                    <a:pt x="88900" y="581617"/>
                    <a:pt x="97784" y="573088"/>
                    <a:pt x="108744" y="573088"/>
                  </a:cubicBezTo>
                  <a:close/>
                  <a:moveTo>
                    <a:pt x="19050" y="573088"/>
                  </a:moveTo>
                  <a:cubicBezTo>
                    <a:pt x="29571" y="573088"/>
                    <a:pt x="38100" y="581617"/>
                    <a:pt x="38100" y="592138"/>
                  </a:cubicBezTo>
                  <a:cubicBezTo>
                    <a:pt x="38100" y="602659"/>
                    <a:pt x="29571" y="611188"/>
                    <a:pt x="19050" y="611188"/>
                  </a:cubicBezTo>
                  <a:cubicBezTo>
                    <a:pt x="8529" y="611188"/>
                    <a:pt x="0" y="602659"/>
                    <a:pt x="0" y="592138"/>
                  </a:cubicBezTo>
                  <a:cubicBezTo>
                    <a:pt x="0" y="581617"/>
                    <a:pt x="8529" y="573088"/>
                    <a:pt x="19050" y="573088"/>
                  </a:cubicBezTo>
                  <a:close/>
                  <a:moveTo>
                    <a:pt x="468313" y="509588"/>
                  </a:moveTo>
                  <a:cubicBezTo>
                    <a:pt x="478834" y="509588"/>
                    <a:pt x="487363" y="518117"/>
                    <a:pt x="487363" y="528638"/>
                  </a:cubicBezTo>
                  <a:cubicBezTo>
                    <a:pt x="487363" y="539159"/>
                    <a:pt x="478834" y="547688"/>
                    <a:pt x="468313" y="547688"/>
                  </a:cubicBezTo>
                  <a:cubicBezTo>
                    <a:pt x="457792" y="547688"/>
                    <a:pt x="449263" y="539159"/>
                    <a:pt x="449263" y="528638"/>
                  </a:cubicBezTo>
                  <a:cubicBezTo>
                    <a:pt x="449263" y="518117"/>
                    <a:pt x="457792" y="509588"/>
                    <a:pt x="468313" y="509588"/>
                  </a:cubicBezTo>
                  <a:close/>
                  <a:moveTo>
                    <a:pt x="377825" y="509588"/>
                  </a:moveTo>
                  <a:cubicBezTo>
                    <a:pt x="388346" y="509588"/>
                    <a:pt x="396875" y="518117"/>
                    <a:pt x="396875" y="528638"/>
                  </a:cubicBezTo>
                  <a:cubicBezTo>
                    <a:pt x="396875" y="539159"/>
                    <a:pt x="388346" y="547688"/>
                    <a:pt x="377825" y="547688"/>
                  </a:cubicBezTo>
                  <a:cubicBezTo>
                    <a:pt x="367304" y="547688"/>
                    <a:pt x="358775" y="539159"/>
                    <a:pt x="358775" y="528638"/>
                  </a:cubicBezTo>
                  <a:cubicBezTo>
                    <a:pt x="358775" y="518117"/>
                    <a:pt x="367304" y="509588"/>
                    <a:pt x="377825" y="509588"/>
                  </a:cubicBezTo>
                  <a:close/>
                  <a:moveTo>
                    <a:pt x="288925" y="509588"/>
                  </a:moveTo>
                  <a:cubicBezTo>
                    <a:pt x="299446" y="509588"/>
                    <a:pt x="307975" y="518117"/>
                    <a:pt x="307975" y="528638"/>
                  </a:cubicBezTo>
                  <a:cubicBezTo>
                    <a:pt x="307975" y="539159"/>
                    <a:pt x="299446" y="547688"/>
                    <a:pt x="288925" y="547688"/>
                  </a:cubicBezTo>
                  <a:cubicBezTo>
                    <a:pt x="278404" y="547688"/>
                    <a:pt x="269875" y="539159"/>
                    <a:pt x="269875" y="528638"/>
                  </a:cubicBezTo>
                  <a:cubicBezTo>
                    <a:pt x="269875" y="518117"/>
                    <a:pt x="278404" y="509588"/>
                    <a:pt x="288925" y="509588"/>
                  </a:cubicBezTo>
                  <a:close/>
                  <a:moveTo>
                    <a:pt x="198438" y="509588"/>
                  </a:moveTo>
                  <a:cubicBezTo>
                    <a:pt x="208959" y="509588"/>
                    <a:pt x="217488" y="518117"/>
                    <a:pt x="217488" y="528638"/>
                  </a:cubicBezTo>
                  <a:cubicBezTo>
                    <a:pt x="217488" y="539159"/>
                    <a:pt x="208959" y="547688"/>
                    <a:pt x="198438" y="547688"/>
                  </a:cubicBezTo>
                  <a:cubicBezTo>
                    <a:pt x="187917" y="547688"/>
                    <a:pt x="179388" y="539159"/>
                    <a:pt x="179388" y="528638"/>
                  </a:cubicBezTo>
                  <a:cubicBezTo>
                    <a:pt x="179388" y="518117"/>
                    <a:pt x="187917" y="509588"/>
                    <a:pt x="198438" y="509588"/>
                  </a:cubicBezTo>
                  <a:close/>
                  <a:moveTo>
                    <a:pt x="108744" y="509588"/>
                  </a:moveTo>
                  <a:cubicBezTo>
                    <a:pt x="119704" y="509588"/>
                    <a:pt x="128588" y="518117"/>
                    <a:pt x="128588" y="528638"/>
                  </a:cubicBezTo>
                  <a:cubicBezTo>
                    <a:pt x="128588" y="539159"/>
                    <a:pt x="119704" y="547688"/>
                    <a:pt x="108744" y="547688"/>
                  </a:cubicBezTo>
                  <a:cubicBezTo>
                    <a:pt x="97784" y="547688"/>
                    <a:pt x="88900" y="539159"/>
                    <a:pt x="88900" y="528638"/>
                  </a:cubicBezTo>
                  <a:cubicBezTo>
                    <a:pt x="88900" y="518117"/>
                    <a:pt x="97784" y="509588"/>
                    <a:pt x="108744" y="509588"/>
                  </a:cubicBezTo>
                  <a:close/>
                  <a:moveTo>
                    <a:pt x="19050" y="509588"/>
                  </a:moveTo>
                  <a:cubicBezTo>
                    <a:pt x="29571" y="509588"/>
                    <a:pt x="38100" y="518117"/>
                    <a:pt x="38100" y="528638"/>
                  </a:cubicBezTo>
                  <a:cubicBezTo>
                    <a:pt x="38100" y="539159"/>
                    <a:pt x="29571" y="547688"/>
                    <a:pt x="19050" y="547688"/>
                  </a:cubicBezTo>
                  <a:cubicBezTo>
                    <a:pt x="8529" y="547688"/>
                    <a:pt x="0" y="539159"/>
                    <a:pt x="0" y="528638"/>
                  </a:cubicBezTo>
                  <a:cubicBezTo>
                    <a:pt x="0" y="518117"/>
                    <a:pt x="8529" y="509588"/>
                    <a:pt x="19050" y="509588"/>
                  </a:cubicBezTo>
                  <a:close/>
                  <a:moveTo>
                    <a:pt x="468313" y="444500"/>
                  </a:moveTo>
                  <a:cubicBezTo>
                    <a:pt x="478834" y="444500"/>
                    <a:pt x="487363" y="453029"/>
                    <a:pt x="487363" y="463550"/>
                  </a:cubicBezTo>
                  <a:cubicBezTo>
                    <a:pt x="487363" y="474071"/>
                    <a:pt x="478834" y="482600"/>
                    <a:pt x="468313" y="482600"/>
                  </a:cubicBezTo>
                  <a:cubicBezTo>
                    <a:pt x="457792" y="482600"/>
                    <a:pt x="449263" y="474071"/>
                    <a:pt x="449263" y="463550"/>
                  </a:cubicBezTo>
                  <a:cubicBezTo>
                    <a:pt x="449263" y="453029"/>
                    <a:pt x="457792" y="444500"/>
                    <a:pt x="468313" y="444500"/>
                  </a:cubicBezTo>
                  <a:close/>
                  <a:moveTo>
                    <a:pt x="377825" y="444500"/>
                  </a:moveTo>
                  <a:cubicBezTo>
                    <a:pt x="388346" y="444500"/>
                    <a:pt x="396875" y="453029"/>
                    <a:pt x="396875" y="463550"/>
                  </a:cubicBezTo>
                  <a:cubicBezTo>
                    <a:pt x="396875" y="474071"/>
                    <a:pt x="388346" y="482600"/>
                    <a:pt x="377825" y="482600"/>
                  </a:cubicBezTo>
                  <a:cubicBezTo>
                    <a:pt x="367304" y="482600"/>
                    <a:pt x="358775" y="474071"/>
                    <a:pt x="358775" y="463550"/>
                  </a:cubicBezTo>
                  <a:cubicBezTo>
                    <a:pt x="358775" y="453029"/>
                    <a:pt x="367304" y="444500"/>
                    <a:pt x="377825" y="444500"/>
                  </a:cubicBezTo>
                  <a:close/>
                  <a:moveTo>
                    <a:pt x="288925" y="444500"/>
                  </a:moveTo>
                  <a:cubicBezTo>
                    <a:pt x="299446" y="444500"/>
                    <a:pt x="307975" y="453029"/>
                    <a:pt x="307975" y="463550"/>
                  </a:cubicBezTo>
                  <a:cubicBezTo>
                    <a:pt x="307975" y="474071"/>
                    <a:pt x="299446" y="482600"/>
                    <a:pt x="288925" y="482600"/>
                  </a:cubicBezTo>
                  <a:cubicBezTo>
                    <a:pt x="278404" y="482600"/>
                    <a:pt x="269875" y="474071"/>
                    <a:pt x="269875" y="463550"/>
                  </a:cubicBezTo>
                  <a:cubicBezTo>
                    <a:pt x="269875" y="453029"/>
                    <a:pt x="278404" y="444500"/>
                    <a:pt x="288925" y="444500"/>
                  </a:cubicBezTo>
                  <a:close/>
                  <a:moveTo>
                    <a:pt x="198438" y="444500"/>
                  </a:moveTo>
                  <a:cubicBezTo>
                    <a:pt x="208959" y="444500"/>
                    <a:pt x="217488" y="453029"/>
                    <a:pt x="217488" y="463550"/>
                  </a:cubicBezTo>
                  <a:cubicBezTo>
                    <a:pt x="217488" y="474071"/>
                    <a:pt x="208959" y="482600"/>
                    <a:pt x="198438" y="482600"/>
                  </a:cubicBezTo>
                  <a:cubicBezTo>
                    <a:pt x="187917" y="482600"/>
                    <a:pt x="179388" y="474071"/>
                    <a:pt x="179388" y="463550"/>
                  </a:cubicBezTo>
                  <a:cubicBezTo>
                    <a:pt x="179388" y="453029"/>
                    <a:pt x="187917" y="444500"/>
                    <a:pt x="198438" y="444500"/>
                  </a:cubicBezTo>
                  <a:close/>
                  <a:moveTo>
                    <a:pt x="108744" y="444500"/>
                  </a:moveTo>
                  <a:cubicBezTo>
                    <a:pt x="119704" y="444500"/>
                    <a:pt x="128588" y="453029"/>
                    <a:pt x="128588" y="463550"/>
                  </a:cubicBezTo>
                  <a:cubicBezTo>
                    <a:pt x="128588" y="474071"/>
                    <a:pt x="119704" y="482600"/>
                    <a:pt x="108744" y="482600"/>
                  </a:cubicBezTo>
                  <a:cubicBezTo>
                    <a:pt x="97784" y="482600"/>
                    <a:pt x="88900" y="474071"/>
                    <a:pt x="88900" y="463550"/>
                  </a:cubicBezTo>
                  <a:cubicBezTo>
                    <a:pt x="88900" y="453029"/>
                    <a:pt x="97784" y="444500"/>
                    <a:pt x="108744" y="444500"/>
                  </a:cubicBezTo>
                  <a:close/>
                  <a:moveTo>
                    <a:pt x="19050" y="444500"/>
                  </a:moveTo>
                  <a:cubicBezTo>
                    <a:pt x="29571" y="444500"/>
                    <a:pt x="38100" y="453029"/>
                    <a:pt x="38100" y="463550"/>
                  </a:cubicBezTo>
                  <a:cubicBezTo>
                    <a:pt x="38100" y="474071"/>
                    <a:pt x="29571" y="482600"/>
                    <a:pt x="19050" y="482600"/>
                  </a:cubicBezTo>
                  <a:cubicBezTo>
                    <a:pt x="8529" y="482600"/>
                    <a:pt x="0" y="474071"/>
                    <a:pt x="0" y="463550"/>
                  </a:cubicBezTo>
                  <a:cubicBezTo>
                    <a:pt x="0" y="453029"/>
                    <a:pt x="8529" y="444500"/>
                    <a:pt x="19050" y="444500"/>
                  </a:cubicBezTo>
                  <a:close/>
                  <a:moveTo>
                    <a:pt x="468313" y="381000"/>
                  </a:moveTo>
                  <a:cubicBezTo>
                    <a:pt x="478834" y="381000"/>
                    <a:pt x="487363" y="389529"/>
                    <a:pt x="487363" y="400050"/>
                  </a:cubicBezTo>
                  <a:cubicBezTo>
                    <a:pt x="487363" y="410571"/>
                    <a:pt x="478834" y="419100"/>
                    <a:pt x="468313" y="419100"/>
                  </a:cubicBezTo>
                  <a:cubicBezTo>
                    <a:pt x="457792" y="419100"/>
                    <a:pt x="449263" y="410571"/>
                    <a:pt x="449263" y="400050"/>
                  </a:cubicBezTo>
                  <a:cubicBezTo>
                    <a:pt x="449263" y="389529"/>
                    <a:pt x="457792" y="381000"/>
                    <a:pt x="468313" y="381000"/>
                  </a:cubicBezTo>
                  <a:close/>
                  <a:moveTo>
                    <a:pt x="377825" y="381000"/>
                  </a:moveTo>
                  <a:cubicBezTo>
                    <a:pt x="388346" y="381000"/>
                    <a:pt x="396875" y="389529"/>
                    <a:pt x="396875" y="400050"/>
                  </a:cubicBezTo>
                  <a:cubicBezTo>
                    <a:pt x="396875" y="410571"/>
                    <a:pt x="388346" y="419100"/>
                    <a:pt x="377825" y="419100"/>
                  </a:cubicBezTo>
                  <a:cubicBezTo>
                    <a:pt x="367304" y="419100"/>
                    <a:pt x="358775" y="410571"/>
                    <a:pt x="358775" y="400050"/>
                  </a:cubicBezTo>
                  <a:cubicBezTo>
                    <a:pt x="358775" y="389529"/>
                    <a:pt x="367304" y="381000"/>
                    <a:pt x="377825" y="381000"/>
                  </a:cubicBezTo>
                  <a:close/>
                  <a:moveTo>
                    <a:pt x="288925" y="381000"/>
                  </a:moveTo>
                  <a:cubicBezTo>
                    <a:pt x="299446" y="381000"/>
                    <a:pt x="307975" y="389529"/>
                    <a:pt x="307975" y="400050"/>
                  </a:cubicBezTo>
                  <a:cubicBezTo>
                    <a:pt x="307975" y="410571"/>
                    <a:pt x="299446" y="419100"/>
                    <a:pt x="288925" y="419100"/>
                  </a:cubicBezTo>
                  <a:cubicBezTo>
                    <a:pt x="278404" y="419100"/>
                    <a:pt x="269875" y="410571"/>
                    <a:pt x="269875" y="400050"/>
                  </a:cubicBezTo>
                  <a:cubicBezTo>
                    <a:pt x="269875" y="389529"/>
                    <a:pt x="278404" y="381000"/>
                    <a:pt x="288925" y="381000"/>
                  </a:cubicBezTo>
                  <a:close/>
                  <a:moveTo>
                    <a:pt x="198438" y="381000"/>
                  </a:moveTo>
                  <a:cubicBezTo>
                    <a:pt x="208959" y="381000"/>
                    <a:pt x="217488" y="389529"/>
                    <a:pt x="217488" y="400050"/>
                  </a:cubicBezTo>
                  <a:cubicBezTo>
                    <a:pt x="217488" y="410571"/>
                    <a:pt x="208959" y="419100"/>
                    <a:pt x="198438" y="419100"/>
                  </a:cubicBezTo>
                  <a:cubicBezTo>
                    <a:pt x="187917" y="419100"/>
                    <a:pt x="179388" y="410571"/>
                    <a:pt x="179388" y="400050"/>
                  </a:cubicBezTo>
                  <a:cubicBezTo>
                    <a:pt x="179388" y="389529"/>
                    <a:pt x="187917" y="381000"/>
                    <a:pt x="198438" y="381000"/>
                  </a:cubicBezTo>
                  <a:close/>
                  <a:moveTo>
                    <a:pt x="108744" y="381000"/>
                  </a:moveTo>
                  <a:cubicBezTo>
                    <a:pt x="119704" y="381000"/>
                    <a:pt x="128588" y="389529"/>
                    <a:pt x="128588" y="400050"/>
                  </a:cubicBezTo>
                  <a:cubicBezTo>
                    <a:pt x="128588" y="410571"/>
                    <a:pt x="119704" y="419100"/>
                    <a:pt x="108744" y="419100"/>
                  </a:cubicBezTo>
                  <a:cubicBezTo>
                    <a:pt x="97784" y="419100"/>
                    <a:pt x="88900" y="410571"/>
                    <a:pt x="88900" y="400050"/>
                  </a:cubicBezTo>
                  <a:cubicBezTo>
                    <a:pt x="88900" y="389529"/>
                    <a:pt x="97784" y="381000"/>
                    <a:pt x="108744" y="381000"/>
                  </a:cubicBezTo>
                  <a:close/>
                  <a:moveTo>
                    <a:pt x="19050" y="381000"/>
                  </a:moveTo>
                  <a:cubicBezTo>
                    <a:pt x="29571" y="381000"/>
                    <a:pt x="38100" y="389529"/>
                    <a:pt x="38100" y="400050"/>
                  </a:cubicBezTo>
                  <a:cubicBezTo>
                    <a:pt x="38100" y="410571"/>
                    <a:pt x="29571" y="419100"/>
                    <a:pt x="19050" y="419100"/>
                  </a:cubicBezTo>
                  <a:cubicBezTo>
                    <a:pt x="8529" y="419100"/>
                    <a:pt x="0" y="410571"/>
                    <a:pt x="0" y="400050"/>
                  </a:cubicBezTo>
                  <a:cubicBezTo>
                    <a:pt x="0" y="389529"/>
                    <a:pt x="8529" y="381000"/>
                    <a:pt x="19050" y="381000"/>
                  </a:cubicBezTo>
                  <a:close/>
                  <a:moveTo>
                    <a:pt x="468313" y="315913"/>
                  </a:moveTo>
                  <a:cubicBezTo>
                    <a:pt x="478834" y="315913"/>
                    <a:pt x="487363" y="324442"/>
                    <a:pt x="487363" y="334963"/>
                  </a:cubicBezTo>
                  <a:cubicBezTo>
                    <a:pt x="487363" y="345484"/>
                    <a:pt x="478834" y="354013"/>
                    <a:pt x="468313" y="354013"/>
                  </a:cubicBezTo>
                  <a:cubicBezTo>
                    <a:pt x="457792" y="354013"/>
                    <a:pt x="449263" y="345484"/>
                    <a:pt x="449263" y="334963"/>
                  </a:cubicBezTo>
                  <a:cubicBezTo>
                    <a:pt x="449263" y="324442"/>
                    <a:pt x="457792" y="315913"/>
                    <a:pt x="468313" y="315913"/>
                  </a:cubicBezTo>
                  <a:close/>
                  <a:moveTo>
                    <a:pt x="377825" y="315913"/>
                  </a:moveTo>
                  <a:cubicBezTo>
                    <a:pt x="388346" y="315913"/>
                    <a:pt x="396875" y="324442"/>
                    <a:pt x="396875" y="334963"/>
                  </a:cubicBezTo>
                  <a:cubicBezTo>
                    <a:pt x="396875" y="345484"/>
                    <a:pt x="388346" y="354013"/>
                    <a:pt x="377825" y="354013"/>
                  </a:cubicBezTo>
                  <a:cubicBezTo>
                    <a:pt x="367304" y="354013"/>
                    <a:pt x="358775" y="345484"/>
                    <a:pt x="358775" y="334963"/>
                  </a:cubicBezTo>
                  <a:cubicBezTo>
                    <a:pt x="358775" y="324442"/>
                    <a:pt x="367304" y="315913"/>
                    <a:pt x="377825" y="315913"/>
                  </a:cubicBezTo>
                  <a:close/>
                  <a:moveTo>
                    <a:pt x="288925" y="315913"/>
                  </a:moveTo>
                  <a:cubicBezTo>
                    <a:pt x="299446" y="315913"/>
                    <a:pt x="307975" y="324442"/>
                    <a:pt x="307975" y="334963"/>
                  </a:cubicBezTo>
                  <a:cubicBezTo>
                    <a:pt x="307975" y="345484"/>
                    <a:pt x="299446" y="354013"/>
                    <a:pt x="288925" y="354013"/>
                  </a:cubicBezTo>
                  <a:cubicBezTo>
                    <a:pt x="278404" y="354013"/>
                    <a:pt x="269875" y="345484"/>
                    <a:pt x="269875" y="334963"/>
                  </a:cubicBezTo>
                  <a:cubicBezTo>
                    <a:pt x="269875" y="324442"/>
                    <a:pt x="278404" y="315913"/>
                    <a:pt x="288925" y="315913"/>
                  </a:cubicBezTo>
                  <a:close/>
                  <a:moveTo>
                    <a:pt x="198438" y="315913"/>
                  </a:moveTo>
                  <a:cubicBezTo>
                    <a:pt x="208959" y="315913"/>
                    <a:pt x="217488" y="324442"/>
                    <a:pt x="217488" y="334963"/>
                  </a:cubicBezTo>
                  <a:cubicBezTo>
                    <a:pt x="217488" y="345484"/>
                    <a:pt x="208959" y="354013"/>
                    <a:pt x="198438" y="354013"/>
                  </a:cubicBezTo>
                  <a:cubicBezTo>
                    <a:pt x="187917" y="354013"/>
                    <a:pt x="179388" y="345484"/>
                    <a:pt x="179388" y="334963"/>
                  </a:cubicBezTo>
                  <a:cubicBezTo>
                    <a:pt x="179388" y="324442"/>
                    <a:pt x="187917" y="315913"/>
                    <a:pt x="198438" y="315913"/>
                  </a:cubicBezTo>
                  <a:close/>
                  <a:moveTo>
                    <a:pt x="108744" y="315913"/>
                  </a:moveTo>
                  <a:cubicBezTo>
                    <a:pt x="119704" y="315913"/>
                    <a:pt x="128588" y="324442"/>
                    <a:pt x="128588" y="334963"/>
                  </a:cubicBezTo>
                  <a:cubicBezTo>
                    <a:pt x="128588" y="345484"/>
                    <a:pt x="119704" y="354013"/>
                    <a:pt x="108744" y="354013"/>
                  </a:cubicBezTo>
                  <a:cubicBezTo>
                    <a:pt x="97784" y="354013"/>
                    <a:pt x="88900" y="345484"/>
                    <a:pt x="88900" y="334963"/>
                  </a:cubicBezTo>
                  <a:cubicBezTo>
                    <a:pt x="88900" y="324442"/>
                    <a:pt x="97784" y="315913"/>
                    <a:pt x="108744" y="315913"/>
                  </a:cubicBezTo>
                  <a:close/>
                  <a:moveTo>
                    <a:pt x="19050" y="315913"/>
                  </a:moveTo>
                  <a:cubicBezTo>
                    <a:pt x="29571" y="315913"/>
                    <a:pt x="38100" y="324442"/>
                    <a:pt x="38100" y="334963"/>
                  </a:cubicBezTo>
                  <a:cubicBezTo>
                    <a:pt x="38100" y="345484"/>
                    <a:pt x="29571" y="354013"/>
                    <a:pt x="19050" y="354013"/>
                  </a:cubicBezTo>
                  <a:cubicBezTo>
                    <a:pt x="8529" y="354013"/>
                    <a:pt x="0" y="345484"/>
                    <a:pt x="0" y="334963"/>
                  </a:cubicBezTo>
                  <a:cubicBezTo>
                    <a:pt x="0" y="324442"/>
                    <a:pt x="8529" y="315913"/>
                    <a:pt x="19050" y="315913"/>
                  </a:cubicBezTo>
                  <a:close/>
                  <a:moveTo>
                    <a:pt x="468313" y="252413"/>
                  </a:moveTo>
                  <a:cubicBezTo>
                    <a:pt x="478834" y="252413"/>
                    <a:pt x="487363" y="260942"/>
                    <a:pt x="487363" y="271463"/>
                  </a:cubicBezTo>
                  <a:cubicBezTo>
                    <a:pt x="487363" y="281984"/>
                    <a:pt x="478834" y="290513"/>
                    <a:pt x="468313" y="290513"/>
                  </a:cubicBezTo>
                  <a:cubicBezTo>
                    <a:pt x="457792" y="290513"/>
                    <a:pt x="449263" y="281984"/>
                    <a:pt x="449263" y="271463"/>
                  </a:cubicBezTo>
                  <a:cubicBezTo>
                    <a:pt x="449263" y="260942"/>
                    <a:pt x="457792" y="252413"/>
                    <a:pt x="468313" y="252413"/>
                  </a:cubicBezTo>
                  <a:close/>
                  <a:moveTo>
                    <a:pt x="377825" y="252413"/>
                  </a:moveTo>
                  <a:cubicBezTo>
                    <a:pt x="388346" y="252413"/>
                    <a:pt x="396875" y="260942"/>
                    <a:pt x="396875" y="271463"/>
                  </a:cubicBezTo>
                  <a:cubicBezTo>
                    <a:pt x="396875" y="281984"/>
                    <a:pt x="388346" y="290513"/>
                    <a:pt x="377825" y="290513"/>
                  </a:cubicBezTo>
                  <a:cubicBezTo>
                    <a:pt x="367304" y="290513"/>
                    <a:pt x="358775" y="281984"/>
                    <a:pt x="358775" y="271463"/>
                  </a:cubicBezTo>
                  <a:cubicBezTo>
                    <a:pt x="358775" y="260942"/>
                    <a:pt x="367304" y="252413"/>
                    <a:pt x="377825" y="252413"/>
                  </a:cubicBezTo>
                  <a:close/>
                  <a:moveTo>
                    <a:pt x="288925" y="252413"/>
                  </a:moveTo>
                  <a:cubicBezTo>
                    <a:pt x="299446" y="252413"/>
                    <a:pt x="307975" y="260942"/>
                    <a:pt x="307975" y="271463"/>
                  </a:cubicBezTo>
                  <a:cubicBezTo>
                    <a:pt x="307975" y="281984"/>
                    <a:pt x="299446" y="290513"/>
                    <a:pt x="288925" y="290513"/>
                  </a:cubicBezTo>
                  <a:cubicBezTo>
                    <a:pt x="278404" y="290513"/>
                    <a:pt x="269875" y="281984"/>
                    <a:pt x="269875" y="271463"/>
                  </a:cubicBezTo>
                  <a:cubicBezTo>
                    <a:pt x="269875" y="260942"/>
                    <a:pt x="278404" y="252413"/>
                    <a:pt x="288925" y="252413"/>
                  </a:cubicBezTo>
                  <a:close/>
                  <a:moveTo>
                    <a:pt x="198438" y="252413"/>
                  </a:moveTo>
                  <a:cubicBezTo>
                    <a:pt x="208959" y="252413"/>
                    <a:pt x="217488" y="260942"/>
                    <a:pt x="217488" y="271463"/>
                  </a:cubicBezTo>
                  <a:cubicBezTo>
                    <a:pt x="217488" y="281984"/>
                    <a:pt x="208959" y="290513"/>
                    <a:pt x="198438" y="290513"/>
                  </a:cubicBezTo>
                  <a:cubicBezTo>
                    <a:pt x="187917" y="290513"/>
                    <a:pt x="179388" y="281984"/>
                    <a:pt x="179388" y="271463"/>
                  </a:cubicBezTo>
                  <a:cubicBezTo>
                    <a:pt x="179388" y="260942"/>
                    <a:pt x="187917" y="252413"/>
                    <a:pt x="198438" y="252413"/>
                  </a:cubicBezTo>
                  <a:close/>
                  <a:moveTo>
                    <a:pt x="108744" y="252413"/>
                  </a:moveTo>
                  <a:cubicBezTo>
                    <a:pt x="119704" y="252413"/>
                    <a:pt x="128588" y="260942"/>
                    <a:pt x="128588" y="271463"/>
                  </a:cubicBezTo>
                  <a:cubicBezTo>
                    <a:pt x="128588" y="281984"/>
                    <a:pt x="119704" y="290513"/>
                    <a:pt x="108744" y="290513"/>
                  </a:cubicBezTo>
                  <a:cubicBezTo>
                    <a:pt x="97784" y="290513"/>
                    <a:pt x="88900" y="281984"/>
                    <a:pt x="88900" y="271463"/>
                  </a:cubicBezTo>
                  <a:cubicBezTo>
                    <a:pt x="88900" y="260942"/>
                    <a:pt x="97784" y="252413"/>
                    <a:pt x="108744" y="252413"/>
                  </a:cubicBezTo>
                  <a:close/>
                  <a:moveTo>
                    <a:pt x="19050" y="252413"/>
                  </a:moveTo>
                  <a:cubicBezTo>
                    <a:pt x="29571" y="252413"/>
                    <a:pt x="38100" y="260942"/>
                    <a:pt x="38100" y="271463"/>
                  </a:cubicBezTo>
                  <a:cubicBezTo>
                    <a:pt x="38100" y="281984"/>
                    <a:pt x="29571" y="290513"/>
                    <a:pt x="19050" y="290513"/>
                  </a:cubicBezTo>
                  <a:cubicBezTo>
                    <a:pt x="8529" y="290513"/>
                    <a:pt x="0" y="281984"/>
                    <a:pt x="0" y="271463"/>
                  </a:cubicBezTo>
                  <a:cubicBezTo>
                    <a:pt x="0" y="260942"/>
                    <a:pt x="8529" y="252413"/>
                    <a:pt x="19050" y="252413"/>
                  </a:cubicBezTo>
                  <a:close/>
                  <a:moveTo>
                    <a:pt x="468313" y="188913"/>
                  </a:moveTo>
                  <a:cubicBezTo>
                    <a:pt x="478834" y="188913"/>
                    <a:pt x="487363" y="197442"/>
                    <a:pt x="487363" y="207963"/>
                  </a:cubicBezTo>
                  <a:cubicBezTo>
                    <a:pt x="487363" y="218484"/>
                    <a:pt x="478834" y="227013"/>
                    <a:pt x="468313" y="227013"/>
                  </a:cubicBezTo>
                  <a:cubicBezTo>
                    <a:pt x="457792" y="227013"/>
                    <a:pt x="449263" y="218484"/>
                    <a:pt x="449263" y="207963"/>
                  </a:cubicBezTo>
                  <a:cubicBezTo>
                    <a:pt x="449263" y="197442"/>
                    <a:pt x="457792" y="188913"/>
                    <a:pt x="468313" y="188913"/>
                  </a:cubicBezTo>
                  <a:close/>
                  <a:moveTo>
                    <a:pt x="377825" y="188913"/>
                  </a:moveTo>
                  <a:cubicBezTo>
                    <a:pt x="388346" y="188913"/>
                    <a:pt x="396875" y="197442"/>
                    <a:pt x="396875" y="207963"/>
                  </a:cubicBezTo>
                  <a:cubicBezTo>
                    <a:pt x="396875" y="218484"/>
                    <a:pt x="388346" y="227013"/>
                    <a:pt x="377825" y="227013"/>
                  </a:cubicBezTo>
                  <a:cubicBezTo>
                    <a:pt x="367304" y="227013"/>
                    <a:pt x="358775" y="218484"/>
                    <a:pt x="358775" y="207963"/>
                  </a:cubicBezTo>
                  <a:cubicBezTo>
                    <a:pt x="358775" y="197442"/>
                    <a:pt x="367304" y="188913"/>
                    <a:pt x="377825" y="188913"/>
                  </a:cubicBezTo>
                  <a:close/>
                  <a:moveTo>
                    <a:pt x="288925" y="188913"/>
                  </a:moveTo>
                  <a:cubicBezTo>
                    <a:pt x="299446" y="188913"/>
                    <a:pt x="307975" y="197442"/>
                    <a:pt x="307975" y="207963"/>
                  </a:cubicBezTo>
                  <a:cubicBezTo>
                    <a:pt x="307975" y="218484"/>
                    <a:pt x="299446" y="227013"/>
                    <a:pt x="288925" y="227013"/>
                  </a:cubicBezTo>
                  <a:cubicBezTo>
                    <a:pt x="278404" y="227013"/>
                    <a:pt x="269875" y="218484"/>
                    <a:pt x="269875" y="207963"/>
                  </a:cubicBezTo>
                  <a:cubicBezTo>
                    <a:pt x="269875" y="197442"/>
                    <a:pt x="278404" y="188913"/>
                    <a:pt x="288925" y="188913"/>
                  </a:cubicBezTo>
                  <a:close/>
                  <a:moveTo>
                    <a:pt x="198438" y="188913"/>
                  </a:moveTo>
                  <a:cubicBezTo>
                    <a:pt x="208959" y="188913"/>
                    <a:pt x="217488" y="197442"/>
                    <a:pt x="217488" y="207963"/>
                  </a:cubicBezTo>
                  <a:cubicBezTo>
                    <a:pt x="217488" y="218484"/>
                    <a:pt x="208959" y="227013"/>
                    <a:pt x="198438" y="227013"/>
                  </a:cubicBezTo>
                  <a:cubicBezTo>
                    <a:pt x="187917" y="227013"/>
                    <a:pt x="179388" y="218484"/>
                    <a:pt x="179388" y="207963"/>
                  </a:cubicBezTo>
                  <a:cubicBezTo>
                    <a:pt x="179388" y="197442"/>
                    <a:pt x="187917" y="188913"/>
                    <a:pt x="198438" y="188913"/>
                  </a:cubicBezTo>
                  <a:close/>
                  <a:moveTo>
                    <a:pt x="108744" y="188913"/>
                  </a:moveTo>
                  <a:cubicBezTo>
                    <a:pt x="119704" y="188913"/>
                    <a:pt x="128588" y="197442"/>
                    <a:pt x="128588" y="207963"/>
                  </a:cubicBezTo>
                  <a:cubicBezTo>
                    <a:pt x="128588" y="218484"/>
                    <a:pt x="119704" y="227013"/>
                    <a:pt x="108744" y="227013"/>
                  </a:cubicBezTo>
                  <a:cubicBezTo>
                    <a:pt x="97784" y="227013"/>
                    <a:pt x="88900" y="218484"/>
                    <a:pt x="88900" y="207963"/>
                  </a:cubicBezTo>
                  <a:cubicBezTo>
                    <a:pt x="88900" y="197442"/>
                    <a:pt x="97784" y="188913"/>
                    <a:pt x="108744" y="188913"/>
                  </a:cubicBezTo>
                  <a:close/>
                  <a:moveTo>
                    <a:pt x="19050" y="188913"/>
                  </a:moveTo>
                  <a:cubicBezTo>
                    <a:pt x="29571" y="188913"/>
                    <a:pt x="38100" y="197442"/>
                    <a:pt x="38100" y="207963"/>
                  </a:cubicBezTo>
                  <a:cubicBezTo>
                    <a:pt x="38100" y="218484"/>
                    <a:pt x="29571" y="227013"/>
                    <a:pt x="19050" y="227013"/>
                  </a:cubicBezTo>
                  <a:cubicBezTo>
                    <a:pt x="8529" y="227013"/>
                    <a:pt x="0" y="218484"/>
                    <a:pt x="0" y="207963"/>
                  </a:cubicBezTo>
                  <a:cubicBezTo>
                    <a:pt x="0" y="197442"/>
                    <a:pt x="8529" y="188913"/>
                    <a:pt x="19050" y="188913"/>
                  </a:cubicBezTo>
                  <a:close/>
                  <a:moveTo>
                    <a:pt x="468313" y="123825"/>
                  </a:moveTo>
                  <a:cubicBezTo>
                    <a:pt x="478834" y="123825"/>
                    <a:pt x="487363" y="132354"/>
                    <a:pt x="487363" y="142875"/>
                  </a:cubicBezTo>
                  <a:cubicBezTo>
                    <a:pt x="487363" y="153396"/>
                    <a:pt x="478834" y="161925"/>
                    <a:pt x="468313" y="161925"/>
                  </a:cubicBezTo>
                  <a:cubicBezTo>
                    <a:pt x="457792" y="161925"/>
                    <a:pt x="449263" y="153396"/>
                    <a:pt x="449263" y="142875"/>
                  </a:cubicBezTo>
                  <a:cubicBezTo>
                    <a:pt x="449263" y="132354"/>
                    <a:pt x="457792" y="123825"/>
                    <a:pt x="468313" y="123825"/>
                  </a:cubicBezTo>
                  <a:close/>
                  <a:moveTo>
                    <a:pt x="377825" y="123825"/>
                  </a:moveTo>
                  <a:cubicBezTo>
                    <a:pt x="388346" y="123825"/>
                    <a:pt x="396875" y="132354"/>
                    <a:pt x="396875" y="142875"/>
                  </a:cubicBezTo>
                  <a:cubicBezTo>
                    <a:pt x="396875" y="153396"/>
                    <a:pt x="388346" y="161925"/>
                    <a:pt x="377825" y="161925"/>
                  </a:cubicBezTo>
                  <a:cubicBezTo>
                    <a:pt x="367304" y="161925"/>
                    <a:pt x="358775" y="153396"/>
                    <a:pt x="358775" y="142875"/>
                  </a:cubicBezTo>
                  <a:cubicBezTo>
                    <a:pt x="358775" y="132354"/>
                    <a:pt x="367304" y="123825"/>
                    <a:pt x="377825" y="123825"/>
                  </a:cubicBezTo>
                  <a:close/>
                  <a:moveTo>
                    <a:pt x="288925" y="123825"/>
                  </a:moveTo>
                  <a:cubicBezTo>
                    <a:pt x="299446" y="123825"/>
                    <a:pt x="307975" y="132354"/>
                    <a:pt x="307975" y="142875"/>
                  </a:cubicBezTo>
                  <a:cubicBezTo>
                    <a:pt x="307975" y="153396"/>
                    <a:pt x="299446" y="161925"/>
                    <a:pt x="288925" y="161925"/>
                  </a:cubicBezTo>
                  <a:cubicBezTo>
                    <a:pt x="278404" y="161925"/>
                    <a:pt x="269875" y="153396"/>
                    <a:pt x="269875" y="142875"/>
                  </a:cubicBezTo>
                  <a:cubicBezTo>
                    <a:pt x="269875" y="132354"/>
                    <a:pt x="278404" y="123825"/>
                    <a:pt x="288925" y="123825"/>
                  </a:cubicBezTo>
                  <a:close/>
                  <a:moveTo>
                    <a:pt x="198438" y="123825"/>
                  </a:moveTo>
                  <a:cubicBezTo>
                    <a:pt x="208959" y="123825"/>
                    <a:pt x="217488" y="132354"/>
                    <a:pt x="217488" y="142875"/>
                  </a:cubicBezTo>
                  <a:cubicBezTo>
                    <a:pt x="217488" y="153396"/>
                    <a:pt x="208959" y="161925"/>
                    <a:pt x="198438" y="161925"/>
                  </a:cubicBezTo>
                  <a:cubicBezTo>
                    <a:pt x="187917" y="161925"/>
                    <a:pt x="179388" y="153396"/>
                    <a:pt x="179388" y="142875"/>
                  </a:cubicBezTo>
                  <a:cubicBezTo>
                    <a:pt x="179388" y="132354"/>
                    <a:pt x="187917" y="123825"/>
                    <a:pt x="198438" y="123825"/>
                  </a:cubicBezTo>
                  <a:close/>
                  <a:moveTo>
                    <a:pt x="108744" y="123825"/>
                  </a:moveTo>
                  <a:cubicBezTo>
                    <a:pt x="119704" y="123825"/>
                    <a:pt x="128588" y="132354"/>
                    <a:pt x="128588" y="142875"/>
                  </a:cubicBezTo>
                  <a:cubicBezTo>
                    <a:pt x="128588" y="153396"/>
                    <a:pt x="119704" y="161925"/>
                    <a:pt x="108744" y="161925"/>
                  </a:cubicBezTo>
                  <a:cubicBezTo>
                    <a:pt x="97784" y="161925"/>
                    <a:pt x="88900" y="153396"/>
                    <a:pt x="88900" y="142875"/>
                  </a:cubicBezTo>
                  <a:cubicBezTo>
                    <a:pt x="88900" y="132354"/>
                    <a:pt x="97784" y="123825"/>
                    <a:pt x="108744" y="123825"/>
                  </a:cubicBezTo>
                  <a:close/>
                  <a:moveTo>
                    <a:pt x="19050" y="123825"/>
                  </a:moveTo>
                  <a:cubicBezTo>
                    <a:pt x="29571" y="123825"/>
                    <a:pt x="38100" y="132354"/>
                    <a:pt x="38100" y="142875"/>
                  </a:cubicBezTo>
                  <a:cubicBezTo>
                    <a:pt x="38100" y="153396"/>
                    <a:pt x="29571" y="161925"/>
                    <a:pt x="19050" y="161925"/>
                  </a:cubicBezTo>
                  <a:cubicBezTo>
                    <a:pt x="8529" y="161925"/>
                    <a:pt x="0" y="153396"/>
                    <a:pt x="0" y="142875"/>
                  </a:cubicBezTo>
                  <a:cubicBezTo>
                    <a:pt x="0" y="132354"/>
                    <a:pt x="8529" y="123825"/>
                    <a:pt x="19050" y="123825"/>
                  </a:cubicBezTo>
                  <a:close/>
                  <a:moveTo>
                    <a:pt x="454555" y="66675"/>
                  </a:moveTo>
                  <a:cubicBezTo>
                    <a:pt x="456319" y="68439"/>
                    <a:pt x="459846" y="70203"/>
                    <a:pt x="461610" y="73730"/>
                  </a:cubicBezTo>
                  <a:lnTo>
                    <a:pt x="475099" y="88446"/>
                  </a:lnTo>
                  <a:lnTo>
                    <a:pt x="462386" y="73819"/>
                  </a:lnTo>
                  <a:cubicBezTo>
                    <a:pt x="460693" y="70247"/>
                    <a:pt x="457306" y="68461"/>
                    <a:pt x="455613" y="66675"/>
                  </a:cubicBezTo>
                  <a:cubicBezTo>
                    <a:pt x="459000" y="68461"/>
                    <a:pt x="460693" y="70247"/>
                    <a:pt x="462386" y="72033"/>
                  </a:cubicBezTo>
                  <a:lnTo>
                    <a:pt x="478745" y="92423"/>
                  </a:lnTo>
                  <a:lnTo>
                    <a:pt x="481013" y="94897"/>
                  </a:lnTo>
                  <a:lnTo>
                    <a:pt x="480783" y="94963"/>
                  </a:lnTo>
                  <a:lnTo>
                    <a:pt x="481013" y="95250"/>
                  </a:lnTo>
                  <a:lnTo>
                    <a:pt x="480768" y="94967"/>
                  </a:lnTo>
                  <a:lnTo>
                    <a:pt x="468666" y="98425"/>
                  </a:lnTo>
                  <a:cubicBezTo>
                    <a:pt x="463374" y="98425"/>
                    <a:pt x="458083" y="96661"/>
                    <a:pt x="452791" y="91369"/>
                  </a:cubicBezTo>
                  <a:cubicBezTo>
                    <a:pt x="451027" y="87842"/>
                    <a:pt x="449263" y="84314"/>
                    <a:pt x="449263" y="79022"/>
                  </a:cubicBezTo>
                  <a:cubicBezTo>
                    <a:pt x="449263" y="73730"/>
                    <a:pt x="451027" y="70203"/>
                    <a:pt x="454555" y="66675"/>
                  </a:cubicBezTo>
                  <a:close/>
                  <a:moveTo>
                    <a:pt x="33074" y="66675"/>
                  </a:moveTo>
                  <a:cubicBezTo>
                    <a:pt x="36425" y="70203"/>
                    <a:pt x="38101" y="73730"/>
                    <a:pt x="38101" y="79022"/>
                  </a:cubicBezTo>
                  <a:cubicBezTo>
                    <a:pt x="38101" y="89605"/>
                    <a:pt x="29722" y="98425"/>
                    <a:pt x="19668" y="98425"/>
                  </a:cubicBezTo>
                  <a:cubicBezTo>
                    <a:pt x="14641" y="98425"/>
                    <a:pt x="11289" y="96661"/>
                    <a:pt x="7938" y="94897"/>
                  </a:cubicBezTo>
                  <a:cubicBezTo>
                    <a:pt x="14641" y="84314"/>
                    <a:pt x="23019" y="75494"/>
                    <a:pt x="33074" y="66675"/>
                  </a:cubicBezTo>
                  <a:close/>
                  <a:moveTo>
                    <a:pt x="377825" y="60325"/>
                  </a:moveTo>
                  <a:cubicBezTo>
                    <a:pt x="388346" y="60325"/>
                    <a:pt x="396875" y="68854"/>
                    <a:pt x="396875" y="79375"/>
                  </a:cubicBezTo>
                  <a:cubicBezTo>
                    <a:pt x="396875" y="89896"/>
                    <a:pt x="388346" y="98425"/>
                    <a:pt x="377825" y="98425"/>
                  </a:cubicBezTo>
                  <a:cubicBezTo>
                    <a:pt x="367304" y="98425"/>
                    <a:pt x="358775" y="89896"/>
                    <a:pt x="358775" y="79375"/>
                  </a:cubicBezTo>
                  <a:cubicBezTo>
                    <a:pt x="358775" y="68854"/>
                    <a:pt x="367304" y="60325"/>
                    <a:pt x="377825" y="60325"/>
                  </a:cubicBezTo>
                  <a:close/>
                  <a:moveTo>
                    <a:pt x="288925" y="60325"/>
                  </a:moveTo>
                  <a:cubicBezTo>
                    <a:pt x="299446" y="60325"/>
                    <a:pt x="307975" y="68854"/>
                    <a:pt x="307975" y="79375"/>
                  </a:cubicBezTo>
                  <a:cubicBezTo>
                    <a:pt x="307975" y="89896"/>
                    <a:pt x="299446" y="98425"/>
                    <a:pt x="288925" y="98425"/>
                  </a:cubicBezTo>
                  <a:cubicBezTo>
                    <a:pt x="278404" y="98425"/>
                    <a:pt x="269875" y="89896"/>
                    <a:pt x="269875" y="79375"/>
                  </a:cubicBezTo>
                  <a:cubicBezTo>
                    <a:pt x="269875" y="68854"/>
                    <a:pt x="278404" y="60325"/>
                    <a:pt x="288925" y="60325"/>
                  </a:cubicBezTo>
                  <a:close/>
                  <a:moveTo>
                    <a:pt x="198438" y="60325"/>
                  </a:moveTo>
                  <a:cubicBezTo>
                    <a:pt x="208959" y="60325"/>
                    <a:pt x="217488" y="68854"/>
                    <a:pt x="217488" y="79375"/>
                  </a:cubicBezTo>
                  <a:cubicBezTo>
                    <a:pt x="217488" y="89896"/>
                    <a:pt x="208959" y="98425"/>
                    <a:pt x="198438" y="98425"/>
                  </a:cubicBezTo>
                  <a:cubicBezTo>
                    <a:pt x="187917" y="98425"/>
                    <a:pt x="179388" y="89896"/>
                    <a:pt x="179388" y="79375"/>
                  </a:cubicBezTo>
                  <a:cubicBezTo>
                    <a:pt x="179388" y="68854"/>
                    <a:pt x="187917" y="60325"/>
                    <a:pt x="198438" y="60325"/>
                  </a:cubicBezTo>
                  <a:close/>
                  <a:moveTo>
                    <a:pt x="108744" y="60325"/>
                  </a:moveTo>
                  <a:cubicBezTo>
                    <a:pt x="119704" y="60325"/>
                    <a:pt x="128588" y="68854"/>
                    <a:pt x="128588" y="79375"/>
                  </a:cubicBezTo>
                  <a:cubicBezTo>
                    <a:pt x="128588" y="89896"/>
                    <a:pt x="119704" y="98425"/>
                    <a:pt x="108744" y="98425"/>
                  </a:cubicBezTo>
                  <a:cubicBezTo>
                    <a:pt x="97784" y="98425"/>
                    <a:pt x="88900" y="89896"/>
                    <a:pt x="88900" y="79375"/>
                  </a:cubicBezTo>
                  <a:cubicBezTo>
                    <a:pt x="88900" y="68854"/>
                    <a:pt x="97784" y="60325"/>
                    <a:pt x="108744" y="60325"/>
                  </a:cubicBezTo>
                  <a:close/>
                  <a:moveTo>
                    <a:pt x="460375" y="0"/>
                  </a:moveTo>
                  <a:cubicBezTo>
                    <a:pt x="465571" y="0"/>
                    <a:pt x="469034" y="1587"/>
                    <a:pt x="472498" y="1587"/>
                  </a:cubicBezTo>
                  <a:cubicBezTo>
                    <a:pt x="472498" y="1587"/>
                    <a:pt x="472498" y="1587"/>
                    <a:pt x="479425" y="14288"/>
                  </a:cubicBezTo>
                  <a:cubicBezTo>
                    <a:pt x="474230" y="14288"/>
                    <a:pt x="470766" y="12700"/>
                    <a:pt x="467302" y="12700"/>
                  </a:cubicBezTo>
                  <a:cubicBezTo>
                    <a:pt x="467302" y="12700"/>
                    <a:pt x="467302" y="12700"/>
                    <a:pt x="460375" y="0"/>
                  </a:cubicBezTo>
                  <a:close/>
                </a:path>
              </a:pathLst>
            </a:custGeom>
            <a:solidFill>
              <a:srgbClr val="4B4E60">
                <a:alpha val="30000"/>
              </a:srgbClr>
            </a:solidFill>
            <a:ln>
              <a:noFill/>
            </a:ln>
          </p:spPr>
          <p:txBody>
            <a:bodyPr anchor="ctr"/>
            <a:lstStyle/>
            <a:p>
              <a:pPr algn="ctr"/>
              <a:endParaRPr dirty="0"/>
            </a:p>
          </p:txBody>
        </p:sp>
        <p:sp>
          <p:nvSpPr>
            <p:cNvPr id="92" name="îsļiḋè"/>
            <p:cNvSpPr/>
            <p:nvPr/>
          </p:nvSpPr>
          <p:spPr bwMode="auto">
            <a:xfrm>
              <a:off x="3621088" y="1389063"/>
              <a:ext cx="1254125" cy="635000"/>
            </a:xfrm>
            <a:custGeom>
              <a:avLst/>
              <a:gdLst>
                <a:gd name="T0" fmla="*/ 723 w 723"/>
                <a:gd name="T1" fmla="*/ 211 h 366"/>
                <a:gd name="T2" fmla="*/ 395 w 723"/>
                <a:gd name="T3" fmla="*/ 25 h 366"/>
                <a:gd name="T4" fmla="*/ 27 w 723"/>
                <a:gd name="T5" fmla="*/ 366 h 366"/>
                <a:gd name="T6" fmla="*/ 0 w 723"/>
                <a:gd name="T7" fmla="*/ 366 h 366"/>
                <a:gd name="T8" fmla="*/ 395 w 723"/>
                <a:gd name="T9" fmla="*/ 0 h 366"/>
                <a:gd name="T10" fmla="*/ 705 w 723"/>
                <a:gd name="T11" fmla="*/ 140 h 366"/>
                <a:gd name="T12" fmla="*/ 720 w 723"/>
                <a:gd name="T13" fmla="*/ 199 h 366"/>
                <a:gd name="T14" fmla="*/ 723 w 723"/>
                <a:gd name="T15" fmla="*/ 211 h 3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3" h="366">
                  <a:moveTo>
                    <a:pt x="723" y="211"/>
                  </a:moveTo>
                  <a:cubicBezTo>
                    <a:pt x="662" y="101"/>
                    <a:pt x="538" y="25"/>
                    <a:pt x="395" y="25"/>
                  </a:cubicBezTo>
                  <a:cubicBezTo>
                    <a:pt x="192" y="25"/>
                    <a:pt x="27" y="178"/>
                    <a:pt x="27" y="366"/>
                  </a:cubicBezTo>
                  <a:cubicBezTo>
                    <a:pt x="0" y="366"/>
                    <a:pt x="0" y="366"/>
                    <a:pt x="0" y="366"/>
                  </a:cubicBezTo>
                  <a:cubicBezTo>
                    <a:pt x="0" y="164"/>
                    <a:pt x="177" y="0"/>
                    <a:pt x="395" y="0"/>
                  </a:cubicBezTo>
                  <a:cubicBezTo>
                    <a:pt x="521" y="0"/>
                    <a:pt x="633" y="55"/>
                    <a:pt x="705" y="140"/>
                  </a:cubicBezTo>
                  <a:cubicBezTo>
                    <a:pt x="711" y="160"/>
                    <a:pt x="716" y="179"/>
                    <a:pt x="720" y="199"/>
                  </a:cubicBezTo>
                  <a:cubicBezTo>
                    <a:pt x="721" y="203"/>
                    <a:pt x="722" y="207"/>
                    <a:pt x="723" y="211"/>
                  </a:cubicBezTo>
                  <a:close/>
                </a:path>
              </a:pathLst>
            </a:custGeom>
            <a:solidFill>
              <a:srgbClr val="53546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93" name="îšľïḑé"/>
            <p:cNvSpPr/>
            <p:nvPr/>
          </p:nvSpPr>
          <p:spPr bwMode="auto">
            <a:xfrm>
              <a:off x="3546476" y="1836738"/>
              <a:ext cx="230188" cy="409575"/>
            </a:xfrm>
            <a:custGeom>
              <a:avLst/>
              <a:gdLst>
                <a:gd name="T0" fmla="*/ 99 w 133"/>
                <a:gd name="T1" fmla="*/ 0 h 236"/>
                <a:gd name="T2" fmla="*/ 133 w 133"/>
                <a:gd name="T3" fmla="*/ 0 h 236"/>
                <a:gd name="T4" fmla="*/ 133 w 133"/>
                <a:gd name="T5" fmla="*/ 236 h 236"/>
                <a:gd name="T6" fmla="*/ 99 w 133"/>
                <a:gd name="T7" fmla="*/ 236 h 236"/>
                <a:gd name="T8" fmla="*/ 0 w 133"/>
                <a:gd name="T9" fmla="*/ 138 h 236"/>
                <a:gd name="T10" fmla="*/ 0 w 133"/>
                <a:gd name="T11" fmla="*/ 98 h 236"/>
                <a:gd name="T12" fmla="*/ 98 w 133"/>
                <a:gd name="T13" fmla="*/ 0 h 236"/>
                <a:gd name="T14" fmla="*/ 99 w 133"/>
                <a:gd name="T15" fmla="*/ 0 h 2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3" h="236">
                  <a:moveTo>
                    <a:pt x="99" y="0"/>
                  </a:moveTo>
                  <a:cubicBezTo>
                    <a:pt x="133" y="0"/>
                    <a:pt x="133" y="0"/>
                    <a:pt x="133" y="0"/>
                  </a:cubicBezTo>
                  <a:cubicBezTo>
                    <a:pt x="133" y="236"/>
                    <a:pt x="133" y="236"/>
                    <a:pt x="133" y="236"/>
                  </a:cubicBezTo>
                  <a:cubicBezTo>
                    <a:pt x="99" y="236"/>
                    <a:pt x="99" y="236"/>
                    <a:pt x="99" y="236"/>
                  </a:cubicBezTo>
                  <a:cubicBezTo>
                    <a:pt x="44" y="236"/>
                    <a:pt x="0" y="192"/>
                    <a:pt x="0" y="138"/>
                  </a:cubicBezTo>
                  <a:cubicBezTo>
                    <a:pt x="0" y="98"/>
                    <a:pt x="0" y="98"/>
                    <a:pt x="0" y="98"/>
                  </a:cubicBezTo>
                  <a:cubicBezTo>
                    <a:pt x="0" y="44"/>
                    <a:pt x="44" y="0"/>
                    <a:pt x="98" y="0"/>
                  </a:cubicBezTo>
                  <a:lnTo>
                    <a:pt x="99" y="0"/>
                  </a:lnTo>
                  <a:close/>
                </a:path>
              </a:pathLst>
            </a:custGeom>
            <a:solidFill>
              <a:srgbClr val="DFE6F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94" name="ïṡľîdê"/>
            <p:cNvSpPr/>
            <p:nvPr/>
          </p:nvSpPr>
          <p:spPr bwMode="auto">
            <a:xfrm>
              <a:off x="3725863" y="1836738"/>
              <a:ext cx="101600" cy="409575"/>
            </a:xfrm>
            <a:custGeom>
              <a:avLst/>
              <a:gdLst>
                <a:gd name="T0" fmla="*/ 24 w 58"/>
                <a:gd name="T1" fmla="*/ 0 h 236"/>
                <a:gd name="T2" fmla="*/ 34 w 58"/>
                <a:gd name="T3" fmla="*/ 0 h 236"/>
                <a:gd name="T4" fmla="*/ 58 w 58"/>
                <a:gd name="T5" fmla="*/ 24 h 236"/>
                <a:gd name="T6" fmla="*/ 58 w 58"/>
                <a:gd name="T7" fmla="*/ 212 h 236"/>
                <a:gd name="T8" fmla="*/ 34 w 58"/>
                <a:gd name="T9" fmla="*/ 236 h 236"/>
                <a:gd name="T10" fmla="*/ 24 w 58"/>
                <a:gd name="T11" fmla="*/ 236 h 236"/>
                <a:gd name="T12" fmla="*/ 0 w 58"/>
                <a:gd name="T13" fmla="*/ 212 h 236"/>
                <a:gd name="T14" fmla="*/ 0 w 58"/>
                <a:gd name="T15" fmla="*/ 24 h 236"/>
                <a:gd name="T16" fmla="*/ 24 w 58"/>
                <a:gd name="T17" fmla="*/ 0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 h="236">
                  <a:moveTo>
                    <a:pt x="24" y="0"/>
                  </a:moveTo>
                  <a:cubicBezTo>
                    <a:pt x="34" y="0"/>
                    <a:pt x="34" y="0"/>
                    <a:pt x="34" y="0"/>
                  </a:cubicBezTo>
                  <a:cubicBezTo>
                    <a:pt x="47" y="0"/>
                    <a:pt x="58" y="11"/>
                    <a:pt x="58" y="24"/>
                  </a:cubicBezTo>
                  <a:cubicBezTo>
                    <a:pt x="58" y="212"/>
                    <a:pt x="58" y="212"/>
                    <a:pt x="58" y="212"/>
                  </a:cubicBezTo>
                  <a:cubicBezTo>
                    <a:pt x="58" y="225"/>
                    <a:pt x="47" y="236"/>
                    <a:pt x="34" y="236"/>
                  </a:cubicBezTo>
                  <a:cubicBezTo>
                    <a:pt x="24" y="236"/>
                    <a:pt x="24" y="236"/>
                    <a:pt x="24" y="236"/>
                  </a:cubicBezTo>
                  <a:cubicBezTo>
                    <a:pt x="11" y="236"/>
                    <a:pt x="0" y="225"/>
                    <a:pt x="0" y="212"/>
                  </a:cubicBezTo>
                  <a:cubicBezTo>
                    <a:pt x="0" y="24"/>
                    <a:pt x="0" y="24"/>
                    <a:pt x="0" y="24"/>
                  </a:cubicBezTo>
                  <a:cubicBezTo>
                    <a:pt x="0" y="11"/>
                    <a:pt x="11" y="0"/>
                    <a:pt x="24" y="0"/>
                  </a:cubicBezTo>
                  <a:close/>
                </a:path>
              </a:pathLst>
            </a:custGeom>
            <a:solidFill>
              <a:srgbClr val="53546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95" name="iş1îḓê"/>
            <p:cNvSpPr/>
            <p:nvPr/>
          </p:nvSpPr>
          <p:spPr bwMode="auto">
            <a:xfrm>
              <a:off x="7350126" y="4738688"/>
              <a:ext cx="450850" cy="412750"/>
            </a:xfrm>
            <a:custGeom>
              <a:avLst/>
              <a:gdLst>
                <a:gd name="T0" fmla="*/ 110 w 260"/>
                <a:gd name="T1" fmla="*/ 22 h 238"/>
                <a:gd name="T2" fmla="*/ 16 w 260"/>
                <a:gd name="T3" fmla="*/ 56 h 238"/>
                <a:gd name="T4" fmla="*/ 18 w 260"/>
                <a:gd name="T5" fmla="*/ 154 h 238"/>
                <a:gd name="T6" fmla="*/ 158 w 260"/>
                <a:gd name="T7" fmla="*/ 234 h 238"/>
                <a:gd name="T8" fmla="*/ 252 w 260"/>
                <a:gd name="T9" fmla="*/ 132 h 238"/>
                <a:gd name="T10" fmla="*/ 162 w 260"/>
                <a:gd name="T11" fmla="*/ 15 h 238"/>
                <a:gd name="T12" fmla="*/ 114 w 260"/>
                <a:gd name="T13" fmla="*/ 20 h 238"/>
                <a:gd name="T14" fmla="*/ 110 w 260"/>
                <a:gd name="T15" fmla="*/ 22 h 2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0" h="238">
                  <a:moveTo>
                    <a:pt x="110" y="22"/>
                  </a:moveTo>
                  <a:cubicBezTo>
                    <a:pt x="110" y="22"/>
                    <a:pt x="47" y="0"/>
                    <a:pt x="16" y="56"/>
                  </a:cubicBezTo>
                  <a:cubicBezTo>
                    <a:pt x="0" y="87"/>
                    <a:pt x="0" y="124"/>
                    <a:pt x="18" y="154"/>
                  </a:cubicBezTo>
                  <a:cubicBezTo>
                    <a:pt x="38" y="191"/>
                    <a:pt x="79" y="238"/>
                    <a:pt x="158" y="234"/>
                  </a:cubicBezTo>
                  <a:cubicBezTo>
                    <a:pt x="224" y="230"/>
                    <a:pt x="246" y="179"/>
                    <a:pt x="252" y="132"/>
                  </a:cubicBezTo>
                  <a:cubicBezTo>
                    <a:pt x="260" y="75"/>
                    <a:pt x="219" y="23"/>
                    <a:pt x="162" y="15"/>
                  </a:cubicBezTo>
                  <a:cubicBezTo>
                    <a:pt x="146" y="13"/>
                    <a:pt x="129" y="15"/>
                    <a:pt x="114" y="20"/>
                  </a:cubicBezTo>
                  <a:cubicBezTo>
                    <a:pt x="110" y="22"/>
                    <a:pt x="110" y="22"/>
                    <a:pt x="110" y="22"/>
                  </a:cubicBezTo>
                </a:path>
              </a:pathLst>
            </a:custGeom>
            <a:solidFill>
              <a:srgbClr val="009688"/>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96" name="iṩliḍé"/>
            <p:cNvSpPr/>
            <p:nvPr/>
          </p:nvSpPr>
          <p:spPr bwMode="auto">
            <a:xfrm>
              <a:off x="7567613" y="4762501"/>
              <a:ext cx="115888" cy="19050"/>
            </a:xfrm>
            <a:custGeom>
              <a:avLst/>
              <a:gdLst>
                <a:gd name="T0" fmla="*/ 23 w 66"/>
                <a:gd name="T1" fmla="*/ 0 h 11"/>
                <a:gd name="T2" fmla="*/ 0 w 66"/>
                <a:gd name="T3" fmla="*/ 3 h 11"/>
                <a:gd name="T4" fmla="*/ 3 w 66"/>
                <a:gd name="T5" fmla="*/ 11 h 11"/>
                <a:gd name="T6" fmla="*/ 36 w 66"/>
                <a:gd name="T7" fmla="*/ 5 h 11"/>
                <a:gd name="T8" fmla="*/ 66 w 66"/>
                <a:gd name="T9" fmla="*/ 10 h 11"/>
                <a:gd name="T10" fmla="*/ 36 w 66"/>
                <a:gd name="T11" fmla="*/ 1 h 11"/>
                <a:gd name="T12" fmla="*/ 23 w 66"/>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66" h="11">
                  <a:moveTo>
                    <a:pt x="23" y="0"/>
                  </a:moveTo>
                  <a:cubicBezTo>
                    <a:pt x="15" y="0"/>
                    <a:pt x="7" y="1"/>
                    <a:pt x="0" y="3"/>
                  </a:cubicBezTo>
                  <a:cubicBezTo>
                    <a:pt x="1" y="6"/>
                    <a:pt x="2" y="8"/>
                    <a:pt x="3" y="11"/>
                  </a:cubicBezTo>
                  <a:cubicBezTo>
                    <a:pt x="14" y="7"/>
                    <a:pt x="25" y="5"/>
                    <a:pt x="36" y="5"/>
                  </a:cubicBezTo>
                  <a:cubicBezTo>
                    <a:pt x="46" y="5"/>
                    <a:pt x="56" y="7"/>
                    <a:pt x="66" y="10"/>
                  </a:cubicBezTo>
                  <a:cubicBezTo>
                    <a:pt x="57" y="6"/>
                    <a:pt x="47" y="3"/>
                    <a:pt x="36" y="1"/>
                  </a:cubicBezTo>
                  <a:cubicBezTo>
                    <a:pt x="32" y="1"/>
                    <a:pt x="27" y="0"/>
                    <a:pt x="23" y="0"/>
                  </a:cubicBezTo>
                </a:path>
              </a:pathLst>
            </a:custGeom>
            <a:solidFill>
              <a:srgbClr val="1AA19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97" name="ïšlíďe"/>
            <p:cNvSpPr/>
            <p:nvPr/>
          </p:nvSpPr>
          <p:spPr bwMode="auto">
            <a:xfrm>
              <a:off x="7356476" y="4770438"/>
              <a:ext cx="177800" cy="350838"/>
            </a:xfrm>
            <a:custGeom>
              <a:avLst/>
              <a:gdLst>
                <a:gd name="T0" fmla="*/ 78 w 102"/>
                <a:gd name="T1" fmla="*/ 0 h 203"/>
                <a:gd name="T2" fmla="*/ 12 w 102"/>
                <a:gd name="T3" fmla="*/ 38 h 203"/>
                <a:gd name="T4" fmla="*/ 0 w 102"/>
                <a:gd name="T5" fmla="*/ 80 h 203"/>
                <a:gd name="T6" fmla="*/ 14 w 102"/>
                <a:gd name="T7" fmla="*/ 135 h 203"/>
                <a:gd name="T8" fmla="*/ 86 w 102"/>
                <a:gd name="T9" fmla="*/ 203 h 203"/>
                <a:gd name="T10" fmla="*/ 27 w 102"/>
                <a:gd name="T11" fmla="*/ 141 h 203"/>
                <a:gd name="T12" fmla="*/ 26 w 102"/>
                <a:gd name="T13" fmla="*/ 43 h 203"/>
                <a:gd name="T14" fmla="*/ 92 w 102"/>
                <a:gd name="T15" fmla="*/ 5 h 203"/>
                <a:gd name="T16" fmla="*/ 102 w 102"/>
                <a:gd name="T17" fmla="*/ 5 h 203"/>
                <a:gd name="T18" fmla="*/ 102 w 102"/>
                <a:gd name="T19" fmla="*/ 2 h 203"/>
                <a:gd name="T20" fmla="*/ 78 w 102"/>
                <a:gd name="T21" fmla="*/ 0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2" h="203">
                  <a:moveTo>
                    <a:pt x="78" y="0"/>
                  </a:moveTo>
                  <a:cubicBezTo>
                    <a:pt x="57" y="0"/>
                    <a:pt x="30" y="6"/>
                    <a:pt x="12" y="38"/>
                  </a:cubicBezTo>
                  <a:cubicBezTo>
                    <a:pt x="5" y="51"/>
                    <a:pt x="1" y="66"/>
                    <a:pt x="0" y="80"/>
                  </a:cubicBezTo>
                  <a:cubicBezTo>
                    <a:pt x="0" y="99"/>
                    <a:pt x="4" y="118"/>
                    <a:pt x="14" y="135"/>
                  </a:cubicBezTo>
                  <a:cubicBezTo>
                    <a:pt x="27" y="159"/>
                    <a:pt x="49" y="187"/>
                    <a:pt x="86" y="203"/>
                  </a:cubicBezTo>
                  <a:cubicBezTo>
                    <a:pt x="61" y="188"/>
                    <a:pt x="41" y="167"/>
                    <a:pt x="27" y="141"/>
                  </a:cubicBezTo>
                  <a:cubicBezTo>
                    <a:pt x="10" y="111"/>
                    <a:pt x="9" y="74"/>
                    <a:pt x="26" y="43"/>
                  </a:cubicBezTo>
                  <a:cubicBezTo>
                    <a:pt x="43" y="11"/>
                    <a:pt x="71" y="5"/>
                    <a:pt x="92" y="5"/>
                  </a:cubicBezTo>
                  <a:cubicBezTo>
                    <a:pt x="95" y="5"/>
                    <a:pt x="99" y="5"/>
                    <a:pt x="102" y="5"/>
                  </a:cubicBezTo>
                  <a:cubicBezTo>
                    <a:pt x="102" y="4"/>
                    <a:pt x="102" y="3"/>
                    <a:pt x="102" y="2"/>
                  </a:cubicBezTo>
                  <a:cubicBezTo>
                    <a:pt x="97" y="1"/>
                    <a:pt x="88" y="0"/>
                    <a:pt x="78" y="0"/>
                  </a:cubicBezTo>
                </a:path>
              </a:pathLst>
            </a:custGeom>
            <a:solidFill>
              <a:srgbClr val="1AA19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98" name="iṣļiďe"/>
            <p:cNvSpPr/>
            <p:nvPr/>
          </p:nvSpPr>
          <p:spPr bwMode="auto">
            <a:xfrm>
              <a:off x="7485063" y="4824413"/>
              <a:ext cx="138113" cy="12700"/>
            </a:xfrm>
            <a:custGeom>
              <a:avLst/>
              <a:gdLst>
                <a:gd name="T0" fmla="*/ 80 w 80"/>
                <a:gd name="T1" fmla="*/ 0 h 8"/>
                <a:gd name="T2" fmla="*/ 63 w 80"/>
                <a:gd name="T3" fmla="*/ 0 h 8"/>
                <a:gd name="T4" fmla="*/ 31 w 80"/>
                <a:gd name="T5" fmla="*/ 3 h 8"/>
                <a:gd name="T6" fmla="*/ 31 w 80"/>
                <a:gd name="T7" fmla="*/ 3 h 8"/>
                <a:gd name="T8" fmla="*/ 32 w 80"/>
                <a:gd name="T9" fmla="*/ 0 h 8"/>
                <a:gd name="T10" fmla="*/ 0 w 80"/>
                <a:gd name="T11" fmla="*/ 0 h 8"/>
                <a:gd name="T12" fmla="*/ 34 w 80"/>
                <a:gd name="T13" fmla="*/ 8 h 8"/>
                <a:gd name="T14" fmla="*/ 80 w 80"/>
                <a:gd name="T15" fmla="*/ 0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0" h="8">
                  <a:moveTo>
                    <a:pt x="80" y="0"/>
                  </a:moveTo>
                  <a:cubicBezTo>
                    <a:pt x="63" y="0"/>
                    <a:pt x="63" y="0"/>
                    <a:pt x="63" y="0"/>
                  </a:cubicBezTo>
                  <a:cubicBezTo>
                    <a:pt x="31" y="3"/>
                    <a:pt x="31" y="3"/>
                    <a:pt x="31" y="3"/>
                  </a:cubicBezTo>
                  <a:cubicBezTo>
                    <a:pt x="31" y="3"/>
                    <a:pt x="31" y="3"/>
                    <a:pt x="31" y="3"/>
                  </a:cubicBezTo>
                  <a:cubicBezTo>
                    <a:pt x="32" y="2"/>
                    <a:pt x="32" y="1"/>
                    <a:pt x="32" y="0"/>
                  </a:cubicBezTo>
                  <a:cubicBezTo>
                    <a:pt x="0" y="0"/>
                    <a:pt x="0" y="0"/>
                    <a:pt x="0" y="0"/>
                  </a:cubicBezTo>
                  <a:cubicBezTo>
                    <a:pt x="0" y="0"/>
                    <a:pt x="10" y="8"/>
                    <a:pt x="34" y="8"/>
                  </a:cubicBezTo>
                  <a:cubicBezTo>
                    <a:pt x="46" y="8"/>
                    <a:pt x="61" y="6"/>
                    <a:pt x="80" y="0"/>
                  </a:cubicBezTo>
                </a:path>
              </a:pathLst>
            </a:custGeom>
            <a:solidFill>
              <a:srgbClr val="00786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99" name="iSľíḍè"/>
            <p:cNvSpPr/>
            <p:nvPr/>
          </p:nvSpPr>
          <p:spPr bwMode="auto">
            <a:xfrm>
              <a:off x="7473951" y="4589463"/>
              <a:ext cx="120650" cy="239713"/>
            </a:xfrm>
            <a:custGeom>
              <a:avLst/>
              <a:gdLst>
                <a:gd name="T0" fmla="*/ 29 w 69"/>
                <a:gd name="T1" fmla="*/ 0 h 138"/>
                <a:gd name="T2" fmla="*/ 0 w 69"/>
                <a:gd name="T3" fmla="*/ 0 h 138"/>
                <a:gd name="T4" fmla="*/ 38 w 69"/>
                <a:gd name="T5" fmla="*/ 134 h 138"/>
                <a:gd name="T6" fmla="*/ 37 w 69"/>
                <a:gd name="T7" fmla="*/ 138 h 138"/>
                <a:gd name="T8" fmla="*/ 69 w 69"/>
                <a:gd name="T9" fmla="*/ 135 h 138"/>
                <a:gd name="T10" fmla="*/ 57 w 69"/>
                <a:gd name="T11" fmla="*/ 111 h 138"/>
                <a:gd name="T12" fmla="*/ 54 w 69"/>
                <a:gd name="T13" fmla="*/ 103 h 138"/>
                <a:gd name="T14" fmla="*/ 53 w 69"/>
                <a:gd name="T15" fmla="*/ 101 h 138"/>
                <a:gd name="T16" fmla="*/ 52 w 69"/>
                <a:gd name="T17" fmla="*/ 100 h 138"/>
                <a:gd name="T18" fmla="*/ 40 w 69"/>
                <a:gd name="T19" fmla="*/ 99 h 138"/>
                <a:gd name="T20" fmla="*/ 40 w 69"/>
                <a:gd name="T21" fmla="*/ 99 h 138"/>
                <a:gd name="T22" fmla="*/ 40 w 69"/>
                <a:gd name="T23" fmla="*/ 99 h 138"/>
                <a:gd name="T24" fmla="*/ 43 w 69"/>
                <a:gd name="T25" fmla="*/ 79 h 138"/>
                <a:gd name="T26" fmla="*/ 27 w 69"/>
                <a:gd name="T27" fmla="*/ 15 h 138"/>
                <a:gd name="T28" fmla="*/ 29 w 69"/>
                <a:gd name="T29" fmla="*/ 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 h="138">
                  <a:moveTo>
                    <a:pt x="29" y="0"/>
                  </a:moveTo>
                  <a:cubicBezTo>
                    <a:pt x="0" y="0"/>
                    <a:pt x="0" y="0"/>
                    <a:pt x="0" y="0"/>
                  </a:cubicBezTo>
                  <a:cubicBezTo>
                    <a:pt x="0" y="0"/>
                    <a:pt x="38" y="101"/>
                    <a:pt x="38" y="134"/>
                  </a:cubicBezTo>
                  <a:cubicBezTo>
                    <a:pt x="38" y="136"/>
                    <a:pt x="38" y="137"/>
                    <a:pt x="37" y="138"/>
                  </a:cubicBezTo>
                  <a:cubicBezTo>
                    <a:pt x="69" y="135"/>
                    <a:pt x="69" y="135"/>
                    <a:pt x="69" y="135"/>
                  </a:cubicBezTo>
                  <a:cubicBezTo>
                    <a:pt x="69" y="135"/>
                    <a:pt x="64" y="125"/>
                    <a:pt x="57" y="111"/>
                  </a:cubicBezTo>
                  <a:cubicBezTo>
                    <a:pt x="56" y="108"/>
                    <a:pt x="55" y="106"/>
                    <a:pt x="54" y="103"/>
                  </a:cubicBezTo>
                  <a:cubicBezTo>
                    <a:pt x="53" y="103"/>
                    <a:pt x="53" y="102"/>
                    <a:pt x="53" y="101"/>
                  </a:cubicBezTo>
                  <a:cubicBezTo>
                    <a:pt x="52" y="101"/>
                    <a:pt x="52" y="100"/>
                    <a:pt x="52" y="100"/>
                  </a:cubicBezTo>
                  <a:cubicBezTo>
                    <a:pt x="45" y="100"/>
                    <a:pt x="40" y="99"/>
                    <a:pt x="40" y="99"/>
                  </a:cubicBezTo>
                  <a:cubicBezTo>
                    <a:pt x="40" y="99"/>
                    <a:pt x="40" y="99"/>
                    <a:pt x="40" y="99"/>
                  </a:cubicBezTo>
                  <a:cubicBezTo>
                    <a:pt x="40" y="99"/>
                    <a:pt x="40" y="99"/>
                    <a:pt x="40" y="99"/>
                  </a:cubicBezTo>
                  <a:cubicBezTo>
                    <a:pt x="40" y="99"/>
                    <a:pt x="41" y="91"/>
                    <a:pt x="43" y="79"/>
                  </a:cubicBezTo>
                  <a:cubicBezTo>
                    <a:pt x="34" y="57"/>
                    <a:pt x="27" y="33"/>
                    <a:pt x="27" y="15"/>
                  </a:cubicBezTo>
                  <a:cubicBezTo>
                    <a:pt x="27" y="9"/>
                    <a:pt x="28" y="4"/>
                    <a:pt x="29" y="0"/>
                  </a:cubicBezTo>
                </a:path>
              </a:pathLst>
            </a:custGeom>
            <a:solidFill>
              <a:srgbClr val="00786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100" name="is1îḋé"/>
            <p:cNvSpPr/>
            <p:nvPr/>
          </p:nvSpPr>
          <p:spPr bwMode="auto">
            <a:xfrm>
              <a:off x="7543801" y="4578351"/>
              <a:ext cx="217488" cy="184150"/>
            </a:xfrm>
            <a:custGeom>
              <a:avLst/>
              <a:gdLst>
                <a:gd name="T0" fmla="*/ 65 w 125"/>
                <a:gd name="T1" fmla="*/ 0 h 107"/>
                <a:gd name="T2" fmla="*/ 33 w 125"/>
                <a:gd name="T3" fmla="*/ 10 h 107"/>
                <a:gd name="T4" fmla="*/ 3 w 125"/>
                <a:gd name="T5" fmla="*/ 86 h 107"/>
                <a:gd name="T6" fmla="*/ 0 w 125"/>
                <a:gd name="T7" fmla="*/ 106 h 107"/>
                <a:gd name="T8" fmla="*/ 13 w 125"/>
                <a:gd name="T9" fmla="*/ 107 h 107"/>
                <a:gd name="T10" fmla="*/ 125 w 125"/>
                <a:gd name="T11" fmla="*/ 16 h 107"/>
                <a:gd name="T12" fmla="*/ 65 w 125"/>
                <a:gd name="T13" fmla="*/ 0 h 107"/>
              </a:gdLst>
              <a:ahLst/>
              <a:cxnLst>
                <a:cxn ang="0">
                  <a:pos x="T0" y="T1"/>
                </a:cxn>
                <a:cxn ang="0">
                  <a:pos x="T2" y="T3"/>
                </a:cxn>
                <a:cxn ang="0">
                  <a:pos x="T4" y="T5"/>
                </a:cxn>
                <a:cxn ang="0">
                  <a:pos x="T6" y="T7"/>
                </a:cxn>
                <a:cxn ang="0">
                  <a:pos x="T8" y="T9"/>
                </a:cxn>
                <a:cxn ang="0">
                  <a:pos x="T10" y="T11"/>
                </a:cxn>
                <a:cxn ang="0">
                  <a:pos x="T12" y="T13"/>
                </a:cxn>
              </a:cxnLst>
              <a:rect l="0" t="0" r="r" b="b"/>
              <a:pathLst>
                <a:path w="125" h="107">
                  <a:moveTo>
                    <a:pt x="65" y="0"/>
                  </a:moveTo>
                  <a:cubicBezTo>
                    <a:pt x="53" y="0"/>
                    <a:pt x="42" y="3"/>
                    <a:pt x="33" y="10"/>
                  </a:cubicBezTo>
                  <a:cubicBezTo>
                    <a:pt x="15" y="28"/>
                    <a:pt x="6" y="63"/>
                    <a:pt x="3" y="86"/>
                  </a:cubicBezTo>
                  <a:cubicBezTo>
                    <a:pt x="1" y="98"/>
                    <a:pt x="0" y="106"/>
                    <a:pt x="0" y="106"/>
                  </a:cubicBezTo>
                  <a:cubicBezTo>
                    <a:pt x="0" y="106"/>
                    <a:pt x="5" y="107"/>
                    <a:pt x="13" y="107"/>
                  </a:cubicBezTo>
                  <a:cubicBezTo>
                    <a:pt x="41" y="107"/>
                    <a:pt x="109" y="98"/>
                    <a:pt x="125" y="16"/>
                  </a:cubicBezTo>
                  <a:cubicBezTo>
                    <a:pt x="125" y="16"/>
                    <a:pt x="93" y="0"/>
                    <a:pt x="65" y="0"/>
                  </a:cubicBezTo>
                </a:path>
              </a:pathLst>
            </a:custGeom>
            <a:solidFill>
              <a:srgbClr val="1AA19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grpSp>
      <p:sp>
        <p:nvSpPr>
          <p:cNvPr id="13" name="椭圆 45"/>
          <p:cNvSpPr/>
          <p:nvPr/>
        </p:nvSpPr>
        <p:spPr>
          <a:xfrm>
            <a:off x="4179961" y="1731802"/>
            <a:ext cx="1422400" cy="1422400"/>
          </a:xfrm>
          <a:prstGeom prst="ellipse">
            <a:avLst/>
          </a:prstGeom>
          <a:noFill/>
          <a:ln w="3175">
            <a:noFill/>
          </a:ln>
        </p:spPr>
        <p:txBody>
          <a:bodyPr anchor="t"/>
          <a:lstStyle/>
          <a:p>
            <a:pPr eaLnBrk="0" hangingPunct="0"/>
            <a:endParaRPr lang="zh-CN" altLang="en-US" dirty="0">
              <a:latin typeface="Calibri" panose="020F0502020204030204" pitchFamily="34" charset="0"/>
              <a:ea typeface="宋体" panose="02010600030101010101" pitchFamily="2" charset="-122"/>
            </a:endParaRPr>
          </a:p>
        </p:txBody>
      </p:sp>
      <p:sp>
        <p:nvSpPr>
          <p:cNvPr id="2" name="矩形 1"/>
          <p:cNvSpPr/>
          <p:nvPr/>
        </p:nvSpPr>
        <p:spPr>
          <a:xfrm>
            <a:off x="6222271" y="3430365"/>
            <a:ext cx="5807945" cy="923330"/>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昨天我们学习了进程，并且还学习了线程知道了怎么创建多线程，今天我们就来学习线程剩下的内容。然后还会学习协程的创建使用</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5"/>
          </p:nvPr>
        </p:nvSpPr>
        <p:spPr/>
        <p:txBody>
          <a:bodyPr/>
          <a:lstStyle/>
          <a:p>
            <a:r>
              <a:rPr lang="zh-CN" altLang="en-US"/>
              <a:t>协程的创建</a:t>
            </a:r>
            <a:r>
              <a:rPr lang="en-US" altLang="zh-CN"/>
              <a:t>-greenlet</a:t>
            </a:r>
            <a:r>
              <a:rPr lang="zh-CN" altLang="en-US"/>
              <a:t>和</a:t>
            </a:r>
            <a:r>
              <a:rPr lang="en-US" altLang="zh-CN"/>
              <a:t>gevent</a:t>
            </a:r>
          </a:p>
        </p:txBody>
      </p:sp>
      <p:sp>
        <p:nvSpPr>
          <p:cNvPr id="4" name="文本占位符 3"/>
          <p:cNvSpPr>
            <a:spLocks noGrp="1"/>
          </p:cNvSpPr>
          <p:nvPr>
            <p:ph type="body" sz="half" idx="2"/>
          </p:nvPr>
        </p:nvSpPr>
        <p:spPr/>
        <p:txBody>
          <a:bodyPr/>
          <a:lstStyle/>
          <a:p>
            <a:r>
              <a:rPr lang="en-US" altLang="zh-CN"/>
              <a:t>gevent</a:t>
            </a:r>
            <a:r>
              <a:rPr lang="zh-CN" altLang="en-US"/>
              <a:t>的顺序执行</a:t>
            </a:r>
          </a:p>
        </p:txBody>
      </p:sp>
      <p:pic>
        <p:nvPicPr>
          <p:cNvPr id="8" name="内容占位符 7"/>
          <p:cNvPicPr>
            <a:picLocks noGrp="1" noChangeAspect="1"/>
          </p:cNvPicPr>
          <p:nvPr>
            <p:ph sz="quarter" idx="17"/>
          </p:nvPr>
        </p:nvPicPr>
        <p:blipFill>
          <a:blip r:embed="rId2"/>
          <a:stretch>
            <a:fillRect/>
          </a:stretch>
        </p:blipFill>
        <p:spPr>
          <a:xfrm>
            <a:off x="1481931" y="2582863"/>
            <a:ext cx="3924300" cy="2771775"/>
          </a:xfrm>
          <a:prstGeom prst="rect">
            <a:avLst/>
          </a:prstGeom>
        </p:spPr>
      </p:pic>
      <p:pic>
        <p:nvPicPr>
          <p:cNvPr id="9" name="内容占位符 8"/>
          <p:cNvPicPr>
            <a:picLocks noGrp="1" noChangeAspect="1"/>
          </p:cNvPicPr>
          <p:nvPr>
            <p:ph sz="quarter" idx="18"/>
          </p:nvPr>
        </p:nvPicPr>
        <p:blipFill>
          <a:blip r:embed="rId3"/>
          <a:stretch>
            <a:fillRect/>
          </a:stretch>
        </p:blipFill>
        <p:spPr>
          <a:xfrm>
            <a:off x="6848475" y="2322513"/>
            <a:ext cx="3714750" cy="3267075"/>
          </a:xfrm>
          <a:prstGeom prst="rect">
            <a:avLst/>
          </a:prstGeo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5"/>
          </p:nvPr>
        </p:nvSpPr>
        <p:spPr/>
        <p:txBody>
          <a:bodyPr/>
          <a:lstStyle/>
          <a:p>
            <a:r>
              <a:rPr lang="zh-CN" altLang="en-US"/>
              <a:t>协程的创建</a:t>
            </a:r>
            <a:r>
              <a:rPr lang="en-US" altLang="zh-CN"/>
              <a:t>-greenlet</a:t>
            </a:r>
            <a:r>
              <a:rPr lang="zh-CN" altLang="en-US"/>
              <a:t>和</a:t>
            </a:r>
            <a:r>
              <a:rPr lang="en-US" altLang="zh-CN"/>
              <a:t>gevent</a:t>
            </a:r>
          </a:p>
        </p:txBody>
      </p:sp>
      <p:sp>
        <p:nvSpPr>
          <p:cNvPr id="4" name="文本占位符 3"/>
          <p:cNvSpPr>
            <a:spLocks noGrp="1"/>
          </p:cNvSpPr>
          <p:nvPr>
            <p:ph type="body" sz="half" idx="2"/>
          </p:nvPr>
        </p:nvSpPr>
        <p:spPr/>
        <p:txBody>
          <a:bodyPr/>
          <a:lstStyle/>
          <a:p>
            <a:r>
              <a:rPr lang="en-US" altLang="zh-CN"/>
              <a:t>gevent</a:t>
            </a:r>
            <a:r>
              <a:rPr lang="zh-CN" altLang="en-US"/>
              <a:t>的切换执行</a:t>
            </a:r>
          </a:p>
        </p:txBody>
      </p:sp>
      <p:pic>
        <p:nvPicPr>
          <p:cNvPr id="8" name="内容占位符 7"/>
          <p:cNvPicPr>
            <a:picLocks noGrp="1" noChangeAspect="1"/>
          </p:cNvPicPr>
          <p:nvPr>
            <p:ph sz="quarter" idx="17"/>
          </p:nvPr>
        </p:nvPicPr>
        <p:blipFill>
          <a:blip r:embed="rId2"/>
          <a:stretch>
            <a:fillRect/>
          </a:stretch>
        </p:blipFill>
        <p:spPr>
          <a:xfrm>
            <a:off x="981869" y="2311400"/>
            <a:ext cx="4924425" cy="3314700"/>
          </a:xfrm>
          <a:prstGeom prst="rect">
            <a:avLst/>
          </a:prstGeom>
        </p:spPr>
      </p:pic>
      <p:pic>
        <p:nvPicPr>
          <p:cNvPr id="9" name="内容占位符 8"/>
          <p:cNvPicPr>
            <a:picLocks noGrp="1" noChangeAspect="1"/>
          </p:cNvPicPr>
          <p:nvPr>
            <p:ph sz="quarter" idx="18"/>
          </p:nvPr>
        </p:nvPicPr>
        <p:blipFill>
          <a:blip r:embed="rId3"/>
          <a:stretch>
            <a:fillRect/>
          </a:stretch>
        </p:blipFill>
        <p:spPr>
          <a:xfrm>
            <a:off x="6329363" y="2312988"/>
            <a:ext cx="4752975" cy="3286125"/>
          </a:xfrm>
          <a:prstGeom prst="rect">
            <a:avLst/>
          </a:prstGeo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5"/>
          </p:nvPr>
        </p:nvSpPr>
        <p:spPr/>
        <p:txBody>
          <a:bodyPr/>
          <a:lstStyle/>
          <a:p>
            <a:r>
              <a:rPr lang="zh-CN" altLang="en-US"/>
              <a:t>协程的创建</a:t>
            </a:r>
            <a:r>
              <a:rPr lang="en-US" altLang="zh-CN"/>
              <a:t>-greenlet</a:t>
            </a:r>
            <a:r>
              <a:rPr lang="zh-CN" altLang="en-US"/>
              <a:t>和</a:t>
            </a:r>
            <a:r>
              <a:rPr lang="en-US" altLang="zh-CN"/>
              <a:t>gevent</a:t>
            </a:r>
          </a:p>
        </p:txBody>
      </p:sp>
      <p:sp>
        <p:nvSpPr>
          <p:cNvPr id="4" name="文本占位符 3"/>
          <p:cNvSpPr>
            <a:spLocks noGrp="1"/>
          </p:cNvSpPr>
          <p:nvPr>
            <p:ph type="body" sz="half" idx="2"/>
          </p:nvPr>
        </p:nvSpPr>
        <p:spPr/>
        <p:txBody>
          <a:bodyPr/>
          <a:lstStyle/>
          <a:p>
            <a:r>
              <a:rPr lang="en-US" altLang="zh-CN"/>
              <a:t>gevent</a:t>
            </a:r>
            <a:r>
              <a:rPr lang="zh-CN" altLang="en-US"/>
              <a:t>给程序打补丁</a:t>
            </a:r>
          </a:p>
        </p:txBody>
      </p:sp>
      <p:pic>
        <p:nvPicPr>
          <p:cNvPr id="8" name="内容占位符 7"/>
          <p:cNvPicPr>
            <a:picLocks noGrp="1" noChangeAspect="1"/>
          </p:cNvPicPr>
          <p:nvPr>
            <p:ph sz="quarter" idx="17"/>
          </p:nvPr>
        </p:nvPicPr>
        <p:blipFill rotWithShape="1">
          <a:blip r:embed="rId2"/>
          <a:srcRect r="3661" b="1785"/>
          <a:stretch>
            <a:fillRect/>
          </a:stretch>
        </p:blipFill>
        <p:spPr>
          <a:xfrm>
            <a:off x="838200" y="2218609"/>
            <a:ext cx="5211763" cy="3500283"/>
          </a:xfrm>
          <a:prstGeom prst="rect">
            <a:avLst/>
          </a:prstGeom>
        </p:spPr>
      </p:pic>
      <p:pic>
        <p:nvPicPr>
          <p:cNvPr id="9" name="内容占位符 8"/>
          <p:cNvPicPr>
            <a:picLocks noGrp="1" noChangeAspect="1"/>
          </p:cNvPicPr>
          <p:nvPr>
            <p:ph sz="quarter" idx="18"/>
          </p:nvPr>
        </p:nvPicPr>
        <p:blipFill rotWithShape="1">
          <a:blip r:embed="rId3"/>
          <a:srcRect t="2324" r="14686" b="2223"/>
          <a:stretch>
            <a:fillRect/>
          </a:stretch>
        </p:blipFill>
        <p:spPr>
          <a:xfrm>
            <a:off x="6356838" y="2090633"/>
            <a:ext cx="4435167" cy="3771316"/>
          </a:xfrm>
          <a:prstGeom prst="rect">
            <a:avLst/>
          </a:prstGeom>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descr="1111.png"/>
          <p:cNvPicPr>
            <a:picLocks noChangeAspect="1"/>
          </p:cNvPicPr>
          <p:nvPr/>
        </p:nvPicPr>
        <p:blipFill>
          <a:blip r:embed="rId2"/>
          <a:stretch>
            <a:fillRect/>
          </a:stretch>
        </p:blipFill>
        <p:spPr>
          <a:xfrm>
            <a:off x="3195638" y="523875"/>
            <a:ext cx="5800725" cy="5810250"/>
          </a:xfrm>
          <a:prstGeom prst="rect">
            <a:avLst/>
          </a:prstGeom>
          <a:noFill/>
          <a:ln w="9525">
            <a:noFill/>
          </a:ln>
        </p:spPr>
      </p:pic>
      <p:grpSp>
        <p:nvGrpSpPr>
          <p:cNvPr id="2" name="组合 7"/>
          <p:cNvGrpSpPr/>
          <p:nvPr/>
        </p:nvGrpSpPr>
        <p:grpSpPr>
          <a:xfrm>
            <a:off x="5105987" y="3021013"/>
            <a:ext cx="1980029" cy="679450"/>
            <a:chOff x="4318929" y="3409950"/>
            <a:chExt cx="1980867" cy="679450"/>
          </a:xfrm>
        </p:grpSpPr>
        <p:sp>
          <p:nvSpPr>
            <p:cNvPr id="6" name="矩形 6"/>
            <p:cNvSpPr/>
            <p:nvPr/>
          </p:nvSpPr>
          <p:spPr>
            <a:xfrm>
              <a:off x="4975979" y="4043681"/>
              <a:ext cx="666750" cy="45719"/>
            </a:xfrm>
            <a:prstGeom prst="rect">
              <a:avLst/>
            </a:prstGeom>
            <a:solidFill>
              <a:srgbClr val="D4273E"/>
            </a:solidFill>
            <a:ln w="9525">
              <a:noFill/>
            </a:ln>
          </p:spPr>
          <p:txBody>
            <a:bodyPr anchor="t"/>
            <a:lstStyle/>
            <a:p>
              <a:pPr algn="ctr" eaLnBrk="0" hangingPunct="0"/>
              <a:endParaRPr lang="zh-CN" altLang="en-US" dirty="0">
                <a:solidFill>
                  <a:schemeClr val="bg1"/>
                </a:solidFill>
                <a:latin typeface="Calibri" panose="020F0502020204030204" pitchFamily="34" charset="0"/>
                <a:ea typeface="宋体" panose="02010600030101010101" pitchFamily="2" charset="-122"/>
              </a:endParaRPr>
            </a:p>
          </p:txBody>
        </p:sp>
        <p:sp>
          <p:nvSpPr>
            <p:cNvPr id="7" name="矩形 3"/>
            <p:cNvSpPr/>
            <p:nvPr/>
          </p:nvSpPr>
          <p:spPr>
            <a:xfrm>
              <a:off x="4318929" y="3409950"/>
              <a:ext cx="1980867" cy="523220"/>
            </a:xfrm>
            <a:prstGeom prst="rect">
              <a:avLst/>
            </a:prstGeom>
            <a:noFill/>
            <a:ln w="9525">
              <a:noFill/>
            </a:ln>
          </p:spPr>
          <p:txBody>
            <a:bodyPr wrap="none" anchor="t">
              <a:spAutoFit/>
            </a:bodyPr>
            <a:lstStyle/>
            <a:p>
              <a:pPr algn="ctr" eaLnBrk="0" hangingPunct="0"/>
              <a:r>
                <a:rPr lang="zh-CN" altLang="en-US" sz="2800">
                  <a:solidFill>
                    <a:srgbClr val="D4273E"/>
                  </a:solidFill>
                  <a:latin typeface="微软雅黑" panose="020B0503020204020204" pitchFamily="34" charset="-122"/>
                  <a:ea typeface="微软雅黑" panose="020B0503020204020204" pitchFamily="34" charset="-122"/>
                  <a:sym typeface="微软雅黑" panose="020B0503020204020204" pitchFamily="34" charset="-122"/>
                </a:rPr>
                <a:t>并发下载器</a:t>
              </a:r>
            </a:p>
          </p:txBody>
        </p:sp>
      </p:gr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5"/>
          </p:nvPr>
        </p:nvSpPr>
        <p:spPr/>
        <p:txBody>
          <a:bodyPr/>
          <a:lstStyle/>
          <a:p>
            <a:r>
              <a:rPr lang="zh-CN" altLang="en-US"/>
              <a:t>并发下载器</a:t>
            </a:r>
          </a:p>
        </p:txBody>
      </p:sp>
      <p:sp>
        <p:nvSpPr>
          <p:cNvPr id="4" name="文本占位符 3"/>
          <p:cNvSpPr>
            <a:spLocks noGrp="1"/>
          </p:cNvSpPr>
          <p:nvPr>
            <p:ph type="body" sz="half" idx="2"/>
          </p:nvPr>
        </p:nvSpPr>
        <p:spPr/>
        <p:txBody>
          <a:bodyPr/>
          <a:lstStyle/>
          <a:p>
            <a:r>
              <a:rPr lang="zh-CN" altLang="en-US"/>
              <a:t>并发下载原理</a:t>
            </a:r>
          </a:p>
        </p:txBody>
      </p:sp>
      <p:pic>
        <p:nvPicPr>
          <p:cNvPr id="8" name="内容占位符 7"/>
          <p:cNvPicPr>
            <a:picLocks noGrp="1" noChangeAspect="1"/>
          </p:cNvPicPr>
          <p:nvPr>
            <p:ph sz="quarter" idx="17"/>
          </p:nvPr>
        </p:nvPicPr>
        <p:blipFill>
          <a:blip r:embed="rId2"/>
          <a:stretch>
            <a:fillRect/>
          </a:stretch>
        </p:blipFill>
        <p:spPr>
          <a:xfrm>
            <a:off x="923925" y="1688845"/>
            <a:ext cx="5211763" cy="3480309"/>
          </a:xfrm>
          <a:prstGeom prst="rect">
            <a:avLst/>
          </a:prstGeom>
        </p:spPr>
      </p:pic>
      <p:pic>
        <p:nvPicPr>
          <p:cNvPr id="9" name="内容占位符 8"/>
          <p:cNvPicPr>
            <a:picLocks noGrp="1" noChangeAspect="1"/>
          </p:cNvPicPr>
          <p:nvPr>
            <p:ph sz="quarter" idx="18"/>
          </p:nvPr>
        </p:nvPicPr>
        <p:blipFill>
          <a:blip r:embed="rId3"/>
          <a:stretch>
            <a:fillRect/>
          </a:stretch>
        </p:blipFill>
        <p:spPr>
          <a:xfrm>
            <a:off x="6205693" y="2193380"/>
            <a:ext cx="5140325" cy="1415187"/>
          </a:xfrm>
          <a:prstGeom prst="rect">
            <a:avLst/>
          </a:prstGeom>
        </p:spPr>
      </p:pic>
      <p:sp>
        <p:nvSpPr>
          <p:cNvPr id="10" name="矩形 9"/>
          <p:cNvSpPr/>
          <p:nvPr/>
        </p:nvSpPr>
        <p:spPr>
          <a:xfrm>
            <a:off x="1465383" y="5487782"/>
            <a:ext cx="9551377" cy="923330"/>
          </a:xfrm>
          <a:prstGeom prst="rect">
            <a:avLst/>
          </a:prstGeom>
        </p:spPr>
        <p:txBody>
          <a:bodyPr wrap="square">
            <a:spAutoFit/>
          </a:bodyPr>
          <a:lstStyle/>
          <a:p>
            <a:r>
              <a:rPr lang="zh-CN" altLang="en-US">
                <a:solidFill>
                  <a:srgbClr val="333333"/>
                </a:solidFill>
                <a:latin typeface="微软雅黑" panose="020B0503020204020204" pitchFamily="34" charset="-122"/>
                <a:ea typeface="微软雅黑" panose="020B0503020204020204" pitchFamily="34" charset="-122"/>
              </a:rPr>
              <a:t>从上能够看到是先发送的获取 </a:t>
            </a:r>
            <a:r>
              <a:rPr lang="en-US" altLang="zh-CN">
                <a:solidFill>
                  <a:srgbClr val="333333"/>
                </a:solidFill>
                <a:latin typeface="微软雅黑" panose="020B0503020204020204" pitchFamily="34" charset="-122"/>
                <a:ea typeface="微软雅黑" panose="020B0503020204020204" pitchFamily="34" charset="-122"/>
              </a:rPr>
              <a:t>baidu </a:t>
            </a:r>
            <a:r>
              <a:rPr lang="zh-CN" altLang="en-US">
                <a:solidFill>
                  <a:srgbClr val="333333"/>
                </a:solidFill>
                <a:latin typeface="微软雅黑" panose="020B0503020204020204" pitchFamily="34" charset="-122"/>
                <a:ea typeface="微软雅黑" panose="020B0503020204020204" pitchFamily="34" charset="-122"/>
              </a:rPr>
              <a:t>的相关信息，然后依次是 </a:t>
            </a:r>
            <a:r>
              <a:rPr lang="en-US" altLang="zh-CN">
                <a:solidFill>
                  <a:srgbClr val="333333"/>
                </a:solidFill>
                <a:latin typeface="微软雅黑" panose="020B0503020204020204" pitchFamily="34" charset="-122"/>
                <a:ea typeface="微软雅黑" panose="020B0503020204020204" pitchFamily="34" charset="-122"/>
              </a:rPr>
              <a:t>hqjy</a:t>
            </a:r>
            <a:r>
              <a:rPr lang="zh-CN" altLang="en-US">
                <a:solidFill>
                  <a:srgbClr val="333333"/>
                </a:solidFill>
                <a:latin typeface="微软雅黑" panose="020B0503020204020204" pitchFamily="34" charset="-122"/>
                <a:ea typeface="微软雅黑" panose="020B0503020204020204" pitchFamily="34" charset="-122"/>
              </a:rPr>
              <a:t>、</a:t>
            </a:r>
            <a:r>
              <a:rPr lang="en-US" altLang="zh-CN">
                <a:solidFill>
                  <a:srgbClr val="333333"/>
                </a:solidFill>
                <a:latin typeface="微软雅黑" panose="020B0503020204020204" pitchFamily="34" charset="-122"/>
                <a:ea typeface="微软雅黑" panose="020B0503020204020204" pitchFamily="34" charset="-122"/>
              </a:rPr>
              <a:t>blogseo</a:t>
            </a:r>
            <a:r>
              <a:rPr lang="zh-CN" altLang="en-US">
                <a:solidFill>
                  <a:srgbClr val="333333"/>
                </a:solidFill>
                <a:latin typeface="微软雅黑" panose="020B0503020204020204" pitchFamily="34" charset="-122"/>
                <a:ea typeface="微软雅黑" panose="020B0503020204020204" pitchFamily="34" charset="-122"/>
              </a:rPr>
              <a:t>，但是收到数据的先后顺序不一定与发送顺序相同，这也就体现出了异步，即不确定什么时候会收到数据，顺序不一定</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5"/>
          </p:nvPr>
        </p:nvSpPr>
        <p:spPr/>
        <p:txBody>
          <a:bodyPr/>
          <a:lstStyle/>
          <a:p>
            <a:r>
              <a:rPr lang="zh-CN" altLang="en-US"/>
              <a:t>并发下载器</a:t>
            </a:r>
          </a:p>
        </p:txBody>
      </p:sp>
      <p:sp>
        <p:nvSpPr>
          <p:cNvPr id="4" name="文本占位符 3"/>
          <p:cNvSpPr>
            <a:spLocks noGrp="1"/>
          </p:cNvSpPr>
          <p:nvPr>
            <p:ph type="body" sz="half" idx="2"/>
          </p:nvPr>
        </p:nvSpPr>
        <p:spPr/>
        <p:txBody>
          <a:bodyPr/>
          <a:lstStyle/>
          <a:p>
            <a:r>
              <a:rPr lang="zh-CN" altLang="en-US"/>
              <a:t>其他类型文件下载：</a:t>
            </a:r>
          </a:p>
        </p:txBody>
      </p:sp>
      <p:pic>
        <p:nvPicPr>
          <p:cNvPr id="7" name="内容占位符 6"/>
          <p:cNvPicPr>
            <a:picLocks noGrp="1" noChangeAspect="1"/>
          </p:cNvPicPr>
          <p:nvPr>
            <p:ph sz="quarter" idx="16"/>
          </p:nvPr>
        </p:nvPicPr>
        <p:blipFill>
          <a:blip r:embed="rId2"/>
          <a:stretch>
            <a:fillRect/>
          </a:stretch>
        </p:blipFill>
        <p:spPr>
          <a:xfrm>
            <a:off x="2349144" y="1182688"/>
            <a:ext cx="7415924" cy="52165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矩形 3"/>
          <p:cNvSpPr/>
          <p:nvPr/>
        </p:nvSpPr>
        <p:spPr>
          <a:xfrm>
            <a:off x="5991224" y="893618"/>
            <a:ext cx="5400675" cy="5370805"/>
          </a:xfrm>
          <a:prstGeom prst="rect">
            <a:avLst/>
          </a:prstGeom>
          <a:solidFill>
            <a:srgbClr val="D5181B"/>
          </a:solidFill>
          <a:ln w="25400">
            <a:noFill/>
          </a:ln>
        </p:spPr>
        <p:txBody>
          <a:bodyPr lIns="102870" tIns="51435" rIns="102870" bIns="51435" anchor="ctr"/>
          <a:lstStyle/>
          <a:p>
            <a:pPr algn="ctr" eaLnBrk="0" hangingPunct="0"/>
            <a:endParaRPr lang="zh-CN" altLang="zh-CN" sz="1600" dirty="0">
              <a:solidFill>
                <a:srgbClr val="262626"/>
              </a:solidFill>
              <a:cs typeface="+mn-ea"/>
              <a:sym typeface="+mn-lt"/>
            </a:endParaRPr>
          </a:p>
        </p:txBody>
      </p:sp>
      <p:sp>
        <p:nvSpPr>
          <p:cNvPr id="136" name="Text Box 7"/>
          <p:cNvSpPr/>
          <p:nvPr/>
        </p:nvSpPr>
        <p:spPr>
          <a:xfrm>
            <a:off x="6154248" y="1419061"/>
            <a:ext cx="2956900" cy="4674357"/>
          </a:xfrm>
          <a:custGeom>
            <a:avLst/>
            <a:gdLst>
              <a:gd name="connsiteX0" fmla="*/ 166875 w 514351"/>
              <a:gd name="connsiteY0" fmla="*/ 493925 h 607216"/>
              <a:gd name="connsiteX1" fmla="*/ 166875 w 514351"/>
              <a:gd name="connsiteY1" fmla="*/ 536679 h 607216"/>
              <a:gd name="connsiteX2" fmla="*/ 452062 w 514351"/>
              <a:gd name="connsiteY2" fmla="*/ 536679 h 607216"/>
              <a:gd name="connsiteX3" fmla="*/ 452062 w 514351"/>
              <a:gd name="connsiteY3" fmla="*/ 493925 h 607216"/>
              <a:gd name="connsiteX4" fmla="*/ 62289 w 514351"/>
              <a:gd name="connsiteY4" fmla="*/ 493925 h 607216"/>
              <a:gd name="connsiteX5" fmla="*/ 62289 w 514351"/>
              <a:gd name="connsiteY5" fmla="*/ 536679 h 607216"/>
              <a:gd name="connsiteX6" fmla="*/ 104586 w 514351"/>
              <a:gd name="connsiteY6" fmla="*/ 536679 h 607216"/>
              <a:gd name="connsiteX7" fmla="*/ 104586 w 514351"/>
              <a:gd name="connsiteY7" fmla="*/ 493925 h 607216"/>
              <a:gd name="connsiteX8" fmla="*/ 166875 w 514351"/>
              <a:gd name="connsiteY8" fmla="*/ 379964 h 607216"/>
              <a:gd name="connsiteX9" fmla="*/ 166875 w 514351"/>
              <a:gd name="connsiteY9" fmla="*/ 422718 h 607216"/>
              <a:gd name="connsiteX10" fmla="*/ 452062 w 514351"/>
              <a:gd name="connsiteY10" fmla="*/ 422718 h 607216"/>
              <a:gd name="connsiteX11" fmla="*/ 452062 w 514351"/>
              <a:gd name="connsiteY11" fmla="*/ 379964 h 607216"/>
              <a:gd name="connsiteX12" fmla="*/ 62289 w 514351"/>
              <a:gd name="connsiteY12" fmla="*/ 379964 h 607216"/>
              <a:gd name="connsiteX13" fmla="*/ 62289 w 514351"/>
              <a:gd name="connsiteY13" fmla="*/ 422718 h 607216"/>
              <a:gd name="connsiteX14" fmla="*/ 104586 w 514351"/>
              <a:gd name="connsiteY14" fmla="*/ 422718 h 607216"/>
              <a:gd name="connsiteX15" fmla="*/ 104586 w 514351"/>
              <a:gd name="connsiteY15" fmla="*/ 379964 h 607216"/>
              <a:gd name="connsiteX16" fmla="*/ 166875 w 514351"/>
              <a:gd name="connsiteY16" fmla="*/ 266003 h 607216"/>
              <a:gd name="connsiteX17" fmla="*/ 166875 w 514351"/>
              <a:gd name="connsiteY17" fmla="*/ 308757 h 607216"/>
              <a:gd name="connsiteX18" fmla="*/ 452062 w 514351"/>
              <a:gd name="connsiteY18" fmla="*/ 308757 h 607216"/>
              <a:gd name="connsiteX19" fmla="*/ 452062 w 514351"/>
              <a:gd name="connsiteY19" fmla="*/ 266003 h 607216"/>
              <a:gd name="connsiteX20" fmla="*/ 62289 w 514351"/>
              <a:gd name="connsiteY20" fmla="*/ 266003 h 607216"/>
              <a:gd name="connsiteX21" fmla="*/ 62289 w 514351"/>
              <a:gd name="connsiteY21" fmla="*/ 308757 h 607216"/>
              <a:gd name="connsiteX22" fmla="*/ 104586 w 514351"/>
              <a:gd name="connsiteY22" fmla="*/ 308757 h 607216"/>
              <a:gd name="connsiteX23" fmla="*/ 104586 w 514351"/>
              <a:gd name="connsiteY23" fmla="*/ 266003 h 607216"/>
              <a:gd name="connsiteX24" fmla="*/ 0 w 514351"/>
              <a:gd name="connsiteY24" fmla="*/ 195466 h 607216"/>
              <a:gd name="connsiteX25" fmla="*/ 514351 w 514351"/>
              <a:gd name="connsiteY25" fmla="*/ 195466 h 607216"/>
              <a:gd name="connsiteX26" fmla="*/ 514351 w 514351"/>
              <a:gd name="connsiteY26" fmla="*/ 569304 h 607216"/>
              <a:gd name="connsiteX27" fmla="*/ 476306 w 514351"/>
              <a:gd name="connsiteY27" fmla="*/ 607216 h 607216"/>
              <a:gd name="connsiteX28" fmla="*/ 37970 w 514351"/>
              <a:gd name="connsiteY28" fmla="*/ 607216 h 607216"/>
              <a:gd name="connsiteX29" fmla="*/ 0 w 514351"/>
              <a:gd name="connsiteY29" fmla="*/ 569304 h 607216"/>
              <a:gd name="connsiteX30" fmla="*/ 37970 w 514351"/>
              <a:gd name="connsiteY30" fmla="*/ 0 h 607216"/>
              <a:gd name="connsiteX31" fmla="*/ 476306 w 514351"/>
              <a:gd name="connsiteY31" fmla="*/ 0 h 607216"/>
              <a:gd name="connsiteX32" fmla="*/ 514351 w 514351"/>
              <a:gd name="connsiteY32" fmla="*/ 37987 h 607216"/>
              <a:gd name="connsiteX33" fmla="*/ 514351 w 514351"/>
              <a:gd name="connsiteY33" fmla="*/ 140849 h 607216"/>
              <a:gd name="connsiteX34" fmla="*/ 0 w 514351"/>
              <a:gd name="connsiteY34" fmla="*/ 140849 h 607216"/>
              <a:gd name="connsiteX35" fmla="*/ 0 w 514351"/>
              <a:gd name="connsiteY35" fmla="*/ 37987 h 607216"/>
              <a:gd name="connsiteX36" fmla="*/ 37970 w 514351"/>
              <a:gd name="connsiteY36" fmla="*/ 0 h 607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14351" h="607216">
                <a:moveTo>
                  <a:pt x="166875" y="493925"/>
                </a:moveTo>
                <a:lnTo>
                  <a:pt x="166875" y="536679"/>
                </a:lnTo>
                <a:lnTo>
                  <a:pt x="452062" y="536679"/>
                </a:lnTo>
                <a:lnTo>
                  <a:pt x="452062" y="493925"/>
                </a:lnTo>
                <a:close/>
                <a:moveTo>
                  <a:pt x="62289" y="493925"/>
                </a:moveTo>
                <a:lnTo>
                  <a:pt x="62289" y="536679"/>
                </a:lnTo>
                <a:lnTo>
                  <a:pt x="104586" y="536679"/>
                </a:lnTo>
                <a:lnTo>
                  <a:pt x="104586" y="493925"/>
                </a:lnTo>
                <a:close/>
                <a:moveTo>
                  <a:pt x="166875" y="379964"/>
                </a:moveTo>
                <a:lnTo>
                  <a:pt x="166875" y="422718"/>
                </a:lnTo>
                <a:lnTo>
                  <a:pt x="452062" y="422718"/>
                </a:lnTo>
                <a:lnTo>
                  <a:pt x="452062" y="379964"/>
                </a:lnTo>
                <a:close/>
                <a:moveTo>
                  <a:pt x="62289" y="379964"/>
                </a:moveTo>
                <a:lnTo>
                  <a:pt x="62289" y="422718"/>
                </a:lnTo>
                <a:lnTo>
                  <a:pt x="104586" y="422718"/>
                </a:lnTo>
                <a:lnTo>
                  <a:pt x="104586" y="379964"/>
                </a:lnTo>
                <a:close/>
                <a:moveTo>
                  <a:pt x="166875" y="266003"/>
                </a:moveTo>
                <a:lnTo>
                  <a:pt x="166875" y="308757"/>
                </a:lnTo>
                <a:lnTo>
                  <a:pt x="452062" y="308757"/>
                </a:lnTo>
                <a:lnTo>
                  <a:pt x="452062" y="266003"/>
                </a:lnTo>
                <a:close/>
                <a:moveTo>
                  <a:pt x="62289" y="266003"/>
                </a:moveTo>
                <a:lnTo>
                  <a:pt x="62289" y="308757"/>
                </a:lnTo>
                <a:lnTo>
                  <a:pt x="104586" y="308757"/>
                </a:lnTo>
                <a:lnTo>
                  <a:pt x="104586" y="266003"/>
                </a:lnTo>
                <a:close/>
                <a:moveTo>
                  <a:pt x="0" y="195466"/>
                </a:moveTo>
                <a:lnTo>
                  <a:pt x="514351" y="195466"/>
                </a:lnTo>
                <a:lnTo>
                  <a:pt x="514351" y="569304"/>
                </a:lnTo>
                <a:cubicBezTo>
                  <a:pt x="514351" y="590308"/>
                  <a:pt x="497343" y="607216"/>
                  <a:pt x="476306" y="607216"/>
                </a:cubicBezTo>
                <a:lnTo>
                  <a:pt x="37970" y="607216"/>
                </a:lnTo>
                <a:cubicBezTo>
                  <a:pt x="17009" y="607216"/>
                  <a:pt x="0" y="590308"/>
                  <a:pt x="0" y="569304"/>
                </a:cubicBezTo>
                <a:close/>
                <a:moveTo>
                  <a:pt x="37970" y="0"/>
                </a:moveTo>
                <a:lnTo>
                  <a:pt x="476306" y="0"/>
                </a:lnTo>
                <a:cubicBezTo>
                  <a:pt x="497343" y="0"/>
                  <a:pt x="514351" y="16982"/>
                  <a:pt x="514351" y="37987"/>
                </a:cubicBezTo>
                <a:lnTo>
                  <a:pt x="514351" y="140849"/>
                </a:lnTo>
                <a:lnTo>
                  <a:pt x="0" y="140849"/>
                </a:lnTo>
                <a:lnTo>
                  <a:pt x="0" y="37987"/>
                </a:lnTo>
                <a:cubicBezTo>
                  <a:pt x="0" y="16982"/>
                  <a:pt x="17009" y="0"/>
                  <a:pt x="37970" y="0"/>
                </a:cubicBezTo>
                <a:close/>
              </a:path>
            </a:pathLst>
          </a:custGeom>
          <a:noFill/>
          <a:ln w="9525">
            <a:noFill/>
          </a:ln>
        </p:spPr>
        <p:txBody>
          <a:bodyPr wrap="none" lIns="102870" tIns="51435" rIns="102870" bIns="51435"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hangingPunct="0">
              <a:lnSpc>
                <a:spcPct val="150000"/>
              </a:lnSpc>
            </a:pPr>
            <a:r>
              <a:rPr lang="zh-CN" altLang="en-US" b="1" dirty="0">
                <a:solidFill>
                  <a:schemeClr val="bg1"/>
                </a:solidFill>
                <a:cs typeface="+mn-ea"/>
                <a:sym typeface="+mn-lt"/>
              </a:rPr>
              <a:t>主线程、子线程</a:t>
            </a:r>
          </a:p>
          <a:p>
            <a:pPr eaLnBrk="0" hangingPunct="0">
              <a:lnSpc>
                <a:spcPct val="150000"/>
              </a:lnSpc>
            </a:pPr>
            <a:r>
              <a:rPr lang="zh-CN" altLang="en-US" b="1" dirty="0">
                <a:solidFill>
                  <a:schemeClr val="bg1"/>
                </a:solidFill>
              </a:rPr>
              <a:t>线程的执行顺序</a:t>
            </a:r>
            <a:endParaRPr lang="en-US" altLang="zh-CN" b="1" dirty="0">
              <a:solidFill>
                <a:schemeClr val="bg1"/>
              </a:solidFill>
              <a:cs typeface="+mn-ea"/>
              <a:sym typeface="+mn-lt"/>
            </a:endParaRPr>
          </a:p>
          <a:p>
            <a:pPr eaLnBrk="0" hangingPunct="0">
              <a:lnSpc>
                <a:spcPct val="150000"/>
              </a:lnSpc>
            </a:pPr>
            <a:r>
              <a:rPr lang="zh-CN" altLang="en-US" b="1" dirty="0">
                <a:solidFill>
                  <a:schemeClr val="bg1"/>
                </a:solidFill>
              </a:rPr>
              <a:t>多线程共享全局变量</a:t>
            </a:r>
            <a:endParaRPr lang="en-US" altLang="x-none" b="1" dirty="0">
              <a:solidFill>
                <a:schemeClr val="bg1"/>
              </a:solidFill>
              <a:cs typeface="+mn-ea"/>
              <a:sym typeface="+mn-lt"/>
            </a:endParaRPr>
          </a:p>
          <a:p>
            <a:pPr eaLnBrk="0" hangingPunct="0">
              <a:lnSpc>
                <a:spcPct val="150000"/>
              </a:lnSpc>
            </a:pPr>
            <a:r>
              <a:rPr lang="zh-CN" altLang="en-US" b="1" dirty="0">
                <a:solidFill>
                  <a:schemeClr val="bg1"/>
                </a:solidFill>
              </a:rPr>
              <a:t>同步和互斥</a:t>
            </a:r>
            <a:endParaRPr lang="zh-CN" altLang="en-US" b="1" dirty="0">
              <a:solidFill>
                <a:schemeClr val="bg1"/>
              </a:solidFill>
              <a:cs typeface="+mn-ea"/>
              <a:sym typeface="+mn-lt"/>
            </a:endParaRPr>
          </a:p>
          <a:p>
            <a:pPr eaLnBrk="0" hangingPunct="0">
              <a:lnSpc>
                <a:spcPct val="150000"/>
              </a:lnSpc>
            </a:pPr>
            <a:r>
              <a:rPr lang="zh-CN" altLang="en-US" b="1" dirty="0">
                <a:solidFill>
                  <a:schemeClr val="bg1"/>
                </a:solidFill>
              </a:rPr>
              <a:t>互斥锁</a:t>
            </a:r>
            <a:endParaRPr lang="zh-CN" altLang="en-US" b="1" dirty="0">
              <a:solidFill>
                <a:schemeClr val="bg1"/>
              </a:solidFill>
              <a:cs typeface="+mn-ea"/>
              <a:sym typeface="+mn-lt"/>
            </a:endParaRPr>
          </a:p>
          <a:p>
            <a:pPr eaLnBrk="0" hangingPunct="0">
              <a:lnSpc>
                <a:spcPct val="150000"/>
              </a:lnSpc>
            </a:pPr>
            <a:r>
              <a:rPr lang="zh-CN" altLang="en-US" b="1" dirty="0">
                <a:solidFill>
                  <a:schemeClr val="bg1"/>
                </a:solidFill>
              </a:rPr>
              <a:t>死锁</a:t>
            </a:r>
            <a:endParaRPr lang="en-US" altLang="zh-CN" b="1" dirty="0">
              <a:solidFill>
                <a:schemeClr val="bg1"/>
              </a:solidFill>
            </a:endParaRPr>
          </a:p>
          <a:p>
            <a:pPr eaLnBrk="0" hangingPunct="0">
              <a:lnSpc>
                <a:spcPct val="150000"/>
              </a:lnSpc>
            </a:pPr>
            <a:r>
              <a:rPr lang="zh-CN" altLang="en-US" b="1">
                <a:solidFill>
                  <a:schemeClr val="bg1"/>
                </a:solidFill>
              </a:rPr>
              <a:t>案例：生产者消费者</a:t>
            </a:r>
            <a:endParaRPr lang="en-US" altLang="zh-CN" b="1">
              <a:solidFill>
                <a:schemeClr val="bg1"/>
              </a:solidFill>
            </a:endParaRPr>
          </a:p>
          <a:p>
            <a:pPr eaLnBrk="0" hangingPunct="0">
              <a:lnSpc>
                <a:spcPct val="150000"/>
              </a:lnSpc>
            </a:pPr>
            <a:r>
              <a:rPr lang="zh-CN" altLang="en-US" b="1">
                <a:solidFill>
                  <a:schemeClr val="bg1"/>
                </a:solidFill>
              </a:rPr>
              <a:t>协</a:t>
            </a:r>
            <a:r>
              <a:rPr lang="zh-CN" altLang="en-US" b="1" dirty="0">
                <a:solidFill>
                  <a:schemeClr val="bg1"/>
                </a:solidFill>
              </a:rPr>
              <a:t>程概述</a:t>
            </a:r>
            <a:endParaRPr lang="en-US" altLang="zh-CN" b="1" dirty="0">
              <a:solidFill>
                <a:schemeClr val="bg1"/>
              </a:solidFill>
            </a:endParaRPr>
          </a:p>
          <a:p>
            <a:pPr eaLnBrk="0" hangingPunct="0">
              <a:lnSpc>
                <a:spcPct val="150000"/>
              </a:lnSpc>
            </a:pPr>
            <a:r>
              <a:rPr lang="zh-CN" altLang="en-US" b="1" dirty="0">
                <a:solidFill>
                  <a:schemeClr val="bg1"/>
                </a:solidFill>
              </a:rPr>
              <a:t>协程的简单创建</a:t>
            </a:r>
            <a:r>
              <a:rPr lang="en-US" altLang="zh-CN" b="1" dirty="0">
                <a:solidFill>
                  <a:schemeClr val="bg1"/>
                </a:solidFill>
              </a:rPr>
              <a:t>-yield</a:t>
            </a:r>
          </a:p>
          <a:p>
            <a:pPr eaLnBrk="0" hangingPunct="0">
              <a:lnSpc>
                <a:spcPct val="150000"/>
              </a:lnSpc>
            </a:pPr>
            <a:r>
              <a:rPr lang="en-US" altLang="zh-CN" b="1" dirty="0">
                <a:solidFill>
                  <a:schemeClr val="bg1"/>
                </a:solidFill>
              </a:rPr>
              <a:t>greenlet</a:t>
            </a:r>
            <a:r>
              <a:rPr lang="zh-CN" altLang="en-US" b="1" dirty="0">
                <a:solidFill>
                  <a:schemeClr val="bg1"/>
                </a:solidFill>
              </a:rPr>
              <a:t>和</a:t>
            </a:r>
            <a:r>
              <a:rPr lang="en-US" altLang="zh-CN" b="1" dirty="0">
                <a:solidFill>
                  <a:schemeClr val="bg1"/>
                </a:solidFill>
              </a:rPr>
              <a:t>gevent</a:t>
            </a:r>
            <a:r>
              <a:rPr lang="zh-CN" altLang="en-US" b="1" dirty="0">
                <a:solidFill>
                  <a:schemeClr val="bg1"/>
                </a:solidFill>
              </a:rPr>
              <a:t>创建协程</a:t>
            </a:r>
            <a:endParaRPr lang="en-US" altLang="zh-CN" b="1" dirty="0">
              <a:solidFill>
                <a:schemeClr val="bg1"/>
              </a:solidFill>
            </a:endParaRPr>
          </a:p>
          <a:p>
            <a:pPr eaLnBrk="0" hangingPunct="0">
              <a:lnSpc>
                <a:spcPct val="150000"/>
              </a:lnSpc>
            </a:pPr>
            <a:r>
              <a:rPr lang="zh-CN" altLang="en-US" b="1" dirty="0">
                <a:solidFill>
                  <a:schemeClr val="bg1"/>
                </a:solidFill>
              </a:rPr>
              <a:t>案例：</a:t>
            </a:r>
            <a:r>
              <a:rPr lang="zh-CN" altLang="en-US" b="1">
                <a:solidFill>
                  <a:schemeClr val="bg1"/>
                </a:solidFill>
              </a:rPr>
              <a:t>并发下载</a:t>
            </a:r>
            <a:endParaRPr lang="zh-CN" altLang="en-US" b="1" dirty="0">
              <a:solidFill>
                <a:schemeClr val="bg1"/>
              </a:solidFill>
            </a:endParaRPr>
          </a:p>
        </p:txBody>
      </p:sp>
      <p:grpSp>
        <p:nvGrpSpPr>
          <p:cNvPr id="71" name="组合 70"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p:nvPr/>
        </p:nvGrpSpPr>
        <p:grpSpPr>
          <a:xfrm>
            <a:off x="1398587" y="1330327"/>
            <a:ext cx="3806826" cy="4581526"/>
            <a:chOff x="4189413" y="1138238"/>
            <a:chExt cx="3806826" cy="4581526"/>
          </a:xfrm>
        </p:grpSpPr>
        <p:sp>
          <p:nvSpPr>
            <p:cNvPr id="72" name="îş1ïdé"/>
            <p:cNvSpPr/>
            <p:nvPr/>
          </p:nvSpPr>
          <p:spPr bwMode="auto">
            <a:xfrm>
              <a:off x="5597526" y="1174751"/>
              <a:ext cx="668338" cy="963613"/>
            </a:xfrm>
            <a:custGeom>
              <a:avLst/>
              <a:gdLst>
                <a:gd name="T0" fmla="*/ 163 w 183"/>
                <a:gd name="T1" fmla="*/ 88 h 264"/>
                <a:gd name="T2" fmla="*/ 183 w 183"/>
                <a:gd name="T3" fmla="*/ 122 h 264"/>
                <a:gd name="T4" fmla="*/ 183 w 183"/>
                <a:gd name="T5" fmla="*/ 247 h 264"/>
                <a:gd name="T6" fmla="*/ 163 w 183"/>
                <a:gd name="T7" fmla="*/ 258 h 264"/>
                <a:gd name="T8" fmla="*/ 20 w 183"/>
                <a:gd name="T9" fmla="*/ 176 h 264"/>
                <a:gd name="T10" fmla="*/ 1 w 183"/>
                <a:gd name="T11" fmla="*/ 142 h 264"/>
                <a:gd name="T12" fmla="*/ 1 w 183"/>
                <a:gd name="T13" fmla="*/ 17 h 264"/>
                <a:gd name="T14" fmla="*/ 21 w 183"/>
                <a:gd name="T15" fmla="*/ 6 h 264"/>
                <a:gd name="T16" fmla="*/ 163 w 183"/>
                <a:gd name="T17" fmla="*/ 88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3" h="264">
                  <a:moveTo>
                    <a:pt x="163" y="88"/>
                  </a:moveTo>
                  <a:cubicBezTo>
                    <a:pt x="174" y="95"/>
                    <a:pt x="183" y="110"/>
                    <a:pt x="183" y="122"/>
                  </a:cubicBezTo>
                  <a:cubicBezTo>
                    <a:pt x="183" y="247"/>
                    <a:pt x="183" y="247"/>
                    <a:pt x="183" y="247"/>
                  </a:cubicBezTo>
                  <a:cubicBezTo>
                    <a:pt x="183" y="259"/>
                    <a:pt x="174" y="264"/>
                    <a:pt x="163" y="258"/>
                  </a:cubicBezTo>
                  <a:cubicBezTo>
                    <a:pt x="20" y="176"/>
                    <a:pt x="20" y="176"/>
                    <a:pt x="20" y="176"/>
                  </a:cubicBezTo>
                  <a:cubicBezTo>
                    <a:pt x="9" y="169"/>
                    <a:pt x="0" y="154"/>
                    <a:pt x="1" y="142"/>
                  </a:cubicBezTo>
                  <a:cubicBezTo>
                    <a:pt x="1" y="17"/>
                    <a:pt x="1" y="17"/>
                    <a:pt x="1" y="17"/>
                  </a:cubicBezTo>
                  <a:cubicBezTo>
                    <a:pt x="1" y="5"/>
                    <a:pt x="10" y="0"/>
                    <a:pt x="21" y="6"/>
                  </a:cubicBezTo>
                  <a:lnTo>
                    <a:pt x="163" y="88"/>
                  </a:lnTo>
                  <a:close/>
                </a:path>
              </a:pathLst>
            </a:custGeom>
            <a:solidFill>
              <a:srgbClr val="C5557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73" name="ïṥľîde"/>
            <p:cNvSpPr/>
            <p:nvPr/>
          </p:nvSpPr>
          <p:spPr bwMode="auto">
            <a:xfrm>
              <a:off x="5622926" y="1138238"/>
              <a:ext cx="727075" cy="985838"/>
            </a:xfrm>
            <a:custGeom>
              <a:avLst/>
              <a:gdLst>
                <a:gd name="T0" fmla="*/ 199 w 199"/>
                <a:gd name="T1" fmla="*/ 117 h 270"/>
                <a:gd name="T2" fmla="*/ 199 w 199"/>
                <a:gd name="T3" fmla="*/ 115 h 270"/>
                <a:gd name="T4" fmla="*/ 199 w 199"/>
                <a:gd name="T5" fmla="*/ 114 h 270"/>
                <a:gd name="T6" fmla="*/ 198 w 199"/>
                <a:gd name="T7" fmla="*/ 112 h 270"/>
                <a:gd name="T8" fmla="*/ 198 w 199"/>
                <a:gd name="T9" fmla="*/ 110 h 270"/>
                <a:gd name="T10" fmla="*/ 198 w 199"/>
                <a:gd name="T11" fmla="*/ 109 h 270"/>
                <a:gd name="T12" fmla="*/ 197 w 199"/>
                <a:gd name="T13" fmla="*/ 107 h 270"/>
                <a:gd name="T14" fmla="*/ 196 w 199"/>
                <a:gd name="T15" fmla="*/ 105 h 270"/>
                <a:gd name="T16" fmla="*/ 196 w 199"/>
                <a:gd name="T17" fmla="*/ 104 h 270"/>
                <a:gd name="T18" fmla="*/ 195 w 199"/>
                <a:gd name="T19" fmla="*/ 102 h 270"/>
                <a:gd name="T20" fmla="*/ 194 w 199"/>
                <a:gd name="T21" fmla="*/ 100 h 270"/>
                <a:gd name="T22" fmla="*/ 193 w 199"/>
                <a:gd name="T23" fmla="*/ 98 h 270"/>
                <a:gd name="T24" fmla="*/ 191 w 199"/>
                <a:gd name="T25" fmla="*/ 95 h 270"/>
                <a:gd name="T26" fmla="*/ 189 w 199"/>
                <a:gd name="T27" fmla="*/ 93 h 270"/>
                <a:gd name="T28" fmla="*/ 188 w 199"/>
                <a:gd name="T29" fmla="*/ 91 h 270"/>
                <a:gd name="T30" fmla="*/ 187 w 199"/>
                <a:gd name="T31" fmla="*/ 91 h 270"/>
                <a:gd name="T32" fmla="*/ 185 w 199"/>
                <a:gd name="T33" fmla="*/ 89 h 270"/>
                <a:gd name="T34" fmla="*/ 184 w 199"/>
                <a:gd name="T35" fmla="*/ 88 h 270"/>
                <a:gd name="T36" fmla="*/ 182 w 199"/>
                <a:gd name="T37" fmla="*/ 87 h 270"/>
                <a:gd name="T38" fmla="*/ 182 w 199"/>
                <a:gd name="T39" fmla="*/ 86 h 270"/>
                <a:gd name="T40" fmla="*/ 180 w 199"/>
                <a:gd name="T41" fmla="*/ 85 h 270"/>
                <a:gd name="T42" fmla="*/ 35 w 199"/>
                <a:gd name="T43" fmla="*/ 2 h 270"/>
                <a:gd name="T44" fmla="*/ 35 w 199"/>
                <a:gd name="T45" fmla="*/ 1 h 270"/>
                <a:gd name="T46" fmla="*/ 33 w 199"/>
                <a:gd name="T47" fmla="*/ 1 h 270"/>
                <a:gd name="T48" fmla="*/ 31 w 199"/>
                <a:gd name="T49" fmla="*/ 0 h 270"/>
                <a:gd name="T50" fmla="*/ 31 w 199"/>
                <a:gd name="T51" fmla="*/ 0 h 270"/>
                <a:gd name="T52" fmla="*/ 29 w 199"/>
                <a:gd name="T53" fmla="*/ 0 h 270"/>
                <a:gd name="T54" fmla="*/ 28 w 199"/>
                <a:gd name="T55" fmla="*/ 0 h 270"/>
                <a:gd name="T56" fmla="*/ 26 w 199"/>
                <a:gd name="T57" fmla="*/ 0 h 270"/>
                <a:gd name="T58" fmla="*/ 24 w 199"/>
                <a:gd name="T59" fmla="*/ 0 h 270"/>
                <a:gd name="T60" fmla="*/ 23 w 199"/>
                <a:gd name="T61" fmla="*/ 1 h 270"/>
                <a:gd name="T62" fmla="*/ 2 w 199"/>
                <a:gd name="T63" fmla="*/ 14 h 270"/>
                <a:gd name="T64" fmla="*/ 4 w 199"/>
                <a:gd name="T65" fmla="*/ 13 h 270"/>
                <a:gd name="T66" fmla="*/ 8 w 199"/>
                <a:gd name="T67" fmla="*/ 14 h 270"/>
                <a:gd name="T68" fmla="*/ 10 w 199"/>
                <a:gd name="T69" fmla="*/ 14 h 270"/>
                <a:gd name="T70" fmla="*/ 14 w 199"/>
                <a:gd name="T71" fmla="*/ 16 h 270"/>
                <a:gd name="T72" fmla="*/ 159 w 199"/>
                <a:gd name="T73" fmla="*/ 100 h 270"/>
                <a:gd name="T74" fmla="*/ 162 w 199"/>
                <a:gd name="T75" fmla="*/ 103 h 270"/>
                <a:gd name="T76" fmla="*/ 164 w 199"/>
                <a:gd name="T77" fmla="*/ 105 h 270"/>
                <a:gd name="T78" fmla="*/ 168 w 199"/>
                <a:gd name="T79" fmla="*/ 109 h 270"/>
                <a:gd name="T80" fmla="*/ 169 w 199"/>
                <a:gd name="T81" fmla="*/ 111 h 270"/>
                <a:gd name="T82" fmla="*/ 171 w 199"/>
                <a:gd name="T83" fmla="*/ 113 h 270"/>
                <a:gd name="T84" fmla="*/ 173 w 199"/>
                <a:gd name="T85" fmla="*/ 118 h 270"/>
                <a:gd name="T86" fmla="*/ 174 w 199"/>
                <a:gd name="T87" fmla="*/ 120 h 270"/>
                <a:gd name="T88" fmla="*/ 175 w 199"/>
                <a:gd name="T89" fmla="*/ 125 h 270"/>
                <a:gd name="T90" fmla="*/ 176 w 199"/>
                <a:gd name="T91" fmla="*/ 128 h 270"/>
                <a:gd name="T92" fmla="*/ 176 w 199"/>
                <a:gd name="T93" fmla="*/ 132 h 270"/>
                <a:gd name="T94" fmla="*/ 176 w 199"/>
                <a:gd name="T95" fmla="*/ 259 h 270"/>
                <a:gd name="T96" fmla="*/ 175 w 199"/>
                <a:gd name="T97" fmla="*/ 263 h 270"/>
                <a:gd name="T98" fmla="*/ 174 w 199"/>
                <a:gd name="T99" fmla="*/ 265 h 270"/>
                <a:gd name="T100" fmla="*/ 173 w 199"/>
                <a:gd name="T101" fmla="*/ 267 h 270"/>
                <a:gd name="T102" fmla="*/ 171 w 199"/>
                <a:gd name="T103" fmla="*/ 269 h 270"/>
                <a:gd name="T104" fmla="*/ 170 w 199"/>
                <a:gd name="T105" fmla="*/ 270 h 270"/>
                <a:gd name="T106" fmla="*/ 194 w 199"/>
                <a:gd name="T107" fmla="*/ 255 h 270"/>
                <a:gd name="T108" fmla="*/ 196 w 199"/>
                <a:gd name="T109" fmla="*/ 254 h 270"/>
                <a:gd name="T110" fmla="*/ 197 w 199"/>
                <a:gd name="T111" fmla="*/ 253 h 270"/>
                <a:gd name="T112" fmla="*/ 197 w 199"/>
                <a:gd name="T113" fmla="*/ 251 h 270"/>
                <a:gd name="T114" fmla="*/ 198 w 199"/>
                <a:gd name="T115" fmla="*/ 249 h 270"/>
                <a:gd name="T116" fmla="*/ 199 w 199"/>
                <a:gd name="T117" fmla="*/ 248 h 270"/>
                <a:gd name="T118" fmla="*/ 199 w 199"/>
                <a:gd name="T119" fmla="*/ 246 h 270"/>
                <a:gd name="T120" fmla="*/ 199 w 199"/>
                <a:gd name="T121" fmla="*/ 245 h 270"/>
                <a:gd name="T122" fmla="*/ 199 w 199"/>
                <a:gd name="T123" fmla="*/ 243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99" h="270">
                  <a:moveTo>
                    <a:pt x="199" y="118"/>
                  </a:moveTo>
                  <a:cubicBezTo>
                    <a:pt x="199" y="118"/>
                    <a:pt x="199" y="117"/>
                    <a:pt x="199" y="117"/>
                  </a:cubicBezTo>
                  <a:cubicBezTo>
                    <a:pt x="199" y="117"/>
                    <a:pt x="199" y="117"/>
                    <a:pt x="199" y="117"/>
                  </a:cubicBezTo>
                  <a:cubicBezTo>
                    <a:pt x="199" y="117"/>
                    <a:pt x="199" y="117"/>
                    <a:pt x="199" y="117"/>
                  </a:cubicBezTo>
                  <a:cubicBezTo>
                    <a:pt x="199" y="116"/>
                    <a:pt x="199" y="116"/>
                    <a:pt x="199" y="116"/>
                  </a:cubicBezTo>
                  <a:cubicBezTo>
                    <a:pt x="199" y="116"/>
                    <a:pt x="199" y="116"/>
                    <a:pt x="199" y="115"/>
                  </a:cubicBezTo>
                  <a:cubicBezTo>
                    <a:pt x="199" y="115"/>
                    <a:pt x="199" y="115"/>
                    <a:pt x="199" y="114"/>
                  </a:cubicBezTo>
                  <a:cubicBezTo>
                    <a:pt x="199" y="114"/>
                    <a:pt x="199" y="114"/>
                    <a:pt x="199" y="114"/>
                  </a:cubicBezTo>
                  <a:cubicBezTo>
                    <a:pt x="199" y="114"/>
                    <a:pt x="199" y="114"/>
                    <a:pt x="199" y="114"/>
                  </a:cubicBezTo>
                  <a:cubicBezTo>
                    <a:pt x="199" y="114"/>
                    <a:pt x="199" y="114"/>
                    <a:pt x="199" y="113"/>
                  </a:cubicBezTo>
                  <a:cubicBezTo>
                    <a:pt x="199" y="113"/>
                    <a:pt x="199" y="113"/>
                    <a:pt x="199" y="112"/>
                  </a:cubicBezTo>
                  <a:cubicBezTo>
                    <a:pt x="199" y="112"/>
                    <a:pt x="199" y="112"/>
                    <a:pt x="198" y="112"/>
                  </a:cubicBezTo>
                  <a:cubicBezTo>
                    <a:pt x="198" y="112"/>
                    <a:pt x="198" y="112"/>
                    <a:pt x="198" y="112"/>
                  </a:cubicBezTo>
                  <a:cubicBezTo>
                    <a:pt x="198" y="111"/>
                    <a:pt x="198" y="111"/>
                    <a:pt x="198" y="111"/>
                  </a:cubicBezTo>
                  <a:cubicBezTo>
                    <a:pt x="198" y="111"/>
                    <a:pt x="198" y="110"/>
                    <a:pt x="198" y="110"/>
                  </a:cubicBezTo>
                  <a:cubicBezTo>
                    <a:pt x="198" y="110"/>
                    <a:pt x="198" y="110"/>
                    <a:pt x="198" y="109"/>
                  </a:cubicBezTo>
                  <a:cubicBezTo>
                    <a:pt x="198" y="109"/>
                    <a:pt x="198" y="109"/>
                    <a:pt x="198" y="109"/>
                  </a:cubicBezTo>
                  <a:cubicBezTo>
                    <a:pt x="198" y="109"/>
                    <a:pt x="198" y="109"/>
                    <a:pt x="198" y="109"/>
                  </a:cubicBezTo>
                  <a:cubicBezTo>
                    <a:pt x="198" y="109"/>
                    <a:pt x="198" y="108"/>
                    <a:pt x="197" y="108"/>
                  </a:cubicBezTo>
                  <a:cubicBezTo>
                    <a:pt x="197" y="108"/>
                    <a:pt x="197" y="107"/>
                    <a:pt x="197" y="107"/>
                  </a:cubicBezTo>
                  <a:cubicBezTo>
                    <a:pt x="197" y="107"/>
                    <a:pt x="197" y="107"/>
                    <a:pt x="197" y="107"/>
                  </a:cubicBezTo>
                  <a:cubicBezTo>
                    <a:pt x="197" y="107"/>
                    <a:pt x="197" y="107"/>
                    <a:pt x="197" y="107"/>
                  </a:cubicBezTo>
                  <a:cubicBezTo>
                    <a:pt x="197" y="107"/>
                    <a:pt x="197" y="106"/>
                    <a:pt x="197" y="106"/>
                  </a:cubicBezTo>
                  <a:cubicBezTo>
                    <a:pt x="197" y="106"/>
                    <a:pt x="196" y="105"/>
                    <a:pt x="196" y="105"/>
                  </a:cubicBezTo>
                  <a:cubicBezTo>
                    <a:pt x="196" y="105"/>
                    <a:pt x="196" y="105"/>
                    <a:pt x="196" y="104"/>
                  </a:cubicBezTo>
                  <a:cubicBezTo>
                    <a:pt x="196" y="104"/>
                    <a:pt x="196" y="104"/>
                    <a:pt x="196" y="104"/>
                  </a:cubicBezTo>
                  <a:cubicBezTo>
                    <a:pt x="196" y="104"/>
                    <a:pt x="196" y="104"/>
                    <a:pt x="196" y="104"/>
                  </a:cubicBezTo>
                  <a:cubicBezTo>
                    <a:pt x="196" y="104"/>
                    <a:pt x="196" y="104"/>
                    <a:pt x="195" y="103"/>
                  </a:cubicBezTo>
                  <a:cubicBezTo>
                    <a:pt x="195" y="103"/>
                    <a:pt x="195" y="103"/>
                    <a:pt x="195" y="102"/>
                  </a:cubicBezTo>
                  <a:cubicBezTo>
                    <a:pt x="195" y="102"/>
                    <a:pt x="195" y="102"/>
                    <a:pt x="195" y="102"/>
                  </a:cubicBezTo>
                  <a:cubicBezTo>
                    <a:pt x="195" y="102"/>
                    <a:pt x="195" y="102"/>
                    <a:pt x="195" y="102"/>
                  </a:cubicBezTo>
                  <a:cubicBezTo>
                    <a:pt x="195" y="102"/>
                    <a:pt x="195" y="101"/>
                    <a:pt x="194" y="101"/>
                  </a:cubicBezTo>
                  <a:cubicBezTo>
                    <a:pt x="194" y="101"/>
                    <a:pt x="194" y="100"/>
                    <a:pt x="194" y="100"/>
                  </a:cubicBezTo>
                  <a:cubicBezTo>
                    <a:pt x="194" y="100"/>
                    <a:pt x="194" y="100"/>
                    <a:pt x="194" y="100"/>
                  </a:cubicBezTo>
                  <a:cubicBezTo>
                    <a:pt x="193" y="99"/>
                    <a:pt x="193" y="99"/>
                    <a:pt x="193" y="99"/>
                  </a:cubicBezTo>
                  <a:cubicBezTo>
                    <a:pt x="193" y="99"/>
                    <a:pt x="193" y="99"/>
                    <a:pt x="193" y="98"/>
                  </a:cubicBezTo>
                  <a:cubicBezTo>
                    <a:pt x="193" y="98"/>
                    <a:pt x="192" y="98"/>
                    <a:pt x="192" y="97"/>
                  </a:cubicBezTo>
                  <a:cubicBezTo>
                    <a:pt x="192" y="97"/>
                    <a:pt x="192" y="97"/>
                    <a:pt x="192" y="97"/>
                  </a:cubicBezTo>
                  <a:cubicBezTo>
                    <a:pt x="192" y="96"/>
                    <a:pt x="191" y="96"/>
                    <a:pt x="191" y="95"/>
                  </a:cubicBezTo>
                  <a:cubicBezTo>
                    <a:pt x="190" y="95"/>
                    <a:pt x="190" y="94"/>
                    <a:pt x="190" y="94"/>
                  </a:cubicBezTo>
                  <a:cubicBezTo>
                    <a:pt x="190" y="94"/>
                    <a:pt x="189" y="93"/>
                    <a:pt x="189" y="93"/>
                  </a:cubicBezTo>
                  <a:cubicBezTo>
                    <a:pt x="189" y="93"/>
                    <a:pt x="189" y="93"/>
                    <a:pt x="189" y="93"/>
                  </a:cubicBezTo>
                  <a:cubicBezTo>
                    <a:pt x="189" y="93"/>
                    <a:pt x="189" y="93"/>
                    <a:pt x="189" y="93"/>
                  </a:cubicBezTo>
                  <a:cubicBezTo>
                    <a:pt x="189" y="93"/>
                    <a:pt x="189" y="92"/>
                    <a:pt x="188" y="92"/>
                  </a:cubicBezTo>
                  <a:cubicBezTo>
                    <a:pt x="188" y="92"/>
                    <a:pt x="188" y="92"/>
                    <a:pt x="188" y="91"/>
                  </a:cubicBezTo>
                  <a:cubicBezTo>
                    <a:pt x="187" y="91"/>
                    <a:pt x="187" y="91"/>
                    <a:pt x="187" y="91"/>
                  </a:cubicBezTo>
                  <a:cubicBezTo>
                    <a:pt x="187" y="91"/>
                    <a:pt x="187" y="91"/>
                    <a:pt x="187" y="91"/>
                  </a:cubicBezTo>
                  <a:cubicBezTo>
                    <a:pt x="187" y="91"/>
                    <a:pt x="187" y="91"/>
                    <a:pt x="187" y="91"/>
                  </a:cubicBezTo>
                  <a:cubicBezTo>
                    <a:pt x="186" y="90"/>
                    <a:pt x="186" y="90"/>
                    <a:pt x="186" y="90"/>
                  </a:cubicBezTo>
                  <a:cubicBezTo>
                    <a:pt x="186" y="90"/>
                    <a:pt x="186" y="90"/>
                    <a:pt x="186" y="89"/>
                  </a:cubicBezTo>
                  <a:cubicBezTo>
                    <a:pt x="186" y="89"/>
                    <a:pt x="185" y="89"/>
                    <a:pt x="185" y="89"/>
                  </a:cubicBezTo>
                  <a:cubicBezTo>
                    <a:pt x="185" y="89"/>
                    <a:pt x="185" y="89"/>
                    <a:pt x="185" y="89"/>
                  </a:cubicBezTo>
                  <a:cubicBezTo>
                    <a:pt x="185" y="89"/>
                    <a:pt x="184" y="88"/>
                    <a:pt x="184" y="88"/>
                  </a:cubicBezTo>
                  <a:cubicBezTo>
                    <a:pt x="184" y="88"/>
                    <a:pt x="184" y="88"/>
                    <a:pt x="184" y="88"/>
                  </a:cubicBezTo>
                  <a:cubicBezTo>
                    <a:pt x="184" y="88"/>
                    <a:pt x="184" y="88"/>
                    <a:pt x="184" y="88"/>
                  </a:cubicBezTo>
                  <a:cubicBezTo>
                    <a:pt x="183" y="88"/>
                    <a:pt x="183" y="87"/>
                    <a:pt x="183" y="87"/>
                  </a:cubicBezTo>
                  <a:cubicBezTo>
                    <a:pt x="183" y="87"/>
                    <a:pt x="183" y="87"/>
                    <a:pt x="182" y="87"/>
                  </a:cubicBezTo>
                  <a:cubicBezTo>
                    <a:pt x="182" y="87"/>
                    <a:pt x="182" y="86"/>
                    <a:pt x="182" y="86"/>
                  </a:cubicBezTo>
                  <a:cubicBezTo>
                    <a:pt x="182" y="86"/>
                    <a:pt x="182" y="86"/>
                    <a:pt x="182" y="86"/>
                  </a:cubicBezTo>
                  <a:cubicBezTo>
                    <a:pt x="182" y="86"/>
                    <a:pt x="182" y="86"/>
                    <a:pt x="182" y="86"/>
                  </a:cubicBezTo>
                  <a:cubicBezTo>
                    <a:pt x="181" y="86"/>
                    <a:pt x="181" y="86"/>
                    <a:pt x="181" y="86"/>
                  </a:cubicBezTo>
                  <a:cubicBezTo>
                    <a:pt x="180" y="85"/>
                    <a:pt x="180" y="85"/>
                    <a:pt x="180" y="85"/>
                  </a:cubicBezTo>
                  <a:cubicBezTo>
                    <a:pt x="180" y="85"/>
                    <a:pt x="180" y="85"/>
                    <a:pt x="180" y="85"/>
                  </a:cubicBezTo>
                  <a:cubicBezTo>
                    <a:pt x="37" y="2"/>
                    <a:pt x="37" y="2"/>
                    <a:pt x="37" y="2"/>
                  </a:cubicBezTo>
                  <a:cubicBezTo>
                    <a:pt x="37" y="2"/>
                    <a:pt x="36" y="2"/>
                    <a:pt x="36" y="2"/>
                  </a:cubicBezTo>
                  <a:cubicBezTo>
                    <a:pt x="36" y="2"/>
                    <a:pt x="36" y="2"/>
                    <a:pt x="35" y="2"/>
                  </a:cubicBezTo>
                  <a:cubicBezTo>
                    <a:pt x="35" y="2"/>
                    <a:pt x="35" y="2"/>
                    <a:pt x="35" y="1"/>
                  </a:cubicBezTo>
                  <a:cubicBezTo>
                    <a:pt x="35" y="1"/>
                    <a:pt x="35" y="1"/>
                    <a:pt x="35" y="1"/>
                  </a:cubicBezTo>
                  <a:cubicBezTo>
                    <a:pt x="35" y="1"/>
                    <a:pt x="35" y="1"/>
                    <a:pt x="35" y="1"/>
                  </a:cubicBezTo>
                  <a:cubicBezTo>
                    <a:pt x="34" y="1"/>
                    <a:pt x="34" y="1"/>
                    <a:pt x="34" y="1"/>
                  </a:cubicBezTo>
                  <a:cubicBezTo>
                    <a:pt x="34" y="1"/>
                    <a:pt x="33" y="1"/>
                    <a:pt x="33" y="1"/>
                  </a:cubicBezTo>
                  <a:cubicBezTo>
                    <a:pt x="33" y="1"/>
                    <a:pt x="33" y="1"/>
                    <a:pt x="33" y="1"/>
                  </a:cubicBezTo>
                  <a:cubicBezTo>
                    <a:pt x="33" y="1"/>
                    <a:pt x="33" y="1"/>
                    <a:pt x="33" y="1"/>
                  </a:cubicBezTo>
                  <a:cubicBezTo>
                    <a:pt x="33" y="1"/>
                    <a:pt x="32" y="0"/>
                    <a:pt x="32" y="0"/>
                  </a:cubicBezTo>
                  <a:cubicBezTo>
                    <a:pt x="32" y="0"/>
                    <a:pt x="32" y="0"/>
                    <a:pt x="31" y="0"/>
                  </a:cubicBezTo>
                  <a:cubicBezTo>
                    <a:pt x="31" y="0"/>
                    <a:pt x="31" y="0"/>
                    <a:pt x="31" y="0"/>
                  </a:cubicBezTo>
                  <a:cubicBezTo>
                    <a:pt x="31" y="0"/>
                    <a:pt x="31" y="0"/>
                    <a:pt x="31" y="0"/>
                  </a:cubicBezTo>
                  <a:cubicBezTo>
                    <a:pt x="31" y="0"/>
                    <a:pt x="31" y="0"/>
                    <a:pt x="31" y="0"/>
                  </a:cubicBezTo>
                  <a:cubicBezTo>
                    <a:pt x="30" y="0"/>
                    <a:pt x="30" y="0"/>
                    <a:pt x="30" y="0"/>
                  </a:cubicBezTo>
                  <a:cubicBezTo>
                    <a:pt x="30" y="0"/>
                    <a:pt x="29" y="0"/>
                    <a:pt x="29" y="0"/>
                  </a:cubicBezTo>
                  <a:cubicBezTo>
                    <a:pt x="29" y="0"/>
                    <a:pt x="29" y="0"/>
                    <a:pt x="29" y="0"/>
                  </a:cubicBezTo>
                  <a:cubicBezTo>
                    <a:pt x="29" y="0"/>
                    <a:pt x="29" y="0"/>
                    <a:pt x="29" y="0"/>
                  </a:cubicBezTo>
                  <a:cubicBezTo>
                    <a:pt x="29" y="0"/>
                    <a:pt x="28" y="0"/>
                    <a:pt x="28" y="0"/>
                  </a:cubicBezTo>
                  <a:cubicBezTo>
                    <a:pt x="28" y="0"/>
                    <a:pt x="28" y="0"/>
                    <a:pt x="28" y="0"/>
                  </a:cubicBezTo>
                  <a:cubicBezTo>
                    <a:pt x="27" y="0"/>
                    <a:pt x="27" y="0"/>
                    <a:pt x="27" y="0"/>
                  </a:cubicBezTo>
                  <a:cubicBezTo>
                    <a:pt x="27" y="0"/>
                    <a:pt x="27" y="0"/>
                    <a:pt x="27" y="0"/>
                  </a:cubicBezTo>
                  <a:cubicBezTo>
                    <a:pt x="27" y="0"/>
                    <a:pt x="26" y="0"/>
                    <a:pt x="26" y="0"/>
                  </a:cubicBezTo>
                  <a:cubicBezTo>
                    <a:pt x="26" y="0"/>
                    <a:pt x="26" y="0"/>
                    <a:pt x="26" y="0"/>
                  </a:cubicBezTo>
                  <a:cubicBezTo>
                    <a:pt x="26" y="0"/>
                    <a:pt x="26" y="0"/>
                    <a:pt x="26" y="0"/>
                  </a:cubicBezTo>
                  <a:cubicBezTo>
                    <a:pt x="25" y="0"/>
                    <a:pt x="25" y="0"/>
                    <a:pt x="24" y="0"/>
                  </a:cubicBezTo>
                  <a:cubicBezTo>
                    <a:pt x="24" y="0"/>
                    <a:pt x="24" y="0"/>
                    <a:pt x="24" y="0"/>
                  </a:cubicBezTo>
                  <a:cubicBezTo>
                    <a:pt x="24" y="1"/>
                    <a:pt x="23" y="1"/>
                    <a:pt x="23" y="1"/>
                  </a:cubicBezTo>
                  <a:cubicBezTo>
                    <a:pt x="23" y="1"/>
                    <a:pt x="23" y="1"/>
                    <a:pt x="23" y="1"/>
                  </a:cubicBezTo>
                  <a:cubicBezTo>
                    <a:pt x="0" y="15"/>
                    <a:pt x="0" y="15"/>
                    <a:pt x="0" y="15"/>
                  </a:cubicBezTo>
                  <a:cubicBezTo>
                    <a:pt x="0" y="14"/>
                    <a:pt x="1" y="14"/>
                    <a:pt x="1" y="14"/>
                  </a:cubicBezTo>
                  <a:cubicBezTo>
                    <a:pt x="2" y="14"/>
                    <a:pt x="2" y="14"/>
                    <a:pt x="2" y="14"/>
                  </a:cubicBezTo>
                  <a:cubicBezTo>
                    <a:pt x="2" y="14"/>
                    <a:pt x="2" y="13"/>
                    <a:pt x="3" y="13"/>
                  </a:cubicBezTo>
                  <a:cubicBezTo>
                    <a:pt x="3" y="13"/>
                    <a:pt x="4" y="13"/>
                    <a:pt x="4" y="13"/>
                  </a:cubicBezTo>
                  <a:cubicBezTo>
                    <a:pt x="4" y="13"/>
                    <a:pt x="4" y="13"/>
                    <a:pt x="4" y="13"/>
                  </a:cubicBezTo>
                  <a:cubicBezTo>
                    <a:pt x="5" y="13"/>
                    <a:pt x="5" y="13"/>
                    <a:pt x="6" y="13"/>
                  </a:cubicBezTo>
                  <a:cubicBezTo>
                    <a:pt x="6" y="13"/>
                    <a:pt x="6" y="13"/>
                    <a:pt x="6" y="13"/>
                  </a:cubicBezTo>
                  <a:cubicBezTo>
                    <a:pt x="7" y="13"/>
                    <a:pt x="7" y="13"/>
                    <a:pt x="8" y="14"/>
                  </a:cubicBezTo>
                  <a:cubicBezTo>
                    <a:pt x="8" y="14"/>
                    <a:pt x="8" y="14"/>
                    <a:pt x="8" y="14"/>
                  </a:cubicBezTo>
                  <a:cubicBezTo>
                    <a:pt x="8" y="14"/>
                    <a:pt x="9" y="14"/>
                    <a:pt x="10" y="14"/>
                  </a:cubicBezTo>
                  <a:cubicBezTo>
                    <a:pt x="10" y="14"/>
                    <a:pt x="10" y="14"/>
                    <a:pt x="10" y="14"/>
                  </a:cubicBezTo>
                  <a:cubicBezTo>
                    <a:pt x="10" y="14"/>
                    <a:pt x="11" y="15"/>
                    <a:pt x="12" y="15"/>
                  </a:cubicBezTo>
                  <a:cubicBezTo>
                    <a:pt x="12" y="15"/>
                    <a:pt x="12" y="15"/>
                    <a:pt x="12" y="15"/>
                  </a:cubicBezTo>
                  <a:cubicBezTo>
                    <a:pt x="12" y="15"/>
                    <a:pt x="13" y="16"/>
                    <a:pt x="14" y="16"/>
                  </a:cubicBezTo>
                  <a:cubicBezTo>
                    <a:pt x="156" y="98"/>
                    <a:pt x="156" y="98"/>
                    <a:pt x="156" y="98"/>
                  </a:cubicBezTo>
                  <a:cubicBezTo>
                    <a:pt x="157" y="99"/>
                    <a:pt x="158" y="99"/>
                    <a:pt x="158" y="100"/>
                  </a:cubicBezTo>
                  <a:cubicBezTo>
                    <a:pt x="159" y="100"/>
                    <a:pt x="159" y="100"/>
                    <a:pt x="159" y="100"/>
                  </a:cubicBezTo>
                  <a:cubicBezTo>
                    <a:pt x="159" y="100"/>
                    <a:pt x="160" y="101"/>
                    <a:pt x="160" y="101"/>
                  </a:cubicBezTo>
                  <a:cubicBezTo>
                    <a:pt x="160" y="101"/>
                    <a:pt x="161" y="101"/>
                    <a:pt x="161" y="101"/>
                  </a:cubicBezTo>
                  <a:cubicBezTo>
                    <a:pt x="161" y="102"/>
                    <a:pt x="162" y="102"/>
                    <a:pt x="162" y="103"/>
                  </a:cubicBezTo>
                  <a:cubicBezTo>
                    <a:pt x="162" y="103"/>
                    <a:pt x="162" y="103"/>
                    <a:pt x="162" y="103"/>
                  </a:cubicBezTo>
                  <a:cubicBezTo>
                    <a:pt x="163" y="103"/>
                    <a:pt x="164" y="104"/>
                    <a:pt x="164" y="105"/>
                  </a:cubicBezTo>
                  <a:cubicBezTo>
                    <a:pt x="164" y="105"/>
                    <a:pt x="164" y="105"/>
                    <a:pt x="164" y="105"/>
                  </a:cubicBezTo>
                  <a:cubicBezTo>
                    <a:pt x="165" y="105"/>
                    <a:pt x="165" y="106"/>
                    <a:pt x="166" y="107"/>
                  </a:cubicBezTo>
                  <a:cubicBezTo>
                    <a:pt x="166" y="107"/>
                    <a:pt x="166" y="107"/>
                    <a:pt x="166" y="107"/>
                  </a:cubicBezTo>
                  <a:cubicBezTo>
                    <a:pt x="166" y="107"/>
                    <a:pt x="167" y="108"/>
                    <a:pt x="168" y="109"/>
                  </a:cubicBezTo>
                  <a:cubicBezTo>
                    <a:pt x="168" y="109"/>
                    <a:pt x="168" y="109"/>
                    <a:pt x="168" y="109"/>
                  </a:cubicBezTo>
                  <a:cubicBezTo>
                    <a:pt x="168" y="109"/>
                    <a:pt x="168" y="109"/>
                    <a:pt x="168" y="109"/>
                  </a:cubicBezTo>
                  <a:cubicBezTo>
                    <a:pt x="168" y="109"/>
                    <a:pt x="168" y="110"/>
                    <a:pt x="169" y="111"/>
                  </a:cubicBezTo>
                  <a:cubicBezTo>
                    <a:pt x="169" y="111"/>
                    <a:pt x="169" y="111"/>
                    <a:pt x="170" y="112"/>
                  </a:cubicBezTo>
                  <a:cubicBezTo>
                    <a:pt x="170" y="112"/>
                    <a:pt x="170" y="113"/>
                    <a:pt x="170" y="113"/>
                  </a:cubicBezTo>
                  <a:cubicBezTo>
                    <a:pt x="170" y="113"/>
                    <a:pt x="171" y="113"/>
                    <a:pt x="171" y="113"/>
                  </a:cubicBezTo>
                  <a:cubicBezTo>
                    <a:pt x="171" y="114"/>
                    <a:pt x="171" y="115"/>
                    <a:pt x="172" y="115"/>
                  </a:cubicBezTo>
                  <a:cubicBezTo>
                    <a:pt x="172" y="115"/>
                    <a:pt x="172" y="115"/>
                    <a:pt x="172" y="116"/>
                  </a:cubicBezTo>
                  <a:cubicBezTo>
                    <a:pt x="172" y="116"/>
                    <a:pt x="172" y="117"/>
                    <a:pt x="173" y="118"/>
                  </a:cubicBezTo>
                  <a:cubicBezTo>
                    <a:pt x="173" y="118"/>
                    <a:pt x="173" y="118"/>
                    <a:pt x="173" y="118"/>
                  </a:cubicBezTo>
                  <a:cubicBezTo>
                    <a:pt x="173" y="119"/>
                    <a:pt x="173" y="119"/>
                    <a:pt x="174" y="120"/>
                  </a:cubicBezTo>
                  <a:cubicBezTo>
                    <a:pt x="174" y="120"/>
                    <a:pt x="174" y="120"/>
                    <a:pt x="174" y="120"/>
                  </a:cubicBezTo>
                  <a:cubicBezTo>
                    <a:pt x="174" y="121"/>
                    <a:pt x="174" y="122"/>
                    <a:pt x="175" y="123"/>
                  </a:cubicBezTo>
                  <a:cubicBezTo>
                    <a:pt x="175" y="123"/>
                    <a:pt x="175" y="123"/>
                    <a:pt x="175" y="123"/>
                  </a:cubicBezTo>
                  <a:cubicBezTo>
                    <a:pt x="175" y="124"/>
                    <a:pt x="175" y="124"/>
                    <a:pt x="175" y="125"/>
                  </a:cubicBezTo>
                  <a:cubicBezTo>
                    <a:pt x="175" y="125"/>
                    <a:pt x="175" y="125"/>
                    <a:pt x="175" y="125"/>
                  </a:cubicBezTo>
                  <a:cubicBezTo>
                    <a:pt x="175" y="126"/>
                    <a:pt x="176" y="127"/>
                    <a:pt x="176" y="128"/>
                  </a:cubicBezTo>
                  <a:cubicBezTo>
                    <a:pt x="176" y="128"/>
                    <a:pt x="176" y="128"/>
                    <a:pt x="176" y="128"/>
                  </a:cubicBezTo>
                  <a:cubicBezTo>
                    <a:pt x="176" y="128"/>
                    <a:pt x="176" y="129"/>
                    <a:pt x="176" y="130"/>
                  </a:cubicBezTo>
                  <a:cubicBezTo>
                    <a:pt x="176" y="130"/>
                    <a:pt x="176" y="130"/>
                    <a:pt x="176" y="130"/>
                  </a:cubicBezTo>
                  <a:cubicBezTo>
                    <a:pt x="176" y="131"/>
                    <a:pt x="176" y="132"/>
                    <a:pt x="176" y="132"/>
                  </a:cubicBezTo>
                  <a:cubicBezTo>
                    <a:pt x="176" y="257"/>
                    <a:pt x="176" y="257"/>
                    <a:pt x="176" y="257"/>
                  </a:cubicBezTo>
                  <a:cubicBezTo>
                    <a:pt x="176" y="258"/>
                    <a:pt x="176" y="258"/>
                    <a:pt x="176" y="259"/>
                  </a:cubicBezTo>
                  <a:cubicBezTo>
                    <a:pt x="176" y="259"/>
                    <a:pt x="176" y="259"/>
                    <a:pt x="176" y="259"/>
                  </a:cubicBezTo>
                  <a:cubicBezTo>
                    <a:pt x="176" y="260"/>
                    <a:pt x="176" y="260"/>
                    <a:pt x="175" y="261"/>
                  </a:cubicBezTo>
                  <a:cubicBezTo>
                    <a:pt x="175" y="261"/>
                    <a:pt x="175" y="261"/>
                    <a:pt x="175" y="261"/>
                  </a:cubicBezTo>
                  <a:cubicBezTo>
                    <a:pt x="175" y="262"/>
                    <a:pt x="175" y="262"/>
                    <a:pt x="175" y="263"/>
                  </a:cubicBezTo>
                  <a:cubicBezTo>
                    <a:pt x="175" y="263"/>
                    <a:pt x="175" y="263"/>
                    <a:pt x="175" y="263"/>
                  </a:cubicBezTo>
                  <a:cubicBezTo>
                    <a:pt x="175" y="264"/>
                    <a:pt x="175" y="264"/>
                    <a:pt x="174" y="265"/>
                  </a:cubicBezTo>
                  <a:cubicBezTo>
                    <a:pt x="174" y="265"/>
                    <a:pt x="174" y="265"/>
                    <a:pt x="174" y="265"/>
                  </a:cubicBezTo>
                  <a:cubicBezTo>
                    <a:pt x="174" y="265"/>
                    <a:pt x="174" y="266"/>
                    <a:pt x="173" y="266"/>
                  </a:cubicBezTo>
                  <a:cubicBezTo>
                    <a:pt x="173" y="266"/>
                    <a:pt x="173" y="266"/>
                    <a:pt x="173" y="266"/>
                  </a:cubicBezTo>
                  <a:cubicBezTo>
                    <a:pt x="173" y="267"/>
                    <a:pt x="173" y="267"/>
                    <a:pt x="173" y="267"/>
                  </a:cubicBezTo>
                  <a:cubicBezTo>
                    <a:pt x="172" y="268"/>
                    <a:pt x="172" y="268"/>
                    <a:pt x="172" y="268"/>
                  </a:cubicBezTo>
                  <a:cubicBezTo>
                    <a:pt x="172" y="268"/>
                    <a:pt x="172" y="268"/>
                    <a:pt x="172" y="268"/>
                  </a:cubicBezTo>
                  <a:cubicBezTo>
                    <a:pt x="171" y="269"/>
                    <a:pt x="171" y="269"/>
                    <a:pt x="171" y="269"/>
                  </a:cubicBezTo>
                  <a:cubicBezTo>
                    <a:pt x="171" y="269"/>
                    <a:pt x="170" y="269"/>
                    <a:pt x="170" y="270"/>
                  </a:cubicBezTo>
                  <a:cubicBezTo>
                    <a:pt x="170" y="270"/>
                    <a:pt x="170" y="270"/>
                    <a:pt x="170" y="270"/>
                  </a:cubicBezTo>
                  <a:cubicBezTo>
                    <a:pt x="170" y="270"/>
                    <a:pt x="170" y="270"/>
                    <a:pt x="170" y="270"/>
                  </a:cubicBezTo>
                  <a:cubicBezTo>
                    <a:pt x="170" y="270"/>
                    <a:pt x="170" y="270"/>
                    <a:pt x="170" y="270"/>
                  </a:cubicBezTo>
                  <a:cubicBezTo>
                    <a:pt x="193" y="256"/>
                    <a:pt x="193" y="256"/>
                    <a:pt x="193" y="256"/>
                  </a:cubicBezTo>
                  <a:cubicBezTo>
                    <a:pt x="194" y="256"/>
                    <a:pt x="194" y="256"/>
                    <a:pt x="194" y="255"/>
                  </a:cubicBezTo>
                  <a:cubicBezTo>
                    <a:pt x="194" y="255"/>
                    <a:pt x="195" y="255"/>
                    <a:pt x="195" y="255"/>
                  </a:cubicBezTo>
                  <a:cubicBezTo>
                    <a:pt x="195" y="255"/>
                    <a:pt x="195" y="255"/>
                    <a:pt x="195" y="254"/>
                  </a:cubicBezTo>
                  <a:cubicBezTo>
                    <a:pt x="196" y="254"/>
                    <a:pt x="196" y="254"/>
                    <a:pt x="196" y="254"/>
                  </a:cubicBezTo>
                  <a:cubicBezTo>
                    <a:pt x="196" y="254"/>
                    <a:pt x="196" y="253"/>
                    <a:pt x="197" y="253"/>
                  </a:cubicBezTo>
                  <a:cubicBezTo>
                    <a:pt x="197" y="253"/>
                    <a:pt x="197" y="253"/>
                    <a:pt x="197" y="253"/>
                  </a:cubicBezTo>
                  <a:cubicBezTo>
                    <a:pt x="197" y="253"/>
                    <a:pt x="197" y="253"/>
                    <a:pt x="197" y="253"/>
                  </a:cubicBezTo>
                  <a:cubicBezTo>
                    <a:pt x="197" y="252"/>
                    <a:pt x="197" y="252"/>
                    <a:pt x="197" y="251"/>
                  </a:cubicBezTo>
                  <a:cubicBezTo>
                    <a:pt x="197" y="251"/>
                    <a:pt x="197" y="251"/>
                    <a:pt x="197" y="251"/>
                  </a:cubicBezTo>
                  <a:cubicBezTo>
                    <a:pt x="197" y="251"/>
                    <a:pt x="197" y="251"/>
                    <a:pt x="197" y="251"/>
                  </a:cubicBezTo>
                  <a:cubicBezTo>
                    <a:pt x="198" y="251"/>
                    <a:pt x="198" y="251"/>
                    <a:pt x="198" y="250"/>
                  </a:cubicBezTo>
                  <a:cubicBezTo>
                    <a:pt x="198" y="250"/>
                    <a:pt x="198" y="250"/>
                    <a:pt x="198" y="250"/>
                  </a:cubicBezTo>
                  <a:cubicBezTo>
                    <a:pt x="198" y="250"/>
                    <a:pt x="198" y="250"/>
                    <a:pt x="198" y="249"/>
                  </a:cubicBezTo>
                  <a:cubicBezTo>
                    <a:pt x="198" y="249"/>
                    <a:pt x="198" y="249"/>
                    <a:pt x="198" y="249"/>
                  </a:cubicBezTo>
                  <a:cubicBezTo>
                    <a:pt x="198" y="249"/>
                    <a:pt x="198" y="249"/>
                    <a:pt x="198" y="248"/>
                  </a:cubicBezTo>
                  <a:cubicBezTo>
                    <a:pt x="199" y="248"/>
                    <a:pt x="199" y="248"/>
                    <a:pt x="199" y="248"/>
                  </a:cubicBezTo>
                  <a:cubicBezTo>
                    <a:pt x="199" y="248"/>
                    <a:pt x="199" y="248"/>
                    <a:pt x="199" y="248"/>
                  </a:cubicBezTo>
                  <a:cubicBezTo>
                    <a:pt x="199" y="247"/>
                    <a:pt x="199" y="247"/>
                    <a:pt x="199" y="247"/>
                  </a:cubicBezTo>
                  <a:cubicBezTo>
                    <a:pt x="199" y="247"/>
                    <a:pt x="199" y="247"/>
                    <a:pt x="199" y="246"/>
                  </a:cubicBezTo>
                  <a:cubicBezTo>
                    <a:pt x="199" y="246"/>
                    <a:pt x="199" y="246"/>
                    <a:pt x="199" y="246"/>
                  </a:cubicBezTo>
                  <a:cubicBezTo>
                    <a:pt x="199" y="246"/>
                    <a:pt x="199" y="246"/>
                    <a:pt x="199" y="246"/>
                  </a:cubicBezTo>
                  <a:cubicBezTo>
                    <a:pt x="199" y="245"/>
                    <a:pt x="199" y="245"/>
                    <a:pt x="199" y="245"/>
                  </a:cubicBezTo>
                  <a:cubicBezTo>
                    <a:pt x="199" y="245"/>
                    <a:pt x="199" y="245"/>
                    <a:pt x="199" y="244"/>
                  </a:cubicBezTo>
                  <a:cubicBezTo>
                    <a:pt x="199" y="244"/>
                    <a:pt x="199" y="244"/>
                    <a:pt x="199" y="243"/>
                  </a:cubicBezTo>
                  <a:cubicBezTo>
                    <a:pt x="199" y="243"/>
                    <a:pt x="199" y="243"/>
                    <a:pt x="199" y="243"/>
                  </a:cubicBezTo>
                  <a:cubicBezTo>
                    <a:pt x="199" y="119"/>
                    <a:pt x="199" y="119"/>
                    <a:pt x="199" y="119"/>
                  </a:cubicBezTo>
                  <a:cubicBezTo>
                    <a:pt x="199" y="119"/>
                    <a:pt x="199" y="118"/>
                    <a:pt x="199" y="118"/>
                  </a:cubicBezTo>
                  <a:close/>
                </a:path>
              </a:pathLst>
            </a:custGeom>
            <a:solidFill>
              <a:srgbClr val="FB98A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74" name="î$ḷïḑê"/>
            <p:cNvSpPr/>
            <p:nvPr/>
          </p:nvSpPr>
          <p:spPr bwMode="auto">
            <a:xfrm>
              <a:off x="5764213" y="1379538"/>
              <a:ext cx="392113" cy="438150"/>
            </a:xfrm>
            <a:custGeom>
              <a:avLst/>
              <a:gdLst>
                <a:gd name="T0" fmla="*/ 0 w 247"/>
                <a:gd name="T1" fmla="*/ 0 h 276"/>
                <a:gd name="T2" fmla="*/ 247 w 247"/>
                <a:gd name="T3" fmla="*/ 276 h 276"/>
                <a:gd name="T4" fmla="*/ 0 w 247"/>
                <a:gd name="T5" fmla="*/ 269 h 276"/>
                <a:gd name="T6" fmla="*/ 0 w 247"/>
                <a:gd name="T7" fmla="*/ 0 h 276"/>
              </a:gdLst>
              <a:ahLst/>
              <a:cxnLst>
                <a:cxn ang="0">
                  <a:pos x="T0" y="T1"/>
                </a:cxn>
                <a:cxn ang="0">
                  <a:pos x="T2" y="T3"/>
                </a:cxn>
                <a:cxn ang="0">
                  <a:pos x="T4" y="T5"/>
                </a:cxn>
                <a:cxn ang="0">
                  <a:pos x="T6" y="T7"/>
                </a:cxn>
              </a:cxnLst>
              <a:rect l="0" t="0" r="r" b="b"/>
              <a:pathLst>
                <a:path w="247" h="276">
                  <a:moveTo>
                    <a:pt x="0" y="0"/>
                  </a:moveTo>
                  <a:lnTo>
                    <a:pt x="247" y="276"/>
                  </a:lnTo>
                  <a:lnTo>
                    <a:pt x="0" y="269"/>
                  </a:lnTo>
                  <a:lnTo>
                    <a:pt x="0" y="0"/>
                  </a:lnTo>
                  <a:close/>
                </a:path>
              </a:pathLst>
            </a:custGeom>
            <a:solidFill>
              <a:srgbClr val="E3ED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75" name="íṡľiḋé"/>
            <p:cNvSpPr/>
            <p:nvPr/>
          </p:nvSpPr>
          <p:spPr bwMode="auto">
            <a:xfrm>
              <a:off x="6419851" y="1660526"/>
              <a:ext cx="668338" cy="963613"/>
            </a:xfrm>
            <a:custGeom>
              <a:avLst/>
              <a:gdLst>
                <a:gd name="T0" fmla="*/ 163 w 183"/>
                <a:gd name="T1" fmla="*/ 88 h 264"/>
                <a:gd name="T2" fmla="*/ 183 w 183"/>
                <a:gd name="T3" fmla="*/ 122 h 264"/>
                <a:gd name="T4" fmla="*/ 183 w 183"/>
                <a:gd name="T5" fmla="*/ 247 h 264"/>
                <a:gd name="T6" fmla="*/ 163 w 183"/>
                <a:gd name="T7" fmla="*/ 258 h 264"/>
                <a:gd name="T8" fmla="*/ 20 w 183"/>
                <a:gd name="T9" fmla="*/ 176 h 264"/>
                <a:gd name="T10" fmla="*/ 0 w 183"/>
                <a:gd name="T11" fmla="*/ 142 h 264"/>
                <a:gd name="T12" fmla="*/ 1 w 183"/>
                <a:gd name="T13" fmla="*/ 17 h 264"/>
                <a:gd name="T14" fmla="*/ 21 w 183"/>
                <a:gd name="T15" fmla="*/ 6 h 264"/>
                <a:gd name="T16" fmla="*/ 163 w 183"/>
                <a:gd name="T17" fmla="*/ 88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3" h="264">
                  <a:moveTo>
                    <a:pt x="163" y="88"/>
                  </a:moveTo>
                  <a:cubicBezTo>
                    <a:pt x="174" y="95"/>
                    <a:pt x="183" y="110"/>
                    <a:pt x="183" y="122"/>
                  </a:cubicBezTo>
                  <a:cubicBezTo>
                    <a:pt x="183" y="247"/>
                    <a:pt x="183" y="247"/>
                    <a:pt x="183" y="247"/>
                  </a:cubicBezTo>
                  <a:cubicBezTo>
                    <a:pt x="183" y="259"/>
                    <a:pt x="174" y="264"/>
                    <a:pt x="163" y="258"/>
                  </a:cubicBezTo>
                  <a:cubicBezTo>
                    <a:pt x="20" y="176"/>
                    <a:pt x="20" y="176"/>
                    <a:pt x="20" y="176"/>
                  </a:cubicBezTo>
                  <a:cubicBezTo>
                    <a:pt x="9" y="169"/>
                    <a:pt x="0" y="154"/>
                    <a:pt x="0" y="142"/>
                  </a:cubicBezTo>
                  <a:cubicBezTo>
                    <a:pt x="1" y="17"/>
                    <a:pt x="1" y="17"/>
                    <a:pt x="1" y="17"/>
                  </a:cubicBezTo>
                  <a:cubicBezTo>
                    <a:pt x="1" y="5"/>
                    <a:pt x="10" y="0"/>
                    <a:pt x="21" y="6"/>
                  </a:cubicBezTo>
                  <a:lnTo>
                    <a:pt x="163" y="88"/>
                  </a:lnTo>
                  <a:close/>
                </a:path>
              </a:pathLst>
            </a:custGeom>
            <a:solidFill>
              <a:srgbClr val="4973D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76" name="iślïḋê"/>
            <p:cNvSpPr/>
            <p:nvPr/>
          </p:nvSpPr>
          <p:spPr bwMode="auto">
            <a:xfrm>
              <a:off x="6445251" y="1624013"/>
              <a:ext cx="727075" cy="982663"/>
            </a:xfrm>
            <a:custGeom>
              <a:avLst/>
              <a:gdLst>
                <a:gd name="T0" fmla="*/ 199 w 199"/>
                <a:gd name="T1" fmla="*/ 117 h 269"/>
                <a:gd name="T2" fmla="*/ 199 w 199"/>
                <a:gd name="T3" fmla="*/ 115 h 269"/>
                <a:gd name="T4" fmla="*/ 199 w 199"/>
                <a:gd name="T5" fmla="*/ 114 h 269"/>
                <a:gd name="T6" fmla="*/ 198 w 199"/>
                <a:gd name="T7" fmla="*/ 112 h 269"/>
                <a:gd name="T8" fmla="*/ 198 w 199"/>
                <a:gd name="T9" fmla="*/ 110 h 269"/>
                <a:gd name="T10" fmla="*/ 198 w 199"/>
                <a:gd name="T11" fmla="*/ 109 h 269"/>
                <a:gd name="T12" fmla="*/ 197 w 199"/>
                <a:gd name="T13" fmla="*/ 107 h 269"/>
                <a:gd name="T14" fmla="*/ 196 w 199"/>
                <a:gd name="T15" fmla="*/ 105 h 269"/>
                <a:gd name="T16" fmla="*/ 196 w 199"/>
                <a:gd name="T17" fmla="*/ 104 h 269"/>
                <a:gd name="T18" fmla="*/ 195 w 199"/>
                <a:gd name="T19" fmla="*/ 102 h 269"/>
                <a:gd name="T20" fmla="*/ 194 w 199"/>
                <a:gd name="T21" fmla="*/ 100 h 269"/>
                <a:gd name="T22" fmla="*/ 193 w 199"/>
                <a:gd name="T23" fmla="*/ 98 h 269"/>
                <a:gd name="T24" fmla="*/ 191 w 199"/>
                <a:gd name="T25" fmla="*/ 95 h 269"/>
                <a:gd name="T26" fmla="*/ 189 w 199"/>
                <a:gd name="T27" fmla="*/ 93 h 269"/>
                <a:gd name="T28" fmla="*/ 187 w 199"/>
                <a:gd name="T29" fmla="*/ 91 h 269"/>
                <a:gd name="T30" fmla="*/ 187 w 199"/>
                <a:gd name="T31" fmla="*/ 90 h 269"/>
                <a:gd name="T32" fmla="*/ 185 w 199"/>
                <a:gd name="T33" fmla="*/ 89 h 269"/>
                <a:gd name="T34" fmla="*/ 184 w 199"/>
                <a:gd name="T35" fmla="*/ 88 h 269"/>
                <a:gd name="T36" fmla="*/ 182 w 199"/>
                <a:gd name="T37" fmla="*/ 87 h 269"/>
                <a:gd name="T38" fmla="*/ 181 w 199"/>
                <a:gd name="T39" fmla="*/ 86 h 269"/>
                <a:gd name="T40" fmla="*/ 180 w 199"/>
                <a:gd name="T41" fmla="*/ 85 h 269"/>
                <a:gd name="T42" fmla="*/ 35 w 199"/>
                <a:gd name="T43" fmla="*/ 2 h 269"/>
                <a:gd name="T44" fmla="*/ 35 w 199"/>
                <a:gd name="T45" fmla="*/ 1 h 269"/>
                <a:gd name="T46" fmla="*/ 33 w 199"/>
                <a:gd name="T47" fmla="*/ 1 h 269"/>
                <a:gd name="T48" fmla="*/ 31 w 199"/>
                <a:gd name="T49" fmla="*/ 0 h 269"/>
                <a:gd name="T50" fmla="*/ 31 w 199"/>
                <a:gd name="T51" fmla="*/ 0 h 269"/>
                <a:gd name="T52" fmla="*/ 29 w 199"/>
                <a:gd name="T53" fmla="*/ 0 h 269"/>
                <a:gd name="T54" fmla="*/ 27 w 199"/>
                <a:gd name="T55" fmla="*/ 0 h 269"/>
                <a:gd name="T56" fmla="*/ 26 w 199"/>
                <a:gd name="T57" fmla="*/ 0 h 269"/>
                <a:gd name="T58" fmla="*/ 24 w 199"/>
                <a:gd name="T59" fmla="*/ 0 h 269"/>
                <a:gd name="T60" fmla="*/ 23 w 199"/>
                <a:gd name="T61" fmla="*/ 1 h 269"/>
                <a:gd name="T62" fmla="*/ 2 w 199"/>
                <a:gd name="T63" fmla="*/ 13 h 269"/>
                <a:gd name="T64" fmla="*/ 4 w 199"/>
                <a:gd name="T65" fmla="*/ 13 h 269"/>
                <a:gd name="T66" fmla="*/ 8 w 199"/>
                <a:gd name="T67" fmla="*/ 14 h 269"/>
                <a:gd name="T68" fmla="*/ 10 w 199"/>
                <a:gd name="T69" fmla="*/ 14 h 269"/>
                <a:gd name="T70" fmla="*/ 14 w 199"/>
                <a:gd name="T71" fmla="*/ 16 h 269"/>
                <a:gd name="T72" fmla="*/ 159 w 199"/>
                <a:gd name="T73" fmla="*/ 100 h 269"/>
                <a:gd name="T74" fmla="*/ 162 w 199"/>
                <a:gd name="T75" fmla="*/ 103 h 269"/>
                <a:gd name="T76" fmla="*/ 164 w 199"/>
                <a:gd name="T77" fmla="*/ 105 h 269"/>
                <a:gd name="T78" fmla="*/ 167 w 199"/>
                <a:gd name="T79" fmla="*/ 109 h 269"/>
                <a:gd name="T80" fmla="*/ 169 w 199"/>
                <a:gd name="T81" fmla="*/ 111 h 269"/>
                <a:gd name="T82" fmla="*/ 171 w 199"/>
                <a:gd name="T83" fmla="*/ 113 h 269"/>
                <a:gd name="T84" fmla="*/ 173 w 199"/>
                <a:gd name="T85" fmla="*/ 118 h 269"/>
                <a:gd name="T86" fmla="*/ 174 w 199"/>
                <a:gd name="T87" fmla="*/ 120 h 269"/>
                <a:gd name="T88" fmla="*/ 175 w 199"/>
                <a:gd name="T89" fmla="*/ 125 h 269"/>
                <a:gd name="T90" fmla="*/ 176 w 199"/>
                <a:gd name="T91" fmla="*/ 128 h 269"/>
                <a:gd name="T92" fmla="*/ 176 w 199"/>
                <a:gd name="T93" fmla="*/ 132 h 269"/>
                <a:gd name="T94" fmla="*/ 176 w 199"/>
                <a:gd name="T95" fmla="*/ 259 h 269"/>
                <a:gd name="T96" fmla="*/ 175 w 199"/>
                <a:gd name="T97" fmla="*/ 263 h 269"/>
                <a:gd name="T98" fmla="*/ 174 w 199"/>
                <a:gd name="T99" fmla="*/ 265 h 269"/>
                <a:gd name="T100" fmla="*/ 173 w 199"/>
                <a:gd name="T101" fmla="*/ 267 h 269"/>
                <a:gd name="T102" fmla="*/ 171 w 199"/>
                <a:gd name="T103" fmla="*/ 269 h 269"/>
                <a:gd name="T104" fmla="*/ 170 w 199"/>
                <a:gd name="T105" fmla="*/ 269 h 269"/>
                <a:gd name="T106" fmla="*/ 194 w 199"/>
                <a:gd name="T107" fmla="*/ 255 h 269"/>
                <a:gd name="T108" fmla="*/ 196 w 199"/>
                <a:gd name="T109" fmla="*/ 254 h 269"/>
                <a:gd name="T110" fmla="*/ 197 w 199"/>
                <a:gd name="T111" fmla="*/ 253 h 269"/>
                <a:gd name="T112" fmla="*/ 197 w 199"/>
                <a:gd name="T113" fmla="*/ 251 h 269"/>
                <a:gd name="T114" fmla="*/ 198 w 199"/>
                <a:gd name="T115" fmla="*/ 249 h 269"/>
                <a:gd name="T116" fmla="*/ 199 w 199"/>
                <a:gd name="T117" fmla="*/ 248 h 269"/>
                <a:gd name="T118" fmla="*/ 199 w 199"/>
                <a:gd name="T119" fmla="*/ 246 h 269"/>
                <a:gd name="T120" fmla="*/ 199 w 199"/>
                <a:gd name="T121" fmla="*/ 245 h 269"/>
                <a:gd name="T122" fmla="*/ 199 w 199"/>
                <a:gd name="T123" fmla="*/ 243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99" h="269">
                  <a:moveTo>
                    <a:pt x="199" y="118"/>
                  </a:moveTo>
                  <a:cubicBezTo>
                    <a:pt x="199" y="118"/>
                    <a:pt x="199" y="117"/>
                    <a:pt x="199" y="117"/>
                  </a:cubicBezTo>
                  <a:cubicBezTo>
                    <a:pt x="199" y="117"/>
                    <a:pt x="199" y="117"/>
                    <a:pt x="199" y="117"/>
                  </a:cubicBezTo>
                  <a:cubicBezTo>
                    <a:pt x="199" y="117"/>
                    <a:pt x="199" y="117"/>
                    <a:pt x="199" y="116"/>
                  </a:cubicBezTo>
                  <a:cubicBezTo>
                    <a:pt x="199" y="116"/>
                    <a:pt x="199" y="116"/>
                    <a:pt x="199" y="116"/>
                  </a:cubicBezTo>
                  <a:cubicBezTo>
                    <a:pt x="199" y="116"/>
                    <a:pt x="199" y="116"/>
                    <a:pt x="199" y="115"/>
                  </a:cubicBezTo>
                  <a:cubicBezTo>
                    <a:pt x="199" y="115"/>
                    <a:pt x="199" y="115"/>
                    <a:pt x="199" y="114"/>
                  </a:cubicBezTo>
                  <a:cubicBezTo>
                    <a:pt x="199" y="114"/>
                    <a:pt x="199" y="114"/>
                    <a:pt x="199" y="114"/>
                  </a:cubicBezTo>
                  <a:cubicBezTo>
                    <a:pt x="199" y="114"/>
                    <a:pt x="199" y="114"/>
                    <a:pt x="199" y="114"/>
                  </a:cubicBezTo>
                  <a:cubicBezTo>
                    <a:pt x="199" y="114"/>
                    <a:pt x="199" y="114"/>
                    <a:pt x="199" y="113"/>
                  </a:cubicBezTo>
                  <a:cubicBezTo>
                    <a:pt x="199" y="113"/>
                    <a:pt x="199" y="113"/>
                    <a:pt x="199" y="112"/>
                  </a:cubicBezTo>
                  <a:cubicBezTo>
                    <a:pt x="199" y="112"/>
                    <a:pt x="198" y="112"/>
                    <a:pt x="198" y="112"/>
                  </a:cubicBezTo>
                  <a:cubicBezTo>
                    <a:pt x="198" y="112"/>
                    <a:pt x="198" y="112"/>
                    <a:pt x="198" y="112"/>
                  </a:cubicBezTo>
                  <a:cubicBezTo>
                    <a:pt x="198" y="111"/>
                    <a:pt x="198" y="111"/>
                    <a:pt x="198" y="111"/>
                  </a:cubicBezTo>
                  <a:cubicBezTo>
                    <a:pt x="198" y="111"/>
                    <a:pt x="198" y="110"/>
                    <a:pt x="198" y="110"/>
                  </a:cubicBezTo>
                  <a:cubicBezTo>
                    <a:pt x="198" y="110"/>
                    <a:pt x="198" y="110"/>
                    <a:pt x="198" y="109"/>
                  </a:cubicBezTo>
                  <a:cubicBezTo>
                    <a:pt x="198" y="109"/>
                    <a:pt x="198" y="109"/>
                    <a:pt x="198" y="109"/>
                  </a:cubicBezTo>
                  <a:cubicBezTo>
                    <a:pt x="198" y="109"/>
                    <a:pt x="198" y="109"/>
                    <a:pt x="198" y="109"/>
                  </a:cubicBezTo>
                  <a:cubicBezTo>
                    <a:pt x="198" y="109"/>
                    <a:pt x="198" y="108"/>
                    <a:pt x="197" y="108"/>
                  </a:cubicBezTo>
                  <a:cubicBezTo>
                    <a:pt x="197" y="108"/>
                    <a:pt x="197" y="107"/>
                    <a:pt x="197" y="107"/>
                  </a:cubicBezTo>
                  <a:cubicBezTo>
                    <a:pt x="197" y="107"/>
                    <a:pt x="197" y="107"/>
                    <a:pt x="197" y="107"/>
                  </a:cubicBezTo>
                  <a:cubicBezTo>
                    <a:pt x="197" y="107"/>
                    <a:pt x="197" y="107"/>
                    <a:pt x="197" y="107"/>
                  </a:cubicBezTo>
                  <a:cubicBezTo>
                    <a:pt x="197" y="106"/>
                    <a:pt x="197" y="106"/>
                    <a:pt x="197" y="106"/>
                  </a:cubicBezTo>
                  <a:cubicBezTo>
                    <a:pt x="197" y="106"/>
                    <a:pt x="196" y="105"/>
                    <a:pt x="196" y="105"/>
                  </a:cubicBezTo>
                  <a:cubicBezTo>
                    <a:pt x="196" y="105"/>
                    <a:pt x="196" y="105"/>
                    <a:pt x="196" y="104"/>
                  </a:cubicBezTo>
                  <a:cubicBezTo>
                    <a:pt x="196" y="104"/>
                    <a:pt x="196" y="104"/>
                    <a:pt x="196" y="104"/>
                  </a:cubicBezTo>
                  <a:cubicBezTo>
                    <a:pt x="196" y="104"/>
                    <a:pt x="196" y="104"/>
                    <a:pt x="196" y="104"/>
                  </a:cubicBezTo>
                  <a:cubicBezTo>
                    <a:pt x="196" y="104"/>
                    <a:pt x="196" y="104"/>
                    <a:pt x="195" y="103"/>
                  </a:cubicBezTo>
                  <a:cubicBezTo>
                    <a:pt x="195" y="103"/>
                    <a:pt x="195" y="103"/>
                    <a:pt x="195" y="102"/>
                  </a:cubicBezTo>
                  <a:cubicBezTo>
                    <a:pt x="195" y="102"/>
                    <a:pt x="195" y="102"/>
                    <a:pt x="195" y="102"/>
                  </a:cubicBezTo>
                  <a:cubicBezTo>
                    <a:pt x="195" y="102"/>
                    <a:pt x="195" y="102"/>
                    <a:pt x="195" y="102"/>
                  </a:cubicBezTo>
                  <a:cubicBezTo>
                    <a:pt x="195" y="102"/>
                    <a:pt x="194" y="101"/>
                    <a:pt x="194" y="101"/>
                  </a:cubicBezTo>
                  <a:cubicBezTo>
                    <a:pt x="194" y="101"/>
                    <a:pt x="194" y="100"/>
                    <a:pt x="194" y="100"/>
                  </a:cubicBezTo>
                  <a:cubicBezTo>
                    <a:pt x="194" y="100"/>
                    <a:pt x="194" y="100"/>
                    <a:pt x="193" y="99"/>
                  </a:cubicBezTo>
                  <a:cubicBezTo>
                    <a:pt x="193" y="99"/>
                    <a:pt x="193" y="99"/>
                    <a:pt x="193" y="99"/>
                  </a:cubicBezTo>
                  <a:cubicBezTo>
                    <a:pt x="193" y="99"/>
                    <a:pt x="193" y="99"/>
                    <a:pt x="193" y="98"/>
                  </a:cubicBezTo>
                  <a:cubicBezTo>
                    <a:pt x="193" y="98"/>
                    <a:pt x="192" y="98"/>
                    <a:pt x="192" y="97"/>
                  </a:cubicBezTo>
                  <a:cubicBezTo>
                    <a:pt x="192" y="97"/>
                    <a:pt x="192" y="97"/>
                    <a:pt x="192" y="97"/>
                  </a:cubicBezTo>
                  <a:cubicBezTo>
                    <a:pt x="191" y="96"/>
                    <a:pt x="191" y="96"/>
                    <a:pt x="191" y="95"/>
                  </a:cubicBezTo>
                  <a:cubicBezTo>
                    <a:pt x="190" y="95"/>
                    <a:pt x="190" y="94"/>
                    <a:pt x="190" y="94"/>
                  </a:cubicBezTo>
                  <a:cubicBezTo>
                    <a:pt x="190" y="94"/>
                    <a:pt x="189" y="93"/>
                    <a:pt x="189" y="93"/>
                  </a:cubicBezTo>
                  <a:cubicBezTo>
                    <a:pt x="189" y="93"/>
                    <a:pt x="189" y="93"/>
                    <a:pt x="189" y="93"/>
                  </a:cubicBezTo>
                  <a:cubicBezTo>
                    <a:pt x="189" y="93"/>
                    <a:pt x="189" y="93"/>
                    <a:pt x="189" y="93"/>
                  </a:cubicBezTo>
                  <a:cubicBezTo>
                    <a:pt x="189" y="93"/>
                    <a:pt x="189" y="92"/>
                    <a:pt x="188" y="92"/>
                  </a:cubicBezTo>
                  <a:cubicBezTo>
                    <a:pt x="188" y="92"/>
                    <a:pt x="188" y="92"/>
                    <a:pt x="187" y="91"/>
                  </a:cubicBezTo>
                  <a:cubicBezTo>
                    <a:pt x="187" y="91"/>
                    <a:pt x="187" y="91"/>
                    <a:pt x="187" y="91"/>
                  </a:cubicBezTo>
                  <a:cubicBezTo>
                    <a:pt x="187" y="91"/>
                    <a:pt x="187" y="91"/>
                    <a:pt x="187" y="91"/>
                  </a:cubicBezTo>
                  <a:cubicBezTo>
                    <a:pt x="187" y="91"/>
                    <a:pt x="187" y="91"/>
                    <a:pt x="187" y="90"/>
                  </a:cubicBezTo>
                  <a:cubicBezTo>
                    <a:pt x="186" y="90"/>
                    <a:pt x="186" y="90"/>
                    <a:pt x="186" y="90"/>
                  </a:cubicBezTo>
                  <a:cubicBezTo>
                    <a:pt x="186" y="90"/>
                    <a:pt x="186" y="89"/>
                    <a:pt x="186" y="89"/>
                  </a:cubicBezTo>
                  <a:cubicBezTo>
                    <a:pt x="186" y="89"/>
                    <a:pt x="185" y="89"/>
                    <a:pt x="185" y="89"/>
                  </a:cubicBezTo>
                  <a:cubicBezTo>
                    <a:pt x="185" y="89"/>
                    <a:pt x="185" y="89"/>
                    <a:pt x="185" y="89"/>
                  </a:cubicBezTo>
                  <a:cubicBezTo>
                    <a:pt x="185" y="89"/>
                    <a:pt x="184" y="88"/>
                    <a:pt x="184" y="88"/>
                  </a:cubicBezTo>
                  <a:cubicBezTo>
                    <a:pt x="184" y="88"/>
                    <a:pt x="184" y="88"/>
                    <a:pt x="184" y="88"/>
                  </a:cubicBezTo>
                  <a:cubicBezTo>
                    <a:pt x="184" y="88"/>
                    <a:pt x="184" y="88"/>
                    <a:pt x="184" y="88"/>
                  </a:cubicBezTo>
                  <a:cubicBezTo>
                    <a:pt x="183" y="88"/>
                    <a:pt x="183" y="87"/>
                    <a:pt x="183" y="87"/>
                  </a:cubicBezTo>
                  <a:cubicBezTo>
                    <a:pt x="183" y="87"/>
                    <a:pt x="183" y="87"/>
                    <a:pt x="182" y="87"/>
                  </a:cubicBezTo>
                  <a:cubicBezTo>
                    <a:pt x="182" y="87"/>
                    <a:pt x="182" y="86"/>
                    <a:pt x="182" y="86"/>
                  </a:cubicBezTo>
                  <a:cubicBezTo>
                    <a:pt x="182" y="86"/>
                    <a:pt x="182" y="86"/>
                    <a:pt x="182" y="86"/>
                  </a:cubicBezTo>
                  <a:cubicBezTo>
                    <a:pt x="182" y="86"/>
                    <a:pt x="182" y="86"/>
                    <a:pt x="181" y="86"/>
                  </a:cubicBezTo>
                  <a:cubicBezTo>
                    <a:pt x="181" y="86"/>
                    <a:pt x="181" y="86"/>
                    <a:pt x="181" y="86"/>
                  </a:cubicBezTo>
                  <a:cubicBezTo>
                    <a:pt x="180" y="85"/>
                    <a:pt x="180" y="85"/>
                    <a:pt x="180" y="85"/>
                  </a:cubicBezTo>
                  <a:cubicBezTo>
                    <a:pt x="180" y="85"/>
                    <a:pt x="180" y="85"/>
                    <a:pt x="180" y="85"/>
                  </a:cubicBezTo>
                  <a:cubicBezTo>
                    <a:pt x="37" y="2"/>
                    <a:pt x="37" y="2"/>
                    <a:pt x="37" y="2"/>
                  </a:cubicBezTo>
                  <a:cubicBezTo>
                    <a:pt x="37" y="2"/>
                    <a:pt x="36" y="2"/>
                    <a:pt x="36" y="2"/>
                  </a:cubicBezTo>
                  <a:cubicBezTo>
                    <a:pt x="36" y="2"/>
                    <a:pt x="36" y="2"/>
                    <a:pt x="35" y="2"/>
                  </a:cubicBezTo>
                  <a:cubicBezTo>
                    <a:pt x="35" y="2"/>
                    <a:pt x="35" y="1"/>
                    <a:pt x="35" y="1"/>
                  </a:cubicBezTo>
                  <a:cubicBezTo>
                    <a:pt x="35" y="1"/>
                    <a:pt x="35" y="1"/>
                    <a:pt x="35" y="1"/>
                  </a:cubicBezTo>
                  <a:cubicBezTo>
                    <a:pt x="35" y="1"/>
                    <a:pt x="35" y="1"/>
                    <a:pt x="35" y="1"/>
                  </a:cubicBezTo>
                  <a:cubicBezTo>
                    <a:pt x="34" y="1"/>
                    <a:pt x="34" y="1"/>
                    <a:pt x="34" y="1"/>
                  </a:cubicBezTo>
                  <a:cubicBezTo>
                    <a:pt x="34" y="1"/>
                    <a:pt x="33" y="1"/>
                    <a:pt x="33" y="1"/>
                  </a:cubicBezTo>
                  <a:cubicBezTo>
                    <a:pt x="33" y="1"/>
                    <a:pt x="33" y="1"/>
                    <a:pt x="33" y="1"/>
                  </a:cubicBezTo>
                  <a:cubicBezTo>
                    <a:pt x="33" y="1"/>
                    <a:pt x="33" y="1"/>
                    <a:pt x="33" y="1"/>
                  </a:cubicBezTo>
                  <a:cubicBezTo>
                    <a:pt x="33" y="1"/>
                    <a:pt x="32" y="0"/>
                    <a:pt x="32" y="0"/>
                  </a:cubicBezTo>
                  <a:cubicBezTo>
                    <a:pt x="32" y="0"/>
                    <a:pt x="32" y="0"/>
                    <a:pt x="31" y="0"/>
                  </a:cubicBezTo>
                  <a:cubicBezTo>
                    <a:pt x="31" y="0"/>
                    <a:pt x="31" y="0"/>
                    <a:pt x="31" y="0"/>
                  </a:cubicBezTo>
                  <a:cubicBezTo>
                    <a:pt x="31" y="0"/>
                    <a:pt x="31" y="0"/>
                    <a:pt x="31" y="0"/>
                  </a:cubicBezTo>
                  <a:cubicBezTo>
                    <a:pt x="31" y="0"/>
                    <a:pt x="31" y="0"/>
                    <a:pt x="31" y="0"/>
                  </a:cubicBezTo>
                  <a:cubicBezTo>
                    <a:pt x="30" y="0"/>
                    <a:pt x="30" y="0"/>
                    <a:pt x="30" y="0"/>
                  </a:cubicBezTo>
                  <a:cubicBezTo>
                    <a:pt x="30" y="0"/>
                    <a:pt x="29" y="0"/>
                    <a:pt x="29" y="0"/>
                  </a:cubicBezTo>
                  <a:cubicBezTo>
                    <a:pt x="29" y="0"/>
                    <a:pt x="29" y="0"/>
                    <a:pt x="29" y="0"/>
                  </a:cubicBezTo>
                  <a:cubicBezTo>
                    <a:pt x="29" y="0"/>
                    <a:pt x="29" y="0"/>
                    <a:pt x="29" y="0"/>
                  </a:cubicBezTo>
                  <a:cubicBezTo>
                    <a:pt x="29" y="0"/>
                    <a:pt x="28" y="0"/>
                    <a:pt x="28" y="0"/>
                  </a:cubicBezTo>
                  <a:cubicBezTo>
                    <a:pt x="28" y="0"/>
                    <a:pt x="28" y="0"/>
                    <a:pt x="27" y="0"/>
                  </a:cubicBezTo>
                  <a:cubicBezTo>
                    <a:pt x="27" y="0"/>
                    <a:pt x="27" y="0"/>
                    <a:pt x="27" y="0"/>
                  </a:cubicBezTo>
                  <a:cubicBezTo>
                    <a:pt x="27" y="0"/>
                    <a:pt x="27" y="0"/>
                    <a:pt x="27" y="0"/>
                  </a:cubicBezTo>
                  <a:cubicBezTo>
                    <a:pt x="26" y="0"/>
                    <a:pt x="26" y="0"/>
                    <a:pt x="26" y="0"/>
                  </a:cubicBezTo>
                  <a:cubicBezTo>
                    <a:pt x="26" y="0"/>
                    <a:pt x="26" y="0"/>
                    <a:pt x="26" y="0"/>
                  </a:cubicBezTo>
                  <a:cubicBezTo>
                    <a:pt x="26" y="0"/>
                    <a:pt x="26" y="0"/>
                    <a:pt x="25" y="0"/>
                  </a:cubicBezTo>
                  <a:cubicBezTo>
                    <a:pt x="25" y="0"/>
                    <a:pt x="25" y="0"/>
                    <a:pt x="24" y="0"/>
                  </a:cubicBezTo>
                  <a:cubicBezTo>
                    <a:pt x="24" y="0"/>
                    <a:pt x="24" y="0"/>
                    <a:pt x="24" y="0"/>
                  </a:cubicBezTo>
                  <a:cubicBezTo>
                    <a:pt x="24" y="1"/>
                    <a:pt x="23" y="1"/>
                    <a:pt x="23" y="1"/>
                  </a:cubicBezTo>
                  <a:cubicBezTo>
                    <a:pt x="23" y="1"/>
                    <a:pt x="23" y="1"/>
                    <a:pt x="23" y="1"/>
                  </a:cubicBezTo>
                  <a:cubicBezTo>
                    <a:pt x="0" y="15"/>
                    <a:pt x="0" y="15"/>
                    <a:pt x="0" y="15"/>
                  </a:cubicBezTo>
                  <a:cubicBezTo>
                    <a:pt x="0" y="14"/>
                    <a:pt x="1" y="14"/>
                    <a:pt x="1" y="14"/>
                  </a:cubicBezTo>
                  <a:cubicBezTo>
                    <a:pt x="1" y="14"/>
                    <a:pt x="2" y="14"/>
                    <a:pt x="2" y="13"/>
                  </a:cubicBezTo>
                  <a:cubicBezTo>
                    <a:pt x="2" y="13"/>
                    <a:pt x="2" y="13"/>
                    <a:pt x="3" y="13"/>
                  </a:cubicBezTo>
                  <a:cubicBezTo>
                    <a:pt x="3" y="13"/>
                    <a:pt x="3" y="13"/>
                    <a:pt x="4" y="13"/>
                  </a:cubicBezTo>
                  <a:cubicBezTo>
                    <a:pt x="4" y="13"/>
                    <a:pt x="4" y="13"/>
                    <a:pt x="4" y="13"/>
                  </a:cubicBezTo>
                  <a:cubicBezTo>
                    <a:pt x="5" y="13"/>
                    <a:pt x="5" y="13"/>
                    <a:pt x="6" y="13"/>
                  </a:cubicBezTo>
                  <a:cubicBezTo>
                    <a:pt x="6" y="13"/>
                    <a:pt x="6" y="13"/>
                    <a:pt x="6" y="13"/>
                  </a:cubicBezTo>
                  <a:cubicBezTo>
                    <a:pt x="7" y="13"/>
                    <a:pt x="7" y="13"/>
                    <a:pt x="8" y="14"/>
                  </a:cubicBezTo>
                  <a:cubicBezTo>
                    <a:pt x="8" y="14"/>
                    <a:pt x="8" y="14"/>
                    <a:pt x="8" y="14"/>
                  </a:cubicBezTo>
                  <a:cubicBezTo>
                    <a:pt x="8" y="14"/>
                    <a:pt x="9" y="14"/>
                    <a:pt x="10" y="14"/>
                  </a:cubicBezTo>
                  <a:cubicBezTo>
                    <a:pt x="10" y="14"/>
                    <a:pt x="10" y="14"/>
                    <a:pt x="10" y="14"/>
                  </a:cubicBezTo>
                  <a:cubicBezTo>
                    <a:pt x="10" y="14"/>
                    <a:pt x="11" y="15"/>
                    <a:pt x="12" y="15"/>
                  </a:cubicBezTo>
                  <a:cubicBezTo>
                    <a:pt x="12" y="15"/>
                    <a:pt x="12" y="15"/>
                    <a:pt x="12" y="15"/>
                  </a:cubicBezTo>
                  <a:cubicBezTo>
                    <a:pt x="12" y="15"/>
                    <a:pt x="13" y="16"/>
                    <a:pt x="14" y="16"/>
                  </a:cubicBezTo>
                  <a:cubicBezTo>
                    <a:pt x="156" y="98"/>
                    <a:pt x="156" y="98"/>
                    <a:pt x="156" y="98"/>
                  </a:cubicBezTo>
                  <a:cubicBezTo>
                    <a:pt x="157" y="99"/>
                    <a:pt x="158" y="99"/>
                    <a:pt x="158" y="100"/>
                  </a:cubicBezTo>
                  <a:cubicBezTo>
                    <a:pt x="158" y="100"/>
                    <a:pt x="159" y="100"/>
                    <a:pt x="159" y="100"/>
                  </a:cubicBezTo>
                  <a:cubicBezTo>
                    <a:pt x="159" y="100"/>
                    <a:pt x="160" y="101"/>
                    <a:pt x="160" y="101"/>
                  </a:cubicBezTo>
                  <a:cubicBezTo>
                    <a:pt x="160" y="101"/>
                    <a:pt x="160" y="101"/>
                    <a:pt x="161" y="101"/>
                  </a:cubicBezTo>
                  <a:cubicBezTo>
                    <a:pt x="161" y="102"/>
                    <a:pt x="162" y="102"/>
                    <a:pt x="162" y="103"/>
                  </a:cubicBezTo>
                  <a:cubicBezTo>
                    <a:pt x="162" y="103"/>
                    <a:pt x="162" y="103"/>
                    <a:pt x="162" y="103"/>
                  </a:cubicBezTo>
                  <a:cubicBezTo>
                    <a:pt x="163" y="103"/>
                    <a:pt x="164" y="104"/>
                    <a:pt x="164" y="104"/>
                  </a:cubicBezTo>
                  <a:cubicBezTo>
                    <a:pt x="164" y="105"/>
                    <a:pt x="164" y="105"/>
                    <a:pt x="164" y="105"/>
                  </a:cubicBezTo>
                  <a:cubicBezTo>
                    <a:pt x="165" y="105"/>
                    <a:pt x="165" y="106"/>
                    <a:pt x="166" y="107"/>
                  </a:cubicBezTo>
                  <a:cubicBezTo>
                    <a:pt x="166" y="107"/>
                    <a:pt x="166" y="107"/>
                    <a:pt x="166" y="107"/>
                  </a:cubicBezTo>
                  <a:cubicBezTo>
                    <a:pt x="166" y="107"/>
                    <a:pt x="167" y="108"/>
                    <a:pt x="167" y="109"/>
                  </a:cubicBezTo>
                  <a:cubicBezTo>
                    <a:pt x="167" y="109"/>
                    <a:pt x="167" y="109"/>
                    <a:pt x="167" y="109"/>
                  </a:cubicBezTo>
                  <a:cubicBezTo>
                    <a:pt x="167" y="109"/>
                    <a:pt x="167" y="109"/>
                    <a:pt x="167" y="109"/>
                  </a:cubicBezTo>
                  <a:cubicBezTo>
                    <a:pt x="168" y="109"/>
                    <a:pt x="168" y="110"/>
                    <a:pt x="169" y="111"/>
                  </a:cubicBezTo>
                  <a:cubicBezTo>
                    <a:pt x="169" y="111"/>
                    <a:pt x="169" y="111"/>
                    <a:pt x="170" y="112"/>
                  </a:cubicBezTo>
                  <a:cubicBezTo>
                    <a:pt x="170" y="112"/>
                    <a:pt x="170" y="113"/>
                    <a:pt x="170" y="113"/>
                  </a:cubicBezTo>
                  <a:cubicBezTo>
                    <a:pt x="170" y="113"/>
                    <a:pt x="170" y="113"/>
                    <a:pt x="171" y="113"/>
                  </a:cubicBezTo>
                  <a:cubicBezTo>
                    <a:pt x="171" y="114"/>
                    <a:pt x="171" y="115"/>
                    <a:pt x="172" y="115"/>
                  </a:cubicBezTo>
                  <a:cubicBezTo>
                    <a:pt x="172" y="115"/>
                    <a:pt x="172" y="115"/>
                    <a:pt x="172" y="115"/>
                  </a:cubicBezTo>
                  <a:cubicBezTo>
                    <a:pt x="172" y="116"/>
                    <a:pt x="172" y="117"/>
                    <a:pt x="173" y="118"/>
                  </a:cubicBezTo>
                  <a:cubicBezTo>
                    <a:pt x="173" y="118"/>
                    <a:pt x="173" y="118"/>
                    <a:pt x="173" y="118"/>
                  </a:cubicBezTo>
                  <a:cubicBezTo>
                    <a:pt x="173" y="119"/>
                    <a:pt x="173" y="119"/>
                    <a:pt x="174" y="120"/>
                  </a:cubicBezTo>
                  <a:cubicBezTo>
                    <a:pt x="174" y="120"/>
                    <a:pt x="174" y="120"/>
                    <a:pt x="174" y="120"/>
                  </a:cubicBezTo>
                  <a:cubicBezTo>
                    <a:pt x="174" y="121"/>
                    <a:pt x="174" y="122"/>
                    <a:pt x="175" y="123"/>
                  </a:cubicBezTo>
                  <a:cubicBezTo>
                    <a:pt x="175" y="123"/>
                    <a:pt x="175" y="123"/>
                    <a:pt x="175" y="123"/>
                  </a:cubicBezTo>
                  <a:cubicBezTo>
                    <a:pt x="175" y="124"/>
                    <a:pt x="175" y="124"/>
                    <a:pt x="175" y="125"/>
                  </a:cubicBezTo>
                  <a:cubicBezTo>
                    <a:pt x="175" y="125"/>
                    <a:pt x="175" y="125"/>
                    <a:pt x="175" y="125"/>
                  </a:cubicBezTo>
                  <a:cubicBezTo>
                    <a:pt x="175" y="126"/>
                    <a:pt x="176" y="127"/>
                    <a:pt x="176" y="128"/>
                  </a:cubicBezTo>
                  <a:cubicBezTo>
                    <a:pt x="176" y="128"/>
                    <a:pt x="176" y="128"/>
                    <a:pt x="176" y="128"/>
                  </a:cubicBezTo>
                  <a:cubicBezTo>
                    <a:pt x="176" y="128"/>
                    <a:pt x="176" y="129"/>
                    <a:pt x="176" y="130"/>
                  </a:cubicBezTo>
                  <a:cubicBezTo>
                    <a:pt x="176" y="130"/>
                    <a:pt x="176" y="130"/>
                    <a:pt x="176" y="130"/>
                  </a:cubicBezTo>
                  <a:cubicBezTo>
                    <a:pt x="176" y="131"/>
                    <a:pt x="176" y="132"/>
                    <a:pt x="176" y="132"/>
                  </a:cubicBezTo>
                  <a:cubicBezTo>
                    <a:pt x="176" y="257"/>
                    <a:pt x="176" y="257"/>
                    <a:pt x="176" y="257"/>
                  </a:cubicBezTo>
                  <a:cubicBezTo>
                    <a:pt x="176" y="258"/>
                    <a:pt x="176" y="258"/>
                    <a:pt x="176" y="259"/>
                  </a:cubicBezTo>
                  <a:cubicBezTo>
                    <a:pt x="176" y="259"/>
                    <a:pt x="176" y="259"/>
                    <a:pt x="176" y="259"/>
                  </a:cubicBezTo>
                  <a:cubicBezTo>
                    <a:pt x="176" y="260"/>
                    <a:pt x="175" y="260"/>
                    <a:pt x="175" y="261"/>
                  </a:cubicBezTo>
                  <a:cubicBezTo>
                    <a:pt x="175" y="261"/>
                    <a:pt x="175" y="261"/>
                    <a:pt x="175" y="261"/>
                  </a:cubicBezTo>
                  <a:cubicBezTo>
                    <a:pt x="175" y="262"/>
                    <a:pt x="175" y="262"/>
                    <a:pt x="175" y="263"/>
                  </a:cubicBezTo>
                  <a:cubicBezTo>
                    <a:pt x="175" y="263"/>
                    <a:pt x="175" y="263"/>
                    <a:pt x="175" y="263"/>
                  </a:cubicBezTo>
                  <a:cubicBezTo>
                    <a:pt x="175" y="264"/>
                    <a:pt x="174" y="264"/>
                    <a:pt x="174" y="265"/>
                  </a:cubicBezTo>
                  <a:cubicBezTo>
                    <a:pt x="174" y="265"/>
                    <a:pt x="174" y="265"/>
                    <a:pt x="174" y="265"/>
                  </a:cubicBezTo>
                  <a:cubicBezTo>
                    <a:pt x="174" y="265"/>
                    <a:pt x="174" y="266"/>
                    <a:pt x="173" y="266"/>
                  </a:cubicBezTo>
                  <a:cubicBezTo>
                    <a:pt x="173" y="266"/>
                    <a:pt x="173" y="266"/>
                    <a:pt x="173" y="266"/>
                  </a:cubicBezTo>
                  <a:cubicBezTo>
                    <a:pt x="173" y="267"/>
                    <a:pt x="173" y="267"/>
                    <a:pt x="173" y="267"/>
                  </a:cubicBezTo>
                  <a:cubicBezTo>
                    <a:pt x="172" y="267"/>
                    <a:pt x="172" y="268"/>
                    <a:pt x="172" y="268"/>
                  </a:cubicBezTo>
                  <a:cubicBezTo>
                    <a:pt x="172" y="268"/>
                    <a:pt x="172" y="268"/>
                    <a:pt x="171" y="268"/>
                  </a:cubicBezTo>
                  <a:cubicBezTo>
                    <a:pt x="171" y="269"/>
                    <a:pt x="171" y="269"/>
                    <a:pt x="171" y="269"/>
                  </a:cubicBezTo>
                  <a:cubicBezTo>
                    <a:pt x="171" y="269"/>
                    <a:pt x="170" y="269"/>
                    <a:pt x="170" y="269"/>
                  </a:cubicBezTo>
                  <a:cubicBezTo>
                    <a:pt x="170" y="269"/>
                    <a:pt x="170" y="269"/>
                    <a:pt x="170" y="269"/>
                  </a:cubicBezTo>
                  <a:cubicBezTo>
                    <a:pt x="170" y="269"/>
                    <a:pt x="170" y="269"/>
                    <a:pt x="170" y="269"/>
                  </a:cubicBezTo>
                  <a:cubicBezTo>
                    <a:pt x="170" y="269"/>
                    <a:pt x="170" y="269"/>
                    <a:pt x="170" y="269"/>
                  </a:cubicBezTo>
                  <a:cubicBezTo>
                    <a:pt x="193" y="256"/>
                    <a:pt x="193" y="256"/>
                    <a:pt x="193" y="256"/>
                  </a:cubicBezTo>
                  <a:cubicBezTo>
                    <a:pt x="194" y="256"/>
                    <a:pt x="194" y="256"/>
                    <a:pt x="194" y="255"/>
                  </a:cubicBezTo>
                  <a:cubicBezTo>
                    <a:pt x="194" y="255"/>
                    <a:pt x="195" y="255"/>
                    <a:pt x="195" y="255"/>
                  </a:cubicBezTo>
                  <a:cubicBezTo>
                    <a:pt x="195" y="255"/>
                    <a:pt x="195" y="254"/>
                    <a:pt x="195" y="254"/>
                  </a:cubicBezTo>
                  <a:cubicBezTo>
                    <a:pt x="195" y="254"/>
                    <a:pt x="196" y="254"/>
                    <a:pt x="196" y="254"/>
                  </a:cubicBezTo>
                  <a:cubicBezTo>
                    <a:pt x="196" y="254"/>
                    <a:pt x="196" y="253"/>
                    <a:pt x="196" y="253"/>
                  </a:cubicBezTo>
                  <a:cubicBezTo>
                    <a:pt x="196" y="253"/>
                    <a:pt x="197" y="253"/>
                    <a:pt x="197" y="253"/>
                  </a:cubicBezTo>
                  <a:cubicBezTo>
                    <a:pt x="197" y="253"/>
                    <a:pt x="197" y="253"/>
                    <a:pt x="197" y="253"/>
                  </a:cubicBezTo>
                  <a:cubicBezTo>
                    <a:pt x="197" y="252"/>
                    <a:pt x="197" y="252"/>
                    <a:pt x="197" y="251"/>
                  </a:cubicBezTo>
                  <a:cubicBezTo>
                    <a:pt x="197" y="251"/>
                    <a:pt x="197" y="251"/>
                    <a:pt x="197" y="251"/>
                  </a:cubicBezTo>
                  <a:cubicBezTo>
                    <a:pt x="197" y="251"/>
                    <a:pt x="197" y="251"/>
                    <a:pt x="197" y="251"/>
                  </a:cubicBezTo>
                  <a:cubicBezTo>
                    <a:pt x="198" y="251"/>
                    <a:pt x="198" y="251"/>
                    <a:pt x="198" y="250"/>
                  </a:cubicBezTo>
                  <a:cubicBezTo>
                    <a:pt x="198" y="250"/>
                    <a:pt x="198" y="250"/>
                    <a:pt x="198" y="250"/>
                  </a:cubicBezTo>
                  <a:cubicBezTo>
                    <a:pt x="198" y="250"/>
                    <a:pt x="198" y="250"/>
                    <a:pt x="198" y="249"/>
                  </a:cubicBezTo>
                  <a:cubicBezTo>
                    <a:pt x="198" y="249"/>
                    <a:pt x="198" y="249"/>
                    <a:pt x="198" y="249"/>
                  </a:cubicBezTo>
                  <a:cubicBezTo>
                    <a:pt x="198" y="249"/>
                    <a:pt x="198" y="248"/>
                    <a:pt x="198" y="248"/>
                  </a:cubicBezTo>
                  <a:cubicBezTo>
                    <a:pt x="198" y="248"/>
                    <a:pt x="198" y="248"/>
                    <a:pt x="199" y="248"/>
                  </a:cubicBezTo>
                  <a:cubicBezTo>
                    <a:pt x="199" y="248"/>
                    <a:pt x="199" y="248"/>
                    <a:pt x="199" y="248"/>
                  </a:cubicBezTo>
                  <a:cubicBezTo>
                    <a:pt x="199" y="247"/>
                    <a:pt x="199" y="247"/>
                    <a:pt x="199" y="247"/>
                  </a:cubicBezTo>
                  <a:cubicBezTo>
                    <a:pt x="199" y="247"/>
                    <a:pt x="199" y="247"/>
                    <a:pt x="199" y="246"/>
                  </a:cubicBezTo>
                  <a:cubicBezTo>
                    <a:pt x="199" y="246"/>
                    <a:pt x="199" y="246"/>
                    <a:pt x="199" y="246"/>
                  </a:cubicBezTo>
                  <a:cubicBezTo>
                    <a:pt x="199" y="246"/>
                    <a:pt x="199" y="246"/>
                    <a:pt x="199" y="246"/>
                  </a:cubicBezTo>
                  <a:cubicBezTo>
                    <a:pt x="199" y="245"/>
                    <a:pt x="199" y="245"/>
                    <a:pt x="199" y="245"/>
                  </a:cubicBezTo>
                  <a:cubicBezTo>
                    <a:pt x="199" y="245"/>
                    <a:pt x="199" y="245"/>
                    <a:pt x="199" y="244"/>
                  </a:cubicBezTo>
                  <a:cubicBezTo>
                    <a:pt x="199" y="244"/>
                    <a:pt x="199" y="244"/>
                    <a:pt x="199" y="243"/>
                  </a:cubicBezTo>
                  <a:cubicBezTo>
                    <a:pt x="199" y="243"/>
                    <a:pt x="199" y="243"/>
                    <a:pt x="199" y="243"/>
                  </a:cubicBezTo>
                  <a:cubicBezTo>
                    <a:pt x="199" y="119"/>
                    <a:pt x="199" y="119"/>
                    <a:pt x="199" y="119"/>
                  </a:cubicBezTo>
                  <a:cubicBezTo>
                    <a:pt x="199" y="119"/>
                    <a:pt x="199" y="118"/>
                    <a:pt x="199" y="118"/>
                  </a:cubicBezTo>
                  <a:close/>
                </a:path>
              </a:pathLst>
            </a:custGeom>
            <a:solidFill>
              <a:srgbClr val="6F99F3"/>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77" name="iṧḷïďé"/>
            <p:cNvSpPr/>
            <p:nvPr/>
          </p:nvSpPr>
          <p:spPr bwMode="auto">
            <a:xfrm>
              <a:off x="7242176" y="2146301"/>
              <a:ext cx="669925" cy="963613"/>
            </a:xfrm>
            <a:custGeom>
              <a:avLst/>
              <a:gdLst>
                <a:gd name="T0" fmla="*/ 163 w 183"/>
                <a:gd name="T1" fmla="*/ 88 h 264"/>
                <a:gd name="T2" fmla="*/ 183 w 183"/>
                <a:gd name="T3" fmla="*/ 122 h 264"/>
                <a:gd name="T4" fmla="*/ 183 w 183"/>
                <a:gd name="T5" fmla="*/ 247 h 264"/>
                <a:gd name="T6" fmla="*/ 163 w 183"/>
                <a:gd name="T7" fmla="*/ 258 h 264"/>
                <a:gd name="T8" fmla="*/ 20 w 183"/>
                <a:gd name="T9" fmla="*/ 176 h 264"/>
                <a:gd name="T10" fmla="*/ 0 w 183"/>
                <a:gd name="T11" fmla="*/ 142 h 264"/>
                <a:gd name="T12" fmla="*/ 1 w 183"/>
                <a:gd name="T13" fmla="*/ 17 h 264"/>
                <a:gd name="T14" fmla="*/ 21 w 183"/>
                <a:gd name="T15" fmla="*/ 6 h 264"/>
                <a:gd name="T16" fmla="*/ 163 w 183"/>
                <a:gd name="T17" fmla="*/ 88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3" h="264">
                  <a:moveTo>
                    <a:pt x="163" y="88"/>
                  </a:moveTo>
                  <a:cubicBezTo>
                    <a:pt x="174" y="95"/>
                    <a:pt x="183" y="110"/>
                    <a:pt x="183" y="122"/>
                  </a:cubicBezTo>
                  <a:cubicBezTo>
                    <a:pt x="183" y="247"/>
                    <a:pt x="183" y="247"/>
                    <a:pt x="183" y="247"/>
                  </a:cubicBezTo>
                  <a:cubicBezTo>
                    <a:pt x="183" y="259"/>
                    <a:pt x="174" y="264"/>
                    <a:pt x="163" y="258"/>
                  </a:cubicBezTo>
                  <a:cubicBezTo>
                    <a:pt x="20" y="176"/>
                    <a:pt x="20" y="176"/>
                    <a:pt x="20" y="176"/>
                  </a:cubicBezTo>
                  <a:cubicBezTo>
                    <a:pt x="9" y="169"/>
                    <a:pt x="0" y="154"/>
                    <a:pt x="0" y="142"/>
                  </a:cubicBezTo>
                  <a:cubicBezTo>
                    <a:pt x="1" y="17"/>
                    <a:pt x="1" y="17"/>
                    <a:pt x="1" y="17"/>
                  </a:cubicBezTo>
                  <a:cubicBezTo>
                    <a:pt x="1" y="5"/>
                    <a:pt x="10" y="0"/>
                    <a:pt x="21" y="6"/>
                  </a:cubicBezTo>
                  <a:lnTo>
                    <a:pt x="163" y="88"/>
                  </a:lnTo>
                  <a:close/>
                </a:path>
              </a:pathLst>
            </a:custGeom>
            <a:solidFill>
              <a:srgbClr val="3D8B76"/>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78" name="ïŝľïḑe"/>
            <p:cNvSpPr/>
            <p:nvPr/>
          </p:nvSpPr>
          <p:spPr bwMode="auto">
            <a:xfrm>
              <a:off x="7267576" y="2109788"/>
              <a:ext cx="728663" cy="981075"/>
            </a:xfrm>
            <a:custGeom>
              <a:avLst/>
              <a:gdLst>
                <a:gd name="T0" fmla="*/ 199 w 199"/>
                <a:gd name="T1" fmla="*/ 117 h 269"/>
                <a:gd name="T2" fmla="*/ 199 w 199"/>
                <a:gd name="T3" fmla="*/ 115 h 269"/>
                <a:gd name="T4" fmla="*/ 199 w 199"/>
                <a:gd name="T5" fmla="*/ 114 h 269"/>
                <a:gd name="T6" fmla="*/ 198 w 199"/>
                <a:gd name="T7" fmla="*/ 112 h 269"/>
                <a:gd name="T8" fmla="*/ 198 w 199"/>
                <a:gd name="T9" fmla="*/ 110 h 269"/>
                <a:gd name="T10" fmla="*/ 198 w 199"/>
                <a:gd name="T11" fmla="*/ 109 h 269"/>
                <a:gd name="T12" fmla="*/ 197 w 199"/>
                <a:gd name="T13" fmla="*/ 107 h 269"/>
                <a:gd name="T14" fmla="*/ 196 w 199"/>
                <a:gd name="T15" fmla="*/ 105 h 269"/>
                <a:gd name="T16" fmla="*/ 196 w 199"/>
                <a:gd name="T17" fmla="*/ 104 h 269"/>
                <a:gd name="T18" fmla="*/ 195 w 199"/>
                <a:gd name="T19" fmla="*/ 102 h 269"/>
                <a:gd name="T20" fmla="*/ 194 w 199"/>
                <a:gd name="T21" fmla="*/ 100 h 269"/>
                <a:gd name="T22" fmla="*/ 193 w 199"/>
                <a:gd name="T23" fmla="*/ 98 h 269"/>
                <a:gd name="T24" fmla="*/ 191 w 199"/>
                <a:gd name="T25" fmla="*/ 95 h 269"/>
                <a:gd name="T26" fmla="*/ 189 w 199"/>
                <a:gd name="T27" fmla="*/ 93 h 269"/>
                <a:gd name="T28" fmla="*/ 187 w 199"/>
                <a:gd name="T29" fmla="*/ 91 h 269"/>
                <a:gd name="T30" fmla="*/ 187 w 199"/>
                <a:gd name="T31" fmla="*/ 90 h 269"/>
                <a:gd name="T32" fmla="*/ 185 w 199"/>
                <a:gd name="T33" fmla="*/ 89 h 269"/>
                <a:gd name="T34" fmla="*/ 184 w 199"/>
                <a:gd name="T35" fmla="*/ 88 h 269"/>
                <a:gd name="T36" fmla="*/ 182 w 199"/>
                <a:gd name="T37" fmla="*/ 87 h 269"/>
                <a:gd name="T38" fmla="*/ 181 w 199"/>
                <a:gd name="T39" fmla="*/ 86 h 269"/>
                <a:gd name="T40" fmla="*/ 180 w 199"/>
                <a:gd name="T41" fmla="*/ 85 h 269"/>
                <a:gd name="T42" fmla="*/ 35 w 199"/>
                <a:gd name="T43" fmla="*/ 2 h 269"/>
                <a:gd name="T44" fmla="*/ 35 w 199"/>
                <a:gd name="T45" fmla="*/ 1 h 269"/>
                <a:gd name="T46" fmla="*/ 33 w 199"/>
                <a:gd name="T47" fmla="*/ 1 h 269"/>
                <a:gd name="T48" fmla="*/ 31 w 199"/>
                <a:gd name="T49" fmla="*/ 0 h 269"/>
                <a:gd name="T50" fmla="*/ 31 w 199"/>
                <a:gd name="T51" fmla="*/ 0 h 269"/>
                <a:gd name="T52" fmla="*/ 29 w 199"/>
                <a:gd name="T53" fmla="*/ 0 h 269"/>
                <a:gd name="T54" fmla="*/ 27 w 199"/>
                <a:gd name="T55" fmla="*/ 0 h 269"/>
                <a:gd name="T56" fmla="*/ 26 w 199"/>
                <a:gd name="T57" fmla="*/ 0 h 269"/>
                <a:gd name="T58" fmla="*/ 24 w 199"/>
                <a:gd name="T59" fmla="*/ 0 h 269"/>
                <a:gd name="T60" fmla="*/ 23 w 199"/>
                <a:gd name="T61" fmla="*/ 1 h 269"/>
                <a:gd name="T62" fmla="*/ 2 w 199"/>
                <a:gd name="T63" fmla="*/ 13 h 269"/>
                <a:gd name="T64" fmla="*/ 4 w 199"/>
                <a:gd name="T65" fmla="*/ 13 h 269"/>
                <a:gd name="T66" fmla="*/ 8 w 199"/>
                <a:gd name="T67" fmla="*/ 13 h 269"/>
                <a:gd name="T68" fmla="*/ 10 w 199"/>
                <a:gd name="T69" fmla="*/ 14 h 269"/>
                <a:gd name="T70" fmla="*/ 14 w 199"/>
                <a:gd name="T71" fmla="*/ 16 h 269"/>
                <a:gd name="T72" fmla="*/ 158 w 199"/>
                <a:gd name="T73" fmla="*/ 100 h 269"/>
                <a:gd name="T74" fmla="*/ 162 w 199"/>
                <a:gd name="T75" fmla="*/ 103 h 269"/>
                <a:gd name="T76" fmla="*/ 164 w 199"/>
                <a:gd name="T77" fmla="*/ 105 h 269"/>
                <a:gd name="T78" fmla="*/ 167 w 199"/>
                <a:gd name="T79" fmla="*/ 109 h 269"/>
                <a:gd name="T80" fmla="*/ 169 w 199"/>
                <a:gd name="T81" fmla="*/ 111 h 269"/>
                <a:gd name="T82" fmla="*/ 171 w 199"/>
                <a:gd name="T83" fmla="*/ 113 h 269"/>
                <a:gd name="T84" fmla="*/ 173 w 199"/>
                <a:gd name="T85" fmla="*/ 118 h 269"/>
                <a:gd name="T86" fmla="*/ 174 w 199"/>
                <a:gd name="T87" fmla="*/ 120 h 269"/>
                <a:gd name="T88" fmla="*/ 175 w 199"/>
                <a:gd name="T89" fmla="*/ 125 h 269"/>
                <a:gd name="T90" fmla="*/ 176 w 199"/>
                <a:gd name="T91" fmla="*/ 128 h 269"/>
                <a:gd name="T92" fmla="*/ 176 w 199"/>
                <a:gd name="T93" fmla="*/ 132 h 269"/>
                <a:gd name="T94" fmla="*/ 176 w 199"/>
                <a:gd name="T95" fmla="*/ 259 h 269"/>
                <a:gd name="T96" fmla="*/ 175 w 199"/>
                <a:gd name="T97" fmla="*/ 263 h 269"/>
                <a:gd name="T98" fmla="*/ 174 w 199"/>
                <a:gd name="T99" fmla="*/ 265 h 269"/>
                <a:gd name="T100" fmla="*/ 172 w 199"/>
                <a:gd name="T101" fmla="*/ 267 h 269"/>
                <a:gd name="T102" fmla="*/ 171 w 199"/>
                <a:gd name="T103" fmla="*/ 269 h 269"/>
                <a:gd name="T104" fmla="*/ 170 w 199"/>
                <a:gd name="T105" fmla="*/ 269 h 269"/>
                <a:gd name="T106" fmla="*/ 194 w 199"/>
                <a:gd name="T107" fmla="*/ 255 h 269"/>
                <a:gd name="T108" fmla="*/ 196 w 199"/>
                <a:gd name="T109" fmla="*/ 254 h 269"/>
                <a:gd name="T110" fmla="*/ 197 w 199"/>
                <a:gd name="T111" fmla="*/ 253 h 269"/>
                <a:gd name="T112" fmla="*/ 197 w 199"/>
                <a:gd name="T113" fmla="*/ 251 h 269"/>
                <a:gd name="T114" fmla="*/ 198 w 199"/>
                <a:gd name="T115" fmla="*/ 249 h 269"/>
                <a:gd name="T116" fmla="*/ 198 w 199"/>
                <a:gd name="T117" fmla="*/ 248 h 269"/>
                <a:gd name="T118" fmla="*/ 199 w 199"/>
                <a:gd name="T119" fmla="*/ 246 h 269"/>
                <a:gd name="T120" fmla="*/ 199 w 199"/>
                <a:gd name="T121" fmla="*/ 245 h 269"/>
                <a:gd name="T122" fmla="*/ 199 w 199"/>
                <a:gd name="T123" fmla="*/ 243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99" h="269">
                  <a:moveTo>
                    <a:pt x="199" y="118"/>
                  </a:moveTo>
                  <a:cubicBezTo>
                    <a:pt x="199" y="118"/>
                    <a:pt x="199" y="117"/>
                    <a:pt x="199" y="117"/>
                  </a:cubicBezTo>
                  <a:cubicBezTo>
                    <a:pt x="199" y="117"/>
                    <a:pt x="199" y="117"/>
                    <a:pt x="199" y="117"/>
                  </a:cubicBezTo>
                  <a:cubicBezTo>
                    <a:pt x="199" y="117"/>
                    <a:pt x="199" y="117"/>
                    <a:pt x="199" y="116"/>
                  </a:cubicBezTo>
                  <a:cubicBezTo>
                    <a:pt x="199" y="116"/>
                    <a:pt x="199" y="116"/>
                    <a:pt x="199" y="116"/>
                  </a:cubicBezTo>
                  <a:cubicBezTo>
                    <a:pt x="199" y="116"/>
                    <a:pt x="199" y="115"/>
                    <a:pt x="199" y="115"/>
                  </a:cubicBezTo>
                  <a:cubicBezTo>
                    <a:pt x="199" y="115"/>
                    <a:pt x="199" y="114"/>
                    <a:pt x="199" y="114"/>
                  </a:cubicBezTo>
                  <a:cubicBezTo>
                    <a:pt x="199" y="114"/>
                    <a:pt x="199" y="114"/>
                    <a:pt x="199" y="114"/>
                  </a:cubicBezTo>
                  <a:cubicBezTo>
                    <a:pt x="199" y="114"/>
                    <a:pt x="199" y="114"/>
                    <a:pt x="199" y="114"/>
                  </a:cubicBezTo>
                  <a:cubicBezTo>
                    <a:pt x="199" y="114"/>
                    <a:pt x="199" y="113"/>
                    <a:pt x="199" y="113"/>
                  </a:cubicBezTo>
                  <a:cubicBezTo>
                    <a:pt x="199" y="113"/>
                    <a:pt x="199" y="112"/>
                    <a:pt x="198" y="112"/>
                  </a:cubicBezTo>
                  <a:cubicBezTo>
                    <a:pt x="198" y="112"/>
                    <a:pt x="198" y="112"/>
                    <a:pt x="198" y="112"/>
                  </a:cubicBezTo>
                  <a:cubicBezTo>
                    <a:pt x="198" y="112"/>
                    <a:pt x="198" y="112"/>
                    <a:pt x="198" y="112"/>
                  </a:cubicBezTo>
                  <a:cubicBezTo>
                    <a:pt x="198" y="111"/>
                    <a:pt x="198" y="111"/>
                    <a:pt x="198" y="111"/>
                  </a:cubicBezTo>
                  <a:cubicBezTo>
                    <a:pt x="198" y="111"/>
                    <a:pt x="198" y="110"/>
                    <a:pt x="198" y="110"/>
                  </a:cubicBezTo>
                  <a:cubicBezTo>
                    <a:pt x="198" y="110"/>
                    <a:pt x="198" y="110"/>
                    <a:pt x="198" y="109"/>
                  </a:cubicBezTo>
                  <a:cubicBezTo>
                    <a:pt x="198" y="109"/>
                    <a:pt x="198" y="109"/>
                    <a:pt x="198" y="109"/>
                  </a:cubicBezTo>
                  <a:cubicBezTo>
                    <a:pt x="198" y="109"/>
                    <a:pt x="198" y="109"/>
                    <a:pt x="198" y="109"/>
                  </a:cubicBezTo>
                  <a:cubicBezTo>
                    <a:pt x="198" y="109"/>
                    <a:pt x="197" y="108"/>
                    <a:pt x="197" y="108"/>
                  </a:cubicBezTo>
                  <a:cubicBezTo>
                    <a:pt x="197" y="108"/>
                    <a:pt x="197" y="107"/>
                    <a:pt x="197" y="107"/>
                  </a:cubicBezTo>
                  <a:cubicBezTo>
                    <a:pt x="197" y="107"/>
                    <a:pt x="197" y="107"/>
                    <a:pt x="197" y="107"/>
                  </a:cubicBezTo>
                  <a:cubicBezTo>
                    <a:pt x="197" y="107"/>
                    <a:pt x="197" y="107"/>
                    <a:pt x="197" y="107"/>
                  </a:cubicBezTo>
                  <a:cubicBezTo>
                    <a:pt x="197" y="106"/>
                    <a:pt x="197" y="106"/>
                    <a:pt x="197" y="106"/>
                  </a:cubicBezTo>
                  <a:cubicBezTo>
                    <a:pt x="197" y="106"/>
                    <a:pt x="196" y="105"/>
                    <a:pt x="196" y="105"/>
                  </a:cubicBezTo>
                  <a:cubicBezTo>
                    <a:pt x="196" y="105"/>
                    <a:pt x="196" y="105"/>
                    <a:pt x="196" y="104"/>
                  </a:cubicBezTo>
                  <a:cubicBezTo>
                    <a:pt x="196" y="104"/>
                    <a:pt x="196" y="104"/>
                    <a:pt x="196" y="104"/>
                  </a:cubicBezTo>
                  <a:cubicBezTo>
                    <a:pt x="196" y="104"/>
                    <a:pt x="196" y="104"/>
                    <a:pt x="196" y="104"/>
                  </a:cubicBezTo>
                  <a:cubicBezTo>
                    <a:pt x="196" y="104"/>
                    <a:pt x="196" y="103"/>
                    <a:pt x="195" y="103"/>
                  </a:cubicBezTo>
                  <a:cubicBezTo>
                    <a:pt x="195" y="103"/>
                    <a:pt x="195" y="102"/>
                    <a:pt x="195" y="102"/>
                  </a:cubicBezTo>
                  <a:cubicBezTo>
                    <a:pt x="195" y="102"/>
                    <a:pt x="195" y="102"/>
                    <a:pt x="195" y="102"/>
                  </a:cubicBezTo>
                  <a:cubicBezTo>
                    <a:pt x="195" y="102"/>
                    <a:pt x="195" y="102"/>
                    <a:pt x="195" y="102"/>
                  </a:cubicBezTo>
                  <a:cubicBezTo>
                    <a:pt x="195" y="101"/>
                    <a:pt x="194" y="101"/>
                    <a:pt x="194" y="101"/>
                  </a:cubicBezTo>
                  <a:cubicBezTo>
                    <a:pt x="194" y="101"/>
                    <a:pt x="194" y="100"/>
                    <a:pt x="194" y="100"/>
                  </a:cubicBezTo>
                  <a:cubicBezTo>
                    <a:pt x="194" y="100"/>
                    <a:pt x="194" y="100"/>
                    <a:pt x="193" y="99"/>
                  </a:cubicBezTo>
                  <a:cubicBezTo>
                    <a:pt x="193" y="99"/>
                    <a:pt x="193" y="99"/>
                    <a:pt x="193" y="99"/>
                  </a:cubicBezTo>
                  <a:cubicBezTo>
                    <a:pt x="193" y="99"/>
                    <a:pt x="193" y="99"/>
                    <a:pt x="193" y="98"/>
                  </a:cubicBezTo>
                  <a:cubicBezTo>
                    <a:pt x="193" y="98"/>
                    <a:pt x="192" y="97"/>
                    <a:pt x="192" y="97"/>
                  </a:cubicBezTo>
                  <a:cubicBezTo>
                    <a:pt x="192" y="97"/>
                    <a:pt x="192" y="97"/>
                    <a:pt x="192" y="97"/>
                  </a:cubicBezTo>
                  <a:cubicBezTo>
                    <a:pt x="191" y="96"/>
                    <a:pt x="191" y="96"/>
                    <a:pt x="191" y="95"/>
                  </a:cubicBezTo>
                  <a:cubicBezTo>
                    <a:pt x="190" y="95"/>
                    <a:pt x="190" y="94"/>
                    <a:pt x="190" y="94"/>
                  </a:cubicBezTo>
                  <a:cubicBezTo>
                    <a:pt x="189" y="94"/>
                    <a:pt x="189" y="93"/>
                    <a:pt x="189" y="93"/>
                  </a:cubicBezTo>
                  <a:cubicBezTo>
                    <a:pt x="189" y="93"/>
                    <a:pt x="189" y="93"/>
                    <a:pt x="189" y="93"/>
                  </a:cubicBezTo>
                  <a:cubicBezTo>
                    <a:pt x="189" y="93"/>
                    <a:pt x="189" y="93"/>
                    <a:pt x="189" y="93"/>
                  </a:cubicBezTo>
                  <a:cubicBezTo>
                    <a:pt x="189" y="93"/>
                    <a:pt x="188" y="92"/>
                    <a:pt x="188" y="92"/>
                  </a:cubicBezTo>
                  <a:cubicBezTo>
                    <a:pt x="188" y="92"/>
                    <a:pt x="188" y="92"/>
                    <a:pt x="187" y="91"/>
                  </a:cubicBezTo>
                  <a:cubicBezTo>
                    <a:pt x="187" y="91"/>
                    <a:pt x="187" y="91"/>
                    <a:pt x="187" y="91"/>
                  </a:cubicBezTo>
                  <a:cubicBezTo>
                    <a:pt x="187" y="91"/>
                    <a:pt x="187" y="91"/>
                    <a:pt x="187" y="91"/>
                  </a:cubicBezTo>
                  <a:cubicBezTo>
                    <a:pt x="187" y="91"/>
                    <a:pt x="187" y="91"/>
                    <a:pt x="187" y="90"/>
                  </a:cubicBezTo>
                  <a:cubicBezTo>
                    <a:pt x="186" y="90"/>
                    <a:pt x="186" y="90"/>
                    <a:pt x="186" y="90"/>
                  </a:cubicBezTo>
                  <a:cubicBezTo>
                    <a:pt x="186" y="90"/>
                    <a:pt x="186" y="89"/>
                    <a:pt x="186" y="89"/>
                  </a:cubicBezTo>
                  <a:cubicBezTo>
                    <a:pt x="185" y="89"/>
                    <a:pt x="185" y="89"/>
                    <a:pt x="185" y="89"/>
                  </a:cubicBezTo>
                  <a:cubicBezTo>
                    <a:pt x="185" y="89"/>
                    <a:pt x="185" y="89"/>
                    <a:pt x="185" y="89"/>
                  </a:cubicBezTo>
                  <a:cubicBezTo>
                    <a:pt x="185" y="89"/>
                    <a:pt x="184" y="88"/>
                    <a:pt x="184" y="88"/>
                  </a:cubicBezTo>
                  <a:cubicBezTo>
                    <a:pt x="184" y="88"/>
                    <a:pt x="184" y="88"/>
                    <a:pt x="184" y="88"/>
                  </a:cubicBezTo>
                  <a:cubicBezTo>
                    <a:pt x="184" y="88"/>
                    <a:pt x="184" y="88"/>
                    <a:pt x="183" y="88"/>
                  </a:cubicBezTo>
                  <a:cubicBezTo>
                    <a:pt x="183" y="87"/>
                    <a:pt x="183" y="87"/>
                    <a:pt x="183" y="87"/>
                  </a:cubicBezTo>
                  <a:cubicBezTo>
                    <a:pt x="183" y="87"/>
                    <a:pt x="183" y="87"/>
                    <a:pt x="182" y="87"/>
                  </a:cubicBezTo>
                  <a:cubicBezTo>
                    <a:pt x="182" y="86"/>
                    <a:pt x="182" y="86"/>
                    <a:pt x="182" y="86"/>
                  </a:cubicBezTo>
                  <a:cubicBezTo>
                    <a:pt x="182" y="86"/>
                    <a:pt x="182" y="86"/>
                    <a:pt x="182" y="86"/>
                  </a:cubicBezTo>
                  <a:cubicBezTo>
                    <a:pt x="182" y="86"/>
                    <a:pt x="181" y="86"/>
                    <a:pt x="181" y="86"/>
                  </a:cubicBezTo>
                  <a:cubicBezTo>
                    <a:pt x="181" y="86"/>
                    <a:pt x="181" y="86"/>
                    <a:pt x="181" y="85"/>
                  </a:cubicBezTo>
                  <a:cubicBezTo>
                    <a:pt x="180" y="85"/>
                    <a:pt x="180" y="85"/>
                    <a:pt x="180" y="85"/>
                  </a:cubicBezTo>
                  <a:cubicBezTo>
                    <a:pt x="180" y="85"/>
                    <a:pt x="180" y="85"/>
                    <a:pt x="180" y="85"/>
                  </a:cubicBezTo>
                  <a:cubicBezTo>
                    <a:pt x="37" y="2"/>
                    <a:pt x="37" y="2"/>
                    <a:pt x="37" y="2"/>
                  </a:cubicBezTo>
                  <a:cubicBezTo>
                    <a:pt x="37" y="2"/>
                    <a:pt x="36" y="2"/>
                    <a:pt x="36" y="2"/>
                  </a:cubicBezTo>
                  <a:cubicBezTo>
                    <a:pt x="36" y="2"/>
                    <a:pt x="36" y="2"/>
                    <a:pt x="35" y="2"/>
                  </a:cubicBezTo>
                  <a:cubicBezTo>
                    <a:pt x="35" y="2"/>
                    <a:pt x="35" y="1"/>
                    <a:pt x="35" y="1"/>
                  </a:cubicBezTo>
                  <a:cubicBezTo>
                    <a:pt x="35" y="1"/>
                    <a:pt x="35" y="1"/>
                    <a:pt x="35" y="1"/>
                  </a:cubicBezTo>
                  <a:cubicBezTo>
                    <a:pt x="35" y="1"/>
                    <a:pt x="35" y="1"/>
                    <a:pt x="35" y="1"/>
                  </a:cubicBezTo>
                  <a:cubicBezTo>
                    <a:pt x="34" y="1"/>
                    <a:pt x="34" y="1"/>
                    <a:pt x="34" y="1"/>
                  </a:cubicBezTo>
                  <a:cubicBezTo>
                    <a:pt x="33" y="1"/>
                    <a:pt x="33" y="1"/>
                    <a:pt x="33" y="1"/>
                  </a:cubicBezTo>
                  <a:cubicBezTo>
                    <a:pt x="33" y="1"/>
                    <a:pt x="33" y="1"/>
                    <a:pt x="33" y="1"/>
                  </a:cubicBezTo>
                  <a:cubicBezTo>
                    <a:pt x="33" y="1"/>
                    <a:pt x="33" y="1"/>
                    <a:pt x="33" y="1"/>
                  </a:cubicBezTo>
                  <a:cubicBezTo>
                    <a:pt x="32" y="0"/>
                    <a:pt x="32" y="0"/>
                    <a:pt x="32" y="0"/>
                  </a:cubicBezTo>
                  <a:cubicBezTo>
                    <a:pt x="32" y="0"/>
                    <a:pt x="32" y="0"/>
                    <a:pt x="31" y="0"/>
                  </a:cubicBezTo>
                  <a:cubicBezTo>
                    <a:pt x="31" y="0"/>
                    <a:pt x="31" y="0"/>
                    <a:pt x="31" y="0"/>
                  </a:cubicBezTo>
                  <a:cubicBezTo>
                    <a:pt x="31" y="0"/>
                    <a:pt x="31" y="0"/>
                    <a:pt x="31" y="0"/>
                  </a:cubicBezTo>
                  <a:cubicBezTo>
                    <a:pt x="31" y="0"/>
                    <a:pt x="31" y="0"/>
                    <a:pt x="31" y="0"/>
                  </a:cubicBezTo>
                  <a:cubicBezTo>
                    <a:pt x="30" y="0"/>
                    <a:pt x="30" y="0"/>
                    <a:pt x="30" y="0"/>
                  </a:cubicBezTo>
                  <a:cubicBezTo>
                    <a:pt x="29" y="0"/>
                    <a:pt x="29" y="0"/>
                    <a:pt x="29" y="0"/>
                  </a:cubicBezTo>
                  <a:cubicBezTo>
                    <a:pt x="29" y="0"/>
                    <a:pt x="29" y="0"/>
                    <a:pt x="29" y="0"/>
                  </a:cubicBezTo>
                  <a:cubicBezTo>
                    <a:pt x="29" y="0"/>
                    <a:pt x="29" y="0"/>
                    <a:pt x="29" y="0"/>
                  </a:cubicBezTo>
                  <a:cubicBezTo>
                    <a:pt x="28" y="0"/>
                    <a:pt x="28" y="0"/>
                    <a:pt x="28" y="0"/>
                  </a:cubicBezTo>
                  <a:cubicBezTo>
                    <a:pt x="28" y="0"/>
                    <a:pt x="28" y="0"/>
                    <a:pt x="27" y="0"/>
                  </a:cubicBezTo>
                  <a:cubicBezTo>
                    <a:pt x="27" y="0"/>
                    <a:pt x="27" y="0"/>
                    <a:pt x="27" y="0"/>
                  </a:cubicBezTo>
                  <a:cubicBezTo>
                    <a:pt x="27" y="0"/>
                    <a:pt x="27" y="0"/>
                    <a:pt x="27" y="0"/>
                  </a:cubicBezTo>
                  <a:cubicBezTo>
                    <a:pt x="26" y="0"/>
                    <a:pt x="26" y="0"/>
                    <a:pt x="26" y="0"/>
                  </a:cubicBezTo>
                  <a:cubicBezTo>
                    <a:pt x="26" y="0"/>
                    <a:pt x="26" y="0"/>
                    <a:pt x="26" y="0"/>
                  </a:cubicBezTo>
                  <a:cubicBezTo>
                    <a:pt x="26" y="0"/>
                    <a:pt x="26" y="0"/>
                    <a:pt x="25" y="0"/>
                  </a:cubicBezTo>
                  <a:cubicBezTo>
                    <a:pt x="25" y="0"/>
                    <a:pt x="25" y="0"/>
                    <a:pt x="24" y="0"/>
                  </a:cubicBezTo>
                  <a:cubicBezTo>
                    <a:pt x="24" y="0"/>
                    <a:pt x="24" y="0"/>
                    <a:pt x="24" y="0"/>
                  </a:cubicBezTo>
                  <a:cubicBezTo>
                    <a:pt x="24" y="0"/>
                    <a:pt x="23" y="1"/>
                    <a:pt x="23" y="1"/>
                  </a:cubicBezTo>
                  <a:cubicBezTo>
                    <a:pt x="23" y="1"/>
                    <a:pt x="23" y="1"/>
                    <a:pt x="23" y="1"/>
                  </a:cubicBezTo>
                  <a:cubicBezTo>
                    <a:pt x="0" y="14"/>
                    <a:pt x="0" y="14"/>
                    <a:pt x="0" y="14"/>
                  </a:cubicBezTo>
                  <a:cubicBezTo>
                    <a:pt x="0" y="14"/>
                    <a:pt x="1" y="14"/>
                    <a:pt x="1" y="14"/>
                  </a:cubicBezTo>
                  <a:cubicBezTo>
                    <a:pt x="1" y="14"/>
                    <a:pt x="2" y="14"/>
                    <a:pt x="2" y="13"/>
                  </a:cubicBezTo>
                  <a:cubicBezTo>
                    <a:pt x="2" y="13"/>
                    <a:pt x="2" y="13"/>
                    <a:pt x="2" y="13"/>
                  </a:cubicBezTo>
                  <a:cubicBezTo>
                    <a:pt x="3" y="13"/>
                    <a:pt x="3" y="13"/>
                    <a:pt x="4" y="13"/>
                  </a:cubicBezTo>
                  <a:cubicBezTo>
                    <a:pt x="4" y="13"/>
                    <a:pt x="4" y="13"/>
                    <a:pt x="4" y="13"/>
                  </a:cubicBezTo>
                  <a:cubicBezTo>
                    <a:pt x="5" y="13"/>
                    <a:pt x="5" y="13"/>
                    <a:pt x="6" y="13"/>
                  </a:cubicBezTo>
                  <a:cubicBezTo>
                    <a:pt x="6" y="13"/>
                    <a:pt x="6" y="13"/>
                    <a:pt x="6" y="13"/>
                  </a:cubicBezTo>
                  <a:cubicBezTo>
                    <a:pt x="6" y="13"/>
                    <a:pt x="7" y="13"/>
                    <a:pt x="8" y="13"/>
                  </a:cubicBezTo>
                  <a:cubicBezTo>
                    <a:pt x="8" y="13"/>
                    <a:pt x="8" y="13"/>
                    <a:pt x="8" y="13"/>
                  </a:cubicBezTo>
                  <a:cubicBezTo>
                    <a:pt x="8" y="14"/>
                    <a:pt x="9" y="14"/>
                    <a:pt x="9" y="14"/>
                  </a:cubicBezTo>
                  <a:cubicBezTo>
                    <a:pt x="10" y="14"/>
                    <a:pt x="10" y="14"/>
                    <a:pt x="10" y="14"/>
                  </a:cubicBezTo>
                  <a:cubicBezTo>
                    <a:pt x="10" y="14"/>
                    <a:pt x="11" y="14"/>
                    <a:pt x="11" y="15"/>
                  </a:cubicBezTo>
                  <a:cubicBezTo>
                    <a:pt x="12" y="15"/>
                    <a:pt x="12" y="15"/>
                    <a:pt x="12" y="15"/>
                  </a:cubicBezTo>
                  <a:cubicBezTo>
                    <a:pt x="12" y="15"/>
                    <a:pt x="13" y="15"/>
                    <a:pt x="14" y="16"/>
                  </a:cubicBezTo>
                  <a:cubicBezTo>
                    <a:pt x="156" y="98"/>
                    <a:pt x="156" y="98"/>
                    <a:pt x="156" y="98"/>
                  </a:cubicBezTo>
                  <a:cubicBezTo>
                    <a:pt x="157" y="99"/>
                    <a:pt x="158" y="99"/>
                    <a:pt x="158" y="100"/>
                  </a:cubicBezTo>
                  <a:cubicBezTo>
                    <a:pt x="158" y="100"/>
                    <a:pt x="158" y="100"/>
                    <a:pt x="158" y="100"/>
                  </a:cubicBezTo>
                  <a:cubicBezTo>
                    <a:pt x="159" y="100"/>
                    <a:pt x="160" y="101"/>
                    <a:pt x="160" y="101"/>
                  </a:cubicBezTo>
                  <a:cubicBezTo>
                    <a:pt x="160" y="101"/>
                    <a:pt x="160" y="101"/>
                    <a:pt x="160" y="101"/>
                  </a:cubicBezTo>
                  <a:cubicBezTo>
                    <a:pt x="161" y="102"/>
                    <a:pt x="162" y="102"/>
                    <a:pt x="162" y="103"/>
                  </a:cubicBezTo>
                  <a:cubicBezTo>
                    <a:pt x="162" y="103"/>
                    <a:pt x="162" y="103"/>
                    <a:pt x="162" y="103"/>
                  </a:cubicBezTo>
                  <a:cubicBezTo>
                    <a:pt x="163" y="103"/>
                    <a:pt x="163" y="104"/>
                    <a:pt x="164" y="104"/>
                  </a:cubicBezTo>
                  <a:cubicBezTo>
                    <a:pt x="164" y="104"/>
                    <a:pt x="164" y="105"/>
                    <a:pt x="164" y="105"/>
                  </a:cubicBezTo>
                  <a:cubicBezTo>
                    <a:pt x="165" y="105"/>
                    <a:pt x="165" y="106"/>
                    <a:pt x="166" y="106"/>
                  </a:cubicBezTo>
                  <a:cubicBezTo>
                    <a:pt x="166" y="106"/>
                    <a:pt x="166" y="106"/>
                    <a:pt x="166" y="106"/>
                  </a:cubicBezTo>
                  <a:cubicBezTo>
                    <a:pt x="166" y="107"/>
                    <a:pt x="167" y="108"/>
                    <a:pt x="167" y="109"/>
                  </a:cubicBezTo>
                  <a:cubicBezTo>
                    <a:pt x="167" y="109"/>
                    <a:pt x="167" y="109"/>
                    <a:pt x="167" y="109"/>
                  </a:cubicBezTo>
                  <a:cubicBezTo>
                    <a:pt x="167" y="109"/>
                    <a:pt x="167" y="109"/>
                    <a:pt x="167" y="109"/>
                  </a:cubicBezTo>
                  <a:cubicBezTo>
                    <a:pt x="168" y="109"/>
                    <a:pt x="168" y="110"/>
                    <a:pt x="169" y="111"/>
                  </a:cubicBezTo>
                  <a:cubicBezTo>
                    <a:pt x="169" y="111"/>
                    <a:pt x="169" y="111"/>
                    <a:pt x="170" y="112"/>
                  </a:cubicBezTo>
                  <a:cubicBezTo>
                    <a:pt x="170" y="112"/>
                    <a:pt x="170" y="113"/>
                    <a:pt x="170" y="113"/>
                  </a:cubicBezTo>
                  <a:cubicBezTo>
                    <a:pt x="170" y="113"/>
                    <a:pt x="170" y="113"/>
                    <a:pt x="171" y="113"/>
                  </a:cubicBezTo>
                  <a:cubicBezTo>
                    <a:pt x="171" y="114"/>
                    <a:pt x="171" y="115"/>
                    <a:pt x="172" y="115"/>
                  </a:cubicBezTo>
                  <a:cubicBezTo>
                    <a:pt x="172" y="115"/>
                    <a:pt x="172" y="115"/>
                    <a:pt x="172" y="115"/>
                  </a:cubicBezTo>
                  <a:cubicBezTo>
                    <a:pt x="172" y="116"/>
                    <a:pt x="172" y="117"/>
                    <a:pt x="173" y="118"/>
                  </a:cubicBezTo>
                  <a:cubicBezTo>
                    <a:pt x="173" y="118"/>
                    <a:pt x="173" y="118"/>
                    <a:pt x="173" y="118"/>
                  </a:cubicBezTo>
                  <a:cubicBezTo>
                    <a:pt x="173" y="119"/>
                    <a:pt x="173" y="119"/>
                    <a:pt x="174" y="120"/>
                  </a:cubicBezTo>
                  <a:cubicBezTo>
                    <a:pt x="174" y="120"/>
                    <a:pt x="174" y="120"/>
                    <a:pt x="174" y="120"/>
                  </a:cubicBezTo>
                  <a:cubicBezTo>
                    <a:pt x="174" y="121"/>
                    <a:pt x="174" y="122"/>
                    <a:pt x="175" y="123"/>
                  </a:cubicBezTo>
                  <a:cubicBezTo>
                    <a:pt x="175" y="123"/>
                    <a:pt x="175" y="123"/>
                    <a:pt x="175" y="123"/>
                  </a:cubicBezTo>
                  <a:cubicBezTo>
                    <a:pt x="175" y="124"/>
                    <a:pt x="175" y="124"/>
                    <a:pt x="175" y="125"/>
                  </a:cubicBezTo>
                  <a:cubicBezTo>
                    <a:pt x="175" y="125"/>
                    <a:pt x="175" y="125"/>
                    <a:pt x="175" y="125"/>
                  </a:cubicBezTo>
                  <a:cubicBezTo>
                    <a:pt x="175" y="126"/>
                    <a:pt x="176" y="127"/>
                    <a:pt x="176" y="128"/>
                  </a:cubicBezTo>
                  <a:cubicBezTo>
                    <a:pt x="176" y="128"/>
                    <a:pt x="176" y="128"/>
                    <a:pt x="176" y="128"/>
                  </a:cubicBezTo>
                  <a:cubicBezTo>
                    <a:pt x="176" y="128"/>
                    <a:pt x="176" y="129"/>
                    <a:pt x="176" y="130"/>
                  </a:cubicBezTo>
                  <a:cubicBezTo>
                    <a:pt x="176" y="130"/>
                    <a:pt x="176" y="130"/>
                    <a:pt x="176" y="130"/>
                  </a:cubicBezTo>
                  <a:cubicBezTo>
                    <a:pt x="176" y="131"/>
                    <a:pt x="176" y="132"/>
                    <a:pt x="176" y="132"/>
                  </a:cubicBezTo>
                  <a:cubicBezTo>
                    <a:pt x="176" y="257"/>
                    <a:pt x="176" y="257"/>
                    <a:pt x="176" y="257"/>
                  </a:cubicBezTo>
                  <a:cubicBezTo>
                    <a:pt x="176" y="258"/>
                    <a:pt x="176" y="258"/>
                    <a:pt x="176" y="259"/>
                  </a:cubicBezTo>
                  <a:cubicBezTo>
                    <a:pt x="176" y="259"/>
                    <a:pt x="176" y="259"/>
                    <a:pt x="176" y="259"/>
                  </a:cubicBezTo>
                  <a:cubicBezTo>
                    <a:pt x="176" y="260"/>
                    <a:pt x="175" y="260"/>
                    <a:pt x="175" y="261"/>
                  </a:cubicBezTo>
                  <a:cubicBezTo>
                    <a:pt x="175" y="261"/>
                    <a:pt x="175" y="261"/>
                    <a:pt x="175" y="261"/>
                  </a:cubicBezTo>
                  <a:cubicBezTo>
                    <a:pt x="175" y="262"/>
                    <a:pt x="175" y="262"/>
                    <a:pt x="175" y="263"/>
                  </a:cubicBezTo>
                  <a:cubicBezTo>
                    <a:pt x="175" y="263"/>
                    <a:pt x="175" y="263"/>
                    <a:pt x="175" y="263"/>
                  </a:cubicBezTo>
                  <a:cubicBezTo>
                    <a:pt x="175" y="264"/>
                    <a:pt x="174" y="264"/>
                    <a:pt x="174" y="265"/>
                  </a:cubicBezTo>
                  <a:cubicBezTo>
                    <a:pt x="174" y="265"/>
                    <a:pt x="174" y="265"/>
                    <a:pt x="174" y="265"/>
                  </a:cubicBezTo>
                  <a:cubicBezTo>
                    <a:pt x="174" y="265"/>
                    <a:pt x="174" y="266"/>
                    <a:pt x="173" y="266"/>
                  </a:cubicBezTo>
                  <a:cubicBezTo>
                    <a:pt x="173" y="266"/>
                    <a:pt x="173" y="266"/>
                    <a:pt x="173" y="266"/>
                  </a:cubicBezTo>
                  <a:cubicBezTo>
                    <a:pt x="173" y="267"/>
                    <a:pt x="173" y="267"/>
                    <a:pt x="172" y="267"/>
                  </a:cubicBezTo>
                  <a:cubicBezTo>
                    <a:pt x="172" y="267"/>
                    <a:pt x="172" y="268"/>
                    <a:pt x="172" y="268"/>
                  </a:cubicBezTo>
                  <a:cubicBezTo>
                    <a:pt x="172" y="268"/>
                    <a:pt x="172" y="268"/>
                    <a:pt x="171" y="268"/>
                  </a:cubicBezTo>
                  <a:cubicBezTo>
                    <a:pt x="171" y="268"/>
                    <a:pt x="171" y="269"/>
                    <a:pt x="171" y="269"/>
                  </a:cubicBezTo>
                  <a:cubicBezTo>
                    <a:pt x="171" y="269"/>
                    <a:pt x="170" y="269"/>
                    <a:pt x="170" y="269"/>
                  </a:cubicBezTo>
                  <a:cubicBezTo>
                    <a:pt x="170" y="269"/>
                    <a:pt x="170" y="269"/>
                    <a:pt x="170" y="269"/>
                  </a:cubicBezTo>
                  <a:cubicBezTo>
                    <a:pt x="170" y="269"/>
                    <a:pt x="170" y="269"/>
                    <a:pt x="170" y="269"/>
                  </a:cubicBezTo>
                  <a:cubicBezTo>
                    <a:pt x="170" y="269"/>
                    <a:pt x="170" y="269"/>
                    <a:pt x="170" y="269"/>
                  </a:cubicBezTo>
                  <a:cubicBezTo>
                    <a:pt x="193" y="256"/>
                    <a:pt x="193" y="256"/>
                    <a:pt x="193" y="256"/>
                  </a:cubicBezTo>
                  <a:cubicBezTo>
                    <a:pt x="194" y="256"/>
                    <a:pt x="194" y="255"/>
                    <a:pt x="194" y="255"/>
                  </a:cubicBezTo>
                  <a:cubicBezTo>
                    <a:pt x="194" y="255"/>
                    <a:pt x="195" y="255"/>
                    <a:pt x="195" y="255"/>
                  </a:cubicBezTo>
                  <a:cubicBezTo>
                    <a:pt x="195" y="255"/>
                    <a:pt x="195" y="254"/>
                    <a:pt x="195" y="254"/>
                  </a:cubicBezTo>
                  <a:cubicBezTo>
                    <a:pt x="195" y="254"/>
                    <a:pt x="196" y="254"/>
                    <a:pt x="196" y="254"/>
                  </a:cubicBezTo>
                  <a:cubicBezTo>
                    <a:pt x="196" y="254"/>
                    <a:pt x="196" y="253"/>
                    <a:pt x="196" y="253"/>
                  </a:cubicBezTo>
                  <a:cubicBezTo>
                    <a:pt x="196" y="253"/>
                    <a:pt x="197" y="253"/>
                    <a:pt x="197" y="253"/>
                  </a:cubicBezTo>
                  <a:cubicBezTo>
                    <a:pt x="197" y="253"/>
                    <a:pt x="197" y="253"/>
                    <a:pt x="197" y="253"/>
                  </a:cubicBezTo>
                  <a:cubicBezTo>
                    <a:pt x="197" y="252"/>
                    <a:pt x="197" y="252"/>
                    <a:pt x="197" y="251"/>
                  </a:cubicBezTo>
                  <a:cubicBezTo>
                    <a:pt x="197" y="251"/>
                    <a:pt x="197" y="251"/>
                    <a:pt x="197" y="251"/>
                  </a:cubicBezTo>
                  <a:cubicBezTo>
                    <a:pt x="197" y="251"/>
                    <a:pt x="197" y="251"/>
                    <a:pt x="197" y="251"/>
                  </a:cubicBezTo>
                  <a:cubicBezTo>
                    <a:pt x="198" y="251"/>
                    <a:pt x="198" y="250"/>
                    <a:pt x="198" y="250"/>
                  </a:cubicBezTo>
                  <a:cubicBezTo>
                    <a:pt x="198" y="250"/>
                    <a:pt x="198" y="250"/>
                    <a:pt x="198" y="250"/>
                  </a:cubicBezTo>
                  <a:cubicBezTo>
                    <a:pt x="198" y="250"/>
                    <a:pt x="198" y="249"/>
                    <a:pt x="198" y="249"/>
                  </a:cubicBezTo>
                  <a:cubicBezTo>
                    <a:pt x="198" y="249"/>
                    <a:pt x="198" y="249"/>
                    <a:pt x="198" y="249"/>
                  </a:cubicBezTo>
                  <a:cubicBezTo>
                    <a:pt x="198" y="249"/>
                    <a:pt x="198" y="248"/>
                    <a:pt x="198" y="248"/>
                  </a:cubicBezTo>
                  <a:cubicBezTo>
                    <a:pt x="198" y="248"/>
                    <a:pt x="198" y="248"/>
                    <a:pt x="198" y="248"/>
                  </a:cubicBezTo>
                  <a:cubicBezTo>
                    <a:pt x="198" y="248"/>
                    <a:pt x="198" y="248"/>
                    <a:pt x="199" y="247"/>
                  </a:cubicBezTo>
                  <a:cubicBezTo>
                    <a:pt x="199" y="247"/>
                    <a:pt x="199" y="247"/>
                    <a:pt x="199" y="247"/>
                  </a:cubicBezTo>
                  <a:cubicBezTo>
                    <a:pt x="199" y="247"/>
                    <a:pt x="199" y="247"/>
                    <a:pt x="199" y="246"/>
                  </a:cubicBezTo>
                  <a:cubicBezTo>
                    <a:pt x="199" y="246"/>
                    <a:pt x="199" y="246"/>
                    <a:pt x="199" y="246"/>
                  </a:cubicBezTo>
                  <a:cubicBezTo>
                    <a:pt x="199" y="246"/>
                    <a:pt x="199" y="246"/>
                    <a:pt x="199" y="245"/>
                  </a:cubicBezTo>
                  <a:cubicBezTo>
                    <a:pt x="199" y="245"/>
                    <a:pt x="199" y="245"/>
                    <a:pt x="199" y="245"/>
                  </a:cubicBezTo>
                  <a:cubicBezTo>
                    <a:pt x="199" y="245"/>
                    <a:pt x="199" y="245"/>
                    <a:pt x="199" y="244"/>
                  </a:cubicBezTo>
                  <a:cubicBezTo>
                    <a:pt x="199" y="244"/>
                    <a:pt x="199" y="244"/>
                    <a:pt x="199" y="243"/>
                  </a:cubicBezTo>
                  <a:cubicBezTo>
                    <a:pt x="199" y="243"/>
                    <a:pt x="199" y="243"/>
                    <a:pt x="199" y="243"/>
                  </a:cubicBezTo>
                  <a:cubicBezTo>
                    <a:pt x="199" y="119"/>
                    <a:pt x="199" y="119"/>
                    <a:pt x="199" y="119"/>
                  </a:cubicBezTo>
                  <a:cubicBezTo>
                    <a:pt x="199" y="119"/>
                    <a:pt x="199" y="118"/>
                    <a:pt x="199" y="118"/>
                  </a:cubicBezTo>
                  <a:close/>
                </a:path>
              </a:pathLst>
            </a:custGeom>
            <a:solidFill>
              <a:srgbClr val="60D9AB"/>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79" name="iŝļíḍê"/>
            <p:cNvSpPr/>
            <p:nvPr/>
          </p:nvSpPr>
          <p:spPr bwMode="auto">
            <a:xfrm>
              <a:off x="5597526" y="1960563"/>
              <a:ext cx="668338" cy="966788"/>
            </a:xfrm>
            <a:custGeom>
              <a:avLst/>
              <a:gdLst>
                <a:gd name="T0" fmla="*/ 163 w 183"/>
                <a:gd name="T1" fmla="*/ 89 h 265"/>
                <a:gd name="T2" fmla="*/ 183 w 183"/>
                <a:gd name="T3" fmla="*/ 123 h 265"/>
                <a:gd name="T4" fmla="*/ 183 w 183"/>
                <a:gd name="T5" fmla="*/ 248 h 265"/>
                <a:gd name="T6" fmla="*/ 163 w 183"/>
                <a:gd name="T7" fmla="*/ 259 h 265"/>
                <a:gd name="T8" fmla="*/ 20 w 183"/>
                <a:gd name="T9" fmla="*/ 176 h 265"/>
                <a:gd name="T10" fmla="*/ 1 w 183"/>
                <a:gd name="T11" fmla="*/ 142 h 265"/>
                <a:gd name="T12" fmla="*/ 1 w 183"/>
                <a:gd name="T13" fmla="*/ 18 h 265"/>
                <a:gd name="T14" fmla="*/ 21 w 183"/>
                <a:gd name="T15" fmla="*/ 7 h 265"/>
                <a:gd name="T16" fmla="*/ 163 w 183"/>
                <a:gd name="T17" fmla="*/ 89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3" h="265">
                  <a:moveTo>
                    <a:pt x="163" y="89"/>
                  </a:moveTo>
                  <a:cubicBezTo>
                    <a:pt x="174" y="95"/>
                    <a:pt x="183" y="111"/>
                    <a:pt x="183" y="123"/>
                  </a:cubicBezTo>
                  <a:cubicBezTo>
                    <a:pt x="183" y="248"/>
                    <a:pt x="183" y="248"/>
                    <a:pt x="183" y="248"/>
                  </a:cubicBezTo>
                  <a:cubicBezTo>
                    <a:pt x="183" y="260"/>
                    <a:pt x="174" y="265"/>
                    <a:pt x="163" y="259"/>
                  </a:cubicBezTo>
                  <a:cubicBezTo>
                    <a:pt x="20" y="176"/>
                    <a:pt x="20" y="176"/>
                    <a:pt x="20" y="176"/>
                  </a:cubicBezTo>
                  <a:cubicBezTo>
                    <a:pt x="9" y="170"/>
                    <a:pt x="0" y="155"/>
                    <a:pt x="1" y="142"/>
                  </a:cubicBezTo>
                  <a:cubicBezTo>
                    <a:pt x="1" y="18"/>
                    <a:pt x="1" y="18"/>
                    <a:pt x="1" y="18"/>
                  </a:cubicBezTo>
                  <a:cubicBezTo>
                    <a:pt x="1" y="5"/>
                    <a:pt x="10" y="0"/>
                    <a:pt x="21" y="7"/>
                  </a:cubicBezTo>
                  <a:lnTo>
                    <a:pt x="163" y="89"/>
                  </a:lnTo>
                  <a:close/>
                </a:path>
              </a:pathLst>
            </a:custGeom>
            <a:solidFill>
              <a:srgbClr val="7070C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80" name="î$ḻîḍê"/>
            <p:cNvSpPr/>
            <p:nvPr/>
          </p:nvSpPr>
          <p:spPr bwMode="auto">
            <a:xfrm>
              <a:off x="5622926" y="1924051"/>
              <a:ext cx="727075" cy="984250"/>
            </a:xfrm>
            <a:custGeom>
              <a:avLst/>
              <a:gdLst>
                <a:gd name="T0" fmla="*/ 199 w 199"/>
                <a:gd name="T1" fmla="*/ 117 h 270"/>
                <a:gd name="T2" fmla="*/ 199 w 199"/>
                <a:gd name="T3" fmla="*/ 116 h 270"/>
                <a:gd name="T4" fmla="*/ 199 w 199"/>
                <a:gd name="T5" fmla="*/ 115 h 270"/>
                <a:gd name="T6" fmla="*/ 198 w 199"/>
                <a:gd name="T7" fmla="*/ 113 h 270"/>
                <a:gd name="T8" fmla="*/ 198 w 199"/>
                <a:gd name="T9" fmla="*/ 111 h 270"/>
                <a:gd name="T10" fmla="*/ 198 w 199"/>
                <a:gd name="T11" fmla="*/ 110 h 270"/>
                <a:gd name="T12" fmla="*/ 197 w 199"/>
                <a:gd name="T13" fmla="*/ 108 h 270"/>
                <a:gd name="T14" fmla="*/ 196 w 199"/>
                <a:gd name="T15" fmla="*/ 106 h 270"/>
                <a:gd name="T16" fmla="*/ 196 w 199"/>
                <a:gd name="T17" fmla="*/ 105 h 270"/>
                <a:gd name="T18" fmla="*/ 195 w 199"/>
                <a:gd name="T19" fmla="*/ 103 h 270"/>
                <a:gd name="T20" fmla="*/ 194 w 199"/>
                <a:gd name="T21" fmla="*/ 101 h 270"/>
                <a:gd name="T22" fmla="*/ 193 w 199"/>
                <a:gd name="T23" fmla="*/ 99 h 270"/>
                <a:gd name="T24" fmla="*/ 191 w 199"/>
                <a:gd name="T25" fmla="*/ 96 h 270"/>
                <a:gd name="T26" fmla="*/ 189 w 199"/>
                <a:gd name="T27" fmla="*/ 94 h 270"/>
                <a:gd name="T28" fmla="*/ 188 w 199"/>
                <a:gd name="T29" fmla="*/ 92 h 270"/>
                <a:gd name="T30" fmla="*/ 187 w 199"/>
                <a:gd name="T31" fmla="*/ 91 h 270"/>
                <a:gd name="T32" fmla="*/ 185 w 199"/>
                <a:gd name="T33" fmla="*/ 90 h 270"/>
                <a:gd name="T34" fmla="*/ 184 w 199"/>
                <a:gd name="T35" fmla="*/ 89 h 270"/>
                <a:gd name="T36" fmla="*/ 182 w 199"/>
                <a:gd name="T37" fmla="*/ 87 h 270"/>
                <a:gd name="T38" fmla="*/ 182 w 199"/>
                <a:gd name="T39" fmla="*/ 87 h 270"/>
                <a:gd name="T40" fmla="*/ 180 w 199"/>
                <a:gd name="T41" fmla="*/ 86 h 270"/>
                <a:gd name="T42" fmla="*/ 35 w 199"/>
                <a:gd name="T43" fmla="*/ 2 h 270"/>
                <a:gd name="T44" fmla="*/ 35 w 199"/>
                <a:gd name="T45" fmla="*/ 2 h 270"/>
                <a:gd name="T46" fmla="*/ 33 w 199"/>
                <a:gd name="T47" fmla="*/ 1 h 270"/>
                <a:gd name="T48" fmla="*/ 31 w 199"/>
                <a:gd name="T49" fmla="*/ 1 h 270"/>
                <a:gd name="T50" fmla="*/ 31 w 199"/>
                <a:gd name="T51" fmla="*/ 1 h 270"/>
                <a:gd name="T52" fmla="*/ 29 w 199"/>
                <a:gd name="T53" fmla="*/ 1 h 270"/>
                <a:gd name="T54" fmla="*/ 28 w 199"/>
                <a:gd name="T55" fmla="*/ 0 h 270"/>
                <a:gd name="T56" fmla="*/ 26 w 199"/>
                <a:gd name="T57" fmla="*/ 1 h 270"/>
                <a:gd name="T58" fmla="*/ 24 w 199"/>
                <a:gd name="T59" fmla="*/ 1 h 270"/>
                <a:gd name="T60" fmla="*/ 23 w 199"/>
                <a:gd name="T61" fmla="*/ 2 h 270"/>
                <a:gd name="T62" fmla="*/ 2 w 199"/>
                <a:gd name="T63" fmla="*/ 14 h 270"/>
                <a:gd name="T64" fmla="*/ 4 w 199"/>
                <a:gd name="T65" fmla="*/ 14 h 270"/>
                <a:gd name="T66" fmla="*/ 8 w 199"/>
                <a:gd name="T67" fmla="*/ 14 h 270"/>
                <a:gd name="T68" fmla="*/ 10 w 199"/>
                <a:gd name="T69" fmla="*/ 15 h 270"/>
                <a:gd name="T70" fmla="*/ 14 w 199"/>
                <a:gd name="T71" fmla="*/ 17 h 270"/>
                <a:gd name="T72" fmla="*/ 159 w 199"/>
                <a:gd name="T73" fmla="*/ 100 h 270"/>
                <a:gd name="T74" fmla="*/ 162 w 199"/>
                <a:gd name="T75" fmla="*/ 103 h 270"/>
                <a:gd name="T76" fmla="*/ 164 w 199"/>
                <a:gd name="T77" fmla="*/ 105 h 270"/>
                <a:gd name="T78" fmla="*/ 168 w 199"/>
                <a:gd name="T79" fmla="*/ 109 h 270"/>
                <a:gd name="T80" fmla="*/ 169 w 199"/>
                <a:gd name="T81" fmla="*/ 111 h 270"/>
                <a:gd name="T82" fmla="*/ 171 w 199"/>
                <a:gd name="T83" fmla="*/ 114 h 270"/>
                <a:gd name="T84" fmla="*/ 173 w 199"/>
                <a:gd name="T85" fmla="*/ 119 h 270"/>
                <a:gd name="T86" fmla="*/ 174 w 199"/>
                <a:gd name="T87" fmla="*/ 121 h 270"/>
                <a:gd name="T88" fmla="*/ 175 w 199"/>
                <a:gd name="T89" fmla="*/ 126 h 270"/>
                <a:gd name="T90" fmla="*/ 176 w 199"/>
                <a:gd name="T91" fmla="*/ 128 h 270"/>
                <a:gd name="T92" fmla="*/ 176 w 199"/>
                <a:gd name="T93" fmla="*/ 133 h 270"/>
                <a:gd name="T94" fmla="*/ 176 w 199"/>
                <a:gd name="T95" fmla="*/ 260 h 270"/>
                <a:gd name="T96" fmla="*/ 175 w 199"/>
                <a:gd name="T97" fmla="*/ 264 h 270"/>
                <a:gd name="T98" fmla="*/ 174 w 199"/>
                <a:gd name="T99" fmla="*/ 266 h 270"/>
                <a:gd name="T100" fmla="*/ 173 w 199"/>
                <a:gd name="T101" fmla="*/ 268 h 270"/>
                <a:gd name="T102" fmla="*/ 171 w 199"/>
                <a:gd name="T103" fmla="*/ 269 h 270"/>
                <a:gd name="T104" fmla="*/ 170 w 199"/>
                <a:gd name="T105" fmla="*/ 270 h 270"/>
                <a:gd name="T106" fmla="*/ 194 w 199"/>
                <a:gd name="T107" fmla="*/ 256 h 270"/>
                <a:gd name="T108" fmla="*/ 196 w 199"/>
                <a:gd name="T109" fmla="*/ 255 h 270"/>
                <a:gd name="T110" fmla="*/ 197 w 199"/>
                <a:gd name="T111" fmla="*/ 253 h 270"/>
                <a:gd name="T112" fmla="*/ 197 w 199"/>
                <a:gd name="T113" fmla="*/ 252 h 270"/>
                <a:gd name="T114" fmla="*/ 198 w 199"/>
                <a:gd name="T115" fmla="*/ 250 h 270"/>
                <a:gd name="T116" fmla="*/ 199 w 199"/>
                <a:gd name="T117" fmla="*/ 249 h 270"/>
                <a:gd name="T118" fmla="*/ 199 w 199"/>
                <a:gd name="T119" fmla="*/ 247 h 270"/>
                <a:gd name="T120" fmla="*/ 199 w 199"/>
                <a:gd name="T121" fmla="*/ 246 h 270"/>
                <a:gd name="T122" fmla="*/ 199 w 199"/>
                <a:gd name="T123" fmla="*/ 244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99" h="270">
                  <a:moveTo>
                    <a:pt x="199" y="119"/>
                  </a:moveTo>
                  <a:cubicBezTo>
                    <a:pt x="199" y="119"/>
                    <a:pt x="199" y="118"/>
                    <a:pt x="199" y="118"/>
                  </a:cubicBezTo>
                  <a:cubicBezTo>
                    <a:pt x="199" y="118"/>
                    <a:pt x="199" y="118"/>
                    <a:pt x="199" y="117"/>
                  </a:cubicBezTo>
                  <a:cubicBezTo>
                    <a:pt x="199" y="117"/>
                    <a:pt x="199" y="117"/>
                    <a:pt x="199" y="117"/>
                  </a:cubicBezTo>
                  <a:cubicBezTo>
                    <a:pt x="199" y="117"/>
                    <a:pt x="199" y="117"/>
                    <a:pt x="199" y="117"/>
                  </a:cubicBezTo>
                  <a:cubicBezTo>
                    <a:pt x="199" y="117"/>
                    <a:pt x="199" y="116"/>
                    <a:pt x="199" y="116"/>
                  </a:cubicBezTo>
                  <a:cubicBezTo>
                    <a:pt x="199" y="116"/>
                    <a:pt x="199" y="115"/>
                    <a:pt x="199" y="115"/>
                  </a:cubicBezTo>
                  <a:cubicBezTo>
                    <a:pt x="199" y="115"/>
                    <a:pt x="199" y="115"/>
                    <a:pt x="199" y="115"/>
                  </a:cubicBezTo>
                  <a:cubicBezTo>
                    <a:pt x="199" y="115"/>
                    <a:pt x="199" y="115"/>
                    <a:pt x="199" y="115"/>
                  </a:cubicBezTo>
                  <a:cubicBezTo>
                    <a:pt x="199" y="115"/>
                    <a:pt x="199" y="114"/>
                    <a:pt x="199" y="114"/>
                  </a:cubicBezTo>
                  <a:cubicBezTo>
                    <a:pt x="199" y="114"/>
                    <a:pt x="199" y="113"/>
                    <a:pt x="199" y="113"/>
                  </a:cubicBezTo>
                  <a:cubicBezTo>
                    <a:pt x="199" y="113"/>
                    <a:pt x="199" y="113"/>
                    <a:pt x="198" y="113"/>
                  </a:cubicBezTo>
                  <a:cubicBezTo>
                    <a:pt x="198" y="112"/>
                    <a:pt x="198" y="112"/>
                    <a:pt x="198" y="112"/>
                  </a:cubicBezTo>
                  <a:cubicBezTo>
                    <a:pt x="198" y="112"/>
                    <a:pt x="198" y="112"/>
                    <a:pt x="198" y="112"/>
                  </a:cubicBezTo>
                  <a:cubicBezTo>
                    <a:pt x="198" y="112"/>
                    <a:pt x="198" y="111"/>
                    <a:pt x="198" y="111"/>
                  </a:cubicBezTo>
                  <a:cubicBezTo>
                    <a:pt x="198" y="111"/>
                    <a:pt x="198" y="110"/>
                    <a:pt x="198" y="110"/>
                  </a:cubicBezTo>
                  <a:cubicBezTo>
                    <a:pt x="198" y="110"/>
                    <a:pt x="198" y="110"/>
                    <a:pt x="198" y="110"/>
                  </a:cubicBezTo>
                  <a:cubicBezTo>
                    <a:pt x="198" y="110"/>
                    <a:pt x="198" y="110"/>
                    <a:pt x="198" y="110"/>
                  </a:cubicBezTo>
                  <a:cubicBezTo>
                    <a:pt x="198" y="109"/>
                    <a:pt x="198" y="109"/>
                    <a:pt x="197" y="109"/>
                  </a:cubicBezTo>
                  <a:cubicBezTo>
                    <a:pt x="197" y="108"/>
                    <a:pt x="197" y="108"/>
                    <a:pt x="197" y="108"/>
                  </a:cubicBezTo>
                  <a:cubicBezTo>
                    <a:pt x="197" y="108"/>
                    <a:pt x="197" y="108"/>
                    <a:pt x="197" y="108"/>
                  </a:cubicBezTo>
                  <a:cubicBezTo>
                    <a:pt x="197" y="108"/>
                    <a:pt x="197" y="107"/>
                    <a:pt x="197" y="107"/>
                  </a:cubicBezTo>
                  <a:cubicBezTo>
                    <a:pt x="197" y="107"/>
                    <a:pt x="197" y="107"/>
                    <a:pt x="197" y="107"/>
                  </a:cubicBezTo>
                  <a:cubicBezTo>
                    <a:pt x="197" y="107"/>
                    <a:pt x="196" y="106"/>
                    <a:pt x="196" y="106"/>
                  </a:cubicBezTo>
                  <a:cubicBezTo>
                    <a:pt x="196" y="106"/>
                    <a:pt x="196" y="105"/>
                    <a:pt x="196" y="105"/>
                  </a:cubicBezTo>
                  <a:cubicBezTo>
                    <a:pt x="196" y="105"/>
                    <a:pt x="196" y="105"/>
                    <a:pt x="196" y="105"/>
                  </a:cubicBezTo>
                  <a:cubicBezTo>
                    <a:pt x="196" y="105"/>
                    <a:pt x="196" y="105"/>
                    <a:pt x="196" y="105"/>
                  </a:cubicBezTo>
                  <a:cubicBezTo>
                    <a:pt x="196" y="105"/>
                    <a:pt x="196" y="104"/>
                    <a:pt x="195" y="104"/>
                  </a:cubicBezTo>
                  <a:cubicBezTo>
                    <a:pt x="195" y="104"/>
                    <a:pt x="195" y="103"/>
                    <a:pt x="195" y="103"/>
                  </a:cubicBezTo>
                  <a:cubicBezTo>
                    <a:pt x="195" y="103"/>
                    <a:pt x="195" y="103"/>
                    <a:pt x="195" y="103"/>
                  </a:cubicBezTo>
                  <a:cubicBezTo>
                    <a:pt x="195" y="103"/>
                    <a:pt x="195" y="103"/>
                    <a:pt x="195" y="103"/>
                  </a:cubicBezTo>
                  <a:cubicBezTo>
                    <a:pt x="195" y="102"/>
                    <a:pt x="195" y="102"/>
                    <a:pt x="194" y="102"/>
                  </a:cubicBezTo>
                  <a:cubicBezTo>
                    <a:pt x="194" y="101"/>
                    <a:pt x="194" y="101"/>
                    <a:pt x="194" y="101"/>
                  </a:cubicBezTo>
                  <a:cubicBezTo>
                    <a:pt x="194" y="101"/>
                    <a:pt x="194" y="100"/>
                    <a:pt x="194" y="100"/>
                  </a:cubicBezTo>
                  <a:cubicBezTo>
                    <a:pt x="193" y="100"/>
                    <a:pt x="193" y="100"/>
                    <a:pt x="193" y="100"/>
                  </a:cubicBezTo>
                  <a:cubicBezTo>
                    <a:pt x="193" y="100"/>
                    <a:pt x="193" y="99"/>
                    <a:pt x="193" y="99"/>
                  </a:cubicBezTo>
                  <a:cubicBezTo>
                    <a:pt x="193" y="99"/>
                    <a:pt x="192" y="98"/>
                    <a:pt x="192" y="98"/>
                  </a:cubicBezTo>
                  <a:cubicBezTo>
                    <a:pt x="192" y="98"/>
                    <a:pt x="192" y="98"/>
                    <a:pt x="192" y="98"/>
                  </a:cubicBezTo>
                  <a:cubicBezTo>
                    <a:pt x="192" y="97"/>
                    <a:pt x="191" y="96"/>
                    <a:pt x="191" y="96"/>
                  </a:cubicBezTo>
                  <a:cubicBezTo>
                    <a:pt x="190" y="96"/>
                    <a:pt x="190" y="95"/>
                    <a:pt x="190" y="95"/>
                  </a:cubicBezTo>
                  <a:cubicBezTo>
                    <a:pt x="190" y="94"/>
                    <a:pt x="189" y="94"/>
                    <a:pt x="189" y="94"/>
                  </a:cubicBezTo>
                  <a:cubicBezTo>
                    <a:pt x="189" y="94"/>
                    <a:pt x="189" y="94"/>
                    <a:pt x="189" y="94"/>
                  </a:cubicBezTo>
                  <a:cubicBezTo>
                    <a:pt x="189" y="94"/>
                    <a:pt x="189" y="94"/>
                    <a:pt x="189" y="94"/>
                  </a:cubicBezTo>
                  <a:cubicBezTo>
                    <a:pt x="189" y="94"/>
                    <a:pt x="189" y="93"/>
                    <a:pt x="188" y="93"/>
                  </a:cubicBezTo>
                  <a:cubicBezTo>
                    <a:pt x="188" y="93"/>
                    <a:pt x="188" y="92"/>
                    <a:pt x="188" y="92"/>
                  </a:cubicBezTo>
                  <a:cubicBezTo>
                    <a:pt x="187" y="92"/>
                    <a:pt x="187" y="92"/>
                    <a:pt x="187" y="92"/>
                  </a:cubicBezTo>
                  <a:cubicBezTo>
                    <a:pt x="187" y="92"/>
                    <a:pt x="187" y="92"/>
                    <a:pt x="187" y="92"/>
                  </a:cubicBezTo>
                  <a:cubicBezTo>
                    <a:pt x="187" y="92"/>
                    <a:pt x="187" y="91"/>
                    <a:pt x="187" y="91"/>
                  </a:cubicBezTo>
                  <a:cubicBezTo>
                    <a:pt x="186" y="91"/>
                    <a:pt x="186" y="91"/>
                    <a:pt x="186" y="90"/>
                  </a:cubicBezTo>
                  <a:cubicBezTo>
                    <a:pt x="186" y="90"/>
                    <a:pt x="186" y="90"/>
                    <a:pt x="186" y="90"/>
                  </a:cubicBezTo>
                  <a:cubicBezTo>
                    <a:pt x="186" y="90"/>
                    <a:pt x="185" y="90"/>
                    <a:pt x="185" y="90"/>
                  </a:cubicBezTo>
                  <a:cubicBezTo>
                    <a:pt x="185" y="90"/>
                    <a:pt x="185" y="90"/>
                    <a:pt x="185" y="90"/>
                  </a:cubicBezTo>
                  <a:cubicBezTo>
                    <a:pt x="185" y="89"/>
                    <a:pt x="184" y="89"/>
                    <a:pt x="184" y="89"/>
                  </a:cubicBezTo>
                  <a:cubicBezTo>
                    <a:pt x="184" y="89"/>
                    <a:pt x="184" y="89"/>
                    <a:pt x="184" y="89"/>
                  </a:cubicBezTo>
                  <a:cubicBezTo>
                    <a:pt x="184" y="88"/>
                    <a:pt x="184" y="88"/>
                    <a:pt x="184" y="88"/>
                  </a:cubicBezTo>
                  <a:cubicBezTo>
                    <a:pt x="183" y="88"/>
                    <a:pt x="183" y="88"/>
                    <a:pt x="183" y="88"/>
                  </a:cubicBezTo>
                  <a:cubicBezTo>
                    <a:pt x="183" y="88"/>
                    <a:pt x="183" y="88"/>
                    <a:pt x="182" y="87"/>
                  </a:cubicBezTo>
                  <a:cubicBezTo>
                    <a:pt x="182" y="87"/>
                    <a:pt x="182" y="87"/>
                    <a:pt x="182" y="87"/>
                  </a:cubicBezTo>
                  <a:cubicBezTo>
                    <a:pt x="182" y="87"/>
                    <a:pt x="182" y="87"/>
                    <a:pt x="182" y="87"/>
                  </a:cubicBezTo>
                  <a:cubicBezTo>
                    <a:pt x="182" y="87"/>
                    <a:pt x="182" y="87"/>
                    <a:pt x="182" y="87"/>
                  </a:cubicBezTo>
                  <a:cubicBezTo>
                    <a:pt x="181" y="87"/>
                    <a:pt x="181" y="86"/>
                    <a:pt x="181" y="86"/>
                  </a:cubicBezTo>
                  <a:cubicBezTo>
                    <a:pt x="180" y="86"/>
                    <a:pt x="180" y="86"/>
                    <a:pt x="180" y="86"/>
                  </a:cubicBezTo>
                  <a:cubicBezTo>
                    <a:pt x="180" y="86"/>
                    <a:pt x="180" y="86"/>
                    <a:pt x="180" y="86"/>
                  </a:cubicBezTo>
                  <a:cubicBezTo>
                    <a:pt x="37" y="3"/>
                    <a:pt x="37" y="3"/>
                    <a:pt x="37" y="3"/>
                  </a:cubicBezTo>
                  <a:cubicBezTo>
                    <a:pt x="37" y="3"/>
                    <a:pt x="36" y="3"/>
                    <a:pt x="36" y="3"/>
                  </a:cubicBezTo>
                  <a:cubicBezTo>
                    <a:pt x="36" y="3"/>
                    <a:pt x="36" y="3"/>
                    <a:pt x="35" y="2"/>
                  </a:cubicBezTo>
                  <a:cubicBezTo>
                    <a:pt x="35" y="2"/>
                    <a:pt x="35" y="2"/>
                    <a:pt x="35" y="2"/>
                  </a:cubicBezTo>
                  <a:cubicBezTo>
                    <a:pt x="35" y="2"/>
                    <a:pt x="35" y="2"/>
                    <a:pt x="35" y="2"/>
                  </a:cubicBezTo>
                  <a:cubicBezTo>
                    <a:pt x="35" y="2"/>
                    <a:pt x="35" y="2"/>
                    <a:pt x="35" y="2"/>
                  </a:cubicBezTo>
                  <a:cubicBezTo>
                    <a:pt x="34" y="2"/>
                    <a:pt x="34" y="2"/>
                    <a:pt x="34" y="2"/>
                  </a:cubicBezTo>
                  <a:cubicBezTo>
                    <a:pt x="34" y="2"/>
                    <a:pt x="33" y="1"/>
                    <a:pt x="33" y="1"/>
                  </a:cubicBezTo>
                  <a:cubicBezTo>
                    <a:pt x="33" y="1"/>
                    <a:pt x="33" y="1"/>
                    <a:pt x="33" y="1"/>
                  </a:cubicBezTo>
                  <a:cubicBezTo>
                    <a:pt x="33" y="1"/>
                    <a:pt x="33" y="1"/>
                    <a:pt x="33" y="1"/>
                  </a:cubicBezTo>
                  <a:cubicBezTo>
                    <a:pt x="33" y="1"/>
                    <a:pt x="32" y="1"/>
                    <a:pt x="32" y="1"/>
                  </a:cubicBezTo>
                  <a:cubicBezTo>
                    <a:pt x="32" y="1"/>
                    <a:pt x="32" y="1"/>
                    <a:pt x="31" y="1"/>
                  </a:cubicBezTo>
                  <a:cubicBezTo>
                    <a:pt x="31" y="1"/>
                    <a:pt x="31" y="1"/>
                    <a:pt x="31" y="1"/>
                  </a:cubicBezTo>
                  <a:cubicBezTo>
                    <a:pt x="31" y="1"/>
                    <a:pt x="31" y="1"/>
                    <a:pt x="31" y="1"/>
                  </a:cubicBezTo>
                  <a:cubicBezTo>
                    <a:pt x="31" y="1"/>
                    <a:pt x="31" y="1"/>
                    <a:pt x="31" y="1"/>
                  </a:cubicBezTo>
                  <a:cubicBezTo>
                    <a:pt x="30" y="1"/>
                    <a:pt x="30" y="1"/>
                    <a:pt x="30" y="1"/>
                  </a:cubicBezTo>
                  <a:cubicBezTo>
                    <a:pt x="30" y="1"/>
                    <a:pt x="29" y="1"/>
                    <a:pt x="29" y="1"/>
                  </a:cubicBezTo>
                  <a:cubicBezTo>
                    <a:pt x="29" y="1"/>
                    <a:pt x="29" y="1"/>
                    <a:pt x="29" y="1"/>
                  </a:cubicBezTo>
                  <a:cubicBezTo>
                    <a:pt x="29" y="1"/>
                    <a:pt x="29" y="1"/>
                    <a:pt x="29" y="1"/>
                  </a:cubicBezTo>
                  <a:cubicBezTo>
                    <a:pt x="29" y="0"/>
                    <a:pt x="28" y="0"/>
                    <a:pt x="28" y="0"/>
                  </a:cubicBezTo>
                  <a:cubicBezTo>
                    <a:pt x="28" y="0"/>
                    <a:pt x="28" y="0"/>
                    <a:pt x="28" y="0"/>
                  </a:cubicBezTo>
                  <a:cubicBezTo>
                    <a:pt x="27" y="1"/>
                    <a:pt x="27" y="1"/>
                    <a:pt x="27" y="1"/>
                  </a:cubicBezTo>
                  <a:cubicBezTo>
                    <a:pt x="27" y="1"/>
                    <a:pt x="27" y="1"/>
                    <a:pt x="27" y="1"/>
                  </a:cubicBezTo>
                  <a:cubicBezTo>
                    <a:pt x="27" y="1"/>
                    <a:pt x="26" y="1"/>
                    <a:pt x="26" y="1"/>
                  </a:cubicBezTo>
                  <a:cubicBezTo>
                    <a:pt x="26" y="1"/>
                    <a:pt x="26" y="1"/>
                    <a:pt x="26" y="1"/>
                  </a:cubicBezTo>
                  <a:cubicBezTo>
                    <a:pt x="26" y="1"/>
                    <a:pt x="26" y="1"/>
                    <a:pt x="26" y="1"/>
                  </a:cubicBezTo>
                  <a:cubicBezTo>
                    <a:pt x="25" y="1"/>
                    <a:pt x="25" y="1"/>
                    <a:pt x="24" y="1"/>
                  </a:cubicBezTo>
                  <a:cubicBezTo>
                    <a:pt x="24" y="1"/>
                    <a:pt x="24" y="1"/>
                    <a:pt x="24" y="1"/>
                  </a:cubicBezTo>
                  <a:cubicBezTo>
                    <a:pt x="24" y="1"/>
                    <a:pt x="23" y="2"/>
                    <a:pt x="23" y="2"/>
                  </a:cubicBezTo>
                  <a:cubicBezTo>
                    <a:pt x="23" y="2"/>
                    <a:pt x="23" y="2"/>
                    <a:pt x="23" y="2"/>
                  </a:cubicBezTo>
                  <a:cubicBezTo>
                    <a:pt x="0" y="15"/>
                    <a:pt x="0" y="15"/>
                    <a:pt x="0" y="15"/>
                  </a:cubicBezTo>
                  <a:cubicBezTo>
                    <a:pt x="0" y="15"/>
                    <a:pt x="1" y="15"/>
                    <a:pt x="1" y="15"/>
                  </a:cubicBezTo>
                  <a:cubicBezTo>
                    <a:pt x="2" y="14"/>
                    <a:pt x="2" y="14"/>
                    <a:pt x="2" y="14"/>
                  </a:cubicBezTo>
                  <a:cubicBezTo>
                    <a:pt x="2" y="14"/>
                    <a:pt x="2" y="14"/>
                    <a:pt x="3" y="14"/>
                  </a:cubicBezTo>
                  <a:cubicBezTo>
                    <a:pt x="3" y="14"/>
                    <a:pt x="4" y="14"/>
                    <a:pt x="4" y="14"/>
                  </a:cubicBezTo>
                  <a:cubicBezTo>
                    <a:pt x="4" y="14"/>
                    <a:pt x="4" y="14"/>
                    <a:pt x="4" y="14"/>
                  </a:cubicBezTo>
                  <a:cubicBezTo>
                    <a:pt x="5" y="14"/>
                    <a:pt x="5" y="14"/>
                    <a:pt x="6" y="14"/>
                  </a:cubicBezTo>
                  <a:cubicBezTo>
                    <a:pt x="6" y="14"/>
                    <a:pt x="6" y="14"/>
                    <a:pt x="6" y="14"/>
                  </a:cubicBezTo>
                  <a:cubicBezTo>
                    <a:pt x="7" y="14"/>
                    <a:pt x="7" y="14"/>
                    <a:pt x="8" y="14"/>
                  </a:cubicBezTo>
                  <a:cubicBezTo>
                    <a:pt x="8" y="14"/>
                    <a:pt x="8" y="14"/>
                    <a:pt x="8" y="14"/>
                  </a:cubicBezTo>
                  <a:cubicBezTo>
                    <a:pt x="8" y="14"/>
                    <a:pt x="9" y="15"/>
                    <a:pt x="10" y="15"/>
                  </a:cubicBezTo>
                  <a:cubicBezTo>
                    <a:pt x="10" y="15"/>
                    <a:pt x="10" y="15"/>
                    <a:pt x="10" y="15"/>
                  </a:cubicBezTo>
                  <a:cubicBezTo>
                    <a:pt x="10" y="15"/>
                    <a:pt x="11" y="15"/>
                    <a:pt x="12" y="16"/>
                  </a:cubicBezTo>
                  <a:cubicBezTo>
                    <a:pt x="12" y="16"/>
                    <a:pt x="12" y="16"/>
                    <a:pt x="12" y="16"/>
                  </a:cubicBezTo>
                  <a:cubicBezTo>
                    <a:pt x="12" y="16"/>
                    <a:pt x="13" y="16"/>
                    <a:pt x="14" y="17"/>
                  </a:cubicBezTo>
                  <a:cubicBezTo>
                    <a:pt x="156" y="99"/>
                    <a:pt x="156" y="99"/>
                    <a:pt x="156" y="99"/>
                  </a:cubicBezTo>
                  <a:cubicBezTo>
                    <a:pt x="157" y="100"/>
                    <a:pt x="158" y="100"/>
                    <a:pt x="158" y="100"/>
                  </a:cubicBezTo>
                  <a:cubicBezTo>
                    <a:pt x="159" y="100"/>
                    <a:pt x="159" y="100"/>
                    <a:pt x="159" y="100"/>
                  </a:cubicBezTo>
                  <a:cubicBezTo>
                    <a:pt x="159" y="101"/>
                    <a:pt x="160" y="101"/>
                    <a:pt x="160" y="102"/>
                  </a:cubicBezTo>
                  <a:cubicBezTo>
                    <a:pt x="160" y="102"/>
                    <a:pt x="161" y="102"/>
                    <a:pt x="161" y="102"/>
                  </a:cubicBezTo>
                  <a:cubicBezTo>
                    <a:pt x="161" y="102"/>
                    <a:pt x="162" y="103"/>
                    <a:pt x="162" y="103"/>
                  </a:cubicBezTo>
                  <a:cubicBezTo>
                    <a:pt x="162" y="103"/>
                    <a:pt x="162" y="104"/>
                    <a:pt x="162" y="104"/>
                  </a:cubicBezTo>
                  <a:cubicBezTo>
                    <a:pt x="163" y="104"/>
                    <a:pt x="164" y="105"/>
                    <a:pt x="164" y="105"/>
                  </a:cubicBezTo>
                  <a:cubicBezTo>
                    <a:pt x="164" y="105"/>
                    <a:pt x="164" y="105"/>
                    <a:pt x="164" y="105"/>
                  </a:cubicBezTo>
                  <a:cubicBezTo>
                    <a:pt x="165" y="106"/>
                    <a:pt x="165" y="107"/>
                    <a:pt x="166" y="107"/>
                  </a:cubicBezTo>
                  <a:cubicBezTo>
                    <a:pt x="166" y="107"/>
                    <a:pt x="166" y="107"/>
                    <a:pt x="166" y="107"/>
                  </a:cubicBezTo>
                  <a:cubicBezTo>
                    <a:pt x="166" y="108"/>
                    <a:pt x="167" y="109"/>
                    <a:pt x="168" y="109"/>
                  </a:cubicBezTo>
                  <a:cubicBezTo>
                    <a:pt x="168" y="109"/>
                    <a:pt x="168" y="109"/>
                    <a:pt x="168" y="109"/>
                  </a:cubicBezTo>
                  <a:cubicBezTo>
                    <a:pt x="168" y="109"/>
                    <a:pt x="168" y="109"/>
                    <a:pt x="168" y="109"/>
                  </a:cubicBezTo>
                  <a:cubicBezTo>
                    <a:pt x="168" y="110"/>
                    <a:pt x="168" y="111"/>
                    <a:pt x="169" y="111"/>
                  </a:cubicBezTo>
                  <a:cubicBezTo>
                    <a:pt x="169" y="112"/>
                    <a:pt x="169" y="112"/>
                    <a:pt x="170" y="113"/>
                  </a:cubicBezTo>
                  <a:cubicBezTo>
                    <a:pt x="170" y="113"/>
                    <a:pt x="170" y="113"/>
                    <a:pt x="170" y="114"/>
                  </a:cubicBezTo>
                  <a:cubicBezTo>
                    <a:pt x="170" y="114"/>
                    <a:pt x="171" y="114"/>
                    <a:pt x="171" y="114"/>
                  </a:cubicBezTo>
                  <a:cubicBezTo>
                    <a:pt x="171" y="115"/>
                    <a:pt x="171" y="115"/>
                    <a:pt x="172" y="116"/>
                  </a:cubicBezTo>
                  <a:cubicBezTo>
                    <a:pt x="172" y="116"/>
                    <a:pt x="172" y="116"/>
                    <a:pt x="172" y="116"/>
                  </a:cubicBezTo>
                  <a:cubicBezTo>
                    <a:pt x="172" y="117"/>
                    <a:pt x="172" y="118"/>
                    <a:pt x="173" y="119"/>
                  </a:cubicBezTo>
                  <a:cubicBezTo>
                    <a:pt x="173" y="119"/>
                    <a:pt x="173" y="119"/>
                    <a:pt x="173" y="119"/>
                  </a:cubicBezTo>
                  <a:cubicBezTo>
                    <a:pt x="173" y="119"/>
                    <a:pt x="173" y="120"/>
                    <a:pt x="174" y="121"/>
                  </a:cubicBezTo>
                  <a:cubicBezTo>
                    <a:pt x="174" y="121"/>
                    <a:pt x="174" y="121"/>
                    <a:pt x="174" y="121"/>
                  </a:cubicBezTo>
                  <a:cubicBezTo>
                    <a:pt x="174" y="122"/>
                    <a:pt x="174" y="123"/>
                    <a:pt x="175" y="123"/>
                  </a:cubicBezTo>
                  <a:cubicBezTo>
                    <a:pt x="175" y="123"/>
                    <a:pt x="175" y="124"/>
                    <a:pt x="175" y="124"/>
                  </a:cubicBezTo>
                  <a:cubicBezTo>
                    <a:pt x="175" y="124"/>
                    <a:pt x="175" y="125"/>
                    <a:pt x="175" y="126"/>
                  </a:cubicBezTo>
                  <a:cubicBezTo>
                    <a:pt x="175" y="126"/>
                    <a:pt x="175" y="126"/>
                    <a:pt x="175" y="126"/>
                  </a:cubicBezTo>
                  <a:cubicBezTo>
                    <a:pt x="175" y="127"/>
                    <a:pt x="176" y="128"/>
                    <a:pt x="176" y="128"/>
                  </a:cubicBezTo>
                  <a:cubicBezTo>
                    <a:pt x="176" y="128"/>
                    <a:pt x="176" y="128"/>
                    <a:pt x="176" y="128"/>
                  </a:cubicBezTo>
                  <a:cubicBezTo>
                    <a:pt x="176" y="129"/>
                    <a:pt x="176" y="130"/>
                    <a:pt x="176" y="131"/>
                  </a:cubicBezTo>
                  <a:cubicBezTo>
                    <a:pt x="176" y="131"/>
                    <a:pt x="176" y="131"/>
                    <a:pt x="176" y="131"/>
                  </a:cubicBezTo>
                  <a:cubicBezTo>
                    <a:pt x="176" y="132"/>
                    <a:pt x="176" y="132"/>
                    <a:pt x="176" y="133"/>
                  </a:cubicBezTo>
                  <a:cubicBezTo>
                    <a:pt x="176" y="258"/>
                    <a:pt x="176" y="258"/>
                    <a:pt x="176" y="258"/>
                  </a:cubicBezTo>
                  <a:cubicBezTo>
                    <a:pt x="176" y="258"/>
                    <a:pt x="176" y="259"/>
                    <a:pt x="176" y="260"/>
                  </a:cubicBezTo>
                  <a:cubicBezTo>
                    <a:pt x="176" y="260"/>
                    <a:pt x="176" y="260"/>
                    <a:pt x="176" y="260"/>
                  </a:cubicBezTo>
                  <a:cubicBezTo>
                    <a:pt x="176" y="261"/>
                    <a:pt x="176" y="261"/>
                    <a:pt x="175" y="262"/>
                  </a:cubicBezTo>
                  <a:cubicBezTo>
                    <a:pt x="175" y="262"/>
                    <a:pt x="175" y="262"/>
                    <a:pt x="175" y="262"/>
                  </a:cubicBezTo>
                  <a:cubicBezTo>
                    <a:pt x="175" y="263"/>
                    <a:pt x="175" y="263"/>
                    <a:pt x="175" y="264"/>
                  </a:cubicBezTo>
                  <a:cubicBezTo>
                    <a:pt x="175" y="264"/>
                    <a:pt x="175" y="264"/>
                    <a:pt x="175" y="264"/>
                  </a:cubicBezTo>
                  <a:cubicBezTo>
                    <a:pt x="175" y="264"/>
                    <a:pt x="175" y="265"/>
                    <a:pt x="174" y="265"/>
                  </a:cubicBezTo>
                  <a:cubicBezTo>
                    <a:pt x="174" y="265"/>
                    <a:pt x="174" y="265"/>
                    <a:pt x="174" y="266"/>
                  </a:cubicBezTo>
                  <a:cubicBezTo>
                    <a:pt x="174" y="266"/>
                    <a:pt x="174" y="266"/>
                    <a:pt x="173" y="267"/>
                  </a:cubicBezTo>
                  <a:cubicBezTo>
                    <a:pt x="173" y="267"/>
                    <a:pt x="173" y="267"/>
                    <a:pt x="173" y="267"/>
                  </a:cubicBezTo>
                  <a:cubicBezTo>
                    <a:pt x="173" y="267"/>
                    <a:pt x="173" y="268"/>
                    <a:pt x="173" y="268"/>
                  </a:cubicBezTo>
                  <a:cubicBezTo>
                    <a:pt x="172" y="268"/>
                    <a:pt x="172" y="268"/>
                    <a:pt x="172" y="268"/>
                  </a:cubicBezTo>
                  <a:cubicBezTo>
                    <a:pt x="172" y="269"/>
                    <a:pt x="172" y="269"/>
                    <a:pt x="172" y="269"/>
                  </a:cubicBezTo>
                  <a:cubicBezTo>
                    <a:pt x="171" y="269"/>
                    <a:pt x="171" y="269"/>
                    <a:pt x="171" y="269"/>
                  </a:cubicBezTo>
                  <a:cubicBezTo>
                    <a:pt x="171" y="270"/>
                    <a:pt x="170" y="270"/>
                    <a:pt x="170" y="270"/>
                  </a:cubicBezTo>
                  <a:cubicBezTo>
                    <a:pt x="170" y="270"/>
                    <a:pt x="170" y="270"/>
                    <a:pt x="170" y="270"/>
                  </a:cubicBezTo>
                  <a:cubicBezTo>
                    <a:pt x="170" y="270"/>
                    <a:pt x="170" y="270"/>
                    <a:pt x="170" y="270"/>
                  </a:cubicBezTo>
                  <a:cubicBezTo>
                    <a:pt x="170" y="270"/>
                    <a:pt x="170" y="270"/>
                    <a:pt x="170" y="270"/>
                  </a:cubicBezTo>
                  <a:cubicBezTo>
                    <a:pt x="193" y="257"/>
                    <a:pt x="193" y="257"/>
                    <a:pt x="193" y="257"/>
                  </a:cubicBezTo>
                  <a:cubicBezTo>
                    <a:pt x="194" y="257"/>
                    <a:pt x="194" y="256"/>
                    <a:pt x="194" y="256"/>
                  </a:cubicBezTo>
                  <a:cubicBezTo>
                    <a:pt x="194" y="256"/>
                    <a:pt x="195" y="256"/>
                    <a:pt x="195" y="256"/>
                  </a:cubicBezTo>
                  <a:cubicBezTo>
                    <a:pt x="195" y="255"/>
                    <a:pt x="195" y="255"/>
                    <a:pt x="195" y="255"/>
                  </a:cubicBezTo>
                  <a:cubicBezTo>
                    <a:pt x="196" y="255"/>
                    <a:pt x="196" y="255"/>
                    <a:pt x="196" y="255"/>
                  </a:cubicBezTo>
                  <a:cubicBezTo>
                    <a:pt x="196" y="254"/>
                    <a:pt x="196" y="254"/>
                    <a:pt x="197" y="254"/>
                  </a:cubicBezTo>
                  <a:cubicBezTo>
                    <a:pt x="197" y="254"/>
                    <a:pt x="197" y="254"/>
                    <a:pt x="197" y="253"/>
                  </a:cubicBezTo>
                  <a:cubicBezTo>
                    <a:pt x="197" y="253"/>
                    <a:pt x="197" y="253"/>
                    <a:pt x="197" y="253"/>
                  </a:cubicBezTo>
                  <a:cubicBezTo>
                    <a:pt x="197" y="253"/>
                    <a:pt x="197" y="253"/>
                    <a:pt x="197" y="252"/>
                  </a:cubicBezTo>
                  <a:cubicBezTo>
                    <a:pt x="197" y="252"/>
                    <a:pt x="197" y="252"/>
                    <a:pt x="197" y="252"/>
                  </a:cubicBezTo>
                  <a:cubicBezTo>
                    <a:pt x="197" y="252"/>
                    <a:pt x="197" y="252"/>
                    <a:pt x="197" y="252"/>
                  </a:cubicBezTo>
                  <a:cubicBezTo>
                    <a:pt x="198" y="252"/>
                    <a:pt x="198" y="251"/>
                    <a:pt x="198" y="251"/>
                  </a:cubicBezTo>
                  <a:cubicBezTo>
                    <a:pt x="198" y="251"/>
                    <a:pt x="198" y="251"/>
                    <a:pt x="198" y="250"/>
                  </a:cubicBezTo>
                  <a:cubicBezTo>
                    <a:pt x="198" y="250"/>
                    <a:pt x="198" y="250"/>
                    <a:pt x="198" y="250"/>
                  </a:cubicBezTo>
                  <a:cubicBezTo>
                    <a:pt x="198" y="250"/>
                    <a:pt x="198" y="250"/>
                    <a:pt x="198" y="250"/>
                  </a:cubicBezTo>
                  <a:cubicBezTo>
                    <a:pt x="198" y="250"/>
                    <a:pt x="198" y="249"/>
                    <a:pt x="198" y="249"/>
                  </a:cubicBezTo>
                  <a:cubicBezTo>
                    <a:pt x="199" y="249"/>
                    <a:pt x="199" y="249"/>
                    <a:pt x="199" y="249"/>
                  </a:cubicBezTo>
                  <a:cubicBezTo>
                    <a:pt x="199" y="248"/>
                    <a:pt x="199" y="248"/>
                    <a:pt x="199" y="248"/>
                  </a:cubicBezTo>
                  <a:cubicBezTo>
                    <a:pt x="199" y="248"/>
                    <a:pt x="199" y="248"/>
                    <a:pt x="199" y="248"/>
                  </a:cubicBezTo>
                  <a:cubicBezTo>
                    <a:pt x="199" y="248"/>
                    <a:pt x="199" y="247"/>
                    <a:pt x="199" y="247"/>
                  </a:cubicBezTo>
                  <a:cubicBezTo>
                    <a:pt x="199" y="247"/>
                    <a:pt x="199" y="247"/>
                    <a:pt x="199" y="246"/>
                  </a:cubicBezTo>
                  <a:cubicBezTo>
                    <a:pt x="199" y="246"/>
                    <a:pt x="199" y="246"/>
                    <a:pt x="199" y="246"/>
                  </a:cubicBezTo>
                  <a:cubicBezTo>
                    <a:pt x="199" y="246"/>
                    <a:pt x="199" y="246"/>
                    <a:pt x="199" y="246"/>
                  </a:cubicBezTo>
                  <a:cubicBezTo>
                    <a:pt x="199" y="246"/>
                    <a:pt x="199" y="245"/>
                    <a:pt x="199" y="245"/>
                  </a:cubicBezTo>
                  <a:cubicBezTo>
                    <a:pt x="199" y="245"/>
                    <a:pt x="199" y="244"/>
                    <a:pt x="199" y="244"/>
                  </a:cubicBezTo>
                  <a:cubicBezTo>
                    <a:pt x="199" y="244"/>
                    <a:pt x="199" y="244"/>
                    <a:pt x="199" y="244"/>
                  </a:cubicBezTo>
                  <a:cubicBezTo>
                    <a:pt x="199" y="120"/>
                    <a:pt x="199" y="120"/>
                    <a:pt x="199" y="120"/>
                  </a:cubicBezTo>
                  <a:cubicBezTo>
                    <a:pt x="199" y="119"/>
                    <a:pt x="199" y="119"/>
                    <a:pt x="199" y="119"/>
                  </a:cubicBezTo>
                  <a:close/>
                </a:path>
              </a:pathLst>
            </a:custGeom>
            <a:solidFill>
              <a:srgbClr val="9795DB"/>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81" name="íṩļíḓé"/>
            <p:cNvSpPr/>
            <p:nvPr/>
          </p:nvSpPr>
          <p:spPr bwMode="auto">
            <a:xfrm>
              <a:off x="6419851" y="2444751"/>
              <a:ext cx="668338" cy="968375"/>
            </a:xfrm>
            <a:custGeom>
              <a:avLst/>
              <a:gdLst>
                <a:gd name="T0" fmla="*/ 163 w 183"/>
                <a:gd name="T1" fmla="*/ 89 h 265"/>
                <a:gd name="T2" fmla="*/ 183 w 183"/>
                <a:gd name="T3" fmla="*/ 123 h 265"/>
                <a:gd name="T4" fmla="*/ 183 w 183"/>
                <a:gd name="T5" fmla="*/ 248 h 265"/>
                <a:gd name="T6" fmla="*/ 163 w 183"/>
                <a:gd name="T7" fmla="*/ 259 h 265"/>
                <a:gd name="T8" fmla="*/ 20 w 183"/>
                <a:gd name="T9" fmla="*/ 176 h 265"/>
                <a:gd name="T10" fmla="*/ 0 w 183"/>
                <a:gd name="T11" fmla="*/ 142 h 265"/>
                <a:gd name="T12" fmla="*/ 1 w 183"/>
                <a:gd name="T13" fmla="*/ 18 h 265"/>
                <a:gd name="T14" fmla="*/ 21 w 183"/>
                <a:gd name="T15" fmla="*/ 7 h 265"/>
                <a:gd name="T16" fmla="*/ 163 w 183"/>
                <a:gd name="T17" fmla="*/ 89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3" h="265">
                  <a:moveTo>
                    <a:pt x="163" y="89"/>
                  </a:moveTo>
                  <a:cubicBezTo>
                    <a:pt x="174" y="95"/>
                    <a:pt x="183" y="111"/>
                    <a:pt x="183" y="123"/>
                  </a:cubicBezTo>
                  <a:cubicBezTo>
                    <a:pt x="183" y="248"/>
                    <a:pt x="183" y="248"/>
                    <a:pt x="183" y="248"/>
                  </a:cubicBezTo>
                  <a:cubicBezTo>
                    <a:pt x="183" y="260"/>
                    <a:pt x="174" y="265"/>
                    <a:pt x="163" y="259"/>
                  </a:cubicBezTo>
                  <a:cubicBezTo>
                    <a:pt x="20" y="176"/>
                    <a:pt x="20" y="176"/>
                    <a:pt x="20" y="176"/>
                  </a:cubicBezTo>
                  <a:cubicBezTo>
                    <a:pt x="9" y="170"/>
                    <a:pt x="0" y="155"/>
                    <a:pt x="0" y="142"/>
                  </a:cubicBezTo>
                  <a:cubicBezTo>
                    <a:pt x="1" y="18"/>
                    <a:pt x="1" y="18"/>
                    <a:pt x="1" y="18"/>
                  </a:cubicBezTo>
                  <a:cubicBezTo>
                    <a:pt x="1" y="5"/>
                    <a:pt x="10" y="0"/>
                    <a:pt x="21" y="7"/>
                  </a:cubicBezTo>
                  <a:lnTo>
                    <a:pt x="163" y="89"/>
                  </a:lnTo>
                  <a:close/>
                </a:path>
              </a:pathLst>
            </a:custGeom>
            <a:solidFill>
              <a:srgbClr val="BF9F1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82" name="íSlíḑè"/>
            <p:cNvSpPr/>
            <p:nvPr/>
          </p:nvSpPr>
          <p:spPr bwMode="auto">
            <a:xfrm>
              <a:off x="6445251" y="2408238"/>
              <a:ext cx="727075" cy="985838"/>
            </a:xfrm>
            <a:custGeom>
              <a:avLst/>
              <a:gdLst>
                <a:gd name="T0" fmla="*/ 199 w 199"/>
                <a:gd name="T1" fmla="*/ 117 h 270"/>
                <a:gd name="T2" fmla="*/ 199 w 199"/>
                <a:gd name="T3" fmla="*/ 116 h 270"/>
                <a:gd name="T4" fmla="*/ 199 w 199"/>
                <a:gd name="T5" fmla="*/ 115 h 270"/>
                <a:gd name="T6" fmla="*/ 198 w 199"/>
                <a:gd name="T7" fmla="*/ 113 h 270"/>
                <a:gd name="T8" fmla="*/ 198 w 199"/>
                <a:gd name="T9" fmla="*/ 111 h 270"/>
                <a:gd name="T10" fmla="*/ 198 w 199"/>
                <a:gd name="T11" fmla="*/ 110 h 270"/>
                <a:gd name="T12" fmla="*/ 197 w 199"/>
                <a:gd name="T13" fmla="*/ 108 h 270"/>
                <a:gd name="T14" fmla="*/ 196 w 199"/>
                <a:gd name="T15" fmla="*/ 106 h 270"/>
                <a:gd name="T16" fmla="*/ 196 w 199"/>
                <a:gd name="T17" fmla="*/ 105 h 270"/>
                <a:gd name="T18" fmla="*/ 195 w 199"/>
                <a:gd name="T19" fmla="*/ 103 h 270"/>
                <a:gd name="T20" fmla="*/ 194 w 199"/>
                <a:gd name="T21" fmla="*/ 101 h 270"/>
                <a:gd name="T22" fmla="*/ 193 w 199"/>
                <a:gd name="T23" fmla="*/ 99 h 270"/>
                <a:gd name="T24" fmla="*/ 191 w 199"/>
                <a:gd name="T25" fmla="*/ 96 h 270"/>
                <a:gd name="T26" fmla="*/ 189 w 199"/>
                <a:gd name="T27" fmla="*/ 94 h 270"/>
                <a:gd name="T28" fmla="*/ 187 w 199"/>
                <a:gd name="T29" fmla="*/ 92 h 270"/>
                <a:gd name="T30" fmla="*/ 187 w 199"/>
                <a:gd name="T31" fmla="*/ 91 h 270"/>
                <a:gd name="T32" fmla="*/ 185 w 199"/>
                <a:gd name="T33" fmla="*/ 90 h 270"/>
                <a:gd name="T34" fmla="*/ 184 w 199"/>
                <a:gd name="T35" fmla="*/ 88 h 270"/>
                <a:gd name="T36" fmla="*/ 182 w 199"/>
                <a:gd name="T37" fmla="*/ 87 h 270"/>
                <a:gd name="T38" fmla="*/ 181 w 199"/>
                <a:gd name="T39" fmla="*/ 87 h 270"/>
                <a:gd name="T40" fmla="*/ 180 w 199"/>
                <a:gd name="T41" fmla="*/ 86 h 270"/>
                <a:gd name="T42" fmla="*/ 35 w 199"/>
                <a:gd name="T43" fmla="*/ 2 h 270"/>
                <a:gd name="T44" fmla="*/ 35 w 199"/>
                <a:gd name="T45" fmla="*/ 2 h 270"/>
                <a:gd name="T46" fmla="*/ 33 w 199"/>
                <a:gd name="T47" fmla="*/ 1 h 270"/>
                <a:gd name="T48" fmla="*/ 31 w 199"/>
                <a:gd name="T49" fmla="*/ 1 h 270"/>
                <a:gd name="T50" fmla="*/ 31 w 199"/>
                <a:gd name="T51" fmla="*/ 1 h 270"/>
                <a:gd name="T52" fmla="*/ 29 w 199"/>
                <a:gd name="T53" fmla="*/ 0 h 270"/>
                <a:gd name="T54" fmla="*/ 27 w 199"/>
                <a:gd name="T55" fmla="*/ 0 h 270"/>
                <a:gd name="T56" fmla="*/ 26 w 199"/>
                <a:gd name="T57" fmla="*/ 1 h 270"/>
                <a:gd name="T58" fmla="*/ 24 w 199"/>
                <a:gd name="T59" fmla="*/ 1 h 270"/>
                <a:gd name="T60" fmla="*/ 23 w 199"/>
                <a:gd name="T61" fmla="*/ 2 h 270"/>
                <a:gd name="T62" fmla="*/ 2 w 199"/>
                <a:gd name="T63" fmla="*/ 14 h 270"/>
                <a:gd name="T64" fmla="*/ 4 w 199"/>
                <a:gd name="T65" fmla="*/ 14 h 270"/>
                <a:gd name="T66" fmla="*/ 8 w 199"/>
                <a:gd name="T67" fmla="*/ 14 h 270"/>
                <a:gd name="T68" fmla="*/ 10 w 199"/>
                <a:gd name="T69" fmla="*/ 15 h 270"/>
                <a:gd name="T70" fmla="*/ 14 w 199"/>
                <a:gd name="T71" fmla="*/ 17 h 270"/>
                <a:gd name="T72" fmla="*/ 159 w 199"/>
                <a:gd name="T73" fmla="*/ 100 h 270"/>
                <a:gd name="T74" fmla="*/ 162 w 199"/>
                <a:gd name="T75" fmla="*/ 103 h 270"/>
                <a:gd name="T76" fmla="*/ 164 w 199"/>
                <a:gd name="T77" fmla="*/ 105 h 270"/>
                <a:gd name="T78" fmla="*/ 167 w 199"/>
                <a:gd name="T79" fmla="*/ 109 h 270"/>
                <a:gd name="T80" fmla="*/ 169 w 199"/>
                <a:gd name="T81" fmla="*/ 111 h 270"/>
                <a:gd name="T82" fmla="*/ 171 w 199"/>
                <a:gd name="T83" fmla="*/ 114 h 270"/>
                <a:gd name="T84" fmla="*/ 173 w 199"/>
                <a:gd name="T85" fmla="*/ 118 h 270"/>
                <a:gd name="T86" fmla="*/ 174 w 199"/>
                <a:gd name="T87" fmla="*/ 121 h 270"/>
                <a:gd name="T88" fmla="*/ 175 w 199"/>
                <a:gd name="T89" fmla="*/ 126 h 270"/>
                <a:gd name="T90" fmla="*/ 176 w 199"/>
                <a:gd name="T91" fmla="*/ 128 h 270"/>
                <a:gd name="T92" fmla="*/ 176 w 199"/>
                <a:gd name="T93" fmla="*/ 133 h 270"/>
                <a:gd name="T94" fmla="*/ 176 w 199"/>
                <a:gd name="T95" fmla="*/ 260 h 270"/>
                <a:gd name="T96" fmla="*/ 175 w 199"/>
                <a:gd name="T97" fmla="*/ 264 h 270"/>
                <a:gd name="T98" fmla="*/ 174 w 199"/>
                <a:gd name="T99" fmla="*/ 265 h 270"/>
                <a:gd name="T100" fmla="*/ 173 w 199"/>
                <a:gd name="T101" fmla="*/ 268 h 270"/>
                <a:gd name="T102" fmla="*/ 171 w 199"/>
                <a:gd name="T103" fmla="*/ 269 h 270"/>
                <a:gd name="T104" fmla="*/ 170 w 199"/>
                <a:gd name="T105" fmla="*/ 270 h 270"/>
                <a:gd name="T106" fmla="*/ 194 w 199"/>
                <a:gd name="T107" fmla="*/ 256 h 270"/>
                <a:gd name="T108" fmla="*/ 196 w 199"/>
                <a:gd name="T109" fmla="*/ 255 h 270"/>
                <a:gd name="T110" fmla="*/ 197 w 199"/>
                <a:gd name="T111" fmla="*/ 253 h 270"/>
                <a:gd name="T112" fmla="*/ 197 w 199"/>
                <a:gd name="T113" fmla="*/ 252 h 270"/>
                <a:gd name="T114" fmla="*/ 198 w 199"/>
                <a:gd name="T115" fmla="*/ 250 h 270"/>
                <a:gd name="T116" fmla="*/ 199 w 199"/>
                <a:gd name="T117" fmla="*/ 248 h 270"/>
                <a:gd name="T118" fmla="*/ 199 w 199"/>
                <a:gd name="T119" fmla="*/ 247 h 270"/>
                <a:gd name="T120" fmla="*/ 199 w 199"/>
                <a:gd name="T121" fmla="*/ 246 h 270"/>
                <a:gd name="T122" fmla="*/ 199 w 199"/>
                <a:gd name="T123" fmla="*/ 244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99" h="270">
                  <a:moveTo>
                    <a:pt x="199" y="119"/>
                  </a:moveTo>
                  <a:cubicBezTo>
                    <a:pt x="199" y="118"/>
                    <a:pt x="199" y="118"/>
                    <a:pt x="199" y="118"/>
                  </a:cubicBezTo>
                  <a:cubicBezTo>
                    <a:pt x="199" y="118"/>
                    <a:pt x="199" y="118"/>
                    <a:pt x="199" y="117"/>
                  </a:cubicBezTo>
                  <a:cubicBezTo>
                    <a:pt x="199" y="117"/>
                    <a:pt x="199" y="117"/>
                    <a:pt x="199" y="117"/>
                  </a:cubicBezTo>
                  <a:cubicBezTo>
                    <a:pt x="199" y="117"/>
                    <a:pt x="199" y="117"/>
                    <a:pt x="199" y="117"/>
                  </a:cubicBezTo>
                  <a:cubicBezTo>
                    <a:pt x="199" y="117"/>
                    <a:pt x="199" y="116"/>
                    <a:pt x="199" y="116"/>
                  </a:cubicBezTo>
                  <a:cubicBezTo>
                    <a:pt x="199" y="116"/>
                    <a:pt x="199" y="115"/>
                    <a:pt x="199" y="115"/>
                  </a:cubicBezTo>
                  <a:cubicBezTo>
                    <a:pt x="199" y="115"/>
                    <a:pt x="199" y="115"/>
                    <a:pt x="199" y="115"/>
                  </a:cubicBezTo>
                  <a:cubicBezTo>
                    <a:pt x="199" y="115"/>
                    <a:pt x="199" y="115"/>
                    <a:pt x="199" y="115"/>
                  </a:cubicBezTo>
                  <a:cubicBezTo>
                    <a:pt x="199" y="115"/>
                    <a:pt x="199" y="114"/>
                    <a:pt x="199" y="114"/>
                  </a:cubicBezTo>
                  <a:cubicBezTo>
                    <a:pt x="199" y="114"/>
                    <a:pt x="199" y="113"/>
                    <a:pt x="199" y="113"/>
                  </a:cubicBezTo>
                  <a:cubicBezTo>
                    <a:pt x="199" y="113"/>
                    <a:pt x="198" y="113"/>
                    <a:pt x="198" y="113"/>
                  </a:cubicBezTo>
                  <a:cubicBezTo>
                    <a:pt x="198" y="112"/>
                    <a:pt x="198" y="112"/>
                    <a:pt x="198" y="112"/>
                  </a:cubicBezTo>
                  <a:cubicBezTo>
                    <a:pt x="198" y="112"/>
                    <a:pt x="198" y="112"/>
                    <a:pt x="198" y="112"/>
                  </a:cubicBezTo>
                  <a:cubicBezTo>
                    <a:pt x="198" y="112"/>
                    <a:pt x="198" y="111"/>
                    <a:pt x="198" y="111"/>
                  </a:cubicBezTo>
                  <a:cubicBezTo>
                    <a:pt x="198" y="111"/>
                    <a:pt x="198" y="110"/>
                    <a:pt x="198" y="110"/>
                  </a:cubicBezTo>
                  <a:cubicBezTo>
                    <a:pt x="198" y="110"/>
                    <a:pt x="198" y="110"/>
                    <a:pt x="198" y="110"/>
                  </a:cubicBezTo>
                  <a:cubicBezTo>
                    <a:pt x="198" y="110"/>
                    <a:pt x="198" y="110"/>
                    <a:pt x="198" y="110"/>
                  </a:cubicBezTo>
                  <a:cubicBezTo>
                    <a:pt x="198" y="109"/>
                    <a:pt x="198" y="109"/>
                    <a:pt x="197" y="109"/>
                  </a:cubicBezTo>
                  <a:cubicBezTo>
                    <a:pt x="197" y="108"/>
                    <a:pt x="197" y="108"/>
                    <a:pt x="197" y="108"/>
                  </a:cubicBezTo>
                  <a:cubicBezTo>
                    <a:pt x="197" y="108"/>
                    <a:pt x="197" y="108"/>
                    <a:pt x="197" y="108"/>
                  </a:cubicBezTo>
                  <a:cubicBezTo>
                    <a:pt x="197" y="107"/>
                    <a:pt x="197" y="107"/>
                    <a:pt x="197" y="107"/>
                  </a:cubicBezTo>
                  <a:cubicBezTo>
                    <a:pt x="197" y="107"/>
                    <a:pt x="197" y="107"/>
                    <a:pt x="197" y="107"/>
                  </a:cubicBezTo>
                  <a:cubicBezTo>
                    <a:pt x="197" y="106"/>
                    <a:pt x="196" y="106"/>
                    <a:pt x="196" y="106"/>
                  </a:cubicBezTo>
                  <a:cubicBezTo>
                    <a:pt x="196" y="106"/>
                    <a:pt x="196" y="105"/>
                    <a:pt x="196" y="105"/>
                  </a:cubicBezTo>
                  <a:cubicBezTo>
                    <a:pt x="196" y="105"/>
                    <a:pt x="196" y="105"/>
                    <a:pt x="196" y="105"/>
                  </a:cubicBezTo>
                  <a:cubicBezTo>
                    <a:pt x="196" y="105"/>
                    <a:pt x="196" y="105"/>
                    <a:pt x="196" y="105"/>
                  </a:cubicBezTo>
                  <a:cubicBezTo>
                    <a:pt x="196" y="105"/>
                    <a:pt x="196" y="104"/>
                    <a:pt x="195" y="104"/>
                  </a:cubicBezTo>
                  <a:cubicBezTo>
                    <a:pt x="195" y="104"/>
                    <a:pt x="195" y="103"/>
                    <a:pt x="195" y="103"/>
                  </a:cubicBezTo>
                  <a:cubicBezTo>
                    <a:pt x="195" y="103"/>
                    <a:pt x="195" y="103"/>
                    <a:pt x="195" y="103"/>
                  </a:cubicBezTo>
                  <a:cubicBezTo>
                    <a:pt x="195" y="103"/>
                    <a:pt x="195" y="103"/>
                    <a:pt x="195" y="103"/>
                  </a:cubicBezTo>
                  <a:cubicBezTo>
                    <a:pt x="195" y="102"/>
                    <a:pt x="194" y="102"/>
                    <a:pt x="194" y="102"/>
                  </a:cubicBezTo>
                  <a:cubicBezTo>
                    <a:pt x="194" y="101"/>
                    <a:pt x="194" y="101"/>
                    <a:pt x="194" y="101"/>
                  </a:cubicBezTo>
                  <a:cubicBezTo>
                    <a:pt x="194" y="101"/>
                    <a:pt x="194" y="100"/>
                    <a:pt x="193" y="100"/>
                  </a:cubicBezTo>
                  <a:cubicBezTo>
                    <a:pt x="193" y="100"/>
                    <a:pt x="193" y="100"/>
                    <a:pt x="193" y="100"/>
                  </a:cubicBezTo>
                  <a:cubicBezTo>
                    <a:pt x="193" y="100"/>
                    <a:pt x="193" y="99"/>
                    <a:pt x="193" y="99"/>
                  </a:cubicBezTo>
                  <a:cubicBezTo>
                    <a:pt x="193" y="99"/>
                    <a:pt x="192" y="98"/>
                    <a:pt x="192" y="98"/>
                  </a:cubicBezTo>
                  <a:cubicBezTo>
                    <a:pt x="192" y="98"/>
                    <a:pt x="192" y="98"/>
                    <a:pt x="192" y="98"/>
                  </a:cubicBezTo>
                  <a:cubicBezTo>
                    <a:pt x="191" y="97"/>
                    <a:pt x="191" y="96"/>
                    <a:pt x="191" y="96"/>
                  </a:cubicBezTo>
                  <a:cubicBezTo>
                    <a:pt x="190" y="95"/>
                    <a:pt x="190" y="95"/>
                    <a:pt x="190" y="95"/>
                  </a:cubicBezTo>
                  <a:cubicBezTo>
                    <a:pt x="190" y="94"/>
                    <a:pt x="189" y="94"/>
                    <a:pt x="189" y="94"/>
                  </a:cubicBezTo>
                  <a:cubicBezTo>
                    <a:pt x="189" y="94"/>
                    <a:pt x="189" y="94"/>
                    <a:pt x="189" y="94"/>
                  </a:cubicBezTo>
                  <a:cubicBezTo>
                    <a:pt x="189" y="94"/>
                    <a:pt x="189" y="94"/>
                    <a:pt x="189" y="94"/>
                  </a:cubicBezTo>
                  <a:cubicBezTo>
                    <a:pt x="189" y="93"/>
                    <a:pt x="189" y="93"/>
                    <a:pt x="188" y="93"/>
                  </a:cubicBezTo>
                  <a:cubicBezTo>
                    <a:pt x="188" y="93"/>
                    <a:pt x="188" y="92"/>
                    <a:pt x="187" y="92"/>
                  </a:cubicBezTo>
                  <a:cubicBezTo>
                    <a:pt x="187" y="92"/>
                    <a:pt x="187" y="92"/>
                    <a:pt x="187" y="92"/>
                  </a:cubicBezTo>
                  <a:cubicBezTo>
                    <a:pt x="187" y="92"/>
                    <a:pt x="187" y="92"/>
                    <a:pt x="187" y="92"/>
                  </a:cubicBezTo>
                  <a:cubicBezTo>
                    <a:pt x="187" y="92"/>
                    <a:pt x="187" y="91"/>
                    <a:pt x="187" y="91"/>
                  </a:cubicBezTo>
                  <a:cubicBezTo>
                    <a:pt x="186" y="91"/>
                    <a:pt x="186" y="91"/>
                    <a:pt x="186" y="90"/>
                  </a:cubicBezTo>
                  <a:cubicBezTo>
                    <a:pt x="186" y="90"/>
                    <a:pt x="186" y="90"/>
                    <a:pt x="186" y="90"/>
                  </a:cubicBezTo>
                  <a:cubicBezTo>
                    <a:pt x="186" y="90"/>
                    <a:pt x="185" y="90"/>
                    <a:pt x="185" y="90"/>
                  </a:cubicBezTo>
                  <a:cubicBezTo>
                    <a:pt x="185" y="90"/>
                    <a:pt x="185" y="90"/>
                    <a:pt x="185" y="90"/>
                  </a:cubicBezTo>
                  <a:cubicBezTo>
                    <a:pt x="185" y="89"/>
                    <a:pt x="184" y="89"/>
                    <a:pt x="184" y="89"/>
                  </a:cubicBezTo>
                  <a:cubicBezTo>
                    <a:pt x="184" y="89"/>
                    <a:pt x="184" y="89"/>
                    <a:pt x="184" y="88"/>
                  </a:cubicBezTo>
                  <a:cubicBezTo>
                    <a:pt x="184" y="88"/>
                    <a:pt x="184" y="88"/>
                    <a:pt x="184" y="88"/>
                  </a:cubicBezTo>
                  <a:cubicBezTo>
                    <a:pt x="183" y="88"/>
                    <a:pt x="183" y="88"/>
                    <a:pt x="183" y="88"/>
                  </a:cubicBezTo>
                  <a:cubicBezTo>
                    <a:pt x="183" y="88"/>
                    <a:pt x="183" y="88"/>
                    <a:pt x="182" y="87"/>
                  </a:cubicBezTo>
                  <a:cubicBezTo>
                    <a:pt x="182" y="87"/>
                    <a:pt x="182" y="87"/>
                    <a:pt x="182" y="87"/>
                  </a:cubicBezTo>
                  <a:cubicBezTo>
                    <a:pt x="182" y="87"/>
                    <a:pt x="182" y="87"/>
                    <a:pt x="182" y="87"/>
                  </a:cubicBezTo>
                  <a:cubicBezTo>
                    <a:pt x="182" y="87"/>
                    <a:pt x="182" y="87"/>
                    <a:pt x="181" y="87"/>
                  </a:cubicBezTo>
                  <a:cubicBezTo>
                    <a:pt x="181" y="87"/>
                    <a:pt x="181" y="86"/>
                    <a:pt x="181" y="86"/>
                  </a:cubicBezTo>
                  <a:cubicBezTo>
                    <a:pt x="180" y="86"/>
                    <a:pt x="180" y="86"/>
                    <a:pt x="180" y="86"/>
                  </a:cubicBezTo>
                  <a:cubicBezTo>
                    <a:pt x="180" y="86"/>
                    <a:pt x="180" y="86"/>
                    <a:pt x="180" y="86"/>
                  </a:cubicBezTo>
                  <a:cubicBezTo>
                    <a:pt x="37" y="3"/>
                    <a:pt x="37" y="3"/>
                    <a:pt x="37" y="3"/>
                  </a:cubicBezTo>
                  <a:cubicBezTo>
                    <a:pt x="37" y="3"/>
                    <a:pt x="36" y="3"/>
                    <a:pt x="36" y="3"/>
                  </a:cubicBezTo>
                  <a:cubicBezTo>
                    <a:pt x="36" y="3"/>
                    <a:pt x="36" y="3"/>
                    <a:pt x="35" y="2"/>
                  </a:cubicBezTo>
                  <a:cubicBezTo>
                    <a:pt x="35" y="2"/>
                    <a:pt x="35" y="2"/>
                    <a:pt x="35" y="2"/>
                  </a:cubicBezTo>
                  <a:cubicBezTo>
                    <a:pt x="35" y="2"/>
                    <a:pt x="35" y="2"/>
                    <a:pt x="35" y="2"/>
                  </a:cubicBezTo>
                  <a:cubicBezTo>
                    <a:pt x="35" y="2"/>
                    <a:pt x="35" y="2"/>
                    <a:pt x="35" y="2"/>
                  </a:cubicBezTo>
                  <a:cubicBezTo>
                    <a:pt x="34" y="2"/>
                    <a:pt x="34" y="2"/>
                    <a:pt x="34" y="2"/>
                  </a:cubicBezTo>
                  <a:cubicBezTo>
                    <a:pt x="34" y="2"/>
                    <a:pt x="33" y="1"/>
                    <a:pt x="33" y="1"/>
                  </a:cubicBezTo>
                  <a:cubicBezTo>
                    <a:pt x="33" y="1"/>
                    <a:pt x="33" y="1"/>
                    <a:pt x="33" y="1"/>
                  </a:cubicBezTo>
                  <a:cubicBezTo>
                    <a:pt x="33" y="1"/>
                    <a:pt x="33" y="1"/>
                    <a:pt x="33" y="1"/>
                  </a:cubicBezTo>
                  <a:cubicBezTo>
                    <a:pt x="33" y="1"/>
                    <a:pt x="32" y="1"/>
                    <a:pt x="32" y="1"/>
                  </a:cubicBezTo>
                  <a:cubicBezTo>
                    <a:pt x="32" y="1"/>
                    <a:pt x="32" y="1"/>
                    <a:pt x="31" y="1"/>
                  </a:cubicBezTo>
                  <a:cubicBezTo>
                    <a:pt x="31" y="1"/>
                    <a:pt x="31" y="1"/>
                    <a:pt x="31" y="1"/>
                  </a:cubicBezTo>
                  <a:cubicBezTo>
                    <a:pt x="31" y="1"/>
                    <a:pt x="31" y="1"/>
                    <a:pt x="31" y="1"/>
                  </a:cubicBezTo>
                  <a:cubicBezTo>
                    <a:pt x="31" y="1"/>
                    <a:pt x="31" y="1"/>
                    <a:pt x="31" y="1"/>
                  </a:cubicBezTo>
                  <a:cubicBezTo>
                    <a:pt x="30" y="1"/>
                    <a:pt x="30" y="1"/>
                    <a:pt x="30" y="1"/>
                  </a:cubicBezTo>
                  <a:cubicBezTo>
                    <a:pt x="30" y="1"/>
                    <a:pt x="29" y="1"/>
                    <a:pt x="29" y="0"/>
                  </a:cubicBezTo>
                  <a:cubicBezTo>
                    <a:pt x="29" y="0"/>
                    <a:pt x="29" y="0"/>
                    <a:pt x="29" y="0"/>
                  </a:cubicBezTo>
                  <a:cubicBezTo>
                    <a:pt x="29" y="0"/>
                    <a:pt x="29" y="0"/>
                    <a:pt x="29" y="0"/>
                  </a:cubicBezTo>
                  <a:cubicBezTo>
                    <a:pt x="29" y="0"/>
                    <a:pt x="28" y="0"/>
                    <a:pt x="28" y="0"/>
                  </a:cubicBezTo>
                  <a:cubicBezTo>
                    <a:pt x="28" y="0"/>
                    <a:pt x="28" y="0"/>
                    <a:pt x="27" y="0"/>
                  </a:cubicBezTo>
                  <a:cubicBezTo>
                    <a:pt x="27" y="0"/>
                    <a:pt x="27" y="0"/>
                    <a:pt x="27" y="0"/>
                  </a:cubicBezTo>
                  <a:cubicBezTo>
                    <a:pt x="27" y="0"/>
                    <a:pt x="27" y="0"/>
                    <a:pt x="27" y="0"/>
                  </a:cubicBezTo>
                  <a:cubicBezTo>
                    <a:pt x="26" y="1"/>
                    <a:pt x="26" y="1"/>
                    <a:pt x="26" y="1"/>
                  </a:cubicBezTo>
                  <a:cubicBezTo>
                    <a:pt x="26" y="1"/>
                    <a:pt x="26" y="1"/>
                    <a:pt x="26" y="1"/>
                  </a:cubicBezTo>
                  <a:cubicBezTo>
                    <a:pt x="26" y="1"/>
                    <a:pt x="26" y="1"/>
                    <a:pt x="25" y="1"/>
                  </a:cubicBezTo>
                  <a:cubicBezTo>
                    <a:pt x="25" y="1"/>
                    <a:pt x="25" y="1"/>
                    <a:pt x="24" y="1"/>
                  </a:cubicBezTo>
                  <a:cubicBezTo>
                    <a:pt x="24" y="1"/>
                    <a:pt x="24" y="1"/>
                    <a:pt x="24" y="1"/>
                  </a:cubicBezTo>
                  <a:cubicBezTo>
                    <a:pt x="24" y="1"/>
                    <a:pt x="23" y="1"/>
                    <a:pt x="23" y="2"/>
                  </a:cubicBezTo>
                  <a:cubicBezTo>
                    <a:pt x="23" y="2"/>
                    <a:pt x="23" y="2"/>
                    <a:pt x="23" y="2"/>
                  </a:cubicBezTo>
                  <a:cubicBezTo>
                    <a:pt x="0" y="15"/>
                    <a:pt x="0" y="15"/>
                    <a:pt x="0" y="15"/>
                  </a:cubicBezTo>
                  <a:cubicBezTo>
                    <a:pt x="0" y="15"/>
                    <a:pt x="1" y="15"/>
                    <a:pt x="1" y="15"/>
                  </a:cubicBezTo>
                  <a:cubicBezTo>
                    <a:pt x="1" y="14"/>
                    <a:pt x="2" y="14"/>
                    <a:pt x="2" y="14"/>
                  </a:cubicBezTo>
                  <a:cubicBezTo>
                    <a:pt x="2" y="14"/>
                    <a:pt x="2" y="14"/>
                    <a:pt x="3" y="14"/>
                  </a:cubicBezTo>
                  <a:cubicBezTo>
                    <a:pt x="3" y="14"/>
                    <a:pt x="3" y="14"/>
                    <a:pt x="4" y="14"/>
                  </a:cubicBezTo>
                  <a:cubicBezTo>
                    <a:pt x="4" y="14"/>
                    <a:pt x="4" y="14"/>
                    <a:pt x="4" y="14"/>
                  </a:cubicBezTo>
                  <a:cubicBezTo>
                    <a:pt x="5" y="14"/>
                    <a:pt x="5" y="14"/>
                    <a:pt x="6" y="14"/>
                  </a:cubicBezTo>
                  <a:cubicBezTo>
                    <a:pt x="6" y="14"/>
                    <a:pt x="6" y="14"/>
                    <a:pt x="6" y="14"/>
                  </a:cubicBezTo>
                  <a:cubicBezTo>
                    <a:pt x="7" y="14"/>
                    <a:pt x="7" y="14"/>
                    <a:pt x="8" y="14"/>
                  </a:cubicBezTo>
                  <a:cubicBezTo>
                    <a:pt x="8" y="14"/>
                    <a:pt x="8" y="14"/>
                    <a:pt x="8" y="14"/>
                  </a:cubicBezTo>
                  <a:cubicBezTo>
                    <a:pt x="8" y="14"/>
                    <a:pt x="9" y="15"/>
                    <a:pt x="10" y="15"/>
                  </a:cubicBezTo>
                  <a:cubicBezTo>
                    <a:pt x="10" y="15"/>
                    <a:pt x="10" y="15"/>
                    <a:pt x="10" y="15"/>
                  </a:cubicBezTo>
                  <a:cubicBezTo>
                    <a:pt x="10" y="15"/>
                    <a:pt x="11" y="15"/>
                    <a:pt x="12" y="16"/>
                  </a:cubicBezTo>
                  <a:cubicBezTo>
                    <a:pt x="12" y="16"/>
                    <a:pt x="12" y="16"/>
                    <a:pt x="12" y="16"/>
                  </a:cubicBezTo>
                  <a:cubicBezTo>
                    <a:pt x="12" y="16"/>
                    <a:pt x="13" y="16"/>
                    <a:pt x="14" y="17"/>
                  </a:cubicBezTo>
                  <a:cubicBezTo>
                    <a:pt x="156" y="99"/>
                    <a:pt x="156" y="99"/>
                    <a:pt x="156" y="99"/>
                  </a:cubicBezTo>
                  <a:cubicBezTo>
                    <a:pt x="157" y="99"/>
                    <a:pt x="158" y="100"/>
                    <a:pt x="158" y="100"/>
                  </a:cubicBezTo>
                  <a:cubicBezTo>
                    <a:pt x="158" y="100"/>
                    <a:pt x="159" y="100"/>
                    <a:pt x="159" y="100"/>
                  </a:cubicBezTo>
                  <a:cubicBezTo>
                    <a:pt x="159" y="101"/>
                    <a:pt x="160" y="101"/>
                    <a:pt x="160" y="102"/>
                  </a:cubicBezTo>
                  <a:cubicBezTo>
                    <a:pt x="160" y="102"/>
                    <a:pt x="160" y="102"/>
                    <a:pt x="161" y="102"/>
                  </a:cubicBezTo>
                  <a:cubicBezTo>
                    <a:pt x="161" y="102"/>
                    <a:pt x="162" y="103"/>
                    <a:pt x="162" y="103"/>
                  </a:cubicBezTo>
                  <a:cubicBezTo>
                    <a:pt x="162" y="103"/>
                    <a:pt x="162" y="104"/>
                    <a:pt x="162" y="104"/>
                  </a:cubicBezTo>
                  <a:cubicBezTo>
                    <a:pt x="163" y="104"/>
                    <a:pt x="164" y="105"/>
                    <a:pt x="164" y="105"/>
                  </a:cubicBezTo>
                  <a:cubicBezTo>
                    <a:pt x="164" y="105"/>
                    <a:pt x="164" y="105"/>
                    <a:pt x="164" y="105"/>
                  </a:cubicBezTo>
                  <a:cubicBezTo>
                    <a:pt x="165" y="106"/>
                    <a:pt x="165" y="107"/>
                    <a:pt x="166" y="107"/>
                  </a:cubicBezTo>
                  <a:cubicBezTo>
                    <a:pt x="166" y="107"/>
                    <a:pt x="166" y="107"/>
                    <a:pt x="166" y="107"/>
                  </a:cubicBezTo>
                  <a:cubicBezTo>
                    <a:pt x="166" y="108"/>
                    <a:pt x="167" y="109"/>
                    <a:pt x="167" y="109"/>
                  </a:cubicBezTo>
                  <a:cubicBezTo>
                    <a:pt x="167" y="109"/>
                    <a:pt x="167" y="109"/>
                    <a:pt x="167" y="109"/>
                  </a:cubicBezTo>
                  <a:cubicBezTo>
                    <a:pt x="167" y="109"/>
                    <a:pt x="167" y="109"/>
                    <a:pt x="167" y="109"/>
                  </a:cubicBezTo>
                  <a:cubicBezTo>
                    <a:pt x="168" y="110"/>
                    <a:pt x="168" y="111"/>
                    <a:pt x="169" y="111"/>
                  </a:cubicBezTo>
                  <a:cubicBezTo>
                    <a:pt x="169" y="112"/>
                    <a:pt x="169" y="112"/>
                    <a:pt x="170" y="113"/>
                  </a:cubicBezTo>
                  <a:cubicBezTo>
                    <a:pt x="170" y="113"/>
                    <a:pt x="170" y="113"/>
                    <a:pt x="170" y="114"/>
                  </a:cubicBezTo>
                  <a:cubicBezTo>
                    <a:pt x="170" y="114"/>
                    <a:pt x="170" y="114"/>
                    <a:pt x="171" y="114"/>
                  </a:cubicBezTo>
                  <a:cubicBezTo>
                    <a:pt x="171" y="115"/>
                    <a:pt x="171" y="115"/>
                    <a:pt x="172" y="116"/>
                  </a:cubicBezTo>
                  <a:cubicBezTo>
                    <a:pt x="172" y="116"/>
                    <a:pt x="172" y="116"/>
                    <a:pt x="172" y="116"/>
                  </a:cubicBezTo>
                  <a:cubicBezTo>
                    <a:pt x="172" y="117"/>
                    <a:pt x="172" y="118"/>
                    <a:pt x="173" y="118"/>
                  </a:cubicBezTo>
                  <a:cubicBezTo>
                    <a:pt x="173" y="119"/>
                    <a:pt x="173" y="119"/>
                    <a:pt x="173" y="119"/>
                  </a:cubicBezTo>
                  <a:cubicBezTo>
                    <a:pt x="173" y="119"/>
                    <a:pt x="173" y="120"/>
                    <a:pt x="174" y="121"/>
                  </a:cubicBezTo>
                  <a:cubicBezTo>
                    <a:pt x="174" y="121"/>
                    <a:pt x="174" y="121"/>
                    <a:pt x="174" y="121"/>
                  </a:cubicBezTo>
                  <a:cubicBezTo>
                    <a:pt x="174" y="122"/>
                    <a:pt x="174" y="123"/>
                    <a:pt x="175" y="123"/>
                  </a:cubicBezTo>
                  <a:cubicBezTo>
                    <a:pt x="175" y="123"/>
                    <a:pt x="175" y="123"/>
                    <a:pt x="175" y="124"/>
                  </a:cubicBezTo>
                  <a:cubicBezTo>
                    <a:pt x="175" y="124"/>
                    <a:pt x="175" y="125"/>
                    <a:pt x="175" y="126"/>
                  </a:cubicBezTo>
                  <a:cubicBezTo>
                    <a:pt x="175" y="126"/>
                    <a:pt x="175" y="126"/>
                    <a:pt x="175" y="126"/>
                  </a:cubicBezTo>
                  <a:cubicBezTo>
                    <a:pt x="175" y="127"/>
                    <a:pt x="176" y="128"/>
                    <a:pt x="176" y="128"/>
                  </a:cubicBezTo>
                  <a:cubicBezTo>
                    <a:pt x="176" y="128"/>
                    <a:pt x="176" y="128"/>
                    <a:pt x="176" y="128"/>
                  </a:cubicBezTo>
                  <a:cubicBezTo>
                    <a:pt x="176" y="129"/>
                    <a:pt x="176" y="130"/>
                    <a:pt x="176" y="131"/>
                  </a:cubicBezTo>
                  <a:cubicBezTo>
                    <a:pt x="176" y="131"/>
                    <a:pt x="176" y="131"/>
                    <a:pt x="176" y="131"/>
                  </a:cubicBezTo>
                  <a:cubicBezTo>
                    <a:pt x="176" y="132"/>
                    <a:pt x="176" y="132"/>
                    <a:pt x="176" y="133"/>
                  </a:cubicBezTo>
                  <a:cubicBezTo>
                    <a:pt x="176" y="258"/>
                    <a:pt x="176" y="258"/>
                    <a:pt x="176" y="258"/>
                  </a:cubicBezTo>
                  <a:cubicBezTo>
                    <a:pt x="176" y="258"/>
                    <a:pt x="176" y="259"/>
                    <a:pt x="176" y="260"/>
                  </a:cubicBezTo>
                  <a:cubicBezTo>
                    <a:pt x="176" y="260"/>
                    <a:pt x="176" y="260"/>
                    <a:pt x="176" y="260"/>
                  </a:cubicBezTo>
                  <a:cubicBezTo>
                    <a:pt x="176" y="261"/>
                    <a:pt x="175" y="261"/>
                    <a:pt x="175" y="262"/>
                  </a:cubicBezTo>
                  <a:cubicBezTo>
                    <a:pt x="175" y="262"/>
                    <a:pt x="175" y="262"/>
                    <a:pt x="175" y="262"/>
                  </a:cubicBezTo>
                  <a:cubicBezTo>
                    <a:pt x="175" y="263"/>
                    <a:pt x="175" y="263"/>
                    <a:pt x="175" y="264"/>
                  </a:cubicBezTo>
                  <a:cubicBezTo>
                    <a:pt x="175" y="264"/>
                    <a:pt x="175" y="264"/>
                    <a:pt x="175" y="264"/>
                  </a:cubicBezTo>
                  <a:cubicBezTo>
                    <a:pt x="175" y="264"/>
                    <a:pt x="174" y="265"/>
                    <a:pt x="174" y="265"/>
                  </a:cubicBezTo>
                  <a:cubicBezTo>
                    <a:pt x="174" y="265"/>
                    <a:pt x="174" y="265"/>
                    <a:pt x="174" y="265"/>
                  </a:cubicBezTo>
                  <a:cubicBezTo>
                    <a:pt x="174" y="266"/>
                    <a:pt x="174" y="266"/>
                    <a:pt x="173" y="267"/>
                  </a:cubicBezTo>
                  <a:cubicBezTo>
                    <a:pt x="173" y="267"/>
                    <a:pt x="173" y="267"/>
                    <a:pt x="173" y="267"/>
                  </a:cubicBezTo>
                  <a:cubicBezTo>
                    <a:pt x="173" y="267"/>
                    <a:pt x="173" y="268"/>
                    <a:pt x="173" y="268"/>
                  </a:cubicBezTo>
                  <a:cubicBezTo>
                    <a:pt x="172" y="268"/>
                    <a:pt x="172" y="268"/>
                    <a:pt x="172" y="268"/>
                  </a:cubicBezTo>
                  <a:cubicBezTo>
                    <a:pt x="172" y="269"/>
                    <a:pt x="172" y="269"/>
                    <a:pt x="171" y="269"/>
                  </a:cubicBezTo>
                  <a:cubicBezTo>
                    <a:pt x="171" y="269"/>
                    <a:pt x="171" y="269"/>
                    <a:pt x="171" y="269"/>
                  </a:cubicBezTo>
                  <a:cubicBezTo>
                    <a:pt x="171" y="270"/>
                    <a:pt x="170" y="270"/>
                    <a:pt x="170" y="270"/>
                  </a:cubicBezTo>
                  <a:cubicBezTo>
                    <a:pt x="170" y="270"/>
                    <a:pt x="170" y="270"/>
                    <a:pt x="170" y="270"/>
                  </a:cubicBezTo>
                  <a:cubicBezTo>
                    <a:pt x="170" y="270"/>
                    <a:pt x="170" y="270"/>
                    <a:pt x="170" y="270"/>
                  </a:cubicBezTo>
                  <a:cubicBezTo>
                    <a:pt x="170" y="270"/>
                    <a:pt x="170" y="270"/>
                    <a:pt x="170" y="270"/>
                  </a:cubicBezTo>
                  <a:cubicBezTo>
                    <a:pt x="193" y="257"/>
                    <a:pt x="193" y="257"/>
                    <a:pt x="193" y="257"/>
                  </a:cubicBezTo>
                  <a:cubicBezTo>
                    <a:pt x="194" y="256"/>
                    <a:pt x="194" y="256"/>
                    <a:pt x="194" y="256"/>
                  </a:cubicBezTo>
                  <a:cubicBezTo>
                    <a:pt x="194" y="256"/>
                    <a:pt x="195" y="256"/>
                    <a:pt x="195" y="256"/>
                  </a:cubicBezTo>
                  <a:cubicBezTo>
                    <a:pt x="195" y="255"/>
                    <a:pt x="195" y="255"/>
                    <a:pt x="195" y="255"/>
                  </a:cubicBezTo>
                  <a:cubicBezTo>
                    <a:pt x="195" y="255"/>
                    <a:pt x="196" y="255"/>
                    <a:pt x="196" y="255"/>
                  </a:cubicBezTo>
                  <a:cubicBezTo>
                    <a:pt x="196" y="254"/>
                    <a:pt x="196" y="254"/>
                    <a:pt x="196" y="254"/>
                  </a:cubicBezTo>
                  <a:cubicBezTo>
                    <a:pt x="196" y="254"/>
                    <a:pt x="197" y="253"/>
                    <a:pt x="197" y="253"/>
                  </a:cubicBezTo>
                  <a:cubicBezTo>
                    <a:pt x="197" y="253"/>
                    <a:pt x="197" y="253"/>
                    <a:pt x="197" y="253"/>
                  </a:cubicBezTo>
                  <a:cubicBezTo>
                    <a:pt x="197" y="253"/>
                    <a:pt x="197" y="253"/>
                    <a:pt x="197" y="252"/>
                  </a:cubicBezTo>
                  <a:cubicBezTo>
                    <a:pt x="197" y="252"/>
                    <a:pt x="197" y="252"/>
                    <a:pt x="197" y="252"/>
                  </a:cubicBezTo>
                  <a:cubicBezTo>
                    <a:pt x="197" y="252"/>
                    <a:pt x="197" y="252"/>
                    <a:pt x="197" y="252"/>
                  </a:cubicBezTo>
                  <a:cubicBezTo>
                    <a:pt x="198" y="252"/>
                    <a:pt x="198" y="251"/>
                    <a:pt x="198" y="251"/>
                  </a:cubicBezTo>
                  <a:cubicBezTo>
                    <a:pt x="198" y="251"/>
                    <a:pt x="198" y="251"/>
                    <a:pt x="198" y="250"/>
                  </a:cubicBezTo>
                  <a:cubicBezTo>
                    <a:pt x="198" y="250"/>
                    <a:pt x="198" y="250"/>
                    <a:pt x="198" y="250"/>
                  </a:cubicBezTo>
                  <a:cubicBezTo>
                    <a:pt x="198" y="250"/>
                    <a:pt x="198" y="250"/>
                    <a:pt x="198" y="250"/>
                  </a:cubicBezTo>
                  <a:cubicBezTo>
                    <a:pt x="198" y="250"/>
                    <a:pt x="198" y="249"/>
                    <a:pt x="198" y="249"/>
                  </a:cubicBezTo>
                  <a:cubicBezTo>
                    <a:pt x="198" y="249"/>
                    <a:pt x="198" y="249"/>
                    <a:pt x="199" y="248"/>
                  </a:cubicBezTo>
                  <a:cubicBezTo>
                    <a:pt x="199" y="248"/>
                    <a:pt x="199" y="248"/>
                    <a:pt x="199" y="248"/>
                  </a:cubicBezTo>
                  <a:cubicBezTo>
                    <a:pt x="199" y="248"/>
                    <a:pt x="199" y="248"/>
                    <a:pt x="199" y="248"/>
                  </a:cubicBezTo>
                  <a:cubicBezTo>
                    <a:pt x="199" y="248"/>
                    <a:pt x="199" y="247"/>
                    <a:pt x="199" y="247"/>
                  </a:cubicBezTo>
                  <a:cubicBezTo>
                    <a:pt x="199" y="247"/>
                    <a:pt x="199" y="247"/>
                    <a:pt x="199" y="246"/>
                  </a:cubicBezTo>
                  <a:cubicBezTo>
                    <a:pt x="199" y="246"/>
                    <a:pt x="199" y="246"/>
                    <a:pt x="199" y="246"/>
                  </a:cubicBezTo>
                  <a:cubicBezTo>
                    <a:pt x="199" y="246"/>
                    <a:pt x="199" y="246"/>
                    <a:pt x="199" y="246"/>
                  </a:cubicBezTo>
                  <a:cubicBezTo>
                    <a:pt x="199" y="246"/>
                    <a:pt x="199" y="245"/>
                    <a:pt x="199" y="245"/>
                  </a:cubicBezTo>
                  <a:cubicBezTo>
                    <a:pt x="199" y="245"/>
                    <a:pt x="199" y="244"/>
                    <a:pt x="199" y="244"/>
                  </a:cubicBezTo>
                  <a:cubicBezTo>
                    <a:pt x="199" y="244"/>
                    <a:pt x="199" y="244"/>
                    <a:pt x="199" y="244"/>
                  </a:cubicBezTo>
                  <a:cubicBezTo>
                    <a:pt x="199" y="120"/>
                    <a:pt x="199" y="120"/>
                    <a:pt x="199" y="120"/>
                  </a:cubicBezTo>
                  <a:cubicBezTo>
                    <a:pt x="199" y="119"/>
                    <a:pt x="199" y="119"/>
                    <a:pt x="199" y="119"/>
                  </a:cubicBezTo>
                  <a:close/>
                </a:path>
              </a:pathLst>
            </a:custGeom>
            <a:solidFill>
              <a:srgbClr val="F8D95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83" name="íşlidê"/>
            <p:cNvSpPr/>
            <p:nvPr/>
          </p:nvSpPr>
          <p:spPr bwMode="auto">
            <a:xfrm>
              <a:off x="7242176" y="2930526"/>
              <a:ext cx="669925" cy="966788"/>
            </a:xfrm>
            <a:custGeom>
              <a:avLst/>
              <a:gdLst>
                <a:gd name="T0" fmla="*/ 163 w 183"/>
                <a:gd name="T1" fmla="*/ 89 h 265"/>
                <a:gd name="T2" fmla="*/ 183 w 183"/>
                <a:gd name="T3" fmla="*/ 123 h 265"/>
                <a:gd name="T4" fmla="*/ 183 w 183"/>
                <a:gd name="T5" fmla="*/ 247 h 265"/>
                <a:gd name="T6" fmla="*/ 163 w 183"/>
                <a:gd name="T7" fmla="*/ 259 h 265"/>
                <a:gd name="T8" fmla="*/ 20 w 183"/>
                <a:gd name="T9" fmla="*/ 176 h 265"/>
                <a:gd name="T10" fmla="*/ 0 w 183"/>
                <a:gd name="T11" fmla="*/ 142 h 265"/>
                <a:gd name="T12" fmla="*/ 1 w 183"/>
                <a:gd name="T13" fmla="*/ 18 h 265"/>
                <a:gd name="T14" fmla="*/ 21 w 183"/>
                <a:gd name="T15" fmla="*/ 7 h 265"/>
                <a:gd name="T16" fmla="*/ 163 w 183"/>
                <a:gd name="T17" fmla="*/ 89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3" h="265">
                  <a:moveTo>
                    <a:pt x="163" y="89"/>
                  </a:moveTo>
                  <a:cubicBezTo>
                    <a:pt x="174" y="95"/>
                    <a:pt x="183" y="111"/>
                    <a:pt x="183" y="123"/>
                  </a:cubicBezTo>
                  <a:cubicBezTo>
                    <a:pt x="183" y="247"/>
                    <a:pt x="183" y="247"/>
                    <a:pt x="183" y="247"/>
                  </a:cubicBezTo>
                  <a:cubicBezTo>
                    <a:pt x="183" y="260"/>
                    <a:pt x="174" y="265"/>
                    <a:pt x="163" y="259"/>
                  </a:cubicBezTo>
                  <a:cubicBezTo>
                    <a:pt x="20" y="176"/>
                    <a:pt x="20" y="176"/>
                    <a:pt x="20" y="176"/>
                  </a:cubicBezTo>
                  <a:cubicBezTo>
                    <a:pt x="9" y="170"/>
                    <a:pt x="0" y="155"/>
                    <a:pt x="0" y="142"/>
                  </a:cubicBezTo>
                  <a:cubicBezTo>
                    <a:pt x="1" y="18"/>
                    <a:pt x="1" y="18"/>
                    <a:pt x="1" y="18"/>
                  </a:cubicBezTo>
                  <a:cubicBezTo>
                    <a:pt x="1" y="5"/>
                    <a:pt x="10" y="0"/>
                    <a:pt x="21" y="7"/>
                  </a:cubicBezTo>
                  <a:lnTo>
                    <a:pt x="163" y="89"/>
                  </a:lnTo>
                  <a:close/>
                </a:path>
              </a:pathLst>
            </a:custGeom>
            <a:solidFill>
              <a:srgbClr val="4973D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84" name="íṩḷiďé"/>
            <p:cNvSpPr/>
            <p:nvPr/>
          </p:nvSpPr>
          <p:spPr bwMode="auto">
            <a:xfrm>
              <a:off x="7267576" y="2894013"/>
              <a:ext cx="728663" cy="985838"/>
            </a:xfrm>
            <a:custGeom>
              <a:avLst/>
              <a:gdLst>
                <a:gd name="T0" fmla="*/ 199 w 199"/>
                <a:gd name="T1" fmla="*/ 117 h 270"/>
                <a:gd name="T2" fmla="*/ 199 w 199"/>
                <a:gd name="T3" fmla="*/ 116 h 270"/>
                <a:gd name="T4" fmla="*/ 199 w 199"/>
                <a:gd name="T5" fmla="*/ 115 h 270"/>
                <a:gd name="T6" fmla="*/ 198 w 199"/>
                <a:gd name="T7" fmla="*/ 112 h 270"/>
                <a:gd name="T8" fmla="*/ 198 w 199"/>
                <a:gd name="T9" fmla="*/ 111 h 270"/>
                <a:gd name="T10" fmla="*/ 198 w 199"/>
                <a:gd name="T11" fmla="*/ 110 h 270"/>
                <a:gd name="T12" fmla="*/ 197 w 199"/>
                <a:gd name="T13" fmla="*/ 107 h 270"/>
                <a:gd name="T14" fmla="*/ 196 w 199"/>
                <a:gd name="T15" fmla="*/ 106 h 270"/>
                <a:gd name="T16" fmla="*/ 196 w 199"/>
                <a:gd name="T17" fmla="*/ 105 h 270"/>
                <a:gd name="T18" fmla="*/ 195 w 199"/>
                <a:gd name="T19" fmla="*/ 103 h 270"/>
                <a:gd name="T20" fmla="*/ 194 w 199"/>
                <a:gd name="T21" fmla="*/ 101 h 270"/>
                <a:gd name="T22" fmla="*/ 193 w 199"/>
                <a:gd name="T23" fmla="*/ 99 h 270"/>
                <a:gd name="T24" fmla="*/ 191 w 199"/>
                <a:gd name="T25" fmla="*/ 96 h 270"/>
                <a:gd name="T26" fmla="*/ 189 w 199"/>
                <a:gd name="T27" fmla="*/ 94 h 270"/>
                <a:gd name="T28" fmla="*/ 187 w 199"/>
                <a:gd name="T29" fmla="*/ 92 h 270"/>
                <a:gd name="T30" fmla="*/ 187 w 199"/>
                <a:gd name="T31" fmla="*/ 91 h 270"/>
                <a:gd name="T32" fmla="*/ 185 w 199"/>
                <a:gd name="T33" fmla="*/ 90 h 270"/>
                <a:gd name="T34" fmla="*/ 184 w 199"/>
                <a:gd name="T35" fmla="*/ 88 h 270"/>
                <a:gd name="T36" fmla="*/ 182 w 199"/>
                <a:gd name="T37" fmla="*/ 87 h 270"/>
                <a:gd name="T38" fmla="*/ 181 w 199"/>
                <a:gd name="T39" fmla="*/ 87 h 270"/>
                <a:gd name="T40" fmla="*/ 180 w 199"/>
                <a:gd name="T41" fmla="*/ 86 h 270"/>
                <a:gd name="T42" fmla="*/ 35 w 199"/>
                <a:gd name="T43" fmla="*/ 2 h 270"/>
                <a:gd name="T44" fmla="*/ 35 w 199"/>
                <a:gd name="T45" fmla="*/ 2 h 270"/>
                <a:gd name="T46" fmla="*/ 33 w 199"/>
                <a:gd name="T47" fmla="*/ 1 h 270"/>
                <a:gd name="T48" fmla="*/ 31 w 199"/>
                <a:gd name="T49" fmla="*/ 1 h 270"/>
                <a:gd name="T50" fmla="*/ 31 w 199"/>
                <a:gd name="T51" fmla="*/ 1 h 270"/>
                <a:gd name="T52" fmla="*/ 29 w 199"/>
                <a:gd name="T53" fmla="*/ 0 h 270"/>
                <a:gd name="T54" fmla="*/ 27 w 199"/>
                <a:gd name="T55" fmla="*/ 0 h 270"/>
                <a:gd name="T56" fmla="*/ 26 w 199"/>
                <a:gd name="T57" fmla="*/ 1 h 270"/>
                <a:gd name="T58" fmla="*/ 24 w 199"/>
                <a:gd name="T59" fmla="*/ 1 h 270"/>
                <a:gd name="T60" fmla="*/ 23 w 199"/>
                <a:gd name="T61" fmla="*/ 2 h 270"/>
                <a:gd name="T62" fmla="*/ 2 w 199"/>
                <a:gd name="T63" fmla="*/ 14 h 270"/>
                <a:gd name="T64" fmla="*/ 4 w 199"/>
                <a:gd name="T65" fmla="*/ 14 h 270"/>
                <a:gd name="T66" fmla="*/ 8 w 199"/>
                <a:gd name="T67" fmla="*/ 14 h 270"/>
                <a:gd name="T68" fmla="*/ 10 w 199"/>
                <a:gd name="T69" fmla="*/ 15 h 270"/>
                <a:gd name="T70" fmla="*/ 14 w 199"/>
                <a:gd name="T71" fmla="*/ 17 h 270"/>
                <a:gd name="T72" fmla="*/ 158 w 199"/>
                <a:gd name="T73" fmla="*/ 100 h 270"/>
                <a:gd name="T74" fmla="*/ 162 w 199"/>
                <a:gd name="T75" fmla="*/ 103 h 270"/>
                <a:gd name="T76" fmla="*/ 164 w 199"/>
                <a:gd name="T77" fmla="*/ 105 h 270"/>
                <a:gd name="T78" fmla="*/ 167 w 199"/>
                <a:gd name="T79" fmla="*/ 109 h 270"/>
                <a:gd name="T80" fmla="*/ 169 w 199"/>
                <a:gd name="T81" fmla="*/ 111 h 270"/>
                <a:gd name="T82" fmla="*/ 171 w 199"/>
                <a:gd name="T83" fmla="*/ 114 h 270"/>
                <a:gd name="T84" fmla="*/ 173 w 199"/>
                <a:gd name="T85" fmla="*/ 118 h 270"/>
                <a:gd name="T86" fmla="*/ 174 w 199"/>
                <a:gd name="T87" fmla="*/ 121 h 270"/>
                <a:gd name="T88" fmla="*/ 175 w 199"/>
                <a:gd name="T89" fmla="*/ 126 h 270"/>
                <a:gd name="T90" fmla="*/ 176 w 199"/>
                <a:gd name="T91" fmla="*/ 128 h 270"/>
                <a:gd name="T92" fmla="*/ 176 w 199"/>
                <a:gd name="T93" fmla="*/ 133 h 270"/>
                <a:gd name="T94" fmla="*/ 176 w 199"/>
                <a:gd name="T95" fmla="*/ 260 h 270"/>
                <a:gd name="T96" fmla="*/ 175 w 199"/>
                <a:gd name="T97" fmla="*/ 264 h 270"/>
                <a:gd name="T98" fmla="*/ 174 w 199"/>
                <a:gd name="T99" fmla="*/ 265 h 270"/>
                <a:gd name="T100" fmla="*/ 172 w 199"/>
                <a:gd name="T101" fmla="*/ 268 h 270"/>
                <a:gd name="T102" fmla="*/ 171 w 199"/>
                <a:gd name="T103" fmla="*/ 269 h 270"/>
                <a:gd name="T104" fmla="*/ 170 w 199"/>
                <a:gd name="T105" fmla="*/ 270 h 270"/>
                <a:gd name="T106" fmla="*/ 194 w 199"/>
                <a:gd name="T107" fmla="*/ 256 h 270"/>
                <a:gd name="T108" fmla="*/ 196 w 199"/>
                <a:gd name="T109" fmla="*/ 255 h 270"/>
                <a:gd name="T110" fmla="*/ 197 w 199"/>
                <a:gd name="T111" fmla="*/ 253 h 270"/>
                <a:gd name="T112" fmla="*/ 197 w 199"/>
                <a:gd name="T113" fmla="*/ 252 h 270"/>
                <a:gd name="T114" fmla="*/ 198 w 199"/>
                <a:gd name="T115" fmla="*/ 250 h 270"/>
                <a:gd name="T116" fmla="*/ 198 w 199"/>
                <a:gd name="T117" fmla="*/ 248 h 270"/>
                <a:gd name="T118" fmla="*/ 199 w 199"/>
                <a:gd name="T119" fmla="*/ 247 h 270"/>
                <a:gd name="T120" fmla="*/ 199 w 199"/>
                <a:gd name="T121" fmla="*/ 246 h 270"/>
                <a:gd name="T122" fmla="*/ 199 w 199"/>
                <a:gd name="T123" fmla="*/ 244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99" h="270">
                  <a:moveTo>
                    <a:pt x="199" y="119"/>
                  </a:moveTo>
                  <a:cubicBezTo>
                    <a:pt x="199" y="118"/>
                    <a:pt x="199" y="118"/>
                    <a:pt x="199" y="118"/>
                  </a:cubicBezTo>
                  <a:cubicBezTo>
                    <a:pt x="199" y="118"/>
                    <a:pt x="199" y="117"/>
                    <a:pt x="199" y="117"/>
                  </a:cubicBezTo>
                  <a:cubicBezTo>
                    <a:pt x="199" y="117"/>
                    <a:pt x="199" y="117"/>
                    <a:pt x="199" y="117"/>
                  </a:cubicBezTo>
                  <a:cubicBezTo>
                    <a:pt x="199" y="117"/>
                    <a:pt x="199" y="117"/>
                    <a:pt x="199" y="117"/>
                  </a:cubicBezTo>
                  <a:cubicBezTo>
                    <a:pt x="199" y="117"/>
                    <a:pt x="199" y="116"/>
                    <a:pt x="199" y="116"/>
                  </a:cubicBezTo>
                  <a:cubicBezTo>
                    <a:pt x="199" y="116"/>
                    <a:pt x="199" y="115"/>
                    <a:pt x="199" y="115"/>
                  </a:cubicBezTo>
                  <a:cubicBezTo>
                    <a:pt x="199" y="115"/>
                    <a:pt x="199" y="115"/>
                    <a:pt x="199" y="115"/>
                  </a:cubicBezTo>
                  <a:cubicBezTo>
                    <a:pt x="199" y="115"/>
                    <a:pt x="199" y="115"/>
                    <a:pt x="199" y="115"/>
                  </a:cubicBezTo>
                  <a:cubicBezTo>
                    <a:pt x="199" y="114"/>
                    <a:pt x="199" y="114"/>
                    <a:pt x="199" y="114"/>
                  </a:cubicBezTo>
                  <a:cubicBezTo>
                    <a:pt x="199" y="114"/>
                    <a:pt x="199" y="113"/>
                    <a:pt x="198" y="113"/>
                  </a:cubicBezTo>
                  <a:cubicBezTo>
                    <a:pt x="198" y="113"/>
                    <a:pt x="198" y="113"/>
                    <a:pt x="198" y="112"/>
                  </a:cubicBezTo>
                  <a:cubicBezTo>
                    <a:pt x="198" y="112"/>
                    <a:pt x="198" y="112"/>
                    <a:pt x="198" y="112"/>
                  </a:cubicBezTo>
                  <a:cubicBezTo>
                    <a:pt x="198" y="112"/>
                    <a:pt x="198" y="112"/>
                    <a:pt x="198" y="112"/>
                  </a:cubicBezTo>
                  <a:cubicBezTo>
                    <a:pt x="198" y="111"/>
                    <a:pt x="198" y="111"/>
                    <a:pt x="198" y="111"/>
                  </a:cubicBezTo>
                  <a:cubicBezTo>
                    <a:pt x="198" y="111"/>
                    <a:pt x="198" y="110"/>
                    <a:pt x="198" y="110"/>
                  </a:cubicBezTo>
                  <a:cubicBezTo>
                    <a:pt x="198" y="110"/>
                    <a:pt x="198" y="110"/>
                    <a:pt x="198" y="110"/>
                  </a:cubicBezTo>
                  <a:cubicBezTo>
                    <a:pt x="198" y="110"/>
                    <a:pt x="198" y="110"/>
                    <a:pt x="198" y="110"/>
                  </a:cubicBezTo>
                  <a:cubicBezTo>
                    <a:pt x="198" y="109"/>
                    <a:pt x="197" y="109"/>
                    <a:pt x="197" y="109"/>
                  </a:cubicBezTo>
                  <a:cubicBezTo>
                    <a:pt x="197" y="108"/>
                    <a:pt x="197" y="108"/>
                    <a:pt x="197" y="108"/>
                  </a:cubicBezTo>
                  <a:cubicBezTo>
                    <a:pt x="197" y="108"/>
                    <a:pt x="197" y="108"/>
                    <a:pt x="197" y="107"/>
                  </a:cubicBezTo>
                  <a:cubicBezTo>
                    <a:pt x="197" y="107"/>
                    <a:pt x="197" y="107"/>
                    <a:pt x="197" y="107"/>
                  </a:cubicBezTo>
                  <a:cubicBezTo>
                    <a:pt x="197" y="107"/>
                    <a:pt x="197" y="107"/>
                    <a:pt x="197" y="107"/>
                  </a:cubicBezTo>
                  <a:cubicBezTo>
                    <a:pt x="197" y="106"/>
                    <a:pt x="196" y="106"/>
                    <a:pt x="196" y="106"/>
                  </a:cubicBezTo>
                  <a:cubicBezTo>
                    <a:pt x="196" y="106"/>
                    <a:pt x="196" y="105"/>
                    <a:pt x="196" y="105"/>
                  </a:cubicBezTo>
                  <a:cubicBezTo>
                    <a:pt x="196" y="105"/>
                    <a:pt x="196" y="105"/>
                    <a:pt x="196" y="105"/>
                  </a:cubicBezTo>
                  <a:cubicBezTo>
                    <a:pt x="196" y="105"/>
                    <a:pt x="196" y="105"/>
                    <a:pt x="196" y="105"/>
                  </a:cubicBezTo>
                  <a:cubicBezTo>
                    <a:pt x="196" y="105"/>
                    <a:pt x="196" y="104"/>
                    <a:pt x="195" y="104"/>
                  </a:cubicBezTo>
                  <a:cubicBezTo>
                    <a:pt x="195" y="104"/>
                    <a:pt x="195" y="103"/>
                    <a:pt x="195" y="103"/>
                  </a:cubicBezTo>
                  <a:cubicBezTo>
                    <a:pt x="195" y="103"/>
                    <a:pt x="195" y="103"/>
                    <a:pt x="195" y="103"/>
                  </a:cubicBezTo>
                  <a:cubicBezTo>
                    <a:pt x="195" y="103"/>
                    <a:pt x="195" y="103"/>
                    <a:pt x="195" y="102"/>
                  </a:cubicBezTo>
                  <a:cubicBezTo>
                    <a:pt x="195" y="102"/>
                    <a:pt x="194" y="102"/>
                    <a:pt x="194" y="102"/>
                  </a:cubicBezTo>
                  <a:cubicBezTo>
                    <a:pt x="194" y="101"/>
                    <a:pt x="194" y="101"/>
                    <a:pt x="194" y="101"/>
                  </a:cubicBezTo>
                  <a:cubicBezTo>
                    <a:pt x="194" y="100"/>
                    <a:pt x="194" y="100"/>
                    <a:pt x="193" y="100"/>
                  </a:cubicBezTo>
                  <a:cubicBezTo>
                    <a:pt x="193" y="100"/>
                    <a:pt x="193" y="100"/>
                    <a:pt x="193" y="100"/>
                  </a:cubicBezTo>
                  <a:cubicBezTo>
                    <a:pt x="193" y="100"/>
                    <a:pt x="193" y="99"/>
                    <a:pt x="193" y="99"/>
                  </a:cubicBezTo>
                  <a:cubicBezTo>
                    <a:pt x="193" y="99"/>
                    <a:pt x="192" y="98"/>
                    <a:pt x="192" y="98"/>
                  </a:cubicBezTo>
                  <a:cubicBezTo>
                    <a:pt x="192" y="98"/>
                    <a:pt x="192" y="98"/>
                    <a:pt x="192" y="98"/>
                  </a:cubicBezTo>
                  <a:cubicBezTo>
                    <a:pt x="191" y="97"/>
                    <a:pt x="191" y="96"/>
                    <a:pt x="191" y="96"/>
                  </a:cubicBezTo>
                  <a:cubicBezTo>
                    <a:pt x="190" y="95"/>
                    <a:pt x="190" y="95"/>
                    <a:pt x="190" y="95"/>
                  </a:cubicBezTo>
                  <a:cubicBezTo>
                    <a:pt x="189" y="94"/>
                    <a:pt x="189" y="94"/>
                    <a:pt x="189" y="94"/>
                  </a:cubicBezTo>
                  <a:cubicBezTo>
                    <a:pt x="189" y="94"/>
                    <a:pt x="189" y="94"/>
                    <a:pt x="189" y="94"/>
                  </a:cubicBezTo>
                  <a:cubicBezTo>
                    <a:pt x="189" y="94"/>
                    <a:pt x="189" y="94"/>
                    <a:pt x="189" y="94"/>
                  </a:cubicBezTo>
                  <a:cubicBezTo>
                    <a:pt x="189" y="93"/>
                    <a:pt x="188" y="93"/>
                    <a:pt x="188" y="93"/>
                  </a:cubicBezTo>
                  <a:cubicBezTo>
                    <a:pt x="188" y="93"/>
                    <a:pt x="188" y="92"/>
                    <a:pt x="187" y="92"/>
                  </a:cubicBezTo>
                  <a:cubicBezTo>
                    <a:pt x="187" y="92"/>
                    <a:pt x="187" y="92"/>
                    <a:pt x="187" y="92"/>
                  </a:cubicBezTo>
                  <a:cubicBezTo>
                    <a:pt x="187" y="92"/>
                    <a:pt x="187" y="92"/>
                    <a:pt x="187" y="92"/>
                  </a:cubicBezTo>
                  <a:cubicBezTo>
                    <a:pt x="187" y="91"/>
                    <a:pt x="187" y="91"/>
                    <a:pt x="187" y="91"/>
                  </a:cubicBezTo>
                  <a:cubicBezTo>
                    <a:pt x="186" y="91"/>
                    <a:pt x="186" y="91"/>
                    <a:pt x="186" y="90"/>
                  </a:cubicBezTo>
                  <a:cubicBezTo>
                    <a:pt x="186" y="90"/>
                    <a:pt x="186" y="90"/>
                    <a:pt x="186" y="90"/>
                  </a:cubicBezTo>
                  <a:cubicBezTo>
                    <a:pt x="185" y="90"/>
                    <a:pt x="185" y="90"/>
                    <a:pt x="185" y="90"/>
                  </a:cubicBezTo>
                  <a:cubicBezTo>
                    <a:pt x="185" y="90"/>
                    <a:pt x="185" y="90"/>
                    <a:pt x="185" y="89"/>
                  </a:cubicBezTo>
                  <a:cubicBezTo>
                    <a:pt x="185" y="89"/>
                    <a:pt x="184" y="89"/>
                    <a:pt x="184" y="89"/>
                  </a:cubicBezTo>
                  <a:cubicBezTo>
                    <a:pt x="184" y="89"/>
                    <a:pt x="184" y="89"/>
                    <a:pt x="184" y="88"/>
                  </a:cubicBezTo>
                  <a:cubicBezTo>
                    <a:pt x="184" y="88"/>
                    <a:pt x="184" y="88"/>
                    <a:pt x="183" y="88"/>
                  </a:cubicBezTo>
                  <a:cubicBezTo>
                    <a:pt x="183" y="88"/>
                    <a:pt x="183" y="88"/>
                    <a:pt x="183" y="88"/>
                  </a:cubicBezTo>
                  <a:cubicBezTo>
                    <a:pt x="183" y="88"/>
                    <a:pt x="183" y="88"/>
                    <a:pt x="182" y="87"/>
                  </a:cubicBezTo>
                  <a:cubicBezTo>
                    <a:pt x="182" y="87"/>
                    <a:pt x="182" y="87"/>
                    <a:pt x="182" y="87"/>
                  </a:cubicBezTo>
                  <a:cubicBezTo>
                    <a:pt x="182" y="87"/>
                    <a:pt x="182" y="87"/>
                    <a:pt x="182" y="87"/>
                  </a:cubicBezTo>
                  <a:cubicBezTo>
                    <a:pt x="182" y="87"/>
                    <a:pt x="181" y="87"/>
                    <a:pt x="181" y="87"/>
                  </a:cubicBezTo>
                  <a:cubicBezTo>
                    <a:pt x="181" y="87"/>
                    <a:pt x="181" y="86"/>
                    <a:pt x="181" y="86"/>
                  </a:cubicBezTo>
                  <a:cubicBezTo>
                    <a:pt x="180" y="86"/>
                    <a:pt x="180" y="86"/>
                    <a:pt x="180" y="86"/>
                  </a:cubicBezTo>
                  <a:cubicBezTo>
                    <a:pt x="180" y="86"/>
                    <a:pt x="180" y="86"/>
                    <a:pt x="180" y="86"/>
                  </a:cubicBezTo>
                  <a:cubicBezTo>
                    <a:pt x="37" y="3"/>
                    <a:pt x="37" y="3"/>
                    <a:pt x="37" y="3"/>
                  </a:cubicBezTo>
                  <a:cubicBezTo>
                    <a:pt x="37" y="3"/>
                    <a:pt x="36" y="3"/>
                    <a:pt x="36" y="3"/>
                  </a:cubicBezTo>
                  <a:cubicBezTo>
                    <a:pt x="36" y="3"/>
                    <a:pt x="36" y="2"/>
                    <a:pt x="35" y="2"/>
                  </a:cubicBezTo>
                  <a:cubicBezTo>
                    <a:pt x="35" y="2"/>
                    <a:pt x="35" y="2"/>
                    <a:pt x="35" y="2"/>
                  </a:cubicBezTo>
                  <a:cubicBezTo>
                    <a:pt x="35" y="2"/>
                    <a:pt x="35" y="2"/>
                    <a:pt x="35" y="2"/>
                  </a:cubicBezTo>
                  <a:cubicBezTo>
                    <a:pt x="35" y="2"/>
                    <a:pt x="35" y="2"/>
                    <a:pt x="35" y="2"/>
                  </a:cubicBezTo>
                  <a:cubicBezTo>
                    <a:pt x="34" y="2"/>
                    <a:pt x="34" y="2"/>
                    <a:pt x="34" y="2"/>
                  </a:cubicBezTo>
                  <a:cubicBezTo>
                    <a:pt x="33" y="2"/>
                    <a:pt x="33" y="1"/>
                    <a:pt x="33" y="1"/>
                  </a:cubicBezTo>
                  <a:cubicBezTo>
                    <a:pt x="33" y="1"/>
                    <a:pt x="33" y="1"/>
                    <a:pt x="33" y="1"/>
                  </a:cubicBezTo>
                  <a:cubicBezTo>
                    <a:pt x="33" y="1"/>
                    <a:pt x="33" y="1"/>
                    <a:pt x="33" y="1"/>
                  </a:cubicBezTo>
                  <a:cubicBezTo>
                    <a:pt x="32" y="1"/>
                    <a:pt x="32" y="1"/>
                    <a:pt x="32" y="1"/>
                  </a:cubicBezTo>
                  <a:cubicBezTo>
                    <a:pt x="32" y="1"/>
                    <a:pt x="32" y="1"/>
                    <a:pt x="31" y="1"/>
                  </a:cubicBezTo>
                  <a:cubicBezTo>
                    <a:pt x="31" y="1"/>
                    <a:pt x="31" y="1"/>
                    <a:pt x="31" y="1"/>
                  </a:cubicBezTo>
                  <a:cubicBezTo>
                    <a:pt x="31" y="1"/>
                    <a:pt x="31" y="1"/>
                    <a:pt x="31" y="1"/>
                  </a:cubicBezTo>
                  <a:cubicBezTo>
                    <a:pt x="31" y="1"/>
                    <a:pt x="31" y="1"/>
                    <a:pt x="31" y="1"/>
                  </a:cubicBezTo>
                  <a:cubicBezTo>
                    <a:pt x="30" y="1"/>
                    <a:pt x="30" y="1"/>
                    <a:pt x="30" y="1"/>
                  </a:cubicBezTo>
                  <a:cubicBezTo>
                    <a:pt x="29" y="0"/>
                    <a:pt x="29" y="0"/>
                    <a:pt x="29" y="0"/>
                  </a:cubicBezTo>
                  <a:cubicBezTo>
                    <a:pt x="29" y="0"/>
                    <a:pt x="29" y="0"/>
                    <a:pt x="29" y="0"/>
                  </a:cubicBezTo>
                  <a:cubicBezTo>
                    <a:pt x="29" y="0"/>
                    <a:pt x="29" y="0"/>
                    <a:pt x="29" y="0"/>
                  </a:cubicBezTo>
                  <a:cubicBezTo>
                    <a:pt x="28" y="0"/>
                    <a:pt x="28" y="0"/>
                    <a:pt x="28" y="0"/>
                  </a:cubicBezTo>
                  <a:cubicBezTo>
                    <a:pt x="28" y="0"/>
                    <a:pt x="28" y="0"/>
                    <a:pt x="27" y="0"/>
                  </a:cubicBezTo>
                  <a:cubicBezTo>
                    <a:pt x="27" y="0"/>
                    <a:pt x="27" y="0"/>
                    <a:pt x="27" y="0"/>
                  </a:cubicBezTo>
                  <a:cubicBezTo>
                    <a:pt x="27" y="0"/>
                    <a:pt x="27" y="0"/>
                    <a:pt x="27" y="0"/>
                  </a:cubicBezTo>
                  <a:cubicBezTo>
                    <a:pt x="26" y="0"/>
                    <a:pt x="26" y="1"/>
                    <a:pt x="26" y="1"/>
                  </a:cubicBezTo>
                  <a:cubicBezTo>
                    <a:pt x="26" y="1"/>
                    <a:pt x="26" y="1"/>
                    <a:pt x="26" y="1"/>
                  </a:cubicBezTo>
                  <a:cubicBezTo>
                    <a:pt x="26" y="1"/>
                    <a:pt x="26" y="1"/>
                    <a:pt x="25" y="1"/>
                  </a:cubicBezTo>
                  <a:cubicBezTo>
                    <a:pt x="25" y="1"/>
                    <a:pt x="25" y="1"/>
                    <a:pt x="24" y="1"/>
                  </a:cubicBezTo>
                  <a:cubicBezTo>
                    <a:pt x="24" y="1"/>
                    <a:pt x="24" y="1"/>
                    <a:pt x="24" y="1"/>
                  </a:cubicBezTo>
                  <a:cubicBezTo>
                    <a:pt x="24" y="1"/>
                    <a:pt x="23" y="1"/>
                    <a:pt x="23" y="2"/>
                  </a:cubicBezTo>
                  <a:cubicBezTo>
                    <a:pt x="23" y="2"/>
                    <a:pt x="23" y="2"/>
                    <a:pt x="23" y="2"/>
                  </a:cubicBezTo>
                  <a:cubicBezTo>
                    <a:pt x="0" y="15"/>
                    <a:pt x="0" y="15"/>
                    <a:pt x="0" y="15"/>
                  </a:cubicBezTo>
                  <a:cubicBezTo>
                    <a:pt x="0" y="15"/>
                    <a:pt x="1" y="15"/>
                    <a:pt x="1" y="14"/>
                  </a:cubicBezTo>
                  <a:cubicBezTo>
                    <a:pt x="1" y="14"/>
                    <a:pt x="2" y="14"/>
                    <a:pt x="2" y="14"/>
                  </a:cubicBezTo>
                  <a:cubicBezTo>
                    <a:pt x="2" y="14"/>
                    <a:pt x="2" y="14"/>
                    <a:pt x="2" y="14"/>
                  </a:cubicBezTo>
                  <a:cubicBezTo>
                    <a:pt x="3" y="14"/>
                    <a:pt x="3" y="14"/>
                    <a:pt x="4" y="14"/>
                  </a:cubicBezTo>
                  <a:cubicBezTo>
                    <a:pt x="4" y="14"/>
                    <a:pt x="4" y="14"/>
                    <a:pt x="4" y="14"/>
                  </a:cubicBezTo>
                  <a:cubicBezTo>
                    <a:pt x="5" y="14"/>
                    <a:pt x="5" y="14"/>
                    <a:pt x="6" y="14"/>
                  </a:cubicBezTo>
                  <a:cubicBezTo>
                    <a:pt x="6" y="14"/>
                    <a:pt x="6" y="14"/>
                    <a:pt x="6" y="14"/>
                  </a:cubicBezTo>
                  <a:cubicBezTo>
                    <a:pt x="6" y="14"/>
                    <a:pt x="7" y="14"/>
                    <a:pt x="8" y="14"/>
                  </a:cubicBezTo>
                  <a:cubicBezTo>
                    <a:pt x="8" y="14"/>
                    <a:pt x="8" y="14"/>
                    <a:pt x="8" y="14"/>
                  </a:cubicBezTo>
                  <a:cubicBezTo>
                    <a:pt x="8" y="14"/>
                    <a:pt x="9" y="14"/>
                    <a:pt x="9" y="15"/>
                  </a:cubicBezTo>
                  <a:cubicBezTo>
                    <a:pt x="10" y="15"/>
                    <a:pt x="10" y="15"/>
                    <a:pt x="10" y="15"/>
                  </a:cubicBezTo>
                  <a:cubicBezTo>
                    <a:pt x="10" y="15"/>
                    <a:pt x="11" y="15"/>
                    <a:pt x="11" y="15"/>
                  </a:cubicBezTo>
                  <a:cubicBezTo>
                    <a:pt x="12" y="16"/>
                    <a:pt x="12" y="16"/>
                    <a:pt x="12" y="16"/>
                  </a:cubicBezTo>
                  <a:cubicBezTo>
                    <a:pt x="12" y="16"/>
                    <a:pt x="13" y="16"/>
                    <a:pt x="14" y="17"/>
                  </a:cubicBezTo>
                  <a:cubicBezTo>
                    <a:pt x="156" y="99"/>
                    <a:pt x="156" y="99"/>
                    <a:pt x="156" y="99"/>
                  </a:cubicBezTo>
                  <a:cubicBezTo>
                    <a:pt x="157" y="99"/>
                    <a:pt x="158" y="100"/>
                    <a:pt x="158" y="100"/>
                  </a:cubicBezTo>
                  <a:cubicBezTo>
                    <a:pt x="158" y="100"/>
                    <a:pt x="158" y="100"/>
                    <a:pt x="158" y="100"/>
                  </a:cubicBezTo>
                  <a:cubicBezTo>
                    <a:pt x="159" y="101"/>
                    <a:pt x="160" y="101"/>
                    <a:pt x="160" y="102"/>
                  </a:cubicBezTo>
                  <a:cubicBezTo>
                    <a:pt x="160" y="102"/>
                    <a:pt x="160" y="102"/>
                    <a:pt x="160" y="102"/>
                  </a:cubicBezTo>
                  <a:cubicBezTo>
                    <a:pt x="161" y="102"/>
                    <a:pt x="162" y="103"/>
                    <a:pt x="162" y="103"/>
                  </a:cubicBezTo>
                  <a:cubicBezTo>
                    <a:pt x="162" y="103"/>
                    <a:pt x="162" y="103"/>
                    <a:pt x="162" y="104"/>
                  </a:cubicBezTo>
                  <a:cubicBezTo>
                    <a:pt x="163" y="104"/>
                    <a:pt x="163" y="105"/>
                    <a:pt x="164" y="105"/>
                  </a:cubicBezTo>
                  <a:cubicBezTo>
                    <a:pt x="164" y="105"/>
                    <a:pt x="164" y="105"/>
                    <a:pt x="164" y="105"/>
                  </a:cubicBezTo>
                  <a:cubicBezTo>
                    <a:pt x="165" y="106"/>
                    <a:pt x="165" y="107"/>
                    <a:pt x="166" y="107"/>
                  </a:cubicBezTo>
                  <a:cubicBezTo>
                    <a:pt x="166" y="107"/>
                    <a:pt x="166" y="107"/>
                    <a:pt x="166" y="107"/>
                  </a:cubicBezTo>
                  <a:cubicBezTo>
                    <a:pt x="166" y="108"/>
                    <a:pt x="167" y="109"/>
                    <a:pt x="167" y="109"/>
                  </a:cubicBezTo>
                  <a:cubicBezTo>
                    <a:pt x="167" y="109"/>
                    <a:pt x="167" y="109"/>
                    <a:pt x="167" y="109"/>
                  </a:cubicBezTo>
                  <a:cubicBezTo>
                    <a:pt x="167" y="109"/>
                    <a:pt x="167" y="109"/>
                    <a:pt x="167" y="109"/>
                  </a:cubicBezTo>
                  <a:cubicBezTo>
                    <a:pt x="168" y="110"/>
                    <a:pt x="168" y="111"/>
                    <a:pt x="169" y="111"/>
                  </a:cubicBezTo>
                  <a:cubicBezTo>
                    <a:pt x="169" y="112"/>
                    <a:pt x="169" y="112"/>
                    <a:pt x="170" y="113"/>
                  </a:cubicBezTo>
                  <a:cubicBezTo>
                    <a:pt x="170" y="113"/>
                    <a:pt x="170" y="113"/>
                    <a:pt x="170" y="114"/>
                  </a:cubicBezTo>
                  <a:cubicBezTo>
                    <a:pt x="170" y="114"/>
                    <a:pt x="170" y="114"/>
                    <a:pt x="171" y="114"/>
                  </a:cubicBezTo>
                  <a:cubicBezTo>
                    <a:pt x="171" y="115"/>
                    <a:pt x="171" y="115"/>
                    <a:pt x="172" y="116"/>
                  </a:cubicBezTo>
                  <a:cubicBezTo>
                    <a:pt x="172" y="116"/>
                    <a:pt x="172" y="116"/>
                    <a:pt x="172" y="116"/>
                  </a:cubicBezTo>
                  <a:cubicBezTo>
                    <a:pt x="172" y="117"/>
                    <a:pt x="172" y="118"/>
                    <a:pt x="173" y="118"/>
                  </a:cubicBezTo>
                  <a:cubicBezTo>
                    <a:pt x="173" y="118"/>
                    <a:pt x="173" y="119"/>
                    <a:pt x="173" y="119"/>
                  </a:cubicBezTo>
                  <a:cubicBezTo>
                    <a:pt x="173" y="119"/>
                    <a:pt x="173" y="120"/>
                    <a:pt x="174" y="121"/>
                  </a:cubicBezTo>
                  <a:cubicBezTo>
                    <a:pt x="174" y="121"/>
                    <a:pt x="174" y="121"/>
                    <a:pt x="174" y="121"/>
                  </a:cubicBezTo>
                  <a:cubicBezTo>
                    <a:pt x="174" y="122"/>
                    <a:pt x="174" y="123"/>
                    <a:pt x="175" y="123"/>
                  </a:cubicBezTo>
                  <a:cubicBezTo>
                    <a:pt x="175" y="123"/>
                    <a:pt x="175" y="123"/>
                    <a:pt x="175" y="123"/>
                  </a:cubicBezTo>
                  <a:cubicBezTo>
                    <a:pt x="175" y="124"/>
                    <a:pt x="175" y="125"/>
                    <a:pt x="175" y="126"/>
                  </a:cubicBezTo>
                  <a:cubicBezTo>
                    <a:pt x="175" y="126"/>
                    <a:pt x="175" y="126"/>
                    <a:pt x="175" y="126"/>
                  </a:cubicBezTo>
                  <a:cubicBezTo>
                    <a:pt x="175" y="127"/>
                    <a:pt x="176" y="127"/>
                    <a:pt x="176" y="128"/>
                  </a:cubicBezTo>
                  <a:cubicBezTo>
                    <a:pt x="176" y="128"/>
                    <a:pt x="176" y="128"/>
                    <a:pt x="176" y="128"/>
                  </a:cubicBezTo>
                  <a:cubicBezTo>
                    <a:pt x="176" y="129"/>
                    <a:pt x="176" y="130"/>
                    <a:pt x="176" y="131"/>
                  </a:cubicBezTo>
                  <a:cubicBezTo>
                    <a:pt x="176" y="131"/>
                    <a:pt x="176" y="131"/>
                    <a:pt x="176" y="131"/>
                  </a:cubicBezTo>
                  <a:cubicBezTo>
                    <a:pt x="176" y="132"/>
                    <a:pt x="176" y="132"/>
                    <a:pt x="176" y="133"/>
                  </a:cubicBezTo>
                  <a:cubicBezTo>
                    <a:pt x="176" y="257"/>
                    <a:pt x="176" y="257"/>
                    <a:pt x="176" y="257"/>
                  </a:cubicBezTo>
                  <a:cubicBezTo>
                    <a:pt x="176" y="258"/>
                    <a:pt x="176" y="259"/>
                    <a:pt x="176" y="260"/>
                  </a:cubicBezTo>
                  <a:cubicBezTo>
                    <a:pt x="176" y="260"/>
                    <a:pt x="176" y="260"/>
                    <a:pt x="176" y="260"/>
                  </a:cubicBezTo>
                  <a:cubicBezTo>
                    <a:pt x="176" y="260"/>
                    <a:pt x="175" y="261"/>
                    <a:pt x="175" y="262"/>
                  </a:cubicBezTo>
                  <a:cubicBezTo>
                    <a:pt x="175" y="262"/>
                    <a:pt x="175" y="262"/>
                    <a:pt x="175" y="262"/>
                  </a:cubicBezTo>
                  <a:cubicBezTo>
                    <a:pt x="175" y="262"/>
                    <a:pt x="175" y="263"/>
                    <a:pt x="175" y="264"/>
                  </a:cubicBezTo>
                  <a:cubicBezTo>
                    <a:pt x="175" y="264"/>
                    <a:pt x="175" y="264"/>
                    <a:pt x="175" y="264"/>
                  </a:cubicBezTo>
                  <a:cubicBezTo>
                    <a:pt x="175" y="264"/>
                    <a:pt x="174" y="265"/>
                    <a:pt x="174" y="265"/>
                  </a:cubicBezTo>
                  <a:cubicBezTo>
                    <a:pt x="174" y="265"/>
                    <a:pt x="174" y="265"/>
                    <a:pt x="174" y="265"/>
                  </a:cubicBezTo>
                  <a:cubicBezTo>
                    <a:pt x="174" y="266"/>
                    <a:pt x="174" y="266"/>
                    <a:pt x="173" y="267"/>
                  </a:cubicBezTo>
                  <a:cubicBezTo>
                    <a:pt x="173" y="267"/>
                    <a:pt x="173" y="267"/>
                    <a:pt x="173" y="267"/>
                  </a:cubicBezTo>
                  <a:cubicBezTo>
                    <a:pt x="173" y="267"/>
                    <a:pt x="173" y="268"/>
                    <a:pt x="172" y="268"/>
                  </a:cubicBezTo>
                  <a:cubicBezTo>
                    <a:pt x="172" y="268"/>
                    <a:pt x="172" y="268"/>
                    <a:pt x="172" y="268"/>
                  </a:cubicBezTo>
                  <a:cubicBezTo>
                    <a:pt x="172" y="269"/>
                    <a:pt x="172" y="269"/>
                    <a:pt x="171" y="269"/>
                  </a:cubicBezTo>
                  <a:cubicBezTo>
                    <a:pt x="171" y="269"/>
                    <a:pt x="171" y="269"/>
                    <a:pt x="171" y="269"/>
                  </a:cubicBezTo>
                  <a:cubicBezTo>
                    <a:pt x="171" y="270"/>
                    <a:pt x="170" y="270"/>
                    <a:pt x="170" y="270"/>
                  </a:cubicBezTo>
                  <a:cubicBezTo>
                    <a:pt x="170" y="270"/>
                    <a:pt x="170" y="270"/>
                    <a:pt x="170" y="270"/>
                  </a:cubicBezTo>
                  <a:cubicBezTo>
                    <a:pt x="170" y="270"/>
                    <a:pt x="170" y="270"/>
                    <a:pt x="170" y="270"/>
                  </a:cubicBezTo>
                  <a:cubicBezTo>
                    <a:pt x="170" y="270"/>
                    <a:pt x="170" y="270"/>
                    <a:pt x="170" y="270"/>
                  </a:cubicBezTo>
                  <a:cubicBezTo>
                    <a:pt x="193" y="257"/>
                    <a:pt x="193" y="257"/>
                    <a:pt x="193" y="257"/>
                  </a:cubicBezTo>
                  <a:cubicBezTo>
                    <a:pt x="194" y="256"/>
                    <a:pt x="194" y="256"/>
                    <a:pt x="194" y="256"/>
                  </a:cubicBezTo>
                  <a:cubicBezTo>
                    <a:pt x="194" y="256"/>
                    <a:pt x="195" y="256"/>
                    <a:pt x="195" y="256"/>
                  </a:cubicBezTo>
                  <a:cubicBezTo>
                    <a:pt x="195" y="255"/>
                    <a:pt x="195" y="255"/>
                    <a:pt x="195" y="255"/>
                  </a:cubicBezTo>
                  <a:cubicBezTo>
                    <a:pt x="195" y="255"/>
                    <a:pt x="196" y="255"/>
                    <a:pt x="196" y="255"/>
                  </a:cubicBezTo>
                  <a:cubicBezTo>
                    <a:pt x="196" y="254"/>
                    <a:pt x="196" y="254"/>
                    <a:pt x="196" y="254"/>
                  </a:cubicBezTo>
                  <a:cubicBezTo>
                    <a:pt x="196" y="253"/>
                    <a:pt x="197" y="253"/>
                    <a:pt x="197" y="253"/>
                  </a:cubicBezTo>
                  <a:cubicBezTo>
                    <a:pt x="197" y="253"/>
                    <a:pt x="197" y="253"/>
                    <a:pt x="197" y="253"/>
                  </a:cubicBezTo>
                  <a:cubicBezTo>
                    <a:pt x="197" y="253"/>
                    <a:pt x="197" y="252"/>
                    <a:pt x="197" y="252"/>
                  </a:cubicBezTo>
                  <a:cubicBezTo>
                    <a:pt x="197" y="252"/>
                    <a:pt x="197" y="252"/>
                    <a:pt x="197" y="252"/>
                  </a:cubicBezTo>
                  <a:cubicBezTo>
                    <a:pt x="197" y="252"/>
                    <a:pt x="197" y="252"/>
                    <a:pt x="197" y="252"/>
                  </a:cubicBezTo>
                  <a:cubicBezTo>
                    <a:pt x="198" y="251"/>
                    <a:pt x="198" y="251"/>
                    <a:pt x="198" y="251"/>
                  </a:cubicBezTo>
                  <a:cubicBezTo>
                    <a:pt x="198" y="251"/>
                    <a:pt x="198" y="251"/>
                    <a:pt x="198" y="250"/>
                  </a:cubicBezTo>
                  <a:cubicBezTo>
                    <a:pt x="198" y="250"/>
                    <a:pt x="198" y="250"/>
                    <a:pt x="198" y="250"/>
                  </a:cubicBezTo>
                  <a:cubicBezTo>
                    <a:pt x="198" y="250"/>
                    <a:pt x="198" y="250"/>
                    <a:pt x="198" y="250"/>
                  </a:cubicBezTo>
                  <a:cubicBezTo>
                    <a:pt x="198" y="249"/>
                    <a:pt x="198" y="249"/>
                    <a:pt x="198" y="249"/>
                  </a:cubicBezTo>
                  <a:cubicBezTo>
                    <a:pt x="198" y="249"/>
                    <a:pt x="198" y="249"/>
                    <a:pt x="198" y="248"/>
                  </a:cubicBezTo>
                  <a:cubicBezTo>
                    <a:pt x="198" y="248"/>
                    <a:pt x="198" y="248"/>
                    <a:pt x="199" y="248"/>
                  </a:cubicBezTo>
                  <a:cubicBezTo>
                    <a:pt x="199" y="248"/>
                    <a:pt x="199" y="248"/>
                    <a:pt x="199" y="248"/>
                  </a:cubicBezTo>
                  <a:cubicBezTo>
                    <a:pt x="199" y="248"/>
                    <a:pt x="199" y="247"/>
                    <a:pt x="199" y="247"/>
                  </a:cubicBezTo>
                  <a:cubicBezTo>
                    <a:pt x="199" y="247"/>
                    <a:pt x="199" y="247"/>
                    <a:pt x="199" y="246"/>
                  </a:cubicBezTo>
                  <a:cubicBezTo>
                    <a:pt x="199" y="246"/>
                    <a:pt x="199" y="246"/>
                    <a:pt x="199" y="246"/>
                  </a:cubicBezTo>
                  <a:cubicBezTo>
                    <a:pt x="199" y="246"/>
                    <a:pt x="199" y="246"/>
                    <a:pt x="199" y="246"/>
                  </a:cubicBezTo>
                  <a:cubicBezTo>
                    <a:pt x="199" y="246"/>
                    <a:pt x="199" y="245"/>
                    <a:pt x="199" y="245"/>
                  </a:cubicBezTo>
                  <a:cubicBezTo>
                    <a:pt x="199" y="245"/>
                    <a:pt x="199" y="244"/>
                    <a:pt x="199" y="244"/>
                  </a:cubicBezTo>
                  <a:cubicBezTo>
                    <a:pt x="199" y="244"/>
                    <a:pt x="199" y="244"/>
                    <a:pt x="199" y="244"/>
                  </a:cubicBezTo>
                  <a:cubicBezTo>
                    <a:pt x="199" y="120"/>
                    <a:pt x="199" y="120"/>
                    <a:pt x="199" y="120"/>
                  </a:cubicBezTo>
                  <a:cubicBezTo>
                    <a:pt x="199" y="119"/>
                    <a:pt x="199" y="119"/>
                    <a:pt x="199" y="119"/>
                  </a:cubicBezTo>
                  <a:close/>
                </a:path>
              </a:pathLst>
            </a:custGeom>
            <a:solidFill>
              <a:srgbClr val="6F99F3"/>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85" name="iṥḻíḋe"/>
            <p:cNvSpPr/>
            <p:nvPr/>
          </p:nvSpPr>
          <p:spPr bwMode="auto">
            <a:xfrm>
              <a:off x="5597526" y="2747963"/>
              <a:ext cx="668338" cy="966788"/>
            </a:xfrm>
            <a:custGeom>
              <a:avLst/>
              <a:gdLst>
                <a:gd name="T0" fmla="*/ 163 w 183"/>
                <a:gd name="T1" fmla="*/ 89 h 265"/>
                <a:gd name="T2" fmla="*/ 183 w 183"/>
                <a:gd name="T3" fmla="*/ 123 h 265"/>
                <a:gd name="T4" fmla="*/ 183 w 183"/>
                <a:gd name="T5" fmla="*/ 247 h 265"/>
                <a:gd name="T6" fmla="*/ 163 w 183"/>
                <a:gd name="T7" fmla="*/ 259 h 265"/>
                <a:gd name="T8" fmla="*/ 20 w 183"/>
                <a:gd name="T9" fmla="*/ 176 h 265"/>
                <a:gd name="T10" fmla="*/ 1 w 183"/>
                <a:gd name="T11" fmla="*/ 142 h 265"/>
                <a:gd name="T12" fmla="*/ 1 w 183"/>
                <a:gd name="T13" fmla="*/ 18 h 265"/>
                <a:gd name="T14" fmla="*/ 21 w 183"/>
                <a:gd name="T15" fmla="*/ 6 h 265"/>
                <a:gd name="T16" fmla="*/ 163 w 183"/>
                <a:gd name="T17" fmla="*/ 89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3" h="265">
                  <a:moveTo>
                    <a:pt x="163" y="89"/>
                  </a:moveTo>
                  <a:cubicBezTo>
                    <a:pt x="174" y="95"/>
                    <a:pt x="183" y="110"/>
                    <a:pt x="183" y="123"/>
                  </a:cubicBezTo>
                  <a:cubicBezTo>
                    <a:pt x="183" y="247"/>
                    <a:pt x="183" y="247"/>
                    <a:pt x="183" y="247"/>
                  </a:cubicBezTo>
                  <a:cubicBezTo>
                    <a:pt x="183" y="260"/>
                    <a:pt x="174" y="265"/>
                    <a:pt x="163" y="259"/>
                  </a:cubicBezTo>
                  <a:cubicBezTo>
                    <a:pt x="20" y="176"/>
                    <a:pt x="20" y="176"/>
                    <a:pt x="20" y="176"/>
                  </a:cubicBezTo>
                  <a:cubicBezTo>
                    <a:pt x="9" y="170"/>
                    <a:pt x="0" y="155"/>
                    <a:pt x="1" y="142"/>
                  </a:cubicBezTo>
                  <a:cubicBezTo>
                    <a:pt x="1" y="18"/>
                    <a:pt x="1" y="18"/>
                    <a:pt x="1" y="18"/>
                  </a:cubicBezTo>
                  <a:cubicBezTo>
                    <a:pt x="1" y="5"/>
                    <a:pt x="10" y="0"/>
                    <a:pt x="21" y="6"/>
                  </a:cubicBezTo>
                  <a:lnTo>
                    <a:pt x="163" y="89"/>
                  </a:lnTo>
                  <a:close/>
                </a:path>
              </a:pathLst>
            </a:custGeom>
            <a:solidFill>
              <a:srgbClr val="3D8B76"/>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86" name="iṣľïḍè"/>
            <p:cNvSpPr/>
            <p:nvPr/>
          </p:nvSpPr>
          <p:spPr bwMode="auto">
            <a:xfrm>
              <a:off x="5622926" y="2711451"/>
              <a:ext cx="727075" cy="985838"/>
            </a:xfrm>
            <a:custGeom>
              <a:avLst/>
              <a:gdLst>
                <a:gd name="T0" fmla="*/ 199 w 199"/>
                <a:gd name="T1" fmla="*/ 117 h 270"/>
                <a:gd name="T2" fmla="*/ 199 w 199"/>
                <a:gd name="T3" fmla="*/ 116 h 270"/>
                <a:gd name="T4" fmla="*/ 199 w 199"/>
                <a:gd name="T5" fmla="*/ 115 h 270"/>
                <a:gd name="T6" fmla="*/ 198 w 199"/>
                <a:gd name="T7" fmla="*/ 112 h 270"/>
                <a:gd name="T8" fmla="*/ 198 w 199"/>
                <a:gd name="T9" fmla="*/ 111 h 270"/>
                <a:gd name="T10" fmla="*/ 198 w 199"/>
                <a:gd name="T11" fmla="*/ 110 h 270"/>
                <a:gd name="T12" fmla="*/ 197 w 199"/>
                <a:gd name="T13" fmla="*/ 107 h 270"/>
                <a:gd name="T14" fmla="*/ 196 w 199"/>
                <a:gd name="T15" fmla="*/ 106 h 270"/>
                <a:gd name="T16" fmla="*/ 196 w 199"/>
                <a:gd name="T17" fmla="*/ 105 h 270"/>
                <a:gd name="T18" fmla="*/ 195 w 199"/>
                <a:gd name="T19" fmla="*/ 102 h 270"/>
                <a:gd name="T20" fmla="*/ 194 w 199"/>
                <a:gd name="T21" fmla="*/ 100 h 270"/>
                <a:gd name="T22" fmla="*/ 193 w 199"/>
                <a:gd name="T23" fmla="*/ 99 h 270"/>
                <a:gd name="T24" fmla="*/ 191 w 199"/>
                <a:gd name="T25" fmla="*/ 96 h 270"/>
                <a:gd name="T26" fmla="*/ 189 w 199"/>
                <a:gd name="T27" fmla="*/ 94 h 270"/>
                <a:gd name="T28" fmla="*/ 188 w 199"/>
                <a:gd name="T29" fmla="*/ 92 h 270"/>
                <a:gd name="T30" fmla="*/ 187 w 199"/>
                <a:gd name="T31" fmla="*/ 91 h 270"/>
                <a:gd name="T32" fmla="*/ 185 w 199"/>
                <a:gd name="T33" fmla="*/ 90 h 270"/>
                <a:gd name="T34" fmla="*/ 184 w 199"/>
                <a:gd name="T35" fmla="*/ 88 h 270"/>
                <a:gd name="T36" fmla="*/ 182 w 199"/>
                <a:gd name="T37" fmla="*/ 87 h 270"/>
                <a:gd name="T38" fmla="*/ 182 w 199"/>
                <a:gd name="T39" fmla="*/ 87 h 270"/>
                <a:gd name="T40" fmla="*/ 180 w 199"/>
                <a:gd name="T41" fmla="*/ 85 h 270"/>
                <a:gd name="T42" fmla="*/ 35 w 199"/>
                <a:gd name="T43" fmla="*/ 2 h 270"/>
                <a:gd name="T44" fmla="*/ 35 w 199"/>
                <a:gd name="T45" fmla="*/ 2 h 270"/>
                <a:gd name="T46" fmla="*/ 33 w 199"/>
                <a:gd name="T47" fmla="*/ 1 h 270"/>
                <a:gd name="T48" fmla="*/ 31 w 199"/>
                <a:gd name="T49" fmla="*/ 1 h 270"/>
                <a:gd name="T50" fmla="*/ 31 w 199"/>
                <a:gd name="T51" fmla="*/ 0 h 270"/>
                <a:gd name="T52" fmla="*/ 29 w 199"/>
                <a:gd name="T53" fmla="*/ 0 h 270"/>
                <a:gd name="T54" fmla="*/ 28 w 199"/>
                <a:gd name="T55" fmla="*/ 0 h 270"/>
                <a:gd name="T56" fmla="*/ 26 w 199"/>
                <a:gd name="T57" fmla="*/ 0 h 270"/>
                <a:gd name="T58" fmla="*/ 24 w 199"/>
                <a:gd name="T59" fmla="*/ 1 h 270"/>
                <a:gd name="T60" fmla="*/ 23 w 199"/>
                <a:gd name="T61" fmla="*/ 2 h 270"/>
                <a:gd name="T62" fmla="*/ 2 w 199"/>
                <a:gd name="T63" fmla="*/ 14 h 270"/>
                <a:gd name="T64" fmla="*/ 4 w 199"/>
                <a:gd name="T65" fmla="*/ 14 h 270"/>
                <a:gd name="T66" fmla="*/ 8 w 199"/>
                <a:gd name="T67" fmla="*/ 14 h 270"/>
                <a:gd name="T68" fmla="*/ 10 w 199"/>
                <a:gd name="T69" fmla="*/ 15 h 270"/>
                <a:gd name="T70" fmla="*/ 14 w 199"/>
                <a:gd name="T71" fmla="*/ 16 h 270"/>
                <a:gd name="T72" fmla="*/ 159 w 199"/>
                <a:gd name="T73" fmla="*/ 100 h 270"/>
                <a:gd name="T74" fmla="*/ 162 w 199"/>
                <a:gd name="T75" fmla="*/ 103 h 270"/>
                <a:gd name="T76" fmla="*/ 164 w 199"/>
                <a:gd name="T77" fmla="*/ 105 h 270"/>
                <a:gd name="T78" fmla="*/ 168 w 199"/>
                <a:gd name="T79" fmla="*/ 109 h 270"/>
                <a:gd name="T80" fmla="*/ 169 w 199"/>
                <a:gd name="T81" fmla="*/ 111 h 270"/>
                <a:gd name="T82" fmla="*/ 171 w 199"/>
                <a:gd name="T83" fmla="*/ 114 h 270"/>
                <a:gd name="T84" fmla="*/ 173 w 199"/>
                <a:gd name="T85" fmla="*/ 118 h 270"/>
                <a:gd name="T86" fmla="*/ 174 w 199"/>
                <a:gd name="T87" fmla="*/ 121 h 270"/>
                <a:gd name="T88" fmla="*/ 175 w 199"/>
                <a:gd name="T89" fmla="*/ 126 h 270"/>
                <a:gd name="T90" fmla="*/ 176 w 199"/>
                <a:gd name="T91" fmla="*/ 128 h 270"/>
                <a:gd name="T92" fmla="*/ 176 w 199"/>
                <a:gd name="T93" fmla="*/ 133 h 270"/>
                <a:gd name="T94" fmla="*/ 176 w 199"/>
                <a:gd name="T95" fmla="*/ 260 h 270"/>
                <a:gd name="T96" fmla="*/ 175 w 199"/>
                <a:gd name="T97" fmla="*/ 263 h 270"/>
                <a:gd name="T98" fmla="*/ 174 w 199"/>
                <a:gd name="T99" fmla="*/ 265 h 270"/>
                <a:gd name="T100" fmla="*/ 173 w 199"/>
                <a:gd name="T101" fmla="*/ 268 h 270"/>
                <a:gd name="T102" fmla="*/ 171 w 199"/>
                <a:gd name="T103" fmla="*/ 269 h 270"/>
                <a:gd name="T104" fmla="*/ 170 w 199"/>
                <a:gd name="T105" fmla="*/ 270 h 270"/>
                <a:gd name="T106" fmla="*/ 194 w 199"/>
                <a:gd name="T107" fmla="*/ 256 h 270"/>
                <a:gd name="T108" fmla="*/ 196 w 199"/>
                <a:gd name="T109" fmla="*/ 254 h 270"/>
                <a:gd name="T110" fmla="*/ 197 w 199"/>
                <a:gd name="T111" fmla="*/ 253 h 270"/>
                <a:gd name="T112" fmla="*/ 197 w 199"/>
                <a:gd name="T113" fmla="*/ 252 h 270"/>
                <a:gd name="T114" fmla="*/ 198 w 199"/>
                <a:gd name="T115" fmla="*/ 250 h 270"/>
                <a:gd name="T116" fmla="*/ 199 w 199"/>
                <a:gd name="T117" fmla="*/ 248 h 270"/>
                <a:gd name="T118" fmla="*/ 199 w 199"/>
                <a:gd name="T119" fmla="*/ 247 h 270"/>
                <a:gd name="T120" fmla="*/ 199 w 199"/>
                <a:gd name="T121" fmla="*/ 246 h 270"/>
                <a:gd name="T122" fmla="*/ 199 w 199"/>
                <a:gd name="T123" fmla="*/ 244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99" h="270">
                  <a:moveTo>
                    <a:pt x="199" y="119"/>
                  </a:moveTo>
                  <a:cubicBezTo>
                    <a:pt x="199" y="118"/>
                    <a:pt x="199" y="118"/>
                    <a:pt x="199" y="118"/>
                  </a:cubicBezTo>
                  <a:cubicBezTo>
                    <a:pt x="199" y="117"/>
                    <a:pt x="199" y="117"/>
                    <a:pt x="199" y="117"/>
                  </a:cubicBezTo>
                  <a:cubicBezTo>
                    <a:pt x="199" y="117"/>
                    <a:pt x="199" y="117"/>
                    <a:pt x="199" y="117"/>
                  </a:cubicBezTo>
                  <a:cubicBezTo>
                    <a:pt x="199" y="117"/>
                    <a:pt x="199" y="117"/>
                    <a:pt x="199" y="117"/>
                  </a:cubicBezTo>
                  <a:cubicBezTo>
                    <a:pt x="199" y="116"/>
                    <a:pt x="199" y="116"/>
                    <a:pt x="199" y="116"/>
                  </a:cubicBezTo>
                  <a:cubicBezTo>
                    <a:pt x="199" y="115"/>
                    <a:pt x="199" y="115"/>
                    <a:pt x="199" y="115"/>
                  </a:cubicBezTo>
                  <a:cubicBezTo>
                    <a:pt x="199" y="115"/>
                    <a:pt x="199" y="115"/>
                    <a:pt x="199" y="115"/>
                  </a:cubicBezTo>
                  <a:cubicBezTo>
                    <a:pt x="199" y="115"/>
                    <a:pt x="199" y="115"/>
                    <a:pt x="199" y="115"/>
                  </a:cubicBezTo>
                  <a:cubicBezTo>
                    <a:pt x="199" y="114"/>
                    <a:pt x="199" y="114"/>
                    <a:pt x="199" y="114"/>
                  </a:cubicBezTo>
                  <a:cubicBezTo>
                    <a:pt x="199" y="113"/>
                    <a:pt x="199" y="113"/>
                    <a:pt x="199" y="113"/>
                  </a:cubicBezTo>
                  <a:cubicBezTo>
                    <a:pt x="199" y="113"/>
                    <a:pt x="199" y="112"/>
                    <a:pt x="198" y="112"/>
                  </a:cubicBezTo>
                  <a:cubicBezTo>
                    <a:pt x="198" y="112"/>
                    <a:pt x="198" y="112"/>
                    <a:pt x="198" y="112"/>
                  </a:cubicBezTo>
                  <a:cubicBezTo>
                    <a:pt x="198" y="112"/>
                    <a:pt x="198" y="112"/>
                    <a:pt x="198" y="112"/>
                  </a:cubicBezTo>
                  <a:cubicBezTo>
                    <a:pt x="198" y="111"/>
                    <a:pt x="198" y="111"/>
                    <a:pt x="198" y="111"/>
                  </a:cubicBezTo>
                  <a:cubicBezTo>
                    <a:pt x="198" y="110"/>
                    <a:pt x="198" y="110"/>
                    <a:pt x="198" y="110"/>
                  </a:cubicBezTo>
                  <a:cubicBezTo>
                    <a:pt x="198" y="110"/>
                    <a:pt x="198" y="110"/>
                    <a:pt x="198" y="110"/>
                  </a:cubicBezTo>
                  <a:cubicBezTo>
                    <a:pt x="198" y="110"/>
                    <a:pt x="198" y="110"/>
                    <a:pt x="198" y="110"/>
                  </a:cubicBezTo>
                  <a:cubicBezTo>
                    <a:pt x="198" y="109"/>
                    <a:pt x="198" y="109"/>
                    <a:pt x="197" y="109"/>
                  </a:cubicBezTo>
                  <a:cubicBezTo>
                    <a:pt x="197" y="108"/>
                    <a:pt x="197" y="108"/>
                    <a:pt x="197" y="107"/>
                  </a:cubicBezTo>
                  <a:cubicBezTo>
                    <a:pt x="197" y="107"/>
                    <a:pt x="197" y="107"/>
                    <a:pt x="197" y="107"/>
                  </a:cubicBezTo>
                  <a:cubicBezTo>
                    <a:pt x="197" y="107"/>
                    <a:pt x="197" y="107"/>
                    <a:pt x="197" y="107"/>
                  </a:cubicBezTo>
                  <a:cubicBezTo>
                    <a:pt x="197" y="107"/>
                    <a:pt x="197" y="107"/>
                    <a:pt x="197" y="107"/>
                  </a:cubicBezTo>
                  <a:cubicBezTo>
                    <a:pt x="197" y="106"/>
                    <a:pt x="196" y="106"/>
                    <a:pt x="196" y="106"/>
                  </a:cubicBezTo>
                  <a:cubicBezTo>
                    <a:pt x="196" y="105"/>
                    <a:pt x="196" y="105"/>
                    <a:pt x="196" y="105"/>
                  </a:cubicBezTo>
                  <a:cubicBezTo>
                    <a:pt x="196" y="105"/>
                    <a:pt x="196" y="105"/>
                    <a:pt x="196" y="105"/>
                  </a:cubicBezTo>
                  <a:cubicBezTo>
                    <a:pt x="196" y="105"/>
                    <a:pt x="196" y="105"/>
                    <a:pt x="196" y="105"/>
                  </a:cubicBezTo>
                  <a:cubicBezTo>
                    <a:pt x="196" y="104"/>
                    <a:pt x="196" y="104"/>
                    <a:pt x="195" y="104"/>
                  </a:cubicBezTo>
                  <a:cubicBezTo>
                    <a:pt x="195" y="103"/>
                    <a:pt x="195" y="103"/>
                    <a:pt x="195" y="103"/>
                  </a:cubicBezTo>
                  <a:cubicBezTo>
                    <a:pt x="195" y="103"/>
                    <a:pt x="195" y="103"/>
                    <a:pt x="195" y="102"/>
                  </a:cubicBezTo>
                  <a:cubicBezTo>
                    <a:pt x="195" y="102"/>
                    <a:pt x="195" y="102"/>
                    <a:pt x="195" y="102"/>
                  </a:cubicBezTo>
                  <a:cubicBezTo>
                    <a:pt x="195" y="102"/>
                    <a:pt x="195" y="102"/>
                    <a:pt x="194" y="101"/>
                  </a:cubicBezTo>
                  <a:cubicBezTo>
                    <a:pt x="194" y="101"/>
                    <a:pt x="194" y="101"/>
                    <a:pt x="194" y="100"/>
                  </a:cubicBezTo>
                  <a:cubicBezTo>
                    <a:pt x="194" y="100"/>
                    <a:pt x="194" y="100"/>
                    <a:pt x="194" y="100"/>
                  </a:cubicBezTo>
                  <a:cubicBezTo>
                    <a:pt x="193" y="100"/>
                    <a:pt x="193" y="100"/>
                    <a:pt x="193" y="100"/>
                  </a:cubicBezTo>
                  <a:cubicBezTo>
                    <a:pt x="193" y="99"/>
                    <a:pt x="193" y="99"/>
                    <a:pt x="193" y="99"/>
                  </a:cubicBezTo>
                  <a:cubicBezTo>
                    <a:pt x="193" y="98"/>
                    <a:pt x="192" y="98"/>
                    <a:pt x="192" y="98"/>
                  </a:cubicBezTo>
                  <a:cubicBezTo>
                    <a:pt x="192" y="98"/>
                    <a:pt x="192" y="97"/>
                    <a:pt x="192" y="97"/>
                  </a:cubicBezTo>
                  <a:cubicBezTo>
                    <a:pt x="192" y="97"/>
                    <a:pt x="191" y="96"/>
                    <a:pt x="191" y="96"/>
                  </a:cubicBezTo>
                  <a:cubicBezTo>
                    <a:pt x="190" y="95"/>
                    <a:pt x="190" y="95"/>
                    <a:pt x="190" y="94"/>
                  </a:cubicBezTo>
                  <a:cubicBezTo>
                    <a:pt x="190" y="94"/>
                    <a:pt x="189" y="94"/>
                    <a:pt x="189" y="94"/>
                  </a:cubicBezTo>
                  <a:cubicBezTo>
                    <a:pt x="189" y="94"/>
                    <a:pt x="189" y="94"/>
                    <a:pt x="189" y="94"/>
                  </a:cubicBezTo>
                  <a:cubicBezTo>
                    <a:pt x="189" y="94"/>
                    <a:pt x="189" y="94"/>
                    <a:pt x="189" y="94"/>
                  </a:cubicBezTo>
                  <a:cubicBezTo>
                    <a:pt x="189" y="93"/>
                    <a:pt x="189" y="93"/>
                    <a:pt x="188" y="93"/>
                  </a:cubicBezTo>
                  <a:cubicBezTo>
                    <a:pt x="188" y="92"/>
                    <a:pt x="188" y="92"/>
                    <a:pt x="188" y="92"/>
                  </a:cubicBezTo>
                  <a:cubicBezTo>
                    <a:pt x="187" y="92"/>
                    <a:pt x="187" y="92"/>
                    <a:pt x="187" y="92"/>
                  </a:cubicBezTo>
                  <a:cubicBezTo>
                    <a:pt x="187" y="92"/>
                    <a:pt x="187" y="92"/>
                    <a:pt x="187" y="91"/>
                  </a:cubicBezTo>
                  <a:cubicBezTo>
                    <a:pt x="187" y="91"/>
                    <a:pt x="187" y="91"/>
                    <a:pt x="187" y="91"/>
                  </a:cubicBezTo>
                  <a:cubicBezTo>
                    <a:pt x="186" y="91"/>
                    <a:pt x="186" y="90"/>
                    <a:pt x="186" y="90"/>
                  </a:cubicBezTo>
                  <a:cubicBezTo>
                    <a:pt x="186" y="90"/>
                    <a:pt x="186" y="90"/>
                    <a:pt x="186" y="90"/>
                  </a:cubicBezTo>
                  <a:cubicBezTo>
                    <a:pt x="186" y="90"/>
                    <a:pt x="185" y="90"/>
                    <a:pt x="185" y="90"/>
                  </a:cubicBezTo>
                  <a:cubicBezTo>
                    <a:pt x="185" y="90"/>
                    <a:pt x="185" y="89"/>
                    <a:pt x="185" y="89"/>
                  </a:cubicBezTo>
                  <a:cubicBezTo>
                    <a:pt x="185" y="89"/>
                    <a:pt x="184" y="89"/>
                    <a:pt x="184" y="89"/>
                  </a:cubicBezTo>
                  <a:cubicBezTo>
                    <a:pt x="184" y="88"/>
                    <a:pt x="184" y="88"/>
                    <a:pt x="184" y="88"/>
                  </a:cubicBezTo>
                  <a:cubicBezTo>
                    <a:pt x="184" y="88"/>
                    <a:pt x="184" y="88"/>
                    <a:pt x="184" y="88"/>
                  </a:cubicBezTo>
                  <a:cubicBezTo>
                    <a:pt x="183" y="88"/>
                    <a:pt x="183" y="88"/>
                    <a:pt x="183" y="88"/>
                  </a:cubicBezTo>
                  <a:cubicBezTo>
                    <a:pt x="183" y="88"/>
                    <a:pt x="183" y="87"/>
                    <a:pt x="182" y="87"/>
                  </a:cubicBezTo>
                  <a:cubicBezTo>
                    <a:pt x="182" y="87"/>
                    <a:pt x="182" y="87"/>
                    <a:pt x="182" y="87"/>
                  </a:cubicBezTo>
                  <a:cubicBezTo>
                    <a:pt x="182" y="87"/>
                    <a:pt x="182" y="87"/>
                    <a:pt x="182" y="87"/>
                  </a:cubicBezTo>
                  <a:cubicBezTo>
                    <a:pt x="182" y="87"/>
                    <a:pt x="182" y="87"/>
                    <a:pt x="182" y="87"/>
                  </a:cubicBezTo>
                  <a:cubicBezTo>
                    <a:pt x="181" y="86"/>
                    <a:pt x="181" y="86"/>
                    <a:pt x="181" y="86"/>
                  </a:cubicBezTo>
                  <a:cubicBezTo>
                    <a:pt x="180" y="86"/>
                    <a:pt x="180" y="86"/>
                    <a:pt x="180" y="85"/>
                  </a:cubicBezTo>
                  <a:cubicBezTo>
                    <a:pt x="180" y="85"/>
                    <a:pt x="180" y="85"/>
                    <a:pt x="180" y="85"/>
                  </a:cubicBezTo>
                  <a:cubicBezTo>
                    <a:pt x="37" y="3"/>
                    <a:pt x="37" y="3"/>
                    <a:pt x="37" y="3"/>
                  </a:cubicBezTo>
                  <a:cubicBezTo>
                    <a:pt x="37" y="3"/>
                    <a:pt x="36" y="3"/>
                    <a:pt x="36" y="3"/>
                  </a:cubicBezTo>
                  <a:cubicBezTo>
                    <a:pt x="36" y="2"/>
                    <a:pt x="36" y="2"/>
                    <a:pt x="35" y="2"/>
                  </a:cubicBezTo>
                  <a:cubicBezTo>
                    <a:pt x="35" y="2"/>
                    <a:pt x="35" y="2"/>
                    <a:pt x="35" y="2"/>
                  </a:cubicBezTo>
                  <a:cubicBezTo>
                    <a:pt x="35" y="2"/>
                    <a:pt x="35" y="2"/>
                    <a:pt x="35" y="2"/>
                  </a:cubicBezTo>
                  <a:cubicBezTo>
                    <a:pt x="35" y="2"/>
                    <a:pt x="35" y="2"/>
                    <a:pt x="35" y="2"/>
                  </a:cubicBezTo>
                  <a:cubicBezTo>
                    <a:pt x="34" y="2"/>
                    <a:pt x="34" y="2"/>
                    <a:pt x="34" y="1"/>
                  </a:cubicBezTo>
                  <a:cubicBezTo>
                    <a:pt x="34" y="1"/>
                    <a:pt x="33" y="1"/>
                    <a:pt x="33" y="1"/>
                  </a:cubicBezTo>
                  <a:cubicBezTo>
                    <a:pt x="33" y="1"/>
                    <a:pt x="33" y="1"/>
                    <a:pt x="33" y="1"/>
                  </a:cubicBezTo>
                  <a:cubicBezTo>
                    <a:pt x="33" y="1"/>
                    <a:pt x="33" y="1"/>
                    <a:pt x="33" y="1"/>
                  </a:cubicBezTo>
                  <a:cubicBezTo>
                    <a:pt x="33" y="1"/>
                    <a:pt x="32" y="1"/>
                    <a:pt x="32" y="1"/>
                  </a:cubicBezTo>
                  <a:cubicBezTo>
                    <a:pt x="32" y="1"/>
                    <a:pt x="32" y="1"/>
                    <a:pt x="31" y="1"/>
                  </a:cubicBezTo>
                  <a:cubicBezTo>
                    <a:pt x="31" y="1"/>
                    <a:pt x="31" y="1"/>
                    <a:pt x="31" y="1"/>
                  </a:cubicBezTo>
                  <a:cubicBezTo>
                    <a:pt x="31" y="1"/>
                    <a:pt x="31" y="1"/>
                    <a:pt x="31" y="1"/>
                  </a:cubicBezTo>
                  <a:cubicBezTo>
                    <a:pt x="31" y="0"/>
                    <a:pt x="31" y="0"/>
                    <a:pt x="31" y="0"/>
                  </a:cubicBezTo>
                  <a:cubicBezTo>
                    <a:pt x="30" y="0"/>
                    <a:pt x="30" y="0"/>
                    <a:pt x="30" y="0"/>
                  </a:cubicBezTo>
                  <a:cubicBezTo>
                    <a:pt x="30" y="0"/>
                    <a:pt x="29" y="0"/>
                    <a:pt x="29" y="0"/>
                  </a:cubicBezTo>
                  <a:cubicBezTo>
                    <a:pt x="29" y="0"/>
                    <a:pt x="29" y="0"/>
                    <a:pt x="29" y="0"/>
                  </a:cubicBezTo>
                  <a:cubicBezTo>
                    <a:pt x="29" y="0"/>
                    <a:pt x="29" y="0"/>
                    <a:pt x="29" y="0"/>
                  </a:cubicBezTo>
                  <a:cubicBezTo>
                    <a:pt x="29" y="0"/>
                    <a:pt x="28" y="0"/>
                    <a:pt x="28" y="0"/>
                  </a:cubicBezTo>
                  <a:cubicBezTo>
                    <a:pt x="28" y="0"/>
                    <a:pt x="28" y="0"/>
                    <a:pt x="28" y="0"/>
                  </a:cubicBezTo>
                  <a:cubicBezTo>
                    <a:pt x="27" y="0"/>
                    <a:pt x="27" y="0"/>
                    <a:pt x="27" y="0"/>
                  </a:cubicBezTo>
                  <a:cubicBezTo>
                    <a:pt x="27" y="0"/>
                    <a:pt x="27" y="0"/>
                    <a:pt x="27" y="0"/>
                  </a:cubicBezTo>
                  <a:cubicBezTo>
                    <a:pt x="27" y="0"/>
                    <a:pt x="26" y="0"/>
                    <a:pt x="26" y="0"/>
                  </a:cubicBezTo>
                  <a:cubicBezTo>
                    <a:pt x="26" y="0"/>
                    <a:pt x="26" y="0"/>
                    <a:pt x="26" y="0"/>
                  </a:cubicBezTo>
                  <a:cubicBezTo>
                    <a:pt x="26" y="0"/>
                    <a:pt x="26" y="0"/>
                    <a:pt x="26" y="0"/>
                  </a:cubicBezTo>
                  <a:cubicBezTo>
                    <a:pt x="25" y="1"/>
                    <a:pt x="25" y="1"/>
                    <a:pt x="24" y="1"/>
                  </a:cubicBezTo>
                  <a:cubicBezTo>
                    <a:pt x="24" y="1"/>
                    <a:pt x="24" y="1"/>
                    <a:pt x="24" y="1"/>
                  </a:cubicBezTo>
                  <a:cubicBezTo>
                    <a:pt x="24" y="1"/>
                    <a:pt x="23" y="1"/>
                    <a:pt x="23" y="2"/>
                  </a:cubicBezTo>
                  <a:cubicBezTo>
                    <a:pt x="23" y="2"/>
                    <a:pt x="23" y="2"/>
                    <a:pt x="23" y="2"/>
                  </a:cubicBezTo>
                  <a:cubicBezTo>
                    <a:pt x="0" y="15"/>
                    <a:pt x="0" y="15"/>
                    <a:pt x="0" y="15"/>
                  </a:cubicBezTo>
                  <a:cubicBezTo>
                    <a:pt x="0" y="15"/>
                    <a:pt x="1" y="14"/>
                    <a:pt x="1" y="14"/>
                  </a:cubicBezTo>
                  <a:cubicBezTo>
                    <a:pt x="2" y="14"/>
                    <a:pt x="2" y="14"/>
                    <a:pt x="2" y="14"/>
                  </a:cubicBezTo>
                  <a:cubicBezTo>
                    <a:pt x="2" y="14"/>
                    <a:pt x="2" y="14"/>
                    <a:pt x="3" y="14"/>
                  </a:cubicBezTo>
                  <a:cubicBezTo>
                    <a:pt x="3" y="14"/>
                    <a:pt x="4" y="14"/>
                    <a:pt x="4" y="14"/>
                  </a:cubicBezTo>
                  <a:cubicBezTo>
                    <a:pt x="4" y="14"/>
                    <a:pt x="4" y="14"/>
                    <a:pt x="4" y="14"/>
                  </a:cubicBezTo>
                  <a:cubicBezTo>
                    <a:pt x="5" y="14"/>
                    <a:pt x="5" y="14"/>
                    <a:pt x="6" y="14"/>
                  </a:cubicBezTo>
                  <a:cubicBezTo>
                    <a:pt x="6" y="14"/>
                    <a:pt x="6" y="14"/>
                    <a:pt x="6" y="14"/>
                  </a:cubicBezTo>
                  <a:cubicBezTo>
                    <a:pt x="7" y="14"/>
                    <a:pt x="7" y="14"/>
                    <a:pt x="8" y="14"/>
                  </a:cubicBezTo>
                  <a:cubicBezTo>
                    <a:pt x="8" y="14"/>
                    <a:pt x="8" y="14"/>
                    <a:pt x="8" y="14"/>
                  </a:cubicBezTo>
                  <a:cubicBezTo>
                    <a:pt x="8" y="14"/>
                    <a:pt x="9" y="14"/>
                    <a:pt x="10" y="15"/>
                  </a:cubicBezTo>
                  <a:cubicBezTo>
                    <a:pt x="10" y="15"/>
                    <a:pt x="10" y="15"/>
                    <a:pt x="10" y="15"/>
                  </a:cubicBezTo>
                  <a:cubicBezTo>
                    <a:pt x="10" y="15"/>
                    <a:pt x="11" y="15"/>
                    <a:pt x="12" y="15"/>
                  </a:cubicBezTo>
                  <a:cubicBezTo>
                    <a:pt x="12" y="15"/>
                    <a:pt x="12" y="15"/>
                    <a:pt x="12" y="15"/>
                  </a:cubicBezTo>
                  <a:cubicBezTo>
                    <a:pt x="12" y="16"/>
                    <a:pt x="13" y="16"/>
                    <a:pt x="14" y="16"/>
                  </a:cubicBezTo>
                  <a:cubicBezTo>
                    <a:pt x="156" y="99"/>
                    <a:pt x="156" y="99"/>
                    <a:pt x="156" y="99"/>
                  </a:cubicBezTo>
                  <a:cubicBezTo>
                    <a:pt x="157" y="99"/>
                    <a:pt x="158" y="100"/>
                    <a:pt x="158" y="100"/>
                  </a:cubicBezTo>
                  <a:cubicBezTo>
                    <a:pt x="159" y="100"/>
                    <a:pt x="159" y="100"/>
                    <a:pt x="159" y="100"/>
                  </a:cubicBezTo>
                  <a:cubicBezTo>
                    <a:pt x="159" y="101"/>
                    <a:pt x="160" y="101"/>
                    <a:pt x="160" y="102"/>
                  </a:cubicBezTo>
                  <a:cubicBezTo>
                    <a:pt x="160" y="102"/>
                    <a:pt x="161" y="102"/>
                    <a:pt x="161" y="102"/>
                  </a:cubicBezTo>
                  <a:cubicBezTo>
                    <a:pt x="161" y="102"/>
                    <a:pt x="162" y="103"/>
                    <a:pt x="162" y="103"/>
                  </a:cubicBezTo>
                  <a:cubicBezTo>
                    <a:pt x="162" y="103"/>
                    <a:pt x="162" y="103"/>
                    <a:pt x="162" y="103"/>
                  </a:cubicBezTo>
                  <a:cubicBezTo>
                    <a:pt x="163" y="104"/>
                    <a:pt x="164" y="104"/>
                    <a:pt x="164" y="105"/>
                  </a:cubicBezTo>
                  <a:cubicBezTo>
                    <a:pt x="164" y="105"/>
                    <a:pt x="164" y="105"/>
                    <a:pt x="164" y="105"/>
                  </a:cubicBezTo>
                  <a:cubicBezTo>
                    <a:pt x="165" y="106"/>
                    <a:pt x="165" y="106"/>
                    <a:pt x="166" y="107"/>
                  </a:cubicBezTo>
                  <a:cubicBezTo>
                    <a:pt x="166" y="107"/>
                    <a:pt x="166" y="107"/>
                    <a:pt x="166" y="107"/>
                  </a:cubicBezTo>
                  <a:cubicBezTo>
                    <a:pt x="166" y="108"/>
                    <a:pt x="167" y="108"/>
                    <a:pt x="168" y="109"/>
                  </a:cubicBezTo>
                  <a:cubicBezTo>
                    <a:pt x="168" y="109"/>
                    <a:pt x="168" y="109"/>
                    <a:pt x="168" y="109"/>
                  </a:cubicBezTo>
                  <a:cubicBezTo>
                    <a:pt x="168" y="109"/>
                    <a:pt x="168" y="109"/>
                    <a:pt x="168" y="109"/>
                  </a:cubicBezTo>
                  <a:cubicBezTo>
                    <a:pt x="168" y="110"/>
                    <a:pt x="168" y="110"/>
                    <a:pt x="169" y="111"/>
                  </a:cubicBezTo>
                  <a:cubicBezTo>
                    <a:pt x="169" y="111"/>
                    <a:pt x="169" y="112"/>
                    <a:pt x="170" y="112"/>
                  </a:cubicBezTo>
                  <a:cubicBezTo>
                    <a:pt x="170" y="113"/>
                    <a:pt x="170" y="113"/>
                    <a:pt x="170" y="113"/>
                  </a:cubicBezTo>
                  <a:cubicBezTo>
                    <a:pt x="170" y="114"/>
                    <a:pt x="171" y="114"/>
                    <a:pt x="171" y="114"/>
                  </a:cubicBezTo>
                  <a:cubicBezTo>
                    <a:pt x="171" y="115"/>
                    <a:pt x="171" y="115"/>
                    <a:pt x="172" y="116"/>
                  </a:cubicBezTo>
                  <a:cubicBezTo>
                    <a:pt x="172" y="116"/>
                    <a:pt x="172" y="116"/>
                    <a:pt x="172" y="116"/>
                  </a:cubicBezTo>
                  <a:cubicBezTo>
                    <a:pt x="172" y="117"/>
                    <a:pt x="172" y="117"/>
                    <a:pt x="173" y="118"/>
                  </a:cubicBezTo>
                  <a:cubicBezTo>
                    <a:pt x="173" y="118"/>
                    <a:pt x="173" y="118"/>
                    <a:pt x="173" y="118"/>
                  </a:cubicBezTo>
                  <a:cubicBezTo>
                    <a:pt x="173" y="119"/>
                    <a:pt x="173" y="120"/>
                    <a:pt x="174" y="121"/>
                  </a:cubicBezTo>
                  <a:cubicBezTo>
                    <a:pt x="174" y="121"/>
                    <a:pt x="174" y="121"/>
                    <a:pt x="174" y="121"/>
                  </a:cubicBezTo>
                  <a:cubicBezTo>
                    <a:pt x="174" y="122"/>
                    <a:pt x="174" y="122"/>
                    <a:pt x="175" y="123"/>
                  </a:cubicBezTo>
                  <a:cubicBezTo>
                    <a:pt x="175" y="123"/>
                    <a:pt x="175" y="123"/>
                    <a:pt x="175" y="123"/>
                  </a:cubicBezTo>
                  <a:cubicBezTo>
                    <a:pt x="175" y="124"/>
                    <a:pt x="175" y="125"/>
                    <a:pt x="175" y="126"/>
                  </a:cubicBezTo>
                  <a:cubicBezTo>
                    <a:pt x="175" y="126"/>
                    <a:pt x="175" y="126"/>
                    <a:pt x="175" y="126"/>
                  </a:cubicBezTo>
                  <a:cubicBezTo>
                    <a:pt x="175" y="127"/>
                    <a:pt x="176" y="127"/>
                    <a:pt x="176" y="128"/>
                  </a:cubicBezTo>
                  <a:cubicBezTo>
                    <a:pt x="176" y="128"/>
                    <a:pt x="176" y="128"/>
                    <a:pt x="176" y="128"/>
                  </a:cubicBezTo>
                  <a:cubicBezTo>
                    <a:pt x="176" y="129"/>
                    <a:pt x="176" y="130"/>
                    <a:pt x="176" y="130"/>
                  </a:cubicBezTo>
                  <a:cubicBezTo>
                    <a:pt x="176" y="130"/>
                    <a:pt x="176" y="131"/>
                    <a:pt x="176" y="131"/>
                  </a:cubicBezTo>
                  <a:cubicBezTo>
                    <a:pt x="176" y="131"/>
                    <a:pt x="176" y="132"/>
                    <a:pt x="176" y="133"/>
                  </a:cubicBezTo>
                  <a:cubicBezTo>
                    <a:pt x="176" y="257"/>
                    <a:pt x="176" y="257"/>
                    <a:pt x="176" y="257"/>
                  </a:cubicBezTo>
                  <a:cubicBezTo>
                    <a:pt x="176" y="258"/>
                    <a:pt x="176" y="259"/>
                    <a:pt x="176" y="259"/>
                  </a:cubicBezTo>
                  <a:cubicBezTo>
                    <a:pt x="176" y="260"/>
                    <a:pt x="176" y="260"/>
                    <a:pt x="176" y="260"/>
                  </a:cubicBezTo>
                  <a:cubicBezTo>
                    <a:pt x="176" y="260"/>
                    <a:pt x="176" y="261"/>
                    <a:pt x="175" y="261"/>
                  </a:cubicBezTo>
                  <a:cubicBezTo>
                    <a:pt x="175" y="262"/>
                    <a:pt x="175" y="262"/>
                    <a:pt x="175" y="262"/>
                  </a:cubicBezTo>
                  <a:cubicBezTo>
                    <a:pt x="175" y="262"/>
                    <a:pt x="175" y="263"/>
                    <a:pt x="175" y="263"/>
                  </a:cubicBezTo>
                  <a:cubicBezTo>
                    <a:pt x="175" y="263"/>
                    <a:pt x="175" y="264"/>
                    <a:pt x="175" y="264"/>
                  </a:cubicBezTo>
                  <a:cubicBezTo>
                    <a:pt x="175" y="264"/>
                    <a:pt x="175" y="265"/>
                    <a:pt x="174" y="265"/>
                  </a:cubicBezTo>
                  <a:cubicBezTo>
                    <a:pt x="174" y="265"/>
                    <a:pt x="174" y="265"/>
                    <a:pt x="174" y="265"/>
                  </a:cubicBezTo>
                  <a:cubicBezTo>
                    <a:pt x="174" y="266"/>
                    <a:pt x="174" y="266"/>
                    <a:pt x="173" y="267"/>
                  </a:cubicBezTo>
                  <a:cubicBezTo>
                    <a:pt x="173" y="267"/>
                    <a:pt x="173" y="267"/>
                    <a:pt x="173" y="267"/>
                  </a:cubicBezTo>
                  <a:cubicBezTo>
                    <a:pt x="173" y="267"/>
                    <a:pt x="173" y="268"/>
                    <a:pt x="173" y="268"/>
                  </a:cubicBezTo>
                  <a:cubicBezTo>
                    <a:pt x="172" y="268"/>
                    <a:pt x="172" y="268"/>
                    <a:pt x="172" y="268"/>
                  </a:cubicBezTo>
                  <a:cubicBezTo>
                    <a:pt x="172" y="268"/>
                    <a:pt x="172" y="269"/>
                    <a:pt x="172" y="269"/>
                  </a:cubicBezTo>
                  <a:cubicBezTo>
                    <a:pt x="171" y="269"/>
                    <a:pt x="171" y="269"/>
                    <a:pt x="171" y="269"/>
                  </a:cubicBezTo>
                  <a:cubicBezTo>
                    <a:pt x="171" y="269"/>
                    <a:pt x="170" y="270"/>
                    <a:pt x="170" y="270"/>
                  </a:cubicBezTo>
                  <a:cubicBezTo>
                    <a:pt x="170" y="270"/>
                    <a:pt x="170" y="270"/>
                    <a:pt x="170" y="270"/>
                  </a:cubicBezTo>
                  <a:cubicBezTo>
                    <a:pt x="170" y="270"/>
                    <a:pt x="170" y="270"/>
                    <a:pt x="170" y="270"/>
                  </a:cubicBezTo>
                  <a:cubicBezTo>
                    <a:pt x="170" y="270"/>
                    <a:pt x="170" y="270"/>
                    <a:pt x="170" y="270"/>
                  </a:cubicBezTo>
                  <a:cubicBezTo>
                    <a:pt x="193" y="256"/>
                    <a:pt x="193" y="256"/>
                    <a:pt x="193" y="256"/>
                  </a:cubicBezTo>
                  <a:cubicBezTo>
                    <a:pt x="194" y="256"/>
                    <a:pt x="194" y="256"/>
                    <a:pt x="194" y="256"/>
                  </a:cubicBezTo>
                  <a:cubicBezTo>
                    <a:pt x="194" y="256"/>
                    <a:pt x="195" y="256"/>
                    <a:pt x="195" y="255"/>
                  </a:cubicBezTo>
                  <a:cubicBezTo>
                    <a:pt x="195" y="255"/>
                    <a:pt x="195" y="255"/>
                    <a:pt x="195" y="255"/>
                  </a:cubicBezTo>
                  <a:cubicBezTo>
                    <a:pt x="196" y="255"/>
                    <a:pt x="196" y="254"/>
                    <a:pt x="196" y="254"/>
                  </a:cubicBezTo>
                  <a:cubicBezTo>
                    <a:pt x="196" y="254"/>
                    <a:pt x="196" y="254"/>
                    <a:pt x="197" y="253"/>
                  </a:cubicBezTo>
                  <a:cubicBezTo>
                    <a:pt x="197" y="253"/>
                    <a:pt x="197" y="253"/>
                    <a:pt x="197" y="253"/>
                  </a:cubicBezTo>
                  <a:cubicBezTo>
                    <a:pt x="197" y="253"/>
                    <a:pt x="197" y="253"/>
                    <a:pt x="197" y="253"/>
                  </a:cubicBezTo>
                  <a:cubicBezTo>
                    <a:pt x="197" y="253"/>
                    <a:pt x="197" y="252"/>
                    <a:pt x="197" y="252"/>
                  </a:cubicBezTo>
                  <a:cubicBezTo>
                    <a:pt x="197" y="252"/>
                    <a:pt x="197" y="252"/>
                    <a:pt x="197" y="252"/>
                  </a:cubicBezTo>
                  <a:cubicBezTo>
                    <a:pt x="197" y="252"/>
                    <a:pt x="197" y="252"/>
                    <a:pt x="197" y="252"/>
                  </a:cubicBezTo>
                  <a:cubicBezTo>
                    <a:pt x="198" y="251"/>
                    <a:pt x="198" y="251"/>
                    <a:pt x="198" y="251"/>
                  </a:cubicBezTo>
                  <a:cubicBezTo>
                    <a:pt x="198" y="251"/>
                    <a:pt x="198" y="250"/>
                    <a:pt x="198" y="250"/>
                  </a:cubicBezTo>
                  <a:cubicBezTo>
                    <a:pt x="198" y="250"/>
                    <a:pt x="198" y="250"/>
                    <a:pt x="198" y="250"/>
                  </a:cubicBezTo>
                  <a:cubicBezTo>
                    <a:pt x="198" y="250"/>
                    <a:pt x="198" y="250"/>
                    <a:pt x="198" y="250"/>
                  </a:cubicBezTo>
                  <a:cubicBezTo>
                    <a:pt x="198" y="249"/>
                    <a:pt x="198" y="249"/>
                    <a:pt x="198" y="249"/>
                  </a:cubicBezTo>
                  <a:cubicBezTo>
                    <a:pt x="199" y="248"/>
                    <a:pt x="199" y="248"/>
                    <a:pt x="199" y="248"/>
                  </a:cubicBezTo>
                  <a:cubicBezTo>
                    <a:pt x="199" y="248"/>
                    <a:pt x="199" y="248"/>
                    <a:pt x="199" y="248"/>
                  </a:cubicBezTo>
                  <a:cubicBezTo>
                    <a:pt x="199" y="248"/>
                    <a:pt x="199" y="248"/>
                    <a:pt x="199" y="248"/>
                  </a:cubicBezTo>
                  <a:cubicBezTo>
                    <a:pt x="199" y="247"/>
                    <a:pt x="199" y="247"/>
                    <a:pt x="199" y="247"/>
                  </a:cubicBezTo>
                  <a:cubicBezTo>
                    <a:pt x="199" y="247"/>
                    <a:pt x="199" y="246"/>
                    <a:pt x="199" y="246"/>
                  </a:cubicBezTo>
                  <a:cubicBezTo>
                    <a:pt x="199" y="246"/>
                    <a:pt x="199" y="246"/>
                    <a:pt x="199" y="246"/>
                  </a:cubicBezTo>
                  <a:cubicBezTo>
                    <a:pt x="199" y="246"/>
                    <a:pt x="199" y="246"/>
                    <a:pt x="199" y="246"/>
                  </a:cubicBezTo>
                  <a:cubicBezTo>
                    <a:pt x="199" y="245"/>
                    <a:pt x="199" y="245"/>
                    <a:pt x="199" y="245"/>
                  </a:cubicBezTo>
                  <a:cubicBezTo>
                    <a:pt x="199" y="245"/>
                    <a:pt x="199" y="244"/>
                    <a:pt x="199" y="244"/>
                  </a:cubicBezTo>
                  <a:cubicBezTo>
                    <a:pt x="199" y="244"/>
                    <a:pt x="199" y="244"/>
                    <a:pt x="199" y="244"/>
                  </a:cubicBezTo>
                  <a:cubicBezTo>
                    <a:pt x="199" y="119"/>
                    <a:pt x="199" y="119"/>
                    <a:pt x="199" y="119"/>
                  </a:cubicBezTo>
                  <a:cubicBezTo>
                    <a:pt x="199" y="119"/>
                    <a:pt x="199" y="119"/>
                    <a:pt x="199" y="119"/>
                  </a:cubicBezTo>
                  <a:close/>
                </a:path>
              </a:pathLst>
            </a:custGeom>
            <a:solidFill>
              <a:srgbClr val="60D9AB"/>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87" name="iṩḻîḍè"/>
            <p:cNvSpPr/>
            <p:nvPr/>
          </p:nvSpPr>
          <p:spPr bwMode="auto">
            <a:xfrm>
              <a:off x="6419851" y="3233738"/>
              <a:ext cx="668338" cy="966788"/>
            </a:xfrm>
            <a:custGeom>
              <a:avLst/>
              <a:gdLst>
                <a:gd name="T0" fmla="*/ 163 w 183"/>
                <a:gd name="T1" fmla="*/ 89 h 265"/>
                <a:gd name="T2" fmla="*/ 183 w 183"/>
                <a:gd name="T3" fmla="*/ 123 h 265"/>
                <a:gd name="T4" fmla="*/ 183 w 183"/>
                <a:gd name="T5" fmla="*/ 247 h 265"/>
                <a:gd name="T6" fmla="*/ 163 w 183"/>
                <a:gd name="T7" fmla="*/ 259 h 265"/>
                <a:gd name="T8" fmla="*/ 20 w 183"/>
                <a:gd name="T9" fmla="*/ 176 h 265"/>
                <a:gd name="T10" fmla="*/ 0 w 183"/>
                <a:gd name="T11" fmla="*/ 142 h 265"/>
                <a:gd name="T12" fmla="*/ 1 w 183"/>
                <a:gd name="T13" fmla="*/ 18 h 265"/>
                <a:gd name="T14" fmla="*/ 21 w 183"/>
                <a:gd name="T15" fmla="*/ 6 h 265"/>
                <a:gd name="T16" fmla="*/ 163 w 183"/>
                <a:gd name="T17" fmla="*/ 89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3" h="265">
                  <a:moveTo>
                    <a:pt x="163" y="89"/>
                  </a:moveTo>
                  <a:cubicBezTo>
                    <a:pt x="174" y="95"/>
                    <a:pt x="183" y="110"/>
                    <a:pt x="183" y="123"/>
                  </a:cubicBezTo>
                  <a:cubicBezTo>
                    <a:pt x="183" y="247"/>
                    <a:pt x="183" y="247"/>
                    <a:pt x="183" y="247"/>
                  </a:cubicBezTo>
                  <a:cubicBezTo>
                    <a:pt x="183" y="260"/>
                    <a:pt x="174" y="265"/>
                    <a:pt x="163" y="259"/>
                  </a:cubicBezTo>
                  <a:cubicBezTo>
                    <a:pt x="20" y="176"/>
                    <a:pt x="20" y="176"/>
                    <a:pt x="20" y="176"/>
                  </a:cubicBezTo>
                  <a:cubicBezTo>
                    <a:pt x="9" y="170"/>
                    <a:pt x="0" y="155"/>
                    <a:pt x="0" y="142"/>
                  </a:cubicBezTo>
                  <a:cubicBezTo>
                    <a:pt x="1" y="18"/>
                    <a:pt x="1" y="18"/>
                    <a:pt x="1" y="18"/>
                  </a:cubicBezTo>
                  <a:cubicBezTo>
                    <a:pt x="1" y="5"/>
                    <a:pt x="10" y="0"/>
                    <a:pt x="21" y="6"/>
                  </a:cubicBezTo>
                  <a:lnTo>
                    <a:pt x="163" y="89"/>
                  </a:lnTo>
                  <a:close/>
                </a:path>
              </a:pathLst>
            </a:custGeom>
            <a:solidFill>
              <a:srgbClr val="C5557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88" name="ïṧlidè"/>
            <p:cNvSpPr/>
            <p:nvPr/>
          </p:nvSpPr>
          <p:spPr bwMode="auto">
            <a:xfrm>
              <a:off x="6445251" y="3197226"/>
              <a:ext cx="727075" cy="985838"/>
            </a:xfrm>
            <a:custGeom>
              <a:avLst/>
              <a:gdLst>
                <a:gd name="T0" fmla="*/ 199 w 199"/>
                <a:gd name="T1" fmla="*/ 117 h 270"/>
                <a:gd name="T2" fmla="*/ 199 w 199"/>
                <a:gd name="T3" fmla="*/ 116 h 270"/>
                <a:gd name="T4" fmla="*/ 199 w 199"/>
                <a:gd name="T5" fmla="*/ 115 h 270"/>
                <a:gd name="T6" fmla="*/ 198 w 199"/>
                <a:gd name="T7" fmla="*/ 112 h 270"/>
                <a:gd name="T8" fmla="*/ 198 w 199"/>
                <a:gd name="T9" fmla="*/ 111 h 270"/>
                <a:gd name="T10" fmla="*/ 198 w 199"/>
                <a:gd name="T11" fmla="*/ 109 h 270"/>
                <a:gd name="T12" fmla="*/ 197 w 199"/>
                <a:gd name="T13" fmla="*/ 107 h 270"/>
                <a:gd name="T14" fmla="*/ 196 w 199"/>
                <a:gd name="T15" fmla="*/ 106 h 270"/>
                <a:gd name="T16" fmla="*/ 196 w 199"/>
                <a:gd name="T17" fmla="*/ 105 h 270"/>
                <a:gd name="T18" fmla="*/ 195 w 199"/>
                <a:gd name="T19" fmla="*/ 102 h 270"/>
                <a:gd name="T20" fmla="*/ 194 w 199"/>
                <a:gd name="T21" fmla="*/ 100 h 270"/>
                <a:gd name="T22" fmla="*/ 193 w 199"/>
                <a:gd name="T23" fmla="*/ 99 h 270"/>
                <a:gd name="T24" fmla="*/ 191 w 199"/>
                <a:gd name="T25" fmla="*/ 96 h 270"/>
                <a:gd name="T26" fmla="*/ 189 w 199"/>
                <a:gd name="T27" fmla="*/ 93 h 270"/>
                <a:gd name="T28" fmla="*/ 187 w 199"/>
                <a:gd name="T29" fmla="*/ 92 h 270"/>
                <a:gd name="T30" fmla="*/ 187 w 199"/>
                <a:gd name="T31" fmla="*/ 91 h 270"/>
                <a:gd name="T32" fmla="*/ 185 w 199"/>
                <a:gd name="T33" fmla="*/ 90 h 270"/>
                <a:gd name="T34" fmla="*/ 184 w 199"/>
                <a:gd name="T35" fmla="*/ 88 h 270"/>
                <a:gd name="T36" fmla="*/ 182 w 199"/>
                <a:gd name="T37" fmla="*/ 87 h 270"/>
                <a:gd name="T38" fmla="*/ 181 w 199"/>
                <a:gd name="T39" fmla="*/ 86 h 270"/>
                <a:gd name="T40" fmla="*/ 180 w 199"/>
                <a:gd name="T41" fmla="*/ 85 h 270"/>
                <a:gd name="T42" fmla="*/ 35 w 199"/>
                <a:gd name="T43" fmla="*/ 2 h 270"/>
                <a:gd name="T44" fmla="*/ 35 w 199"/>
                <a:gd name="T45" fmla="*/ 2 h 270"/>
                <a:gd name="T46" fmla="*/ 33 w 199"/>
                <a:gd name="T47" fmla="*/ 1 h 270"/>
                <a:gd name="T48" fmla="*/ 31 w 199"/>
                <a:gd name="T49" fmla="*/ 1 h 270"/>
                <a:gd name="T50" fmla="*/ 31 w 199"/>
                <a:gd name="T51" fmla="*/ 0 h 270"/>
                <a:gd name="T52" fmla="*/ 29 w 199"/>
                <a:gd name="T53" fmla="*/ 0 h 270"/>
                <a:gd name="T54" fmla="*/ 27 w 199"/>
                <a:gd name="T55" fmla="*/ 0 h 270"/>
                <a:gd name="T56" fmla="*/ 26 w 199"/>
                <a:gd name="T57" fmla="*/ 0 h 270"/>
                <a:gd name="T58" fmla="*/ 24 w 199"/>
                <a:gd name="T59" fmla="*/ 1 h 270"/>
                <a:gd name="T60" fmla="*/ 23 w 199"/>
                <a:gd name="T61" fmla="*/ 1 h 270"/>
                <a:gd name="T62" fmla="*/ 2 w 199"/>
                <a:gd name="T63" fmla="*/ 14 h 270"/>
                <a:gd name="T64" fmla="*/ 4 w 199"/>
                <a:gd name="T65" fmla="*/ 14 h 270"/>
                <a:gd name="T66" fmla="*/ 8 w 199"/>
                <a:gd name="T67" fmla="*/ 14 h 270"/>
                <a:gd name="T68" fmla="*/ 10 w 199"/>
                <a:gd name="T69" fmla="*/ 14 h 270"/>
                <a:gd name="T70" fmla="*/ 14 w 199"/>
                <a:gd name="T71" fmla="*/ 16 h 270"/>
                <a:gd name="T72" fmla="*/ 159 w 199"/>
                <a:gd name="T73" fmla="*/ 100 h 270"/>
                <a:gd name="T74" fmla="*/ 162 w 199"/>
                <a:gd name="T75" fmla="*/ 103 h 270"/>
                <a:gd name="T76" fmla="*/ 164 w 199"/>
                <a:gd name="T77" fmla="*/ 105 h 270"/>
                <a:gd name="T78" fmla="*/ 167 w 199"/>
                <a:gd name="T79" fmla="*/ 109 h 270"/>
                <a:gd name="T80" fmla="*/ 169 w 199"/>
                <a:gd name="T81" fmla="*/ 111 h 270"/>
                <a:gd name="T82" fmla="*/ 171 w 199"/>
                <a:gd name="T83" fmla="*/ 114 h 270"/>
                <a:gd name="T84" fmla="*/ 173 w 199"/>
                <a:gd name="T85" fmla="*/ 118 h 270"/>
                <a:gd name="T86" fmla="*/ 174 w 199"/>
                <a:gd name="T87" fmla="*/ 121 h 270"/>
                <a:gd name="T88" fmla="*/ 175 w 199"/>
                <a:gd name="T89" fmla="*/ 125 h 270"/>
                <a:gd name="T90" fmla="*/ 176 w 199"/>
                <a:gd name="T91" fmla="*/ 128 h 270"/>
                <a:gd name="T92" fmla="*/ 176 w 199"/>
                <a:gd name="T93" fmla="*/ 133 h 270"/>
                <a:gd name="T94" fmla="*/ 176 w 199"/>
                <a:gd name="T95" fmla="*/ 260 h 270"/>
                <a:gd name="T96" fmla="*/ 175 w 199"/>
                <a:gd name="T97" fmla="*/ 263 h 270"/>
                <a:gd name="T98" fmla="*/ 174 w 199"/>
                <a:gd name="T99" fmla="*/ 265 h 270"/>
                <a:gd name="T100" fmla="*/ 173 w 199"/>
                <a:gd name="T101" fmla="*/ 268 h 270"/>
                <a:gd name="T102" fmla="*/ 171 w 199"/>
                <a:gd name="T103" fmla="*/ 269 h 270"/>
                <a:gd name="T104" fmla="*/ 170 w 199"/>
                <a:gd name="T105" fmla="*/ 270 h 270"/>
                <a:gd name="T106" fmla="*/ 194 w 199"/>
                <a:gd name="T107" fmla="*/ 256 h 270"/>
                <a:gd name="T108" fmla="*/ 196 w 199"/>
                <a:gd name="T109" fmla="*/ 254 h 270"/>
                <a:gd name="T110" fmla="*/ 197 w 199"/>
                <a:gd name="T111" fmla="*/ 253 h 270"/>
                <a:gd name="T112" fmla="*/ 197 w 199"/>
                <a:gd name="T113" fmla="*/ 252 h 270"/>
                <a:gd name="T114" fmla="*/ 198 w 199"/>
                <a:gd name="T115" fmla="*/ 250 h 270"/>
                <a:gd name="T116" fmla="*/ 199 w 199"/>
                <a:gd name="T117" fmla="*/ 248 h 270"/>
                <a:gd name="T118" fmla="*/ 199 w 199"/>
                <a:gd name="T119" fmla="*/ 247 h 270"/>
                <a:gd name="T120" fmla="*/ 199 w 199"/>
                <a:gd name="T121" fmla="*/ 246 h 270"/>
                <a:gd name="T122" fmla="*/ 199 w 199"/>
                <a:gd name="T123" fmla="*/ 244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99" h="270">
                  <a:moveTo>
                    <a:pt x="199" y="118"/>
                  </a:moveTo>
                  <a:cubicBezTo>
                    <a:pt x="199" y="118"/>
                    <a:pt x="199" y="118"/>
                    <a:pt x="199" y="118"/>
                  </a:cubicBezTo>
                  <a:cubicBezTo>
                    <a:pt x="199" y="117"/>
                    <a:pt x="199" y="117"/>
                    <a:pt x="199" y="117"/>
                  </a:cubicBezTo>
                  <a:cubicBezTo>
                    <a:pt x="199" y="117"/>
                    <a:pt x="199" y="117"/>
                    <a:pt x="199" y="117"/>
                  </a:cubicBezTo>
                  <a:cubicBezTo>
                    <a:pt x="199" y="117"/>
                    <a:pt x="199" y="117"/>
                    <a:pt x="199" y="117"/>
                  </a:cubicBezTo>
                  <a:cubicBezTo>
                    <a:pt x="199" y="116"/>
                    <a:pt x="199" y="116"/>
                    <a:pt x="199" y="116"/>
                  </a:cubicBezTo>
                  <a:cubicBezTo>
                    <a:pt x="199" y="115"/>
                    <a:pt x="199" y="115"/>
                    <a:pt x="199" y="115"/>
                  </a:cubicBezTo>
                  <a:cubicBezTo>
                    <a:pt x="199" y="115"/>
                    <a:pt x="199" y="115"/>
                    <a:pt x="199" y="115"/>
                  </a:cubicBezTo>
                  <a:cubicBezTo>
                    <a:pt x="199" y="115"/>
                    <a:pt x="199" y="115"/>
                    <a:pt x="199" y="115"/>
                  </a:cubicBezTo>
                  <a:cubicBezTo>
                    <a:pt x="199" y="114"/>
                    <a:pt x="199" y="114"/>
                    <a:pt x="199" y="114"/>
                  </a:cubicBezTo>
                  <a:cubicBezTo>
                    <a:pt x="199" y="113"/>
                    <a:pt x="199" y="113"/>
                    <a:pt x="199" y="113"/>
                  </a:cubicBezTo>
                  <a:cubicBezTo>
                    <a:pt x="199" y="112"/>
                    <a:pt x="198" y="112"/>
                    <a:pt x="198" y="112"/>
                  </a:cubicBezTo>
                  <a:cubicBezTo>
                    <a:pt x="198" y="112"/>
                    <a:pt x="198" y="112"/>
                    <a:pt x="198" y="112"/>
                  </a:cubicBezTo>
                  <a:cubicBezTo>
                    <a:pt x="198" y="112"/>
                    <a:pt x="198" y="112"/>
                    <a:pt x="198" y="112"/>
                  </a:cubicBezTo>
                  <a:cubicBezTo>
                    <a:pt x="198" y="111"/>
                    <a:pt x="198" y="111"/>
                    <a:pt x="198" y="111"/>
                  </a:cubicBezTo>
                  <a:cubicBezTo>
                    <a:pt x="198" y="110"/>
                    <a:pt x="198" y="110"/>
                    <a:pt x="198" y="110"/>
                  </a:cubicBezTo>
                  <a:cubicBezTo>
                    <a:pt x="198" y="110"/>
                    <a:pt x="198" y="110"/>
                    <a:pt x="198" y="110"/>
                  </a:cubicBezTo>
                  <a:cubicBezTo>
                    <a:pt x="198" y="110"/>
                    <a:pt x="198" y="110"/>
                    <a:pt x="198" y="109"/>
                  </a:cubicBezTo>
                  <a:cubicBezTo>
                    <a:pt x="198" y="109"/>
                    <a:pt x="198" y="109"/>
                    <a:pt x="197" y="108"/>
                  </a:cubicBezTo>
                  <a:cubicBezTo>
                    <a:pt x="197" y="108"/>
                    <a:pt x="197" y="108"/>
                    <a:pt x="197" y="107"/>
                  </a:cubicBezTo>
                  <a:cubicBezTo>
                    <a:pt x="197" y="107"/>
                    <a:pt x="197" y="107"/>
                    <a:pt x="197" y="107"/>
                  </a:cubicBezTo>
                  <a:cubicBezTo>
                    <a:pt x="197" y="107"/>
                    <a:pt x="197" y="107"/>
                    <a:pt x="197" y="107"/>
                  </a:cubicBezTo>
                  <a:cubicBezTo>
                    <a:pt x="197" y="107"/>
                    <a:pt x="197" y="107"/>
                    <a:pt x="197" y="106"/>
                  </a:cubicBezTo>
                  <a:cubicBezTo>
                    <a:pt x="197" y="106"/>
                    <a:pt x="196" y="106"/>
                    <a:pt x="196" y="106"/>
                  </a:cubicBezTo>
                  <a:cubicBezTo>
                    <a:pt x="196" y="105"/>
                    <a:pt x="196" y="105"/>
                    <a:pt x="196" y="105"/>
                  </a:cubicBezTo>
                  <a:cubicBezTo>
                    <a:pt x="196" y="105"/>
                    <a:pt x="196" y="105"/>
                    <a:pt x="196" y="105"/>
                  </a:cubicBezTo>
                  <a:cubicBezTo>
                    <a:pt x="196" y="105"/>
                    <a:pt x="196" y="105"/>
                    <a:pt x="196" y="105"/>
                  </a:cubicBezTo>
                  <a:cubicBezTo>
                    <a:pt x="196" y="104"/>
                    <a:pt x="196" y="104"/>
                    <a:pt x="195" y="104"/>
                  </a:cubicBezTo>
                  <a:cubicBezTo>
                    <a:pt x="195" y="103"/>
                    <a:pt x="195" y="103"/>
                    <a:pt x="195" y="103"/>
                  </a:cubicBezTo>
                  <a:cubicBezTo>
                    <a:pt x="195" y="103"/>
                    <a:pt x="195" y="102"/>
                    <a:pt x="195" y="102"/>
                  </a:cubicBezTo>
                  <a:cubicBezTo>
                    <a:pt x="195" y="102"/>
                    <a:pt x="195" y="102"/>
                    <a:pt x="195" y="102"/>
                  </a:cubicBezTo>
                  <a:cubicBezTo>
                    <a:pt x="195" y="102"/>
                    <a:pt x="194" y="102"/>
                    <a:pt x="194" y="101"/>
                  </a:cubicBezTo>
                  <a:cubicBezTo>
                    <a:pt x="194" y="101"/>
                    <a:pt x="194" y="101"/>
                    <a:pt x="194" y="100"/>
                  </a:cubicBezTo>
                  <a:cubicBezTo>
                    <a:pt x="194" y="100"/>
                    <a:pt x="194" y="100"/>
                    <a:pt x="193" y="100"/>
                  </a:cubicBezTo>
                  <a:cubicBezTo>
                    <a:pt x="193" y="100"/>
                    <a:pt x="193" y="100"/>
                    <a:pt x="193" y="100"/>
                  </a:cubicBezTo>
                  <a:cubicBezTo>
                    <a:pt x="193" y="99"/>
                    <a:pt x="193" y="99"/>
                    <a:pt x="193" y="99"/>
                  </a:cubicBezTo>
                  <a:cubicBezTo>
                    <a:pt x="193" y="98"/>
                    <a:pt x="192" y="98"/>
                    <a:pt x="192" y="98"/>
                  </a:cubicBezTo>
                  <a:cubicBezTo>
                    <a:pt x="192" y="97"/>
                    <a:pt x="192" y="97"/>
                    <a:pt x="192" y="97"/>
                  </a:cubicBezTo>
                  <a:cubicBezTo>
                    <a:pt x="191" y="97"/>
                    <a:pt x="191" y="96"/>
                    <a:pt x="191" y="96"/>
                  </a:cubicBezTo>
                  <a:cubicBezTo>
                    <a:pt x="190" y="95"/>
                    <a:pt x="190" y="95"/>
                    <a:pt x="190" y="94"/>
                  </a:cubicBezTo>
                  <a:cubicBezTo>
                    <a:pt x="190" y="94"/>
                    <a:pt x="189" y="94"/>
                    <a:pt x="189" y="93"/>
                  </a:cubicBezTo>
                  <a:cubicBezTo>
                    <a:pt x="189" y="93"/>
                    <a:pt x="189" y="93"/>
                    <a:pt x="189" y="93"/>
                  </a:cubicBezTo>
                  <a:cubicBezTo>
                    <a:pt x="189" y="93"/>
                    <a:pt x="189" y="93"/>
                    <a:pt x="189" y="93"/>
                  </a:cubicBezTo>
                  <a:cubicBezTo>
                    <a:pt x="189" y="93"/>
                    <a:pt x="189" y="93"/>
                    <a:pt x="188" y="93"/>
                  </a:cubicBezTo>
                  <a:cubicBezTo>
                    <a:pt x="188" y="92"/>
                    <a:pt x="188" y="92"/>
                    <a:pt x="187" y="92"/>
                  </a:cubicBezTo>
                  <a:cubicBezTo>
                    <a:pt x="187" y="92"/>
                    <a:pt x="187" y="92"/>
                    <a:pt x="187" y="92"/>
                  </a:cubicBezTo>
                  <a:cubicBezTo>
                    <a:pt x="187" y="92"/>
                    <a:pt x="187" y="91"/>
                    <a:pt x="187" y="91"/>
                  </a:cubicBezTo>
                  <a:cubicBezTo>
                    <a:pt x="187" y="91"/>
                    <a:pt x="187" y="91"/>
                    <a:pt x="187" y="91"/>
                  </a:cubicBezTo>
                  <a:cubicBezTo>
                    <a:pt x="186" y="91"/>
                    <a:pt x="186" y="90"/>
                    <a:pt x="186" y="90"/>
                  </a:cubicBezTo>
                  <a:cubicBezTo>
                    <a:pt x="186" y="90"/>
                    <a:pt x="186" y="90"/>
                    <a:pt x="186" y="90"/>
                  </a:cubicBezTo>
                  <a:cubicBezTo>
                    <a:pt x="186" y="90"/>
                    <a:pt x="185" y="90"/>
                    <a:pt x="185" y="90"/>
                  </a:cubicBezTo>
                  <a:cubicBezTo>
                    <a:pt x="185" y="89"/>
                    <a:pt x="185" y="89"/>
                    <a:pt x="185" y="89"/>
                  </a:cubicBezTo>
                  <a:cubicBezTo>
                    <a:pt x="185" y="89"/>
                    <a:pt x="184" y="89"/>
                    <a:pt x="184" y="88"/>
                  </a:cubicBezTo>
                  <a:cubicBezTo>
                    <a:pt x="184" y="88"/>
                    <a:pt x="184" y="88"/>
                    <a:pt x="184" y="88"/>
                  </a:cubicBezTo>
                  <a:cubicBezTo>
                    <a:pt x="184" y="88"/>
                    <a:pt x="184" y="88"/>
                    <a:pt x="184" y="88"/>
                  </a:cubicBezTo>
                  <a:cubicBezTo>
                    <a:pt x="183" y="88"/>
                    <a:pt x="183" y="88"/>
                    <a:pt x="183" y="88"/>
                  </a:cubicBezTo>
                  <a:cubicBezTo>
                    <a:pt x="183" y="88"/>
                    <a:pt x="183" y="87"/>
                    <a:pt x="182" y="87"/>
                  </a:cubicBezTo>
                  <a:cubicBezTo>
                    <a:pt x="182" y="87"/>
                    <a:pt x="182" y="87"/>
                    <a:pt x="182" y="87"/>
                  </a:cubicBezTo>
                  <a:cubicBezTo>
                    <a:pt x="182" y="87"/>
                    <a:pt x="182" y="87"/>
                    <a:pt x="182" y="87"/>
                  </a:cubicBezTo>
                  <a:cubicBezTo>
                    <a:pt x="182" y="87"/>
                    <a:pt x="182" y="87"/>
                    <a:pt x="181" y="86"/>
                  </a:cubicBezTo>
                  <a:cubicBezTo>
                    <a:pt x="181" y="86"/>
                    <a:pt x="181" y="86"/>
                    <a:pt x="181" y="86"/>
                  </a:cubicBezTo>
                  <a:cubicBezTo>
                    <a:pt x="180" y="86"/>
                    <a:pt x="180" y="86"/>
                    <a:pt x="180" y="85"/>
                  </a:cubicBezTo>
                  <a:cubicBezTo>
                    <a:pt x="180" y="85"/>
                    <a:pt x="180" y="85"/>
                    <a:pt x="180" y="85"/>
                  </a:cubicBezTo>
                  <a:cubicBezTo>
                    <a:pt x="37" y="3"/>
                    <a:pt x="37" y="3"/>
                    <a:pt x="37" y="3"/>
                  </a:cubicBezTo>
                  <a:cubicBezTo>
                    <a:pt x="37" y="3"/>
                    <a:pt x="36" y="3"/>
                    <a:pt x="36" y="2"/>
                  </a:cubicBezTo>
                  <a:cubicBezTo>
                    <a:pt x="36" y="2"/>
                    <a:pt x="36" y="2"/>
                    <a:pt x="35" y="2"/>
                  </a:cubicBezTo>
                  <a:cubicBezTo>
                    <a:pt x="35" y="2"/>
                    <a:pt x="35" y="2"/>
                    <a:pt x="35" y="2"/>
                  </a:cubicBezTo>
                  <a:cubicBezTo>
                    <a:pt x="35" y="2"/>
                    <a:pt x="35" y="2"/>
                    <a:pt x="35" y="2"/>
                  </a:cubicBezTo>
                  <a:cubicBezTo>
                    <a:pt x="35" y="2"/>
                    <a:pt x="35" y="2"/>
                    <a:pt x="35" y="2"/>
                  </a:cubicBezTo>
                  <a:cubicBezTo>
                    <a:pt x="34" y="2"/>
                    <a:pt x="34" y="1"/>
                    <a:pt x="34" y="1"/>
                  </a:cubicBezTo>
                  <a:cubicBezTo>
                    <a:pt x="34" y="1"/>
                    <a:pt x="33" y="1"/>
                    <a:pt x="33" y="1"/>
                  </a:cubicBezTo>
                  <a:cubicBezTo>
                    <a:pt x="33" y="1"/>
                    <a:pt x="33" y="1"/>
                    <a:pt x="33" y="1"/>
                  </a:cubicBezTo>
                  <a:cubicBezTo>
                    <a:pt x="33" y="1"/>
                    <a:pt x="33" y="1"/>
                    <a:pt x="33" y="1"/>
                  </a:cubicBezTo>
                  <a:cubicBezTo>
                    <a:pt x="33" y="1"/>
                    <a:pt x="32" y="1"/>
                    <a:pt x="32" y="1"/>
                  </a:cubicBezTo>
                  <a:cubicBezTo>
                    <a:pt x="32" y="1"/>
                    <a:pt x="32" y="1"/>
                    <a:pt x="31" y="1"/>
                  </a:cubicBezTo>
                  <a:cubicBezTo>
                    <a:pt x="31" y="1"/>
                    <a:pt x="31" y="1"/>
                    <a:pt x="31" y="0"/>
                  </a:cubicBezTo>
                  <a:cubicBezTo>
                    <a:pt x="31" y="0"/>
                    <a:pt x="31" y="0"/>
                    <a:pt x="31" y="0"/>
                  </a:cubicBezTo>
                  <a:cubicBezTo>
                    <a:pt x="31" y="0"/>
                    <a:pt x="31" y="0"/>
                    <a:pt x="31" y="0"/>
                  </a:cubicBezTo>
                  <a:cubicBezTo>
                    <a:pt x="30" y="0"/>
                    <a:pt x="30" y="0"/>
                    <a:pt x="30" y="0"/>
                  </a:cubicBezTo>
                  <a:cubicBezTo>
                    <a:pt x="30" y="0"/>
                    <a:pt x="29" y="0"/>
                    <a:pt x="29" y="0"/>
                  </a:cubicBezTo>
                  <a:cubicBezTo>
                    <a:pt x="29" y="0"/>
                    <a:pt x="29" y="0"/>
                    <a:pt x="29" y="0"/>
                  </a:cubicBezTo>
                  <a:cubicBezTo>
                    <a:pt x="29" y="0"/>
                    <a:pt x="29" y="0"/>
                    <a:pt x="29" y="0"/>
                  </a:cubicBezTo>
                  <a:cubicBezTo>
                    <a:pt x="29" y="0"/>
                    <a:pt x="28" y="0"/>
                    <a:pt x="28" y="0"/>
                  </a:cubicBezTo>
                  <a:cubicBezTo>
                    <a:pt x="28" y="0"/>
                    <a:pt x="28" y="0"/>
                    <a:pt x="27" y="0"/>
                  </a:cubicBezTo>
                  <a:cubicBezTo>
                    <a:pt x="27" y="0"/>
                    <a:pt x="27" y="0"/>
                    <a:pt x="27" y="0"/>
                  </a:cubicBezTo>
                  <a:cubicBezTo>
                    <a:pt x="27" y="0"/>
                    <a:pt x="27" y="0"/>
                    <a:pt x="27" y="0"/>
                  </a:cubicBezTo>
                  <a:cubicBezTo>
                    <a:pt x="26" y="0"/>
                    <a:pt x="26" y="0"/>
                    <a:pt x="26" y="0"/>
                  </a:cubicBezTo>
                  <a:cubicBezTo>
                    <a:pt x="26" y="0"/>
                    <a:pt x="26" y="0"/>
                    <a:pt x="26" y="0"/>
                  </a:cubicBezTo>
                  <a:cubicBezTo>
                    <a:pt x="26" y="0"/>
                    <a:pt x="26" y="0"/>
                    <a:pt x="25" y="0"/>
                  </a:cubicBezTo>
                  <a:cubicBezTo>
                    <a:pt x="25" y="1"/>
                    <a:pt x="25" y="1"/>
                    <a:pt x="24" y="1"/>
                  </a:cubicBezTo>
                  <a:cubicBezTo>
                    <a:pt x="24" y="1"/>
                    <a:pt x="24" y="1"/>
                    <a:pt x="24" y="1"/>
                  </a:cubicBezTo>
                  <a:cubicBezTo>
                    <a:pt x="24" y="1"/>
                    <a:pt x="23" y="1"/>
                    <a:pt x="23" y="1"/>
                  </a:cubicBezTo>
                  <a:cubicBezTo>
                    <a:pt x="23" y="1"/>
                    <a:pt x="23" y="1"/>
                    <a:pt x="23" y="1"/>
                  </a:cubicBezTo>
                  <a:cubicBezTo>
                    <a:pt x="0" y="15"/>
                    <a:pt x="0" y="15"/>
                    <a:pt x="0" y="15"/>
                  </a:cubicBezTo>
                  <a:cubicBezTo>
                    <a:pt x="0" y="15"/>
                    <a:pt x="1" y="14"/>
                    <a:pt x="1" y="14"/>
                  </a:cubicBezTo>
                  <a:cubicBezTo>
                    <a:pt x="1" y="14"/>
                    <a:pt x="2" y="14"/>
                    <a:pt x="2" y="14"/>
                  </a:cubicBezTo>
                  <a:cubicBezTo>
                    <a:pt x="2" y="14"/>
                    <a:pt x="2" y="14"/>
                    <a:pt x="3" y="14"/>
                  </a:cubicBezTo>
                  <a:cubicBezTo>
                    <a:pt x="3" y="14"/>
                    <a:pt x="3" y="14"/>
                    <a:pt x="4" y="14"/>
                  </a:cubicBezTo>
                  <a:cubicBezTo>
                    <a:pt x="4" y="14"/>
                    <a:pt x="4" y="14"/>
                    <a:pt x="4" y="14"/>
                  </a:cubicBezTo>
                  <a:cubicBezTo>
                    <a:pt x="5" y="14"/>
                    <a:pt x="5" y="14"/>
                    <a:pt x="6" y="14"/>
                  </a:cubicBezTo>
                  <a:cubicBezTo>
                    <a:pt x="6" y="14"/>
                    <a:pt x="6" y="14"/>
                    <a:pt x="6" y="14"/>
                  </a:cubicBezTo>
                  <a:cubicBezTo>
                    <a:pt x="7" y="14"/>
                    <a:pt x="7" y="14"/>
                    <a:pt x="8" y="14"/>
                  </a:cubicBezTo>
                  <a:cubicBezTo>
                    <a:pt x="8" y="14"/>
                    <a:pt x="8" y="14"/>
                    <a:pt x="8" y="14"/>
                  </a:cubicBezTo>
                  <a:cubicBezTo>
                    <a:pt x="8" y="14"/>
                    <a:pt x="9" y="14"/>
                    <a:pt x="10" y="14"/>
                  </a:cubicBezTo>
                  <a:cubicBezTo>
                    <a:pt x="10" y="14"/>
                    <a:pt x="10" y="14"/>
                    <a:pt x="10" y="14"/>
                  </a:cubicBezTo>
                  <a:cubicBezTo>
                    <a:pt x="10" y="15"/>
                    <a:pt x="11" y="15"/>
                    <a:pt x="12" y="15"/>
                  </a:cubicBezTo>
                  <a:cubicBezTo>
                    <a:pt x="12" y="15"/>
                    <a:pt x="12" y="15"/>
                    <a:pt x="12" y="15"/>
                  </a:cubicBezTo>
                  <a:cubicBezTo>
                    <a:pt x="12" y="16"/>
                    <a:pt x="13" y="16"/>
                    <a:pt x="14" y="16"/>
                  </a:cubicBezTo>
                  <a:cubicBezTo>
                    <a:pt x="156" y="99"/>
                    <a:pt x="156" y="99"/>
                    <a:pt x="156" y="99"/>
                  </a:cubicBezTo>
                  <a:cubicBezTo>
                    <a:pt x="157" y="99"/>
                    <a:pt x="158" y="100"/>
                    <a:pt x="158" y="100"/>
                  </a:cubicBezTo>
                  <a:cubicBezTo>
                    <a:pt x="158" y="100"/>
                    <a:pt x="159" y="100"/>
                    <a:pt x="159" y="100"/>
                  </a:cubicBezTo>
                  <a:cubicBezTo>
                    <a:pt x="159" y="101"/>
                    <a:pt x="160" y="101"/>
                    <a:pt x="160" y="101"/>
                  </a:cubicBezTo>
                  <a:cubicBezTo>
                    <a:pt x="160" y="102"/>
                    <a:pt x="160" y="102"/>
                    <a:pt x="161" y="102"/>
                  </a:cubicBezTo>
                  <a:cubicBezTo>
                    <a:pt x="161" y="102"/>
                    <a:pt x="162" y="103"/>
                    <a:pt x="162" y="103"/>
                  </a:cubicBezTo>
                  <a:cubicBezTo>
                    <a:pt x="162" y="103"/>
                    <a:pt x="162" y="103"/>
                    <a:pt x="162" y="103"/>
                  </a:cubicBezTo>
                  <a:cubicBezTo>
                    <a:pt x="163" y="104"/>
                    <a:pt x="164" y="104"/>
                    <a:pt x="164" y="105"/>
                  </a:cubicBezTo>
                  <a:cubicBezTo>
                    <a:pt x="164" y="105"/>
                    <a:pt x="164" y="105"/>
                    <a:pt x="164" y="105"/>
                  </a:cubicBezTo>
                  <a:cubicBezTo>
                    <a:pt x="165" y="106"/>
                    <a:pt x="165" y="106"/>
                    <a:pt x="166" y="107"/>
                  </a:cubicBezTo>
                  <a:cubicBezTo>
                    <a:pt x="166" y="107"/>
                    <a:pt x="166" y="107"/>
                    <a:pt x="166" y="107"/>
                  </a:cubicBezTo>
                  <a:cubicBezTo>
                    <a:pt x="166" y="108"/>
                    <a:pt x="167" y="108"/>
                    <a:pt x="167" y="109"/>
                  </a:cubicBezTo>
                  <a:cubicBezTo>
                    <a:pt x="167" y="109"/>
                    <a:pt x="167" y="109"/>
                    <a:pt x="167" y="109"/>
                  </a:cubicBezTo>
                  <a:cubicBezTo>
                    <a:pt x="167" y="109"/>
                    <a:pt x="167" y="109"/>
                    <a:pt x="167" y="109"/>
                  </a:cubicBezTo>
                  <a:cubicBezTo>
                    <a:pt x="168" y="110"/>
                    <a:pt x="168" y="110"/>
                    <a:pt x="169" y="111"/>
                  </a:cubicBezTo>
                  <a:cubicBezTo>
                    <a:pt x="169" y="111"/>
                    <a:pt x="169" y="112"/>
                    <a:pt x="170" y="112"/>
                  </a:cubicBezTo>
                  <a:cubicBezTo>
                    <a:pt x="170" y="113"/>
                    <a:pt x="170" y="113"/>
                    <a:pt x="170" y="113"/>
                  </a:cubicBezTo>
                  <a:cubicBezTo>
                    <a:pt x="170" y="114"/>
                    <a:pt x="170" y="114"/>
                    <a:pt x="171" y="114"/>
                  </a:cubicBezTo>
                  <a:cubicBezTo>
                    <a:pt x="171" y="114"/>
                    <a:pt x="171" y="115"/>
                    <a:pt x="172" y="116"/>
                  </a:cubicBezTo>
                  <a:cubicBezTo>
                    <a:pt x="172" y="116"/>
                    <a:pt x="172" y="116"/>
                    <a:pt x="172" y="116"/>
                  </a:cubicBezTo>
                  <a:cubicBezTo>
                    <a:pt x="172" y="117"/>
                    <a:pt x="172" y="117"/>
                    <a:pt x="173" y="118"/>
                  </a:cubicBezTo>
                  <a:cubicBezTo>
                    <a:pt x="173" y="118"/>
                    <a:pt x="173" y="118"/>
                    <a:pt x="173" y="118"/>
                  </a:cubicBezTo>
                  <a:cubicBezTo>
                    <a:pt x="173" y="119"/>
                    <a:pt x="173" y="120"/>
                    <a:pt x="174" y="121"/>
                  </a:cubicBezTo>
                  <a:cubicBezTo>
                    <a:pt x="174" y="121"/>
                    <a:pt x="174" y="121"/>
                    <a:pt x="174" y="121"/>
                  </a:cubicBezTo>
                  <a:cubicBezTo>
                    <a:pt x="174" y="122"/>
                    <a:pt x="174" y="122"/>
                    <a:pt x="175" y="123"/>
                  </a:cubicBezTo>
                  <a:cubicBezTo>
                    <a:pt x="175" y="123"/>
                    <a:pt x="175" y="123"/>
                    <a:pt x="175" y="123"/>
                  </a:cubicBezTo>
                  <a:cubicBezTo>
                    <a:pt x="175" y="124"/>
                    <a:pt x="175" y="125"/>
                    <a:pt x="175" y="125"/>
                  </a:cubicBezTo>
                  <a:cubicBezTo>
                    <a:pt x="175" y="126"/>
                    <a:pt x="175" y="126"/>
                    <a:pt x="175" y="126"/>
                  </a:cubicBezTo>
                  <a:cubicBezTo>
                    <a:pt x="175" y="126"/>
                    <a:pt x="176" y="127"/>
                    <a:pt x="176" y="128"/>
                  </a:cubicBezTo>
                  <a:cubicBezTo>
                    <a:pt x="176" y="128"/>
                    <a:pt x="176" y="128"/>
                    <a:pt x="176" y="128"/>
                  </a:cubicBezTo>
                  <a:cubicBezTo>
                    <a:pt x="176" y="129"/>
                    <a:pt x="176" y="130"/>
                    <a:pt x="176" y="130"/>
                  </a:cubicBezTo>
                  <a:cubicBezTo>
                    <a:pt x="176" y="130"/>
                    <a:pt x="176" y="131"/>
                    <a:pt x="176" y="131"/>
                  </a:cubicBezTo>
                  <a:cubicBezTo>
                    <a:pt x="176" y="131"/>
                    <a:pt x="176" y="132"/>
                    <a:pt x="176" y="133"/>
                  </a:cubicBezTo>
                  <a:cubicBezTo>
                    <a:pt x="176" y="257"/>
                    <a:pt x="176" y="257"/>
                    <a:pt x="176" y="257"/>
                  </a:cubicBezTo>
                  <a:cubicBezTo>
                    <a:pt x="176" y="258"/>
                    <a:pt x="176" y="259"/>
                    <a:pt x="176" y="259"/>
                  </a:cubicBezTo>
                  <a:cubicBezTo>
                    <a:pt x="176" y="259"/>
                    <a:pt x="176" y="260"/>
                    <a:pt x="176" y="260"/>
                  </a:cubicBezTo>
                  <a:cubicBezTo>
                    <a:pt x="176" y="260"/>
                    <a:pt x="175" y="261"/>
                    <a:pt x="175" y="261"/>
                  </a:cubicBezTo>
                  <a:cubicBezTo>
                    <a:pt x="175" y="262"/>
                    <a:pt x="175" y="262"/>
                    <a:pt x="175" y="262"/>
                  </a:cubicBezTo>
                  <a:cubicBezTo>
                    <a:pt x="175" y="262"/>
                    <a:pt x="175" y="263"/>
                    <a:pt x="175" y="263"/>
                  </a:cubicBezTo>
                  <a:cubicBezTo>
                    <a:pt x="175" y="263"/>
                    <a:pt x="175" y="264"/>
                    <a:pt x="175" y="264"/>
                  </a:cubicBezTo>
                  <a:cubicBezTo>
                    <a:pt x="175" y="264"/>
                    <a:pt x="174" y="265"/>
                    <a:pt x="174" y="265"/>
                  </a:cubicBezTo>
                  <a:cubicBezTo>
                    <a:pt x="174" y="265"/>
                    <a:pt x="174" y="265"/>
                    <a:pt x="174" y="265"/>
                  </a:cubicBezTo>
                  <a:cubicBezTo>
                    <a:pt x="174" y="266"/>
                    <a:pt x="174" y="266"/>
                    <a:pt x="173" y="267"/>
                  </a:cubicBezTo>
                  <a:cubicBezTo>
                    <a:pt x="173" y="267"/>
                    <a:pt x="173" y="267"/>
                    <a:pt x="173" y="267"/>
                  </a:cubicBezTo>
                  <a:cubicBezTo>
                    <a:pt x="173" y="267"/>
                    <a:pt x="173" y="267"/>
                    <a:pt x="173" y="268"/>
                  </a:cubicBezTo>
                  <a:cubicBezTo>
                    <a:pt x="172" y="268"/>
                    <a:pt x="172" y="268"/>
                    <a:pt x="172" y="268"/>
                  </a:cubicBezTo>
                  <a:cubicBezTo>
                    <a:pt x="172" y="268"/>
                    <a:pt x="172" y="269"/>
                    <a:pt x="171" y="269"/>
                  </a:cubicBezTo>
                  <a:cubicBezTo>
                    <a:pt x="171" y="269"/>
                    <a:pt x="171" y="269"/>
                    <a:pt x="171" y="269"/>
                  </a:cubicBezTo>
                  <a:cubicBezTo>
                    <a:pt x="171" y="269"/>
                    <a:pt x="170" y="270"/>
                    <a:pt x="170" y="270"/>
                  </a:cubicBezTo>
                  <a:cubicBezTo>
                    <a:pt x="170" y="270"/>
                    <a:pt x="170" y="270"/>
                    <a:pt x="170" y="270"/>
                  </a:cubicBezTo>
                  <a:cubicBezTo>
                    <a:pt x="170" y="270"/>
                    <a:pt x="170" y="270"/>
                    <a:pt x="170" y="270"/>
                  </a:cubicBezTo>
                  <a:cubicBezTo>
                    <a:pt x="170" y="270"/>
                    <a:pt x="170" y="270"/>
                    <a:pt x="170" y="270"/>
                  </a:cubicBezTo>
                  <a:cubicBezTo>
                    <a:pt x="193" y="256"/>
                    <a:pt x="193" y="256"/>
                    <a:pt x="193" y="256"/>
                  </a:cubicBezTo>
                  <a:cubicBezTo>
                    <a:pt x="194" y="256"/>
                    <a:pt x="194" y="256"/>
                    <a:pt x="194" y="256"/>
                  </a:cubicBezTo>
                  <a:cubicBezTo>
                    <a:pt x="194" y="256"/>
                    <a:pt x="195" y="255"/>
                    <a:pt x="195" y="255"/>
                  </a:cubicBezTo>
                  <a:cubicBezTo>
                    <a:pt x="195" y="255"/>
                    <a:pt x="195" y="255"/>
                    <a:pt x="195" y="255"/>
                  </a:cubicBezTo>
                  <a:cubicBezTo>
                    <a:pt x="195" y="255"/>
                    <a:pt x="196" y="254"/>
                    <a:pt x="196" y="254"/>
                  </a:cubicBezTo>
                  <a:cubicBezTo>
                    <a:pt x="196" y="254"/>
                    <a:pt x="196" y="254"/>
                    <a:pt x="196" y="253"/>
                  </a:cubicBezTo>
                  <a:cubicBezTo>
                    <a:pt x="196" y="253"/>
                    <a:pt x="197" y="253"/>
                    <a:pt x="197" y="253"/>
                  </a:cubicBezTo>
                  <a:cubicBezTo>
                    <a:pt x="197" y="253"/>
                    <a:pt x="197" y="253"/>
                    <a:pt x="197" y="253"/>
                  </a:cubicBezTo>
                  <a:cubicBezTo>
                    <a:pt x="197" y="253"/>
                    <a:pt x="197" y="252"/>
                    <a:pt x="197" y="252"/>
                  </a:cubicBezTo>
                  <a:cubicBezTo>
                    <a:pt x="197" y="252"/>
                    <a:pt x="197" y="252"/>
                    <a:pt x="197" y="252"/>
                  </a:cubicBezTo>
                  <a:cubicBezTo>
                    <a:pt x="197" y="252"/>
                    <a:pt x="197" y="252"/>
                    <a:pt x="197" y="252"/>
                  </a:cubicBezTo>
                  <a:cubicBezTo>
                    <a:pt x="198" y="251"/>
                    <a:pt x="198" y="251"/>
                    <a:pt x="198" y="251"/>
                  </a:cubicBezTo>
                  <a:cubicBezTo>
                    <a:pt x="198" y="250"/>
                    <a:pt x="198" y="250"/>
                    <a:pt x="198" y="250"/>
                  </a:cubicBezTo>
                  <a:cubicBezTo>
                    <a:pt x="198" y="250"/>
                    <a:pt x="198" y="250"/>
                    <a:pt x="198" y="250"/>
                  </a:cubicBezTo>
                  <a:cubicBezTo>
                    <a:pt x="198" y="250"/>
                    <a:pt x="198" y="250"/>
                    <a:pt x="198" y="250"/>
                  </a:cubicBezTo>
                  <a:cubicBezTo>
                    <a:pt x="198" y="249"/>
                    <a:pt x="198" y="249"/>
                    <a:pt x="198" y="249"/>
                  </a:cubicBezTo>
                  <a:cubicBezTo>
                    <a:pt x="198" y="248"/>
                    <a:pt x="198" y="248"/>
                    <a:pt x="199" y="248"/>
                  </a:cubicBezTo>
                  <a:cubicBezTo>
                    <a:pt x="199" y="248"/>
                    <a:pt x="199" y="248"/>
                    <a:pt x="199" y="248"/>
                  </a:cubicBezTo>
                  <a:cubicBezTo>
                    <a:pt x="199" y="248"/>
                    <a:pt x="199" y="248"/>
                    <a:pt x="199" y="248"/>
                  </a:cubicBezTo>
                  <a:cubicBezTo>
                    <a:pt x="199" y="247"/>
                    <a:pt x="199" y="247"/>
                    <a:pt x="199" y="247"/>
                  </a:cubicBezTo>
                  <a:cubicBezTo>
                    <a:pt x="199" y="246"/>
                    <a:pt x="199" y="246"/>
                    <a:pt x="199" y="246"/>
                  </a:cubicBezTo>
                  <a:cubicBezTo>
                    <a:pt x="199" y="246"/>
                    <a:pt x="199" y="246"/>
                    <a:pt x="199" y="246"/>
                  </a:cubicBezTo>
                  <a:cubicBezTo>
                    <a:pt x="199" y="246"/>
                    <a:pt x="199" y="246"/>
                    <a:pt x="199" y="246"/>
                  </a:cubicBezTo>
                  <a:cubicBezTo>
                    <a:pt x="199" y="245"/>
                    <a:pt x="199" y="245"/>
                    <a:pt x="199" y="245"/>
                  </a:cubicBezTo>
                  <a:cubicBezTo>
                    <a:pt x="199" y="244"/>
                    <a:pt x="199" y="244"/>
                    <a:pt x="199" y="244"/>
                  </a:cubicBezTo>
                  <a:cubicBezTo>
                    <a:pt x="199" y="244"/>
                    <a:pt x="199" y="244"/>
                    <a:pt x="199" y="244"/>
                  </a:cubicBezTo>
                  <a:cubicBezTo>
                    <a:pt x="199" y="119"/>
                    <a:pt x="199" y="119"/>
                    <a:pt x="199" y="119"/>
                  </a:cubicBezTo>
                  <a:cubicBezTo>
                    <a:pt x="199" y="119"/>
                    <a:pt x="199" y="119"/>
                    <a:pt x="199" y="118"/>
                  </a:cubicBezTo>
                  <a:close/>
                </a:path>
              </a:pathLst>
            </a:custGeom>
            <a:solidFill>
              <a:srgbClr val="FB98A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89" name="îṩ1idê"/>
            <p:cNvSpPr/>
            <p:nvPr/>
          </p:nvSpPr>
          <p:spPr bwMode="auto">
            <a:xfrm>
              <a:off x="7242176" y="3719513"/>
              <a:ext cx="669925" cy="966788"/>
            </a:xfrm>
            <a:custGeom>
              <a:avLst/>
              <a:gdLst>
                <a:gd name="T0" fmla="*/ 163 w 183"/>
                <a:gd name="T1" fmla="*/ 89 h 265"/>
                <a:gd name="T2" fmla="*/ 183 w 183"/>
                <a:gd name="T3" fmla="*/ 123 h 265"/>
                <a:gd name="T4" fmla="*/ 183 w 183"/>
                <a:gd name="T5" fmla="*/ 247 h 265"/>
                <a:gd name="T6" fmla="*/ 163 w 183"/>
                <a:gd name="T7" fmla="*/ 258 h 265"/>
                <a:gd name="T8" fmla="*/ 20 w 183"/>
                <a:gd name="T9" fmla="*/ 176 h 265"/>
                <a:gd name="T10" fmla="*/ 0 w 183"/>
                <a:gd name="T11" fmla="*/ 142 h 265"/>
                <a:gd name="T12" fmla="*/ 1 w 183"/>
                <a:gd name="T13" fmla="*/ 18 h 265"/>
                <a:gd name="T14" fmla="*/ 21 w 183"/>
                <a:gd name="T15" fmla="*/ 6 h 265"/>
                <a:gd name="T16" fmla="*/ 163 w 183"/>
                <a:gd name="T17" fmla="*/ 89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3" h="265">
                  <a:moveTo>
                    <a:pt x="163" y="89"/>
                  </a:moveTo>
                  <a:cubicBezTo>
                    <a:pt x="174" y="95"/>
                    <a:pt x="183" y="110"/>
                    <a:pt x="183" y="123"/>
                  </a:cubicBezTo>
                  <a:cubicBezTo>
                    <a:pt x="183" y="247"/>
                    <a:pt x="183" y="247"/>
                    <a:pt x="183" y="247"/>
                  </a:cubicBezTo>
                  <a:cubicBezTo>
                    <a:pt x="183" y="260"/>
                    <a:pt x="174" y="265"/>
                    <a:pt x="163" y="258"/>
                  </a:cubicBezTo>
                  <a:cubicBezTo>
                    <a:pt x="20" y="176"/>
                    <a:pt x="20" y="176"/>
                    <a:pt x="20" y="176"/>
                  </a:cubicBezTo>
                  <a:cubicBezTo>
                    <a:pt x="9" y="170"/>
                    <a:pt x="0" y="154"/>
                    <a:pt x="0" y="142"/>
                  </a:cubicBezTo>
                  <a:cubicBezTo>
                    <a:pt x="1" y="18"/>
                    <a:pt x="1" y="18"/>
                    <a:pt x="1" y="18"/>
                  </a:cubicBezTo>
                  <a:cubicBezTo>
                    <a:pt x="1" y="5"/>
                    <a:pt x="10" y="0"/>
                    <a:pt x="21" y="6"/>
                  </a:cubicBezTo>
                  <a:lnTo>
                    <a:pt x="163" y="89"/>
                  </a:lnTo>
                  <a:close/>
                </a:path>
              </a:pathLst>
            </a:custGeom>
            <a:solidFill>
              <a:srgbClr val="BF9F1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90" name="iSļiḋe"/>
            <p:cNvSpPr/>
            <p:nvPr/>
          </p:nvSpPr>
          <p:spPr bwMode="auto">
            <a:xfrm>
              <a:off x="7267576" y="3683001"/>
              <a:ext cx="728663" cy="984250"/>
            </a:xfrm>
            <a:custGeom>
              <a:avLst/>
              <a:gdLst>
                <a:gd name="T0" fmla="*/ 199 w 199"/>
                <a:gd name="T1" fmla="*/ 117 h 270"/>
                <a:gd name="T2" fmla="*/ 199 w 199"/>
                <a:gd name="T3" fmla="*/ 116 h 270"/>
                <a:gd name="T4" fmla="*/ 199 w 199"/>
                <a:gd name="T5" fmla="*/ 115 h 270"/>
                <a:gd name="T6" fmla="*/ 198 w 199"/>
                <a:gd name="T7" fmla="*/ 112 h 270"/>
                <a:gd name="T8" fmla="*/ 198 w 199"/>
                <a:gd name="T9" fmla="*/ 110 h 270"/>
                <a:gd name="T10" fmla="*/ 198 w 199"/>
                <a:gd name="T11" fmla="*/ 109 h 270"/>
                <a:gd name="T12" fmla="*/ 197 w 199"/>
                <a:gd name="T13" fmla="*/ 107 h 270"/>
                <a:gd name="T14" fmla="*/ 196 w 199"/>
                <a:gd name="T15" fmla="*/ 105 h 270"/>
                <a:gd name="T16" fmla="*/ 196 w 199"/>
                <a:gd name="T17" fmla="*/ 105 h 270"/>
                <a:gd name="T18" fmla="*/ 195 w 199"/>
                <a:gd name="T19" fmla="*/ 102 h 270"/>
                <a:gd name="T20" fmla="*/ 194 w 199"/>
                <a:gd name="T21" fmla="*/ 100 h 270"/>
                <a:gd name="T22" fmla="*/ 193 w 199"/>
                <a:gd name="T23" fmla="*/ 99 h 270"/>
                <a:gd name="T24" fmla="*/ 191 w 199"/>
                <a:gd name="T25" fmla="*/ 96 h 270"/>
                <a:gd name="T26" fmla="*/ 189 w 199"/>
                <a:gd name="T27" fmla="*/ 93 h 270"/>
                <a:gd name="T28" fmla="*/ 187 w 199"/>
                <a:gd name="T29" fmla="*/ 92 h 270"/>
                <a:gd name="T30" fmla="*/ 187 w 199"/>
                <a:gd name="T31" fmla="*/ 91 h 270"/>
                <a:gd name="T32" fmla="*/ 185 w 199"/>
                <a:gd name="T33" fmla="*/ 90 h 270"/>
                <a:gd name="T34" fmla="*/ 184 w 199"/>
                <a:gd name="T35" fmla="*/ 88 h 270"/>
                <a:gd name="T36" fmla="*/ 182 w 199"/>
                <a:gd name="T37" fmla="*/ 87 h 270"/>
                <a:gd name="T38" fmla="*/ 181 w 199"/>
                <a:gd name="T39" fmla="*/ 86 h 270"/>
                <a:gd name="T40" fmla="*/ 180 w 199"/>
                <a:gd name="T41" fmla="*/ 85 h 270"/>
                <a:gd name="T42" fmla="*/ 35 w 199"/>
                <a:gd name="T43" fmla="*/ 2 h 270"/>
                <a:gd name="T44" fmla="*/ 35 w 199"/>
                <a:gd name="T45" fmla="*/ 2 h 270"/>
                <a:gd name="T46" fmla="*/ 33 w 199"/>
                <a:gd name="T47" fmla="*/ 1 h 270"/>
                <a:gd name="T48" fmla="*/ 31 w 199"/>
                <a:gd name="T49" fmla="*/ 1 h 270"/>
                <a:gd name="T50" fmla="*/ 31 w 199"/>
                <a:gd name="T51" fmla="*/ 0 h 270"/>
                <a:gd name="T52" fmla="*/ 29 w 199"/>
                <a:gd name="T53" fmla="*/ 0 h 270"/>
                <a:gd name="T54" fmla="*/ 27 w 199"/>
                <a:gd name="T55" fmla="*/ 0 h 270"/>
                <a:gd name="T56" fmla="*/ 26 w 199"/>
                <a:gd name="T57" fmla="*/ 0 h 270"/>
                <a:gd name="T58" fmla="*/ 24 w 199"/>
                <a:gd name="T59" fmla="*/ 1 h 270"/>
                <a:gd name="T60" fmla="*/ 23 w 199"/>
                <a:gd name="T61" fmla="*/ 1 h 270"/>
                <a:gd name="T62" fmla="*/ 2 w 199"/>
                <a:gd name="T63" fmla="*/ 14 h 270"/>
                <a:gd name="T64" fmla="*/ 4 w 199"/>
                <a:gd name="T65" fmla="*/ 14 h 270"/>
                <a:gd name="T66" fmla="*/ 8 w 199"/>
                <a:gd name="T67" fmla="*/ 14 h 270"/>
                <a:gd name="T68" fmla="*/ 10 w 199"/>
                <a:gd name="T69" fmla="*/ 14 h 270"/>
                <a:gd name="T70" fmla="*/ 14 w 199"/>
                <a:gd name="T71" fmla="*/ 16 h 270"/>
                <a:gd name="T72" fmla="*/ 158 w 199"/>
                <a:gd name="T73" fmla="*/ 100 h 270"/>
                <a:gd name="T74" fmla="*/ 162 w 199"/>
                <a:gd name="T75" fmla="*/ 103 h 270"/>
                <a:gd name="T76" fmla="*/ 164 w 199"/>
                <a:gd name="T77" fmla="*/ 105 h 270"/>
                <a:gd name="T78" fmla="*/ 167 w 199"/>
                <a:gd name="T79" fmla="*/ 109 h 270"/>
                <a:gd name="T80" fmla="*/ 169 w 199"/>
                <a:gd name="T81" fmla="*/ 111 h 270"/>
                <a:gd name="T82" fmla="*/ 171 w 199"/>
                <a:gd name="T83" fmla="*/ 114 h 270"/>
                <a:gd name="T84" fmla="*/ 173 w 199"/>
                <a:gd name="T85" fmla="*/ 118 h 270"/>
                <a:gd name="T86" fmla="*/ 174 w 199"/>
                <a:gd name="T87" fmla="*/ 121 h 270"/>
                <a:gd name="T88" fmla="*/ 175 w 199"/>
                <a:gd name="T89" fmla="*/ 125 h 270"/>
                <a:gd name="T90" fmla="*/ 176 w 199"/>
                <a:gd name="T91" fmla="*/ 128 h 270"/>
                <a:gd name="T92" fmla="*/ 176 w 199"/>
                <a:gd name="T93" fmla="*/ 133 h 270"/>
                <a:gd name="T94" fmla="*/ 176 w 199"/>
                <a:gd name="T95" fmla="*/ 260 h 270"/>
                <a:gd name="T96" fmla="*/ 175 w 199"/>
                <a:gd name="T97" fmla="*/ 263 h 270"/>
                <a:gd name="T98" fmla="*/ 174 w 199"/>
                <a:gd name="T99" fmla="*/ 265 h 270"/>
                <a:gd name="T100" fmla="*/ 172 w 199"/>
                <a:gd name="T101" fmla="*/ 268 h 270"/>
                <a:gd name="T102" fmla="*/ 171 w 199"/>
                <a:gd name="T103" fmla="*/ 269 h 270"/>
                <a:gd name="T104" fmla="*/ 170 w 199"/>
                <a:gd name="T105" fmla="*/ 270 h 270"/>
                <a:gd name="T106" fmla="*/ 194 w 199"/>
                <a:gd name="T107" fmla="*/ 256 h 270"/>
                <a:gd name="T108" fmla="*/ 196 w 199"/>
                <a:gd name="T109" fmla="*/ 254 h 270"/>
                <a:gd name="T110" fmla="*/ 197 w 199"/>
                <a:gd name="T111" fmla="*/ 253 h 270"/>
                <a:gd name="T112" fmla="*/ 197 w 199"/>
                <a:gd name="T113" fmla="*/ 251 h 270"/>
                <a:gd name="T114" fmla="*/ 198 w 199"/>
                <a:gd name="T115" fmla="*/ 250 h 270"/>
                <a:gd name="T116" fmla="*/ 198 w 199"/>
                <a:gd name="T117" fmla="*/ 248 h 270"/>
                <a:gd name="T118" fmla="*/ 199 w 199"/>
                <a:gd name="T119" fmla="*/ 247 h 270"/>
                <a:gd name="T120" fmla="*/ 199 w 199"/>
                <a:gd name="T121" fmla="*/ 246 h 270"/>
                <a:gd name="T122" fmla="*/ 199 w 199"/>
                <a:gd name="T123" fmla="*/ 244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99" h="270">
                  <a:moveTo>
                    <a:pt x="199" y="118"/>
                  </a:moveTo>
                  <a:cubicBezTo>
                    <a:pt x="199" y="118"/>
                    <a:pt x="199" y="118"/>
                    <a:pt x="199" y="117"/>
                  </a:cubicBezTo>
                  <a:cubicBezTo>
                    <a:pt x="199" y="117"/>
                    <a:pt x="199" y="117"/>
                    <a:pt x="199" y="117"/>
                  </a:cubicBezTo>
                  <a:cubicBezTo>
                    <a:pt x="199" y="117"/>
                    <a:pt x="199" y="117"/>
                    <a:pt x="199" y="117"/>
                  </a:cubicBezTo>
                  <a:cubicBezTo>
                    <a:pt x="199" y="117"/>
                    <a:pt x="199" y="117"/>
                    <a:pt x="199" y="117"/>
                  </a:cubicBezTo>
                  <a:cubicBezTo>
                    <a:pt x="199" y="116"/>
                    <a:pt x="199" y="116"/>
                    <a:pt x="199" y="116"/>
                  </a:cubicBezTo>
                  <a:cubicBezTo>
                    <a:pt x="199" y="115"/>
                    <a:pt x="199" y="115"/>
                    <a:pt x="199" y="115"/>
                  </a:cubicBezTo>
                  <a:cubicBezTo>
                    <a:pt x="199" y="115"/>
                    <a:pt x="199" y="115"/>
                    <a:pt x="199" y="115"/>
                  </a:cubicBezTo>
                  <a:cubicBezTo>
                    <a:pt x="199" y="115"/>
                    <a:pt x="199" y="115"/>
                    <a:pt x="199" y="115"/>
                  </a:cubicBezTo>
                  <a:cubicBezTo>
                    <a:pt x="199" y="114"/>
                    <a:pt x="199" y="114"/>
                    <a:pt x="199" y="114"/>
                  </a:cubicBezTo>
                  <a:cubicBezTo>
                    <a:pt x="199" y="113"/>
                    <a:pt x="199" y="113"/>
                    <a:pt x="198" y="113"/>
                  </a:cubicBezTo>
                  <a:cubicBezTo>
                    <a:pt x="198" y="112"/>
                    <a:pt x="198" y="112"/>
                    <a:pt x="198" y="112"/>
                  </a:cubicBezTo>
                  <a:cubicBezTo>
                    <a:pt x="198" y="112"/>
                    <a:pt x="198" y="112"/>
                    <a:pt x="198" y="112"/>
                  </a:cubicBezTo>
                  <a:cubicBezTo>
                    <a:pt x="198" y="112"/>
                    <a:pt x="198" y="112"/>
                    <a:pt x="198" y="112"/>
                  </a:cubicBezTo>
                  <a:cubicBezTo>
                    <a:pt x="198" y="111"/>
                    <a:pt x="198" y="111"/>
                    <a:pt x="198" y="110"/>
                  </a:cubicBezTo>
                  <a:cubicBezTo>
                    <a:pt x="198" y="110"/>
                    <a:pt x="198" y="110"/>
                    <a:pt x="198" y="110"/>
                  </a:cubicBezTo>
                  <a:cubicBezTo>
                    <a:pt x="198" y="110"/>
                    <a:pt x="198" y="110"/>
                    <a:pt x="198" y="110"/>
                  </a:cubicBezTo>
                  <a:cubicBezTo>
                    <a:pt x="198" y="110"/>
                    <a:pt x="198" y="109"/>
                    <a:pt x="198" y="109"/>
                  </a:cubicBezTo>
                  <a:cubicBezTo>
                    <a:pt x="198" y="109"/>
                    <a:pt x="197" y="109"/>
                    <a:pt x="197" y="108"/>
                  </a:cubicBezTo>
                  <a:cubicBezTo>
                    <a:pt x="197" y="108"/>
                    <a:pt x="197" y="108"/>
                    <a:pt x="197" y="107"/>
                  </a:cubicBezTo>
                  <a:cubicBezTo>
                    <a:pt x="197" y="107"/>
                    <a:pt x="197" y="107"/>
                    <a:pt x="197" y="107"/>
                  </a:cubicBezTo>
                  <a:cubicBezTo>
                    <a:pt x="197" y="107"/>
                    <a:pt x="197" y="107"/>
                    <a:pt x="197" y="107"/>
                  </a:cubicBezTo>
                  <a:cubicBezTo>
                    <a:pt x="197" y="107"/>
                    <a:pt x="197" y="107"/>
                    <a:pt x="197" y="106"/>
                  </a:cubicBezTo>
                  <a:cubicBezTo>
                    <a:pt x="197" y="106"/>
                    <a:pt x="196" y="106"/>
                    <a:pt x="196" y="105"/>
                  </a:cubicBezTo>
                  <a:cubicBezTo>
                    <a:pt x="196" y="105"/>
                    <a:pt x="196" y="105"/>
                    <a:pt x="196" y="105"/>
                  </a:cubicBezTo>
                  <a:cubicBezTo>
                    <a:pt x="196" y="105"/>
                    <a:pt x="196" y="105"/>
                    <a:pt x="196" y="105"/>
                  </a:cubicBezTo>
                  <a:cubicBezTo>
                    <a:pt x="196" y="105"/>
                    <a:pt x="196" y="105"/>
                    <a:pt x="196" y="105"/>
                  </a:cubicBezTo>
                  <a:cubicBezTo>
                    <a:pt x="196" y="104"/>
                    <a:pt x="196" y="104"/>
                    <a:pt x="195" y="104"/>
                  </a:cubicBezTo>
                  <a:cubicBezTo>
                    <a:pt x="195" y="103"/>
                    <a:pt x="195" y="103"/>
                    <a:pt x="195" y="103"/>
                  </a:cubicBezTo>
                  <a:cubicBezTo>
                    <a:pt x="195" y="102"/>
                    <a:pt x="195" y="102"/>
                    <a:pt x="195" y="102"/>
                  </a:cubicBezTo>
                  <a:cubicBezTo>
                    <a:pt x="195" y="102"/>
                    <a:pt x="195" y="102"/>
                    <a:pt x="195" y="102"/>
                  </a:cubicBezTo>
                  <a:cubicBezTo>
                    <a:pt x="195" y="102"/>
                    <a:pt x="194" y="102"/>
                    <a:pt x="194" y="101"/>
                  </a:cubicBezTo>
                  <a:cubicBezTo>
                    <a:pt x="194" y="101"/>
                    <a:pt x="194" y="101"/>
                    <a:pt x="194" y="100"/>
                  </a:cubicBezTo>
                  <a:cubicBezTo>
                    <a:pt x="194" y="100"/>
                    <a:pt x="194" y="100"/>
                    <a:pt x="193" y="100"/>
                  </a:cubicBezTo>
                  <a:cubicBezTo>
                    <a:pt x="193" y="100"/>
                    <a:pt x="193" y="100"/>
                    <a:pt x="193" y="100"/>
                  </a:cubicBezTo>
                  <a:cubicBezTo>
                    <a:pt x="193" y="99"/>
                    <a:pt x="193" y="99"/>
                    <a:pt x="193" y="99"/>
                  </a:cubicBezTo>
                  <a:cubicBezTo>
                    <a:pt x="193" y="98"/>
                    <a:pt x="192" y="98"/>
                    <a:pt x="192" y="97"/>
                  </a:cubicBezTo>
                  <a:cubicBezTo>
                    <a:pt x="192" y="97"/>
                    <a:pt x="192" y="97"/>
                    <a:pt x="192" y="97"/>
                  </a:cubicBezTo>
                  <a:cubicBezTo>
                    <a:pt x="191" y="97"/>
                    <a:pt x="191" y="96"/>
                    <a:pt x="191" y="96"/>
                  </a:cubicBezTo>
                  <a:cubicBezTo>
                    <a:pt x="190" y="95"/>
                    <a:pt x="190" y="95"/>
                    <a:pt x="190" y="94"/>
                  </a:cubicBezTo>
                  <a:cubicBezTo>
                    <a:pt x="189" y="94"/>
                    <a:pt x="189" y="94"/>
                    <a:pt x="189" y="93"/>
                  </a:cubicBezTo>
                  <a:cubicBezTo>
                    <a:pt x="189" y="93"/>
                    <a:pt x="189" y="93"/>
                    <a:pt x="189" y="93"/>
                  </a:cubicBezTo>
                  <a:cubicBezTo>
                    <a:pt x="189" y="93"/>
                    <a:pt x="189" y="93"/>
                    <a:pt x="189" y="93"/>
                  </a:cubicBezTo>
                  <a:cubicBezTo>
                    <a:pt x="189" y="93"/>
                    <a:pt x="188" y="93"/>
                    <a:pt x="188" y="93"/>
                  </a:cubicBezTo>
                  <a:cubicBezTo>
                    <a:pt x="188" y="92"/>
                    <a:pt x="188" y="92"/>
                    <a:pt x="187" y="92"/>
                  </a:cubicBezTo>
                  <a:cubicBezTo>
                    <a:pt x="187" y="92"/>
                    <a:pt x="187" y="92"/>
                    <a:pt x="187" y="92"/>
                  </a:cubicBezTo>
                  <a:cubicBezTo>
                    <a:pt x="187" y="91"/>
                    <a:pt x="187" y="91"/>
                    <a:pt x="187" y="91"/>
                  </a:cubicBezTo>
                  <a:cubicBezTo>
                    <a:pt x="187" y="91"/>
                    <a:pt x="187" y="91"/>
                    <a:pt x="187" y="91"/>
                  </a:cubicBezTo>
                  <a:cubicBezTo>
                    <a:pt x="186" y="91"/>
                    <a:pt x="186" y="90"/>
                    <a:pt x="186" y="90"/>
                  </a:cubicBezTo>
                  <a:cubicBezTo>
                    <a:pt x="186" y="90"/>
                    <a:pt x="186" y="90"/>
                    <a:pt x="186" y="90"/>
                  </a:cubicBezTo>
                  <a:cubicBezTo>
                    <a:pt x="185" y="90"/>
                    <a:pt x="185" y="90"/>
                    <a:pt x="185" y="90"/>
                  </a:cubicBezTo>
                  <a:cubicBezTo>
                    <a:pt x="185" y="89"/>
                    <a:pt x="185" y="89"/>
                    <a:pt x="185" y="89"/>
                  </a:cubicBezTo>
                  <a:cubicBezTo>
                    <a:pt x="185" y="89"/>
                    <a:pt x="184" y="89"/>
                    <a:pt x="184" y="88"/>
                  </a:cubicBezTo>
                  <a:cubicBezTo>
                    <a:pt x="184" y="88"/>
                    <a:pt x="184" y="88"/>
                    <a:pt x="184" y="88"/>
                  </a:cubicBezTo>
                  <a:cubicBezTo>
                    <a:pt x="184" y="88"/>
                    <a:pt x="184" y="88"/>
                    <a:pt x="183" y="88"/>
                  </a:cubicBezTo>
                  <a:cubicBezTo>
                    <a:pt x="183" y="88"/>
                    <a:pt x="183" y="88"/>
                    <a:pt x="183" y="88"/>
                  </a:cubicBezTo>
                  <a:cubicBezTo>
                    <a:pt x="183" y="87"/>
                    <a:pt x="183" y="87"/>
                    <a:pt x="182" y="87"/>
                  </a:cubicBezTo>
                  <a:cubicBezTo>
                    <a:pt x="182" y="87"/>
                    <a:pt x="182" y="87"/>
                    <a:pt x="182" y="87"/>
                  </a:cubicBezTo>
                  <a:cubicBezTo>
                    <a:pt x="182" y="87"/>
                    <a:pt x="182" y="87"/>
                    <a:pt x="182" y="87"/>
                  </a:cubicBezTo>
                  <a:cubicBezTo>
                    <a:pt x="182" y="86"/>
                    <a:pt x="181" y="86"/>
                    <a:pt x="181" y="86"/>
                  </a:cubicBezTo>
                  <a:cubicBezTo>
                    <a:pt x="181" y="86"/>
                    <a:pt x="181" y="86"/>
                    <a:pt x="181" y="86"/>
                  </a:cubicBezTo>
                  <a:cubicBezTo>
                    <a:pt x="180" y="86"/>
                    <a:pt x="180" y="86"/>
                    <a:pt x="180" y="85"/>
                  </a:cubicBezTo>
                  <a:cubicBezTo>
                    <a:pt x="180" y="85"/>
                    <a:pt x="180" y="85"/>
                    <a:pt x="180" y="85"/>
                  </a:cubicBezTo>
                  <a:cubicBezTo>
                    <a:pt x="37" y="3"/>
                    <a:pt x="37" y="3"/>
                    <a:pt x="37" y="3"/>
                  </a:cubicBezTo>
                  <a:cubicBezTo>
                    <a:pt x="37" y="3"/>
                    <a:pt x="36" y="3"/>
                    <a:pt x="36" y="2"/>
                  </a:cubicBezTo>
                  <a:cubicBezTo>
                    <a:pt x="36" y="2"/>
                    <a:pt x="36" y="2"/>
                    <a:pt x="35" y="2"/>
                  </a:cubicBezTo>
                  <a:cubicBezTo>
                    <a:pt x="35" y="2"/>
                    <a:pt x="35" y="2"/>
                    <a:pt x="35" y="2"/>
                  </a:cubicBezTo>
                  <a:cubicBezTo>
                    <a:pt x="35" y="2"/>
                    <a:pt x="35" y="2"/>
                    <a:pt x="35" y="2"/>
                  </a:cubicBezTo>
                  <a:cubicBezTo>
                    <a:pt x="35" y="2"/>
                    <a:pt x="35" y="2"/>
                    <a:pt x="35" y="2"/>
                  </a:cubicBezTo>
                  <a:cubicBezTo>
                    <a:pt x="34" y="2"/>
                    <a:pt x="34" y="1"/>
                    <a:pt x="34" y="1"/>
                  </a:cubicBezTo>
                  <a:cubicBezTo>
                    <a:pt x="33" y="1"/>
                    <a:pt x="33" y="1"/>
                    <a:pt x="33" y="1"/>
                  </a:cubicBezTo>
                  <a:cubicBezTo>
                    <a:pt x="33" y="1"/>
                    <a:pt x="33" y="1"/>
                    <a:pt x="33" y="1"/>
                  </a:cubicBezTo>
                  <a:cubicBezTo>
                    <a:pt x="33" y="1"/>
                    <a:pt x="33" y="1"/>
                    <a:pt x="33" y="1"/>
                  </a:cubicBezTo>
                  <a:cubicBezTo>
                    <a:pt x="32" y="1"/>
                    <a:pt x="32" y="1"/>
                    <a:pt x="32" y="1"/>
                  </a:cubicBezTo>
                  <a:cubicBezTo>
                    <a:pt x="32" y="1"/>
                    <a:pt x="32" y="1"/>
                    <a:pt x="31" y="1"/>
                  </a:cubicBezTo>
                  <a:cubicBezTo>
                    <a:pt x="31" y="0"/>
                    <a:pt x="31" y="0"/>
                    <a:pt x="31" y="0"/>
                  </a:cubicBezTo>
                  <a:cubicBezTo>
                    <a:pt x="31" y="0"/>
                    <a:pt x="31" y="0"/>
                    <a:pt x="31" y="0"/>
                  </a:cubicBezTo>
                  <a:cubicBezTo>
                    <a:pt x="31" y="0"/>
                    <a:pt x="31" y="0"/>
                    <a:pt x="31" y="0"/>
                  </a:cubicBezTo>
                  <a:cubicBezTo>
                    <a:pt x="30" y="0"/>
                    <a:pt x="30" y="0"/>
                    <a:pt x="30" y="0"/>
                  </a:cubicBezTo>
                  <a:cubicBezTo>
                    <a:pt x="29" y="0"/>
                    <a:pt x="29" y="0"/>
                    <a:pt x="29" y="0"/>
                  </a:cubicBezTo>
                  <a:cubicBezTo>
                    <a:pt x="29" y="0"/>
                    <a:pt x="29" y="0"/>
                    <a:pt x="29" y="0"/>
                  </a:cubicBezTo>
                  <a:cubicBezTo>
                    <a:pt x="29" y="0"/>
                    <a:pt x="29" y="0"/>
                    <a:pt x="29" y="0"/>
                  </a:cubicBezTo>
                  <a:cubicBezTo>
                    <a:pt x="28" y="0"/>
                    <a:pt x="28" y="0"/>
                    <a:pt x="28" y="0"/>
                  </a:cubicBezTo>
                  <a:cubicBezTo>
                    <a:pt x="28" y="0"/>
                    <a:pt x="28" y="0"/>
                    <a:pt x="27" y="0"/>
                  </a:cubicBezTo>
                  <a:cubicBezTo>
                    <a:pt x="27" y="0"/>
                    <a:pt x="27" y="0"/>
                    <a:pt x="27" y="0"/>
                  </a:cubicBezTo>
                  <a:cubicBezTo>
                    <a:pt x="27" y="0"/>
                    <a:pt x="27" y="0"/>
                    <a:pt x="27" y="0"/>
                  </a:cubicBezTo>
                  <a:cubicBezTo>
                    <a:pt x="26" y="0"/>
                    <a:pt x="26" y="0"/>
                    <a:pt x="26" y="0"/>
                  </a:cubicBezTo>
                  <a:cubicBezTo>
                    <a:pt x="26" y="0"/>
                    <a:pt x="26" y="0"/>
                    <a:pt x="26" y="0"/>
                  </a:cubicBezTo>
                  <a:cubicBezTo>
                    <a:pt x="26" y="0"/>
                    <a:pt x="26" y="0"/>
                    <a:pt x="25" y="0"/>
                  </a:cubicBezTo>
                  <a:cubicBezTo>
                    <a:pt x="25" y="0"/>
                    <a:pt x="25" y="1"/>
                    <a:pt x="24" y="1"/>
                  </a:cubicBezTo>
                  <a:cubicBezTo>
                    <a:pt x="24" y="1"/>
                    <a:pt x="24" y="1"/>
                    <a:pt x="24" y="1"/>
                  </a:cubicBezTo>
                  <a:cubicBezTo>
                    <a:pt x="24" y="1"/>
                    <a:pt x="23" y="1"/>
                    <a:pt x="23" y="1"/>
                  </a:cubicBezTo>
                  <a:cubicBezTo>
                    <a:pt x="23" y="1"/>
                    <a:pt x="23" y="1"/>
                    <a:pt x="23" y="1"/>
                  </a:cubicBezTo>
                  <a:cubicBezTo>
                    <a:pt x="0" y="15"/>
                    <a:pt x="0" y="15"/>
                    <a:pt x="0" y="15"/>
                  </a:cubicBezTo>
                  <a:cubicBezTo>
                    <a:pt x="0" y="15"/>
                    <a:pt x="1" y="14"/>
                    <a:pt x="1" y="14"/>
                  </a:cubicBezTo>
                  <a:cubicBezTo>
                    <a:pt x="1" y="14"/>
                    <a:pt x="2" y="14"/>
                    <a:pt x="2" y="14"/>
                  </a:cubicBezTo>
                  <a:cubicBezTo>
                    <a:pt x="2" y="14"/>
                    <a:pt x="2" y="14"/>
                    <a:pt x="2" y="14"/>
                  </a:cubicBezTo>
                  <a:cubicBezTo>
                    <a:pt x="3" y="14"/>
                    <a:pt x="3" y="14"/>
                    <a:pt x="4" y="14"/>
                  </a:cubicBezTo>
                  <a:cubicBezTo>
                    <a:pt x="4" y="14"/>
                    <a:pt x="4" y="14"/>
                    <a:pt x="4" y="14"/>
                  </a:cubicBezTo>
                  <a:cubicBezTo>
                    <a:pt x="5" y="14"/>
                    <a:pt x="5" y="14"/>
                    <a:pt x="6" y="14"/>
                  </a:cubicBezTo>
                  <a:cubicBezTo>
                    <a:pt x="6" y="14"/>
                    <a:pt x="6" y="14"/>
                    <a:pt x="6" y="14"/>
                  </a:cubicBezTo>
                  <a:cubicBezTo>
                    <a:pt x="6" y="14"/>
                    <a:pt x="7" y="14"/>
                    <a:pt x="8" y="14"/>
                  </a:cubicBezTo>
                  <a:cubicBezTo>
                    <a:pt x="8" y="14"/>
                    <a:pt x="8" y="14"/>
                    <a:pt x="8" y="14"/>
                  </a:cubicBezTo>
                  <a:cubicBezTo>
                    <a:pt x="8" y="14"/>
                    <a:pt x="9" y="14"/>
                    <a:pt x="9" y="14"/>
                  </a:cubicBezTo>
                  <a:cubicBezTo>
                    <a:pt x="10" y="14"/>
                    <a:pt x="10" y="14"/>
                    <a:pt x="10" y="14"/>
                  </a:cubicBezTo>
                  <a:cubicBezTo>
                    <a:pt x="10" y="15"/>
                    <a:pt x="11" y="15"/>
                    <a:pt x="11" y="15"/>
                  </a:cubicBezTo>
                  <a:cubicBezTo>
                    <a:pt x="12" y="15"/>
                    <a:pt x="12" y="15"/>
                    <a:pt x="12" y="15"/>
                  </a:cubicBezTo>
                  <a:cubicBezTo>
                    <a:pt x="12" y="16"/>
                    <a:pt x="13" y="16"/>
                    <a:pt x="14" y="16"/>
                  </a:cubicBezTo>
                  <a:cubicBezTo>
                    <a:pt x="156" y="99"/>
                    <a:pt x="156" y="99"/>
                    <a:pt x="156" y="99"/>
                  </a:cubicBezTo>
                  <a:cubicBezTo>
                    <a:pt x="157" y="99"/>
                    <a:pt x="158" y="100"/>
                    <a:pt x="158" y="100"/>
                  </a:cubicBezTo>
                  <a:cubicBezTo>
                    <a:pt x="158" y="100"/>
                    <a:pt x="158" y="100"/>
                    <a:pt x="158" y="100"/>
                  </a:cubicBezTo>
                  <a:cubicBezTo>
                    <a:pt x="159" y="100"/>
                    <a:pt x="160" y="101"/>
                    <a:pt x="160" y="101"/>
                  </a:cubicBezTo>
                  <a:cubicBezTo>
                    <a:pt x="160" y="101"/>
                    <a:pt x="160" y="102"/>
                    <a:pt x="160" y="102"/>
                  </a:cubicBezTo>
                  <a:cubicBezTo>
                    <a:pt x="161" y="102"/>
                    <a:pt x="162" y="103"/>
                    <a:pt x="162" y="103"/>
                  </a:cubicBezTo>
                  <a:cubicBezTo>
                    <a:pt x="162" y="103"/>
                    <a:pt x="162" y="103"/>
                    <a:pt x="162" y="103"/>
                  </a:cubicBezTo>
                  <a:cubicBezTo>
                    <a:pt x="163" y="104"/>
                    <a:pt x="163" y="104"/>
                    <a:pt x="164" y="105"/>
                  </a:cubicBezTo>
                  <a:cubicBezTo>
                    <a:pt x="164" y="105"/>
                    <a:pt x="164" y="105"/>
                    <a:pt x="164" y="105"/>
                  </a:cubicBezTo>
                  <a:cubicBezTo>
                    <a:pt x="165" y="106"/>
                    <a:pt x="165" y="106"/>
                    <a:pt x="166" y="107"/>
                  </a:cubicBezTo>
                  <a:cubicBezTo>
                    <a:pt x="166" y="107"/>
                    <a:pt x="166" y="107"/>
                    <a:pt x="166" y="107"/>
                  </a:cubicBezTo>
                  <a:cubicBezTo>
                    <a:pt x="166" y="108"/>
                    <a:pt x="167" y="108"/>
                    <a:pt x="167" y="109"/>
                  </a:cubicBezTo>
                  <a:cubicBezTo>
                    <a:pt x="167" y="109"/>
                    <a:pt x="167" y="109"/>
                    <a:pt x="167" y="109"/>
                  </a:cubicBezTo>
                  <a:cubicBezTo>
                    <a:pt x="167" y="109"/>
                    <a:pt x="167" y="109"/>
                    <a:pt x="167" y="109"/>
                  </a:cubicBezTo>
                  <a:cubicBezTo>
                    <a:pt x="168" y="110"/>
                    <a:pt x="168" y="110"/>
                    <a:pt x="169" y="111"/>
                  </a:cubicBezTo>
                  <a:cubicBezTo>
                    <a:pt x="169" y="111"/>
                    <a:pt x="169" y="112"/>
                    <a:pt x="170" y="112"/>
                  </a:cubicBezTo>
                  <a:cubicBezTo>
                    <a:pt x="170" y="113"/>
                    <a:pt x="170" y="113"/>
                    <a:pt x="170" y="113"/>
                  </a:cubicBezTo>
                  <a:cubicBezTo>
                    <a:pt x="170" y="113"/>
                    <a:pt x="170" y="114"/>
                    <a:pt x="171" y="114"/>
                  </a:cubicBezTo>
                  <a:cubicBezTo>
                    <a:pt x="171" y="114"/>
                    <a:pt x="171" y="115"/>
                    <a:pt x="172" y="116"/>
                  </a:cubicBezTo>
                  <a:cubicBezTo>
                    <a:pt x="172" y="116"/>
                    <a:pt x="172" y="116"/>
                    <a:pt x="172" y="116"/>
                  </a:cubicBezTo>
                  <a:cubicBezTo>
                    <a:pt x="172" y="117"/>
                    <a:pt x="172" y="117"/>
                    <a:pt x="173" y="118"/>
                  </a:cubicBezTo>
                  <a:cubicBezTo>
                    <a:pt x="173" y="118"/>
                    <a:pt x="173" y="118"/>
                    <a:pt x="173" y="118"/>
                  </a:cubicBezTo>
                  <a:cubicBezTo>
                    <a:pt x="173" y="119"/>
                    <a:pt x="173" y="120"/>
                    <a:pt x="174" y="121"/>
                  </a:cubicBezTo>
                  <a:cubicBezTo>
                    <a:pt x="174" y="121"/>
                    <a:pt x="174" y="121"/>
                    <a:pt x="174" y="121"/>
                  </a:cubicBezTo>
                  <a:cubicBezTo>
                    <a:pt x="174" y="121"/>
                    <a:pt x="174" y="122"/>
                    <a:pt x="175" y="123"/>
                  </a:cubicBezTo>
                  <a:cubicBezTo>
                    <a:pt x="175" y="123"/>
                    <a:pt x="175" y="123"/>
                    <a:pt x="175" y="123"/>
                  </a:cubicBezTo>
                  <a:cubicBezTo>
                    <a:pt x="175" y="124"/>
                    <a:pt x="175" y="125"/>
                    <a:pt x="175" y="125"/>
                  </a:cubicBezTo>
                  <a:cubicBezTo>
                    <a:pt x="175" y="126"/>
                    <a:pt x="175" y="126"/>
                    <a:pt x="175" y="126"/>
                  </a:cubicBezTo>
                  <a:cubicBezTo>
                    <a:pt x="175" y="126"/>
                    <a:pt x="176" y="127"/>
                    <a:pt x="176" y="128"/>
                  </a:cubicBezTo>
                  <a:cubicBezTo>
                    <a:pt x="176" y="128"/>
                    <a:pt x="176" y="128"/>
                    <a:pt x="176" y="128"/>
                  </a:cubicBezTo>
                  <a:cubicBezTo>
                    <a:pt x="176" y="129"/>
                    <a:pt x="176" y="130"/>
                    <a:pt x="176" y="130"/>
                  </a:cubicBezTo>
                  <a:cubicBezTo>
                    <a:pt x="176" y="130"/>
                    <a:pt x="176" y="130"/>
                    <a:pt x="176" y="131"/>
                  </a:cubicBezTo>
                  <a:cubicBezTo>
                    <a:pt x="176" y="131"/>
                    <a:pt x="176" y="132"/>
                    <a:pt x="176" y="133"/>
                  </a:cubicBezTo>
                  <a:cubicBezTo>
                    <a:pt x="176" y="257"/>
                    <a:pt x="176" y="257"/>
                    <a:pt x="176" y="257"/>
                  </a:cubicBezTo>
                  <a:cubicBezTo>
                    <a:pt x="176" y="258"/>
                    <a:pt x="176" y="259"/>
                    <a:pt x="176" y="259"/>
                  </a:cubicBezTo>
                  <a:cubicBezTo>
                    <a:pt x="176" y="259"/>
                    <a:pt x="176" y="259"/>
                    <a:pt x="176" y="260"/>
                  </a:cubicBezTo>
                  <a:cubicBezTo>
                    <a:pt x="176" y="260"/>
                    <a:pt x="175" y="261"/>
                    <a:pt x="175" y="261"/>
                  </a:cubicBezTo>
                  <a:cubicBezTo>
                    <a:pt x="175" y="261"/>
                    <a:pt x="175" y="262"/>
                    <a:pt x="175" y="262"/>
                  </a:cubicBezTo>
                  <a:cubicBezTo>
                    <a:pt x="175" y="262"/>
                    <a:pt x="175" y="263"/>
                    <a:pt x="175" y="263"/>
                  </a:cubicBezTo>
                  <a:cubicBezTo>
                    <a:pt x="175" y="263"/>
                    <a:pt x="175" y="263"/>
                    <a:pt x="175" y="264"/>
                  </a:cubicBezTo>
                  <a:cubicBezTo>
                    <a:pt x="175" y="264"/>
                    <a:pt x="174" y="265"/>
                    <a:pt x="174" y="265"/>
                  </a:cubicBezTo>
                  <a:cubicBezTo>
                    <a:pt x="174" y="265"/>
                    <a:pt x="174" y="265"/>
                    <a:pt x="174" y="265"/>
                  </a:cubicBezTo>
                  <a:cubicBezTo>
                    <a:pt x="174" y="266"/>
                    <a:pt x="174" y="266"/>
                    <a:pt x="173" y="267"/>
                  </a:cubicBezTo>
                  <a:cubicBezTo>
                    <a:pt x="173" y="267"/>
                    <a:pt x="173" y="267"/>
                    <a:pt x="173" y="267"/>
                  </a:cubicBezTo>
                  <a:cubicBezTo>
                    <a:pt x="173" y="267"/>
                    <a:pt x="173" y="267"/>
                    <a:pt x="172" y="268"/>
                  </a:cubicBezTo>
                  <a:cubicBezTo>
                    <a:pt x="172" y="268"/>
                    <a:pt x="172" y="268"/>
                    <a:pt x="172" y="268"/>
                  </a:cubicBezTo>
                  <a:cubicBezTo>
                    <a:pt x="172" y="268"/>
                    <a:pt x="172" y="269"/>
                    <a:pt x="171" y="269"/>
                  </a:cubicBezTo>
                  <a:cubicBezTo>
                    <a:pt x="171" y="269"/>
                    <a:pt x="171" y="269"/>
                    <a:pt x="171" y="269"/>
                  </a:cubicBezTo>
                  <a:cubicBezTo>
                    <a:pt x="171" y="269"/>
                    <a:pt x="170" y="270"/>
                    <a:pt x="170" y="270"/>
                  </a:cubicBezTo>
                  <a:cubicBezTo>
                    <a:pt x="170" y="270"/>
                    <a:pt x="170" y="270"/>
                    <a:pt x="170" y="270"/>
                  </a:cubicBezTo>
                  <a:cubicBezTo>
                    <a:pt x="170" y="270"/>
                    <a:pt x="170" y="270"/>
                    <a:pt x="170" y="270"/>
                  </a:cubicBezTo>
                  <a:cubicBezTo>
                    <a:pt x="170" y="270"/>
                    <a:pt x="170" y="270"/>
                    <a:pt x="170" y="270"/>
                  </a:cubicBezTo>
                  <a:cubicBezTo>
                    <a:pt x="193" y="256"/>
                    <a:pt x="193" y="256"/>
                    <a:pt x="193" y="256"/>
                  </a:cubicBezTo>
                  <a:cubicBezTo>
                    <a:pt x="194" y="256"/>
                    <a:pt x="194" y="256"/>
                    <a:pt x="194" y="256"/>
                  </a:cubicBezTo>
                  <a:cubicBezTo>
                    <a:pt x="194" y="255"/>
                    <a:pt x="195" y="255"/>
                    <a:pt x="195" y="255"/>
                  </a:cubicBezTo>
                  <a:cubicBezTo>
                    <a:pt x="195" y="255"/>
                    <a:pt x="195" y="255"/>
                    <a:pt x="195" y="255"/>
                  </a:cubicBezTo>
                  <a:cubicBezTo>
                    <a:pt x="195" y="254"/>
                    <a:pt x="196" y="254"/>
                    <a:pt x="196" y="254"/>
                  </a:cubicBezTo>
                  <a:cubicBezTo>
                    <a:pt x="196" y="254"/>
                    <a:pt x="196" y="254"/>
                    <a:pt x="196" y="253"/>
                  </a:cubicBezTo>
                  <a:cubicBezTo>
                    <a:pt x="196" y="253"/>
                    <a:pt x="197" y="253"/>
                    <a:pt x="197" y="253"/>
                  </a:cubicBezTo>
                  <a:cubicBezTo>
                    <a:pt x="197" y="253"/>
                    <a:pt x="197" y="253"/>
                    <a:pt x="197" y="253"/>
                  </a:cubicBezTo>
                  <a:cubicBezTo>
                    <a:pt x="197" y="253"/>
                    <a:pt x="197" y="252"/>
                    <a:pt x="197" y="252"/>
                  </a:cubicBezTo>
                  <a:cubicBezTo>
                    <a:pt x="197" y="252"/>
                    <a:pt x="197" y="252"/>
                    <a:pt x="197" y="252"/>
                  </a:cubicBezTo>
                  <a:cubicBezTo>
                    <a:pt x="197" y="252"/>
                    <a:pt x="197" y="252"/>
                    <a:pt x="197" y="251"/>
                  </a:cubicBezTo>
                  <a:cubicBezTo>
                    <a:pt x="198" y="251"/>
                    <a:pt x="198" y="251"/>
                    <a:pt x="198" y="251"/>
                  </a:cubicBezTo>
                  <a:cubicBezTo>
                    <a:pt x="198" y="250"/>
                    <a:pt x="198" y="250"/>
                    <a:pt x="198" y="250"/>
                  </a:cubicBezTo>
                  <a:cubicBezTo>
                    <a:pt x="198" y="250"/>
                    <a:pt x="198" y="250"/>
                    <a:pt x="198" y="250"/>
                  </a:cubicBezTo>
                  <a:cubicBezTo>
                    <a:pt x="198" y="250"/>
                    <a:pt x="198" y="250"/>
                    <a:pt x="198" y="250"/>
                  </a:cubicBezTo>
                  <a:cubicBezTo>
                    <a:pt x="198" y="249"/>
                    <a:pt x="198" y="249"/>
                    <a:pt x="198" y="249"/>
                  </a:cubicBezTo>
                  <a:cubicBezTo>
                    <a:pt x="198" y="248"/>
                    <a:pt x="198" y="248"/>
                    <a:pt x="198" y="248"/>
                  </a:cubicBezTo>
                  <a:cubicBezTo>
                    <a:pt x="198" y="248"/>
                    <a:pt x="198" y="248"/>
                    <a:pt x="199" y="248"/>
                  </a:cubicBezTo>
                  <a:cubicBezTo>
                    <a:pt x="199" y="248"/>
                    <a:pt x="199" y="248"/>
                    <a:pt x="199" y="248"/>
                  </a:cubicBezTo>
                  <a:cubicBezTo>
                    <a:pt x="199" y="247"/>
                    <a:pt x="199" y="247"/>
                    <a:pt x="199" y="247"/>
                  </a:cubicBezTo>
                  <a:cubicBezTo>
                    <a:pt x="199" y="246"/>
                    <a:pt x="199" y="246"/>
                    <a:pt x="199" y="246"/>
                  </a:cubicBezTo>
                  <a:cubicBezTo>
                    <a:pt x="199" y="246"/>
                    <a:pt x="199" y="246"/>
                    <a:pt x="199" y="246"/>
                  </a:cubicBezTo>
                  <a:cubicBezTo>
                    <a:pt x="199" y="246"/>
                    <a:pt x="199" y="246"/>
                    <a:pt x="199" y="246"/>
                  </a:cubicBezTo>
                  <a:cubicBezTo>
                    <a:pt x="199" y="245"/>
                    <a:pt x="199" y="245"/>
                    <a:pt x="199" y="245"/>
                  </a:cubicBezTo>
                  <a:cubicBezTo>
                    <a:pt x="199" y="244"/>
                    <a:pt x="199" y="244"/>
                    <a:pt x="199" y="244"/>
                  </a:cubicBezTo>
                  <a:cubicBezTo>
                    <a:pt x="199" y="244"/>
                    <a:pt x="199" y="244"/>
                    <a:pt x="199" y="244"/>
                  </a:cubicBezTo>
                  <a:cubicBezTo>
                    <a:pt x="199" y="119"/>
                    <a:pt x="199" y="119"/>
                    <a:pt x="199" y="119"/>
                  </a:cubicBezTo>
                  <a:cubicBezTo>
                    <a:pt x="199" y="119"/>
                    <a:pt x="199" y="119"/>
                    <a:pt x="199" y="118"/>
                  </a:cubicBezTo>
                  <a:close/>
                </a:path>
              </a:pathLst>
            </a:custGeom>
            <a:solidFill>
              <a:srgbClr val="F8D95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91" name="ïsḻíḍê"/>
            <p:cNvSpPr/>
            <p:nvPr/>
          </p:nvSpPr>
          <p:spPr bwMode="auto">
            <a:xfrm>
              <a:off x="6532563" y="1916113"/>
              <a:ext cx="387350" cy="492125"/>
            </a:xfrm>
            <a:custGeom>
              <a:avLst/>
              <a:gdLst>
                <a:gd name="T0" fmla="*/ 106 w 106"/>
                <a:gd name="T1" fmla="*/ 27 h 135"/>
                <a:gd name="T2" fmla="*/ 106 w 106"/>
                <a:gd name="T3" fmla="*/ 54 h 135"/>
                <a:gd name="T4" fmla="*/ 106 w 106"/>
                <a:gd name="T5" fmla="*/ 57 h 135"/>
                <a:gd name="T6" fmla="*/ 106 w 106"/>
                <a:gd name="T7" fmla="*/ 122 h 135"/>
                <a:gd name="T8" fmla="*/ 83 w 106"/>
                <a:gd name="T9" fmla="*/ 131 h 135"/>
                <a:gd name="T10" fmla="*/ 77 w 106"/>
                <a:gd name="T11" fmla="*/ 128 h 135"/>
                <a:gd name="T12" fmla="*/ 61 w 106"/>
                <a:gd name="T13" fmla="*/ 106 h 135"/>
                <a:gd name="T14" fmla="*/ 83 w 106"/>
                <a:gd name="T15" fmla="*/ 97 h 135"/>
                <a:gd name="T16" fmla="*/ 89 w 106"/>
                <a:gd name="T17" fmla="*/ 100 h 135"/>
                <a:gd name="T18" fmla="*/ 93 w 106"/>
                <a:gd name="T19" fmla="*/ 102 h 135"/>
                <a:gd name="T20" fmla="*/ 93 w 106"/>
                <a:gd name="T21" fmla="*/ 52 h 135"/>
                <a:gd name="T22" fmla="*/ 45 w 106"/>
                <a:gd name="T23" fmla="*/ 34 h 135"/>
                <a:gd name="T24" fmla="*/ 44 w 106"/>
                <a:gd name="T25" fmla="*/ 100 h 135"/>
                <a:gd name="T26" fmla="*/ 22 w 106"/>
                <a:gd name="T27" fmla="*/ 108 h 135"/>
                <a:gd name="T28" fmla="*/ 16 w 106"/>
                <a:gd name="T29" fmla="*/ 105 h 135"/>
                <a:gd name="T30" fmla="*/ 0 w 106"/>
                <a:gd name="T31" fmla="*/ 83 h 135"/>
                <a:gd name="T32" fmla="*/ 22 w 106"/>
                <a:gd name="T33" fmla="*/ 75 h 135"/>
                <a:gd name="T34" fmla="*/ 28 w 106"/>
                <a:gd name="T35" fmla="*/ 77 h 135"/>
                <a:gd name="T36" fmla="*/ 31 w 106"/>
                <a:gd name="T37" fmla="*/ 80 h 135"/>
                <a:gd name="T38" fmla="*/ 32 w 106"/>
                <a:gd name="T39" fmla="*/ 29 h 135"/>
                <a:gd name="T40" fmla="*/ 32 w 106"/>
                <a:gd name="T41" fmla="*/ 26 h 135"/>
                <a:gd name="T42" fmla="*/ 32 w 106"/>
                <a:gd name="T43" fmla="*/ 0 h 135"/>
                <a:gd name="T44" fmla="*/ 106 w 106"/>
                <a:gd name="T45" fmla="*/ 27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6" h="135">
                  <a:moveTo>
                    <a:pt x="106" y="27"/>
                  </a:moveTo>
                  <a:cubicBezTo>
                    <a:pt x="106" y="54"/>
                    <a:pt x="106" y="54"/>
                    <a:pt x="106" y="54"/>
                  </a:cubicBezTo>
                  <a:cubicBezTo>
                    <a:pt x="106" y="57"/>
                    <a:pt x="106" y="57"/>
                    <a:pt x="106" y="57"/>
                  </a:cubicBezTo>
                  <a:cubicBezTo>
                    <a:pt x="106" y="122"/>
                    <a:pt x="106" y="122"/>
                    <a:pt x="106" y="122"/>
                  </a:cubicBezTo>
                  <a:cubicBezTo>
                    <a:pt x="106" y="131"/>
                    <a:pt x="96" y="135"/>
                    <a:pt x="83" y="131"/>
                  </a:cubicBezTo>
                  <a:cubicBezTo>
                    <a:pt x="81" y="130"/>
                    <a:pt x="79" y="129"/>
                    <a:pt x="77" y="128"/>
                  </a:cubicBezTo>
                  <a:cubicBezTo>
                    <a:pt x="68" y="122"/>
                    <a:pt x="61" y="113"/>
                    <a:pt x="61" y="106"/>
                  </a:cubicBezTo>
                  <a:cubicBezTo>
                    <a:pt x="61" y="96"/>
                    <a:pt x="71" y="93"/>
                    <a:pt x="83" y="97"/>
                  </a:cubicBezTo>
                  <a:cubicBezTo>
                    <a:pt x="85" y="98"/>
                    <a:pt x="87" y="99"/>
                    <a:pt x="89" y="100"/>
                  </a:cubicBezTo>
                  <a:cubicBezTo>
                    <a:pt x="90" y="101"/>
                    <a:pt x="92" y="101"/>
                    <a:pt x="93" y="102"/>
                  </a:cubicBezTo>
                  <a:cubicBezTo>
                    <a:pt x="93" y="52"/>
                    <a:pt x="93" y="52"/>
                    <a:pt x="93" y="52"/>
                  </a:cubicBezTo>
                  <a:cubicBezTo>
                    <a:pt x="45" y="34"/>
                    <a:pt x="45" y="34"/>
                    <a:pt x="45" y="34"/>
                  </a:cubicBezTo>
                  <a:cubicBezTo>
                    <a:pt x="44" y="100"/>
                    <a:pt x="44" y="100"/>
                    <a:pt x="44" y="100"/>
                  </a:cubicBezTo>
                  <a:cubicBezTo>
                    <a:pt x="44" y="109"/>
                    <a:pt x="34" y="113"/>
                    <a:pt x="22" y="108"/>
                  </a:cubicBezTo>
                  <a:cubicBezTo>
                    <a:pt x="20" y="107"/>
                    <a:pt x="18" y="106"/>
                    <a:pt x="16" y="105"/>
                  </a:cubicBezTo>
                  <a:cubicBezTo>
                    <a:pt x="7" y="100"/>
                    <a:pt x="0" y="91"/>
                    <a:pt x="0" y="83"/>
                  </a:cubicBezTo>
                  <a:cubicBezTo>
                    <a:pt x="0" y="74"/>
                    <a:pt x="10" y="70"/>
                    <a:pt x="22" y="75"/>
                  </a:cubicBezTo>
                  <a:cubicBezTo>
                    <a:pt x="24" y="75"/>
                    <a:pt x="26" y="76"/>
                    <a:pt x="28" y="77"/>
                  </a:cubicBezTo>
                  <a:cubicBezTo>
                    <a:pt x="29" y="78"/>
                    <a:pt x="30" y="79"/>
                    <a:pt x="31" y="80"/>
                  </a:cubicBezTo>
                  <a:cubicBezTo>
                    <a:pt x="32" y="29"/>
                    <a:pt x="32" y="29"/>
                    <a:pt x="32" y="29"/>
                  </a:cubicBezTo>
                  <a:cubicBezTo>
                    <a:pt x="32" y="26"/>
                    <a:pt x="32" y="26"/>
                    <a:pt x="32" y="26"/>
                  </a:cubicBezTo>
                  <a:cubicBezTo>
                    <a:pt x="32" y="0"/>
                    <a:pt x="32" y="0"/>
                    <a:pt x="32" y="0"/>
                  </a:cubicBezTo>
                  <a:lnTo>
                    <a:pt x="106" y="27"/>
                  </a:lnTo>
                  <a:close/>
                </a:path>
              </a:pathLst>
            </a:custGeom>
            <a:solidFill>
              <a:srgbClr val="E3ED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92" name="ïṣļïdé"/>
            <p:cNvSpPr/>
            <p:nvPr/>
          </p:nvSpPr>
          <p:spPr bwMode="auto">
            <a:xfrm>
              <a:off x="5721351" y="2981326"/>
              <a:ext cx="401638" cy="533400"/>
            </a:xfrm>
            <a:custGeom>
              <a:avLst/>
              <a:gdLst>
                <a:gd name="T0" fmla="*/ 96 w 110"/>
                <a:gd name="T1" fmla="*/ 72 h 146"/>
                <a:gd name="T2" fmla="*/ 104 w 110"/>
                <a:gd name="T3" fmla="*/ 67 h 146"/>
                <a:gd name="T4" fmla="*/ 84 w 110"/>
                <a:gd name="T5" fmla="*/ 33 h 146"/>
                <a:gd name="T6" fmla="*/ 77 w 110"/>
                <a:gd name="T7" fmla="*/ 38 h 146"/>
                <a:gd name="T8" fmla="*/ 69 w 110"/>
                <a:gd name="T9" fmla="*/ 30 h 146"/>
                <a:gd name="T10" fmla="*/ 69 w 110"/>
                <a:gd name="T11" fmla="*/ 17 h 146"/>
                <a:gd name="T12" fmla="*/ 41 w 110"/>
                <a:gd name="T13" fmla="*/ 1 h 146"/>
                <a:gd name="T14" fmla="*/ 41 w 110"/>
                <a:gd name="T15" fmla="*/ 14 h 146"/>
                <a:gd name="T16" fmla="*/ 34 w 110"/>
                <a:gd name="T17" fmla="*/ 13 h 146"/>
                <a:gd name="T18" fmla="*/ 26 w 110"/>
                <a:gd name="T19" fmla="*/ 0 h 146"/>
                <a:gd name="T20" fmla="*/ 6 w 110"/>
                <a:gd name="T21" fmla="*/ 11 h 146"/>
                <a:gd name="T22" fmla="*/ 14 w 110"/>
                <a:gd name="T23" fmla="*/ 24 h 146"/>
                <a:gd name="T24" fmla="*/ 11 w 110"/>
                <a:gd name="T25" fmla="*/ 31 h 146"/>
                <a:gd name="T26" fmla="*/ 0 w 110"/>
                <a:gd name="T27" fmla="*/ 25 h 146"/>
                <a:gd name="T28" fmla="*/ 0 w 110"/>
                <a:gd name="T29" fmla="*/ 57 h 146"/>
                <a:gd name="T30" fmla="*/ 11 w 110"/>
                <a:gd name="T31" fmla="*/ 63 h 146"/>
                <a:gd name="T32" fmla="*/ 14 w 110"/>
                <a:gd name="T33" fmla="*/ 74 h 146"/>
                <a:gd name="T34" fmla="*/ 6 w 110"/>
                <a:gd name="T35" fmla="*/ 78 h 146"/>
                <a:gd name="T36" fmla="*/ 26 w 110"/>
                <a:gd name="T37" fmla="*/ 112 h 146"/>
                <a:gd name="T38" fmla="*/ 33 w 110"/>
                <a:gd name="T39" fmla="*/ 108 h 146"/>
                <a:gd name="T40" fmla="*/ 41 w 110"/>
                <a:gd name="T41" fmla="*/ 116 h 146"/>
                <a:gd name="T42" fmla="*/ 41 w 110"/>
                <a:gd name="T43" fmla="*/ 128 h 146"/>
                <a:gd name="T44" fmla="*/ 69 w 110"/>
                <a:gd name="T45" fmla="*/ 144 h 146"/>
                <a:gd name="T46" fmla="*/ 69 w 110"/>
                <a:gd name="T47" fmla="*/ 132 h 146"/>
                <a:gd name="T48" fmla="*/ 76 w 110"/>
                <a:gd name="T49" fmla="*/ 132 h 146"/>
                <a:gd name="T50" fmla="*/ 84 w 110"/>
                <a:gd name="T51" fmla="*/ 146 h 146"/>
                <a:gd name="T52" fmla="*/ 104 w 110"/>
                <a:gd name="T53" fmla="*/ 134 h 146"/>
                <a:gd name="T54" fmla="*/ 96 w 110"/>
                <a:gd name="T55" fmla="*/ 121 h 146"/>
                <a:gd name="T56" fmla="*/ 99 w 110"/>
                <a:gd name="T57" fmla="*/ 114 h 146"/>
                <a:gd name="T58" fmla="*/ 110 w 110"/>
                <a:gd name="T59" fmla="*/ 121 h 146"/>
                <a:gd name="T60" fmla="*/ 110 w 110"/>
                <a:gd name="T61" fmla="*/ 89 h 146"/>
                <a:gd name="T62" fmla="*/ 99 w 110"/>
                <a:gd name="T63" fmla="*/ 82 h 146"/>
                <a:gd name="T64" fmla="*/ 96 w 110"/>
                <a:gd name="T65" fmla="*/ 72 h 146"/>
                <a:gd name="T66" fmla="*/ 55 w 110"/>
                <a:gd name="T67" fmla="*/ 99 h 146"/>
                <a:gd name="T68" fmla="*/ 32 w 110"/>
                <a:gd name="T69" fmla="*/ 60 h 146"/>
                <a:gd name="T70" fmla="*/ 55 w 110"/>
                <a:gd name="T71" fmla="*/ 47 h 146"/>
                <a:gd name="T72" fmla="*/ 78 w 110"/>
                <a:gd name="T73" fmla="*/ 86 h 146"/>
                <a:gd name="T74" fmla="*/ 55 w 110"/>
                <a:gd name="T75" fmla="*/ 99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0" h="146">
                  <a:moveTo>
                    <a:pt x="96" y="72"/>
                  </a:moveTo>
                  <a:cubicBezTo>
                    <a:pt x="104" y="67"/>
                    <a:pt x="104" y="67"/>
                    <a:pt x="104" y="67"/>
                  </a:cubicBezTo>
                  <a:cubicBezTo>
                    <a:pt x="84" y="33"/>
                    <a:pt x="84" y="33"/>
                    <a:pt x="84" y="33"/>
                  </a:cubicBezTo>
                  <a:cubicBezTo>
                    <a:pt x="77" y="38"/>
                    <a:pt x="77" y="38"/>
                    <a:pt x="77" y="38"/>
                  </a:cubicBezTo>
                  <a:cubicBezTo>
                    <a:pt x="74" y="35"/>
                    <a:pt x="72" y="32"/>
                    <a:pt x="69" y="30"/>
                  </a:cubicBezTo>
                  <a:cubicBezTo>
                    <a:pt x="69" y="17"/>
                    <a:pt x="69" y="17"/>
                    <a:pt x="69" y="17"/>
                  </a:cubicBezTo>
                  <a:cubicBezTo>
                    <a:pt x="41" y="1"/>
                    <a:pt x="41" y="1"/>
                    <a:pt x="41" y="1"/>
                  </a:cubicBezTo>
                  <a:cubicBezTo>
                    <a:pt x="41" y="14"/>
                    <a:pt x="41" y="14"/>
                    <a:pt x="41" y="14"/>
                  </a:cubicBezTo>
                  <a:cubicBezTo>
                    <a:pt x="39" y="13"/>
                    <a:pt x="36" y="13"/>
                    <a:pt x="34" y="13"/>
                  </a:cubicBezTo>
                  <a:cubicBezTo>
                    <a:pt x="26" y="0"/>
                    <a:pt x="26" y="0"/>
                    <a:pt x="26" y="0"/>
                  </a:cubicBezTo>
                  <a:cubicBezTo>
                    <a:pt x="6" y="11"/>
                    <a:pt x="6" y="11"/>
                    <a:pt x="6" y="11"/>
                  </a:cubicBezTo>
                  <a:cubicBezTo>
                    <a:pt x="14" y="24"/>
                    <a:pt x="14" y="24"/>
                    <a:pt x="14" y="24"/>
                  </a:cubicBezTo>
                  <a:cubicBezTo>
                    <a:pt x="13" y="26"/>
                    <a:pt x="11" y="28"/>
                    <a:pt x="11" y="31"/>
                  </a:cubicBezTo>
                  <a:cubicBezTo>
                    <a:pt x="0" y="25"/>
                    <a:pt x="0" y="25"/>
                    <a:pt x="0" y="25"/>
                  </a:cubicBezTo>
                  <a:cubicBezTo>
                    <a:pt x="0" y="57"/>
                    <a:pt x="0" y="57"/>
                    <a:pt x="0" y="57"/>
                  </a:cubicBezTo>
                  <a:cubicBezTo>
                    <a:pt x="11" y="63"/>
                    <a:pt x="11" y="63"/>
                    <a:pt x="11" y="63"/>
                  </a:cubicBezTo>
                  <a:cubicBezTo>
                    <a:pt x="11" y="67"/>
                    <a:pt x="12" y="70"/>
                    <a:pt x="14" y="74"/>
                  </a:cubicBezTo>
                  <a:cubicBezTo>
                    <a:pt x="6" y="78"/>
                    <a:pt x="6" y="78"/>
                    <a:pt x="6" y="78"/>
                  </a:cubicBezTo>
                  <a:cubicBezTo>
                    <a:pt x="26" y="112"/>
                    <a:pt x="26" y="112"/>
                    <a:pt x="26" y="112"/>
                  </a:cubicBezTo>
                  <a:cubicBezTo>
                    <a:pt x="33" y="108"/>
                    <a:pt x="33" y="108"/>
                    <a:pt x="33" y="108"/>
                  </a:cubicBezTo>
                  <a:cubicBezTo>
                    <a:pt x="36" y="110"/>
                    <a:pt x="38" y="113"/>
                    <a:pt x="41" y="116"/>
                  </a:cubicBezTo>
                  <a:cubicBezTo>
                    <a:pt x="41" y="128"/>
                    <a:pt x="41" y="128"/>
                    <a:pt x="41" y="128"/>
                  </a:cubicBezTo>
                  <a:cubicBezTo>
                    <a:pt x="69" y="144"/>
                    <a:pt x="69" y="144"/>
                    <a:pt x="69" y="144"/>
                  </a:cubicBezTo>
                  <a:cubicBezTo>
                    <a:pt x="69" y="132"/>
                    <a:pt x="69" y="132"/>
                    <a:pt x="69" y="132"/>
                  </a:cubicBezTo>
                  <a:cubicBezTo>
                    <a:pt x="71" y="132"/>
                    <a:pt x="74" y="132"/>
                    <a:pt x="76" y="132"/>
                  </a:cubicBezTo>
                  <a:cubicBezTo>
                    <a:pt x="84" y="146"/>
                    <a:pt x="84" y="146"/>
                    <a:pt x="84" y="146"/>
                  </a:cubicBezTo>
                  <a:cubicBezTo>
                    <a:pt x="104" y="134"/>
                    <a:pt x="104" y="134"/>
                    <a:pt x="104" y="134"/>
                  </a:cubicBezTo>
                  <a:cubicBezTo>
                    <a:pt x="96" y="121"/>
                    <a:pt x="96" y="121"/>
                    <a:pt x="96" y="121"/>
                  </a:cubicBezTo>
                  <a:cubicBezTo>
                    <a:pt x="97" y="119"/>
                    <a:pt x="98" y="117"/>
                    <a:pt x="99" y="114"/>
                  </a:cubicBezTo>
                  <a:cubicBezTo>
                    <a:pt x="110" y="121"/>
                    <a:pt x="110" y="121"/>
                    <a:pt x="110" y="121"/>
                  </a:cubicBezTo>
                  <a:cubicBezTo>
                    <a:pt x="110" y="89"/>
                    <a:pt x="110" y="89"/>
                    <a:pt x="110" y="89"/>
                  </a:cubicBezTo>
                  <a:cubicBezTo>
                    <a:pt x="99" y="82"/>
                    <a:pt x="99" y="82"/>
                    <a:pt x="99" y="82"/>
                  </a:cubicBezTo>
                  <a:cubicBezTo>
                    <a:pt x="99" y="79"/>
                    <a:pt x="97" y="75"/>
                    <a:pt x="96" y="72"/>
                  </a:cubicBezTo>
                  <a:close/>
                  <a:moveTo>
                    <a:pt x="55" y="99"/>
                  </a:moveTo>
                  <a:cubicBezTo>
                    <a:pt x="42" y="91"/>
                    <a:pt x="32" y="74"/>
                    <a:pt x="32" y="60"/>
                  </a:cubicBezTo>
                  <a:cubicBezTo>
                    <a:pt x="32" y="45"/>
                    <a:pt x="43" y="39"/>
                    <a:pt x="55" y="47"/>
                  </a:cubicBezTo>
                  <a:cubicBezTo>
                    <a:pt x="68" y="54"/>
                    <a:pt x="78" y="71"/>
                    <a:pt x="78" y="86"/>
                  </a:cubicBezTo>
                  <a:cubicBezTo>
                    <a:pt x="78" y="100"/>
                    <a:pt x="67" y="106"/>
                    <a:pt x="55" y="99"/>
                  </a:cubicBezTo>
                  <a:close/>
                </a:path>
              </a:pathLst>
            </a:custGeom>
            <a:solidFill>
              <a:srgbClr val="E3ED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93" name="ïŝḻíḍe"/>
            <p:cNvSpPr/>
            <p:nvPr/>
          </p:nvSpPr>
          <p:spPr bwMode="auto">
            <a:xfrm>
              <a:off x="6551613" y="2657476"/>
              <a:ext cx="409575" cy="514350"/>
            </a:xfrm>
            <a:custGeom>
              <a:avLst/>
              <a:gdLst>
                <a:gd name="T0" fmla="*/ 90 w 112"/>
                <a:gd name="T1" fmla="*/ 47 h 141"/>
                <a:gd name="T2" fmla="*/ 21 w 112"/>
                <a:gd name="T3" fmla="*/ 7 h 141"/>
                <a:gd name="T4" fmla="*/ 0 w 112"/>
                <a:gd name="T5" fmla="*/ 19 h 141"/>
                <a:gd name="T6" fmla="*/ 0 w 112"/>
                <a:gd name="T7" fmla="*/ 57 h 141"/>
                <a:gd name="T8" fmla="*/ 21 w 112"/>
                <a:gd name="T9" fmla="*/ 94 h 141"/>
                <a:gd name="T10" fmla="*/ 24 w 112"/>
                <a:gd name="T11" fmla="*/ 96 h 141"/>
                <a:gd name="T12" fmla="*/ 24 w 112"/>
                <a:gd name="T13" fmla="*/ 121 h 141"/>
                <a:gd name="T14" fmla="*/ 45 w 112"/>
                <a:gd name="T15" fmla="*/ 108 h 141"/>
                <a:gd name="T16" fmla="*/ 90 w 112"/>
                <a:gd name="T17" fmla="*/ 134 h 141"/>
                <a:gd name="T18" fmla="*/ 112 w 112"/>
                <a:gd name="T19" fmla="*/ 122 h 141"/>
                <a:gd name="T20" fmla="*/ 112 w 112"/>
                <a:gd name="T21" fmla="*/ 84 h 141"/>
                <a:gd name="T22" fmla="*/ 90 w 112"/>
                <a:gd name="T23" fmla="*/ 47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2" h="141">
                  <a:moveTo>
                    <a:pt x="90" y="47"/>
                  </a:moveTo>
                  <a:cubicBezTo>
                    <a:pt x="21" y="7"/>
                    <a:pt x="21" y="7"/>
                    <a:pt x="21" y="7"/>
                  </a:cubicBezTo>
                  <a:cubicBezTo>
                    <a:pt x="10" y="0"/>
                    <a:pt x="0" y="6"/>
                    <a:pt x="0" y="19"/>
                  </a:cubicBezTo>
                  <a:cubicBezTo>
                    <a:pt x="0" y="57"/>
                    <a:pt x="0" y="57"/>
                    <a:pt x="0" y="57"/>
                  </a:cubicBezTo>
                  <a:cubicBezTo>
                    <a:pt x="0" y="71"/>
                    <a:pt x="9" y="87"/>
                    <a:pt x="21" y="94"/>
                  </a:cubicBezTo>
                  <a:cubicBezTo>
                    <a:pt x="24" y="96"/>
                    <a:pt x="24" y="96"/>
                    <a:pt x="24" y="96"/>
                  </a:cubicBezTo>
                  <a:cubicBezTo>
                    <a:pt x="24" y="121"/>
                    <a:pt x="24" y="121"/>
                    <a:pt x="24" y="121"/>
                  </a:cubicBezTo>
                  <a:cubicBezTo>
                    <a:pt x="45" y="108"/>
                    <a:pt x="45" y="108"/>
                    <a:pt x="45" y="108"/>
                  </a:cubicBezTo>
                  <a:cubicBezTo>
                    <a:pt x="90" y="134"/>
                    <a:pt x="90" y="134"/>
                    <a:pt x="90" y="134"/>
                  </a:cubicBezTo>
                  <a:cubicBezTo>
                    <a:pt x="102" y="141"/>
                    <a:pt x="112" y="135"/>
                    <a:pt x="112" y="122"/>
                  </a:cubicBezTo>
                  <a:cubicBezTo>
                    <a:pt x="112" y="84"/>
                    <a:pt x="112" y="84"/>
                    <a:pt x="112" y="84"/>
                  </a:cubicBezTo>
                  <a:cubicBezTo>
                    <a:pt x="112" y="70"/>
                    <a:pt x="102" y="54"/>
                    <a:pt x="90" y="47"/>
                  </a:cubicBezTo>
                  <a:close/>
                </a:path>
              </a:pathLst>
            </a:custGeom>
            <a:solidFill>
              <a:srgbClr val="E3ED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94" name="íšľíḓé"/>
            <p:cNvSpPr/>
            <p:nvPr/>
          </p:nvSpPr>
          <p:spPr bwMode="auto">
            <a:xfrm>
              <a:off x="6694488" y="3678238"/>
              <a:ext cx="123825" cy="187325"/>
            </a:xfrm>
            <a:custGeom>
              <a:avLst/>
              <a:gdLst>
                <a:gd name="T0" fmla="*/ 17 w 34"/>
                <a:gd name="T1" fmla="*/ 6 h 51"/>
                <a:gd name="T2" fmla="*/ 0 w 34"/>
                <a:gd name="T3" fmla="*/ 16 h 51"/>
                <a:gd name="T4" fmla="*/ 17 w 34"/>
                <a:gd name="T5" fmla="*/ 45 h 51"/>
                <a:gd name="T6" fmla="*/ 34 w 34"/>
                <a:gd name="T7" fmla="*/ 36 h 51"/>
                <a:gd name="T8" fmla="*/ 17 w 34"/>
                <a:gd name="T9" fmla="*/ 6 h 51"/>
              </a:gdLst>
              <a:ahLst/>
              <a:cxnLst>
                <a:cxn ang="0">
                  <a:pos x="T0" y="T1"/>
                </a:cxn>
                <a:cxn ang="0">
                  <a:pos x="T2" y="T3"/>
                </a:cxn>
                <a:cxn ang="0">
                  <a:pos x="T4" y="T5"/>
                </a:cxn>
                <a:cxn ang="0">
                  <a:pos x="T6" y="T7"/>
                </a:cxn>
                <a:cxn ang="0">
                  <a:pos x="T8" y="T9"/>
                </a:cxn>
              </a:cxnLst>
              <a:rect l="0" t="0" r="r" b="b"/>
              <a:pathLst>
                <a:path w="34" h="51">
                  <a:moveTo>
                    <a:pt x="17" y="6"/>
                  </a:moveTo>
                  <a:cubicBezTo>
                    <a:pt x="7" y="0"/>
                    <a:pt x="0" y="5"/>
                    <a:pt x="0" y="16"/>
                  </a:cubicBezTo>
                  <a:cubicBezTo>
                    <a:pt x="0" y="27"/>
                    <a:pt x="7" y="40"/>
                    <a:pt x="17" y="45"/>
                  </a:cubicBezTo>
                  <a:cubicBezTo>
                    <a:pt x="26" y="51"/>
                    <a:pt x="34" y="47"/>
                    <a:pt x="34" y="36"/>
                  </a:cubicBezTo>
                  <a:cubicBezTo>
                    <a:pt x="34" y="25"/>
                    <a:pt x="26" y="11"/>
                    <a:pt x="17" y="6"/>
                  </a:cubicBezTo>
                  <a:close/>
                </a:path>
              </a:pathLst>
            </a:custGeom>
            <a:solidFill>
              <a:srgbClr val="E3ED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95" name="ïşļíḓè"/>
            <p:cNvSpPr/>
            <p:nvPr/>
          </p:nvSpPr>
          <p:spPr bwMode="auto">
            <a:xfrm>
              <a:off x="6642101" y="3459163"/>
              <a:ext cx="223838" cy="193675"/>
            </a:xfrm>
            <a:custGeom>
              <a:avLst/>
              <a:gdLst>
                <a:gd name="T0" fmla="*/ 0 w 141"/>
                <a:gd name="T1" fmla="*/ 40 h 122"/>
                <a:gd name="T2" fmla="*/ 141 w 141"/>
                <a:gd name="T3" fmla="*/ 122 h 122"/>
                <a:gd name="T4" fmla="*/ 122 w 141"/>
                <a:gd name="T5" fmla="*/ 58 h 122"/>
                <a:gd name="T6" fmla="*/ 21 w 141"/>
                <a:gd name="T7" fmla="*/ 0 h 122"/>
                <a:gd name="T8" fmla="*/ 0 w 141"/>
                <a:gd name="T9" fmla="*/ 40 h 122"/>
              </a:gdLst>
              <a:ahLst/>
              <a:cxnLst>
                <a:cxn ang="0">
                  <a:pos x="T0" y="T1"/>
                </a:cxn>
                <a:cxn ang="0">
                  <a:pos x="T2" y="T3"/>
                </a:cxn>
                <a:cxn ang="0">
                  <a:pos x="T4" y="T5"/>
                </a:cxn>
                <a:cxn ang="0">
                  <a:pos x="T6" y="T7"/>
                </a:cxn>
                <a:cxn ang="0">
                  <a:pos x="T8" y="T9"/>
                </a:cxn>
              </a:cxnLst>
              <a:rect l="0" t="0" r="r" b="b"/>
              <a:pathLst>
                <a:path w="141" h="122">
                  <a:moveTo>
                    <a:pt x="0" y="40"/>
                  </a:moveTo>
                  <a:lnTo>
                    <a:pt x="141" y="122"/>
                  </a:lnTo>
                  <a:lnTo>
                    <a:pt x="122" y="58"/>
                  </a:lnTo>
                  <a:lnTo>
                    <a:pt x="21" y="0"/>
                  </a:lnTo>
                  <a:lnTo>
                    <a:pt x="0" y="40"/>
                  </a:lnTo>
                  <a:close/>
                </a:path>
              </a:pathLst>
            </a:custGeom>
            <a:solidFill>
              <a:srgbClr val="E3ED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96" name="ïş1îďè"/>
            <p:cNvSpPr/>
            <p:nvPr/>
          </p:nvSpPr>
          <p:spPr bwMode="auto">
            <a:xfrm>
              <a:off x="6529388" y="3489326"/>
              <a:ext cx="449263" cy="579438"/>
            </a:xfrm>
            <a:custGeom>
              <a:avLst/>
              <a:gdLst>
                <a:gd name="T0" fmla="*/ 113 w 123"/>
                <a:gd name="T1" fmla="*/ 62 h 159"/>
                <a:gd name="T2" fmla="*/ 103 w 123"/>
                <a:gd name="T3" fmla="*/ 56 h 159"/>
                <a:gd name="T4" fmla="*/ 20 w 123"/>
                <a:gd name="T5" fmla="*/ 8 h 159"/>
                <a:gd name="T6" fmla="*/ 11 w 123"/>
                <a:gd name="T7" fmla="*/ 3 h 159"/>
                <a:gd name="T8" fmla="*/ 0 w 123"/>
                <a:gd name="T9" fmla="*/ 9 h 159"/>
                <a:gd name="T10" fmla="*/ 0 w 123"/>
                <a:gd name="T11" fmla="*/ 78 h 159"/>
                <a:gd name="T12" fmla="*/ 11 w 123"/>
                <a:gd name="T13" fmla="*/ 96 h 159"/>
                <a:gd name="T14" fmla="*/ 112 w 123"/>
                <a:gd name="T15" fmla="*/ 155 h 159"/>
                <a:gd name="T16" fmla="*/ 123 w 123"/>
                <a:gd name="T17" fmla="*/ 149 h 159"/>
                <a:gd name="T18" fmla="*/ 123 w 123"/>
                <a:gd name="T19" fmla="*/ 80 h 159"/>
                <a:gd name="T20" fmla="*/ 113 w 123"/>
                <a:gd name="T21" fmla="*/ 62 h 159"/>
                <a:gd name="T22" fmla="*/ 62 w 123"/>
                <a:gd name="T23" fmla="*/ 111 h 159"/>
                <a:gd name="T24" fmla="*/ 33 w 123"/>
                <a:gd name="T25" fmla="*/ 61 h 159"/>
                <a:gd name="T26" fmla="*/ 62 w 123"/>
                <a:gd name="T27" fmla="*/ 44 h 159"/>
                <a:gd name="T28" fmla="*/ 91 w 123"/>
                <a:gd name="T29" fmla="*/ 95 h 159"/>
                <a:gd name="T30" fmla="*/ 62 w 123"/>
                <a:gd name="T31" fmla="*/ 111 h 159"/>
                <a:gd name="T32" fmla="*/ 109 w 123"/>
                <a:gd name="T33" fmla="*/ 80 h 159"/>
                <a:gd name="T34" fmla="*/ 93 w 123"/>
                <a:gd name="T35" fmla="*/ 71 h 159"/>
                <a:gd name="T36" fmla="*/ 87 w 123"/>
                <a:gd name="T37" fmla="*/ 61 h 159"/>
                <a:gd name="T38" fmla="*/ 93 w 123"/>
                <a:gd name="T39" fmla="*/ 58 h 159"/>
                <a:gd name="T40" fmla="*/ 109 w 123"/>
                <a:gd name="T41" fmla="*/ 67 h 159"/>
                <a:gd name="T42" fmla="*/ 115 w 123"/>
                <a:gd name="T43" fmla="*/ 77 h 159"/>
                <a:gd name="T44" fmla="*/ 109 w 123"/>
                <a:gd name="T45" fmla="*/ 8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3" h="159">
                  <a:moveTo>
                    <a:pt x="113" y="62"/>
                  </a:moveTo>
                  <a:cubicBezTo>
                    <a:pt x="103" y="56"/>
                    <a:pt x="103" y="56"/>
                    <a:pt x="103" y="56"/>
                  </a:cubicBezTo>
                  <a:cubicBezTo>
                    <a:pt x="20" y="8"/>
                    <a:pt x="20" y="8"/>
                    <a:pt x="20" y="8"/>
                  </a:cubicBezTo>
                  <a:cubicBezTo>
                    <a:pt x="11" y="3"/>
                    <a:pt x="11" y="3"/>
                    <a:pt x="11" y="3"/>
                  </a:cubicBezTo>
                  <a:cubicBezTo>
                    <a:pt x="5" y="0"/>
                    <a:pt x="0" y="2"/>
                    <a:pt x="0" y="9"/>
                  </a:cubicBezTo>
                  <a:cubicBezTo>
                    <a:pt x="0" y="78"/>
                    <a:pt x="0" y="78"/>
                    <a:pt x="0" y="78"/>
                  </a:cubicBezTo>
                  <a:cubicBezTo>
                    <a:pt x="0" y="85"/>
                    <a:pt x="5" y="93"/>
                    <a:pt x="11" y="96"/>
                  </a:cubicBezTo>
                  <a:cubicBezTo>
                    <a:pt x="112" y="155"/>
                    <a:pt x="112" y="155"/>
                    <a:pt x="112" y="155"/>
                  </a:cubicBezTo>
                  <a:cubicBezTo>
                    <a:pt x="118" y="159"/>
                    <a:pt x="123" y="156"/>
                    <a:pt x="123" y="149"/>
                  </a:cubicBezTo>
                  <a:cubicBezTo>
                    <a:pt x="123" y="80"/>
                    <a:pt x="123" y="80"/>
                    <a:pt x="123" y="80"/>
                  </a:cubicBezTo>
                  <a:cubicBezTo>
                    <a:pt x="123" y="73"/>
                    <a:pt x="119" y="65"/>
                    <a:pt x="113" y="62"/>
                  </a:cubicBezTo>
                  <a:close/>
                  <a:moveTo>
                    <a:pt x="62" y="111"/>
                  </a:moveTo>
                  <a:cubicBezTo>
                    <a:pt x="46" y="102"/>
                    <a:pt x="32" y="79"/>
                    <a:pt x="33" y="61"/>
                  </a:cubicBezTo>
                  <a:cubicBezTo>
                    <a:pt x="33" y="42"/>
                    <a:pt x="46" y="35"/>
                    <a:pt x="62" y="44"/>
                  </a:cubicBezTo>
                  <a:cubicBezTo>
                    <a:pt x="78" y="53"/>
                    <a:pt x="91" y="76"/>
                    <a:pt x="91" y="95"/>
                  </a:cubicBezTo>
                  <a:cubicBezTo>
                    <a:pt x="91" y="113"/>
                    <a:pt x="78" y="121"/>
                    <a:pt x="62" y="111"/>
                  </a:cubicBezTo>
                  <a:close/>
                  <a:moveTo>
                    <a:pt x="109" y="80"/>
                  </a:moveTo>
                  <a:cubicBezTo>
                    <a:pt x="93" y="71"/>
                    <a:pt x="93" y="71"/>
                    <a:pt x="93" y="71"/>
                  </a:cubicBezTo>
                  <a:cubicBezTo>
                    <a:pt x="90" y="69"/>
                    <a:pt x="87" y="65"/>
                    <a:pt x="87" y="61"/>
                  </a:cubicBezTo>
                  <a:cubicBezTo>
                    <a:pt x="87" y="58"/>
                    <a:pt x="90" y="56"/>
                    <a:pt x="93" y="58"/>
                  </a:cubicBezTo>
                  <a:cubicBezTo>
                    <a:pt x="109" y="67"/>
                    <a:pt x="109" y="67"/>
                    <a:pt x="109" y="67"/>
                  </a:cubicBezTo>
                  <a:cubicBezTo>
                    <a:pt x="112" y="69"/>
                    <a:pt x="115" y="73"/>
                    <a:pt x="115" y="77"/>
                  </a:cubicBezTo>
                  <a:cubicBezTo>
                    <a:pt x="115" y="81"/>
                    <a:pt x="112" y="82"/>
                    <a:pt x="109" y="80"/>
                  </a:cubicBezTo>
                  <a:close/>
                </a:path>
              </a:pathLst>
            </a:custGeom>
            <a:solidFill>
              <a:srgbClr val="E3ED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97" name="îṥľíḋè"/>
            <p:cNvSpPr/>
            <p:nvPr/>
          </p:nvSpPr>
          <p:spPr bwMode="auto">
            <a:xfrm>
              <a:off x="5764213" y="2197101"/>
              <a:ext cx="333375" cy="590550"/>
            </a:xfrm>
            <a:custGeom>
              <a:avLst/>
              <a:gdLst>
                <a:gd name="T0" fmla="*/ 49 w 91"/>
                <a:gd name="T1" fmla="*/ 138 h 162"/>
                <a:gd name="T2" fmla="*/ 91 w 91"/>
                <a:gd name="T3" fmla="*/ 162 h 162"/>
                <a:gd name="T4" fmla="*/ 87 w 91"/>
                <a:gd name="T5" fmla="*/ 138 h 162"/>
                <a:gd name="T6" fmla="*/ 70 w 91"/>
                <a:gd name="T7" fmla="*/ 106 h 162"/>
                <a:gd name="T8" fmla="*/ 60 w 91"/>
                <a:gd name="T9" fmla="*/ 97 h 162"/>
                <a:gd name="T10" fmla="*/ 55 w 91"/>
                <a:gd name="T11" fmla="*/ 84 h 162"/>
                <a:gd name="T12" fmla="*/ 70 w 91"/>
                <a:gd name="T13" fmla="*/ 80 h 162"/>
                <a:gd name="T14" fmla="*/ 70 w 91"/>
                <a:gd name="T15" fmla="*/ 77 h 162"/>
                <a:gd name="T16" fmla="*/ 69 w 91"/>
                <a:gd name="T17" fmla="*/ 75 h 162"/>
                <a:gd name="T18" fmla="*/ 71 w 91"/>
                <a:gd name="T19" fmla="*/ 75 h 162"/>
                <a:gd name="T20" fmla="*/ 77 w 91"/>
                <a:gd name="T21" fmla="*/ 72 h 162"/>
                <a:gd name="T22" fmla="*/ 73 w 91"/>
                <a:gd name="T23" fmla="*/ 62 h 162"/>
                <a:gd name="T24" fmla="*/ 75 w 91"/>
                <a:gd name="T25" fmla="*/ 38 h 162"/>
                <a:gd name="T26" fmla="*/ 67 w 91"/>
                <a:gd name="T27" fmla="*/ 28 h 162"/>
                <a:gd name="T28" fmla="*/ 63 w 91"/>
                <a:gd name="T29" fmla="*/ 27 h 162"/>
                <a:gd name="T30" fmla="*/ 43 w 91"/>
                <a:gd name="T31" fmla="*/ 5 h 162"/>
                <a:gd name="T32" fmla="*/ 26 w 91"/>
                <a:gd name="T33" fmla="*/ 1 h 162"/>
                <a:gd name="T34" fmla="*/ 18 w 91"/>
                <a:gd name="T35" fmla="*/ 32 h 162"/>
                <a:gd name="T36" fmla="*/ 15 w 91"/>
                <a:gd name="T37" fmla="*/ 37 h 162"/>
                <a:gd name="T38" fmla="*/ 21 w 91"/>
                <a:gd name="T39" fmla="*/ 47 h 162"/>
                <a:gd name="T40" fmla="*/ 23 w 91"/>
                <a:gd name="T41" fmla="*/ 48 h 162"/>
                <a:gd name="T42" fmla="*/ 22 w 91"/>
                <a:gd name="T43" fmla="*/ 50 h 162"/>
                <a:gd name="T44" fmla="*/ 22 w 91"/>
                <a:gd name="T45" fmla="*/ 52 h 162"/>
                <a:gd name="T46" fmla="*/ 37 w 91"/>
                <a:gd name="T47" fmla="*/ 74 h 162"/>
                <a:gd name="T48" fmla="*/ 32 w 91"/>
                <a:gd name="T49" fmla="*/ 81 h 162"/>
                <a:gd name="T50" fmla="*/ 22 w 91"/>
                <a:gd name="T51" fmla="*/ 78 h 162"/>
                <a:gd name="T52" fmla="*/ 4 w 91"/>
                <a:gd name="T53" fmla="*/ 90 h 162"/>
                <a:gd name="T54" fmla="*/ 0 w 91"/>
                <a:gd name="T55" fmla="*/ 109 h 162"/>
                <a:gd name="T56" fmla="*/ 42 w 91"/>
                <a:gd name="T57" fmla="*/ 134 h 162"/>
                <a:gd name="T58" fmla="*/ 49 w 91"/>
                <a:gd name="T59" fmla="*/ 138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1" h="162">
                  <a:moveTo>
                    <a:pt x="49" y="138"/>
                  </a:moveTo>
                  <a:cubicBezTo>
                    <a:pt x="91" y="162"/>
                    <a:pt x="91" y="162"/>
                    <a:pt x="91" y="162"/>
                  </a:cubicBezTo>
                  <a:cubicBezTo>
                    <a:pt x="87" y="138"/>
                    <a:pt x="87" y="138"/>
                    <a:pt x="87" y="138"/>
                  </a:cubicBezTo>
                  <a:cubicBezTo>
                    <a:pt x="86" y="127"/>
                    <a:pt x="79" y="115"/>
                    <a:pt x="70" y="106"/>
                  </a:cubicBezTo>
                  <a:cubicBezTo>
                    <a:pt x="60" y="97"/>
                    <a:pt x="60" y="97"/>
                    <a:pt x="60" y="97"/>
                  </a:cubicBezTo>
                  <a:cubicBezTo>
                    <a:pt x="58" y="93"/>
                    <a:pt x="56" y="88"/>
                    <a:pt x="55" y="84"/>
                  </a:cubicBezTo>
                  <a:cubicBezTo>
                    <a:pt x="64" y="87"/>
                    <a:pt x="70" y="86"/>
                    <a:pt x="70" y="80"/>
                  </a:cubicBezTo>
                  <a:cubicBezTo>
                    <a:pt x="70" y="79"/>
                    <a:pt x="70" y="78"/>
                    <a:pt x="70" y="77"/>
                  </a:cubicBezTo>
                  <a:cubicBezTo>
                    <a:pt x="70" y="76"/>
                    <a:pt x="70" y="75"/>
                    <a:pt x="69" y="75"/>
                  </a:cubicBezTo>
                  <a:cubicBezTo>
                    <a:pt x="70" y="75"/>
                    <a:pt x="70" y="75"/>
                    <a:pt x="71" y="75"/>
                  </a:cubicBezTo>
                  <a:cubicBezTo>
                    <a:pt x="74" y="77"/>
                    <a:pt x="77" y="77"/>
                    <a:pt x="77" y="72"/>
                  </a:cubicBezTo>
                  <a:cubicBezTo>
                    <a:pt x="77" y="69"/>
                    <a:pt x="75" y="65"/>
                    <a:pt x="73" y="62"/>
                  </a:cubicBezTo>
                  <a:cubicBezTo>
                    <a:pt x="76" y="55"/>
                    <a:pt x="79" y="45"/>
                    <a:pt x="75" y="38"/>
                  </a:cubicBezTo>
                  <a:cubicBezTo>
                    <a:pt x="72" y="32"/>
                    <a:pt x="69" y="29"/>
                    <a:pt x="67" y="28"/>
                  </a:cubicBezTo>
                  <a:cubicBezTo>
                    <a:pt x="65" y="27"/>
                    <a:pt x="63" y="27"/>
                    <a:pt x="63" y="27"/>
                  </a:cubicBezTo>
                  <a:cubicBezTo>
                    <a:pt x="63" y="27"/>
                    <a:pt x="55" y="12"/>
                    <a:pt x="43" y="5"/>
                  </a:cubicBezTo>
                  <a:cubicBezTo>
                    <a:pt x="38" y="2"/>
                    <a:pt x="32" y="0"/>
                    <a:pt x="26" y="1"/>
                  </a:cubicBezTo>
                  <a:cubicBezTo>
                    <a:pt x="13" y="4"/>
                    <a:pt x="15" y="20"/>
                    <a:pt x="18" y="32"/>
                  </a:cubicBezTo>
                  <a:cubicBezTo>
                    <a:pt x="16" y="32"/>
                    <a:pt x="15" y="34"/>
                    <a:pt x="15" y="37"/>
                  </a:cubicBezTo>
                  <a:cubicBezTo>
                    <a:pt x="15" y="41"/>
                    <a:pt x="18" y="45"/>
                    <a:pt x="21" y="47"/>
                  </a:cubicBezTo>
                  <a:cubicBezTo>
                    <a:pt x="22" y="47"/>
                    <a:pt x="22" y="47"/>
                    <a:pt x="23" y="48"/>
                  </a:cubicBezTo>
                  <a:cubicBezTo>
                    <a:pt x="23" y="48"/>
                    <a:pt x="23" y="49"/>
                    <a:pt x="22" y="50"/>
                  </a:cubicBezTo>
                  <a:cubicBezTo>
                    <a:pt x="22" y="50"/>
                    <a:pt x="22" y="51"/>
                    <a:pt x="22" y="52"/>
                  </a:cubicBezTo>
                  <a:cubicBezTo>
                    <a:pt x="22" y="59"/>
                    <a:pt x="28" y="67"/>
                    <a:pt x="37" y="74"/>
                  </a:cubicBezTo>
                  <a:cubicBezTo>
                    <a:pt x="36" y="77"/>
                    <a:pt x="34" y="79"/>
                    <a:pt x="32" y="81"/>
                  </a:cubicBezTo>
                  <a:cubicBezTo>
                    <a:pt x="22" y="78"/>
                    <a:pt x="22" y="78"/>
                    <a:pt x="22" y="78"/>
                  </a:cubicBezTo>
                  <a:cubicBezTo>
                    <a:pt x="13" y="76"/>
                    <a:pt x="6" y="81"/>
                    <a:pt x="4" y="90"/>
                  </a:cubicBezTo>
                  <a:cubicBezTo>
                    <a:pt x="0" y="109"/>
                    <a:pt x="0" y="109"/>
                    <a:pt x="0" y="109"/>
                  </a:cubicBezTo>
                  <a:cubicBezTo>
                    <a:pt x="42" y="134"/>
                    <a:pt x="42" y="134"/>
                    <a:pt x="42" y="134"/>
                  </a:cubicBezTo>
                  <a:lnTo>
                    <a:pt x="49" y="138"/>
                  </a:lnTo>
                  <a:close/>
                </a:path>
              </a:pathLst>
            </a:custGeom>
            <a:solidFill>
              <a:srgbClr val="E3ED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98" name="ïṧľíḋè"/>
            <p:cNvSpPr/>
            <p:nvPr/>
          </p:nvSpPr>
          <p:spPr bwMode="auto">
            <a:xfrm>
              <a:off x="7370763" y="3124201"/>
              <a:ext cx="415925" cy="609600"/>
            </a:xfrm>
            <a:custGeom>
              <a:avLst/>
              <a:gdLst>
                <a:gd name="T0" fmla="*/ 57 w 114"/>
                <a:gd name="T1" fmla="*/ 148 h 167"/>
                <a:gd name="T2" fmla="*/ 114 w 114"/>
                <a:gd name="T3" fmla="*/ 116 h 167"/>
                <a:gd name="T4" fmla="*/ 57 w 114"/>
                <a:gd name="T5" fmla="*/ 18 h 167"/>
                <a:gd name="T6" fmla="*/ 0 w 114"/>
                <a:gd name="T7" fmla="*/ 50 h 167"/>
                <a:gd name="T8" fmla="*/ 57 w 114"/>
                <a:gd name="T9" fmla="*/ 148 h 167"/>
                <a:gd name="T10" fmla="*/ 57 w 114"/>
                <a:gd name="T11" fmla="*/ 130 h 167"/>
                <a:gd name="T12" fmla="*/ 48 w 114"/>
                <a:gd name="T13" fmla="*/ 96 h 167"/>
                <a:gd name="T14" fmla="*/ 57 w 114"/>
                <a:gd name="T15" fmla="*/ 101 h 167"/>
                <a:gd name="T16" fmla="*/ 66 w 114"/>
                <a:gd name="T17" fmla="*/ 106 h 167"/>
                <a:gd name="T18" fmla="*/ 57 w 114"/>
                <a:gd name="T19" fmla="*/ 130 h 167"/>
                <a:gd name="T20" fmla="*/ 96 w 114"/>
                <a:gd name="T21" fmla="*/ 94 h 167"/>
                <a:gd name="T22" fmla="*/ 83 w 114"/>
                <a:gd name="T23" fmla="*/ 94 h 167"/>
                <a:gd name="T24" fmla="*/ 78 w 114"/>
                <a:gd name="T25" fmla="*/ 56 h 167"/>
                <a:gd name="T26" fmla="*/ 96 w 114"/>
                <a:gd name="T27" fmla="*/ 94 h 167"/>
                <a:gd name="T28" fmla="*/ 82 w 114"/>
                <a:gd name="T29" fmla="*/ 113 h 167"/>
                <a:gd name="T30" fmla="*/ 97 w 114"/>
                <a:gd name="T31" fmla="*/ 116 h 167"/>
                <a:gd name="T32" fmla="*/ 78 w 114"/>
                <a:gd name="T33" fmla="*/ 135 h 167"/>
                <a:gd name="T34" fmla="*/ 82 w 114"/>
                <a:gd name="T35" fmla="*/ 113 h 167"/>
                <a:gd name="T36" fmla="*/ 57 w 114"/>
                <a:gd name="T37" fmla="*/ 36 h 167"/>
                <a:gd name="T38" fmla="*/ 67 w 114"/>
                <a:gd name="T39" fmla="*/ 88 h 167"/>
                <a:gd name="T40" fmla="*/ 57 w 114"/>
                <a:gd name="T41" fmla="*/ 83 h 167"/>
                <a:gd name="T42" fmla="*/ 47 w 114"/>
                <a:gd name="T43" fmla="*/ 76 h 167"/>
                <a:gd name="T44" fmla="*/ 57 w 114"/>
                <a:gd name="T45" fmla="*/ 36 h 167"/>
                <a:gd name="T46" fmla="*/ 17 w 114"/>
                <a:gd name="T47" fmla="*/ 70 h 167"/>
                <a:gd name="T48" fmla="*/ 31 w 114"/>
                <a:gd name="T49" fmla="*/ 83 h 167"/>
                <a:gd name="T50" fmla="*/ 35 w 114"/>
                <a:gd name="T51" fmla="*/ 110 h 167"/>
                <a:gd name="T52" fmla="*/ 17 w 114"/>
                <a:gd name="T53" fmla="*/ 70 h 167"/>
                <a:gd name="T54" fmla="*/ 31 w 114"/>
                <a:gd name="T55" fmla="*/ 64 h 167"/>
                <a:gd name="T56" fmla="*/ 17 w 114"/>
                <a:gd name="T57" fmla="*/ 48 h 167"/>
                <a:gd name="T58" fmla="*/ 35 w 114"/>
                <a:gd name="T59" fmla="*/ 31 h 167"/>
                <a:gd name="T60" fmla="*/ 31 w 114"/>
                <a:gd name="T61" fmla="*/ 6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14" h="167">
                  <a:moveTo>
                    <a:pt x="57" y="148"/>
                  </a:moveTo>
                  <a:cubicBezTo>
                    <a:pt x="88" y="167"/>
                    <a:pt x="114" y="152"/>
                    <a:pt x="114" y="116"/>
                  </a:cubicBezTo>
                  <a:cubicBezTo>
                    <a:pt x="114" y="80"/>
                    <a:pt x="88" y="36"/>
                    <a:pt x="57" y="18"/>
                  </a:cubicBezTo>
                  <a:cubicBezTo>
                    <a:pt x="26" y="0"/>
                    <a:pt x="0" y="14"/>
                    <a:pt x="0" y="50"/>
                  </a:cubicBezTo>
                  <a:cubicBezTo>
                    <a:pt x="0" y="86"/>
                    <a:pt x="25" y="130"/>
                    <a:pt x="57" y="148"/>
                  </a:cubicBezTo>
                  <a:close/>
                  <a:moveTo>
                    <a:pt x="57" y="130"/>
                  </a:moveTo>
                  <a:cubicBezTo>
                    <a:pt x="54" y="127"/>
                    <a:pt x="50" y="114"/>
                    <a:pt x="48" y="96"/>
                  </a:cubicBezTo>
                  <a:cubicBezTo>
                    <a:pt x="51" y="98"/>
                    <a:pt x="54" y="100"/>
                    <a:pt x="57" y="101"/>
                  </a:cubicBezTo>
                  <a:cubicBezTo>
                    <a:pt x="60" y="103"/>
                    <a:pt x="63" y="105"/>
                    <a:pt x="66" y="106"/>
                  </a:cubicBezTo>
                  <a:cubicBezTo>
                    <a:pt x="64" y="123"/>
                    <a:pt x="59" y="130"/>
                    <a:pt x="57" y="130"/>
                  </a:cubicBezTo>
                  <a:close/>
                  <a:moveTo>
                    <a:pt x="96" y="94"/>
                  </a:moveTo>
                  <a:cubicBezTo>
                    <a:pt x="94" y="95"/>
                    <a:pt x="90" y="95"/>
                    <a:pt x="83" y="94"/>
                  </a:cubicBezTo>
                  <a:cubicBezTo>
                    <a:pt x="83" y="81"/>
                    <a:pt x="81" y="68"/>
                    <a:pt x="78" y="56"/>
                  </a:cubicBezTo>
                  <a:cubicBezTo>
                    <a:pt x="87" y="67"/>
                    <a:pt x="94" y="81"/>
                    <a:pt x="96" y="94"/>
                  </a:cubicBezTo>
                  <a:close/>
                  <a:moveTo>
                    <a:pt x="82" y="113"/>
                  </a:moveTo>
                  <a:cubicBezTo>
                    <a:pt x="88" y="115"/>
                    <a:pt x="92" y="115"/>
                    <a:pt x="97" y="116"/>
                  </a:cubicBezTo>
                  <a:cubicBezTo>
                    <a:pt x="94" y="127"/>
                    <a:pt x="87" y="134"/>
                    <a:pt x="78" y="135"/>
                  </a:cubicBezTo>
                  <a:cubicBezTo>
                    <a:pt x="80" y="129"/>
                    <a:pt x="82" y="121"/>
                    <a:pt x="82" y="113"/>
                  </a:cubicBezTo>
                  <a:close/>
                  <a:moveTo>
                    <a:pt x="57" y="36"/>
                  </a:moveTo>
                  <a:cubicBezTo>
                    <a:pt x="60" y="40"/>
                    <a:pt x="67" y="60"/>
                    <a:pt x="67" y="88"/>
                  </a:cubicBezTo>
                  <a:cubicBezTo>
                    <a:pt x="64" y="87"/>
                    <a:pt x="60" y="85"/>
                    <a:pt x="57" y="83"/>
                  </a:cubicBezTo>
                  <a:cubicBezTo>
                    <a:pt x="53" y="81"/>
                    <a:pt x="50" y="79"/>
                    <a:pt x="47" y="76"/>
                  </a:cubicBezTo>
                  <a:cubicBezTo>
                    <a:pt x="47" y="48"/>
                    <a:pt x="54" y="37"/>
                    <a:pt x="57" y="36"/>
                  </a:cubicBezTo>
                  <a:close/>
                  <a:moveTo>
                    <a:pt x="17" y="70"/>
                  </a:moveTo>
                  <a:cubicBezTo>
                    <a:pt x="21" y="74"/>
                    <a:pt x="26" y="79"/>
                    <a:pt x="31" y="83"/>
                  </a:cubicBezTo>
                  <a:cubicBezTo>
                    <a:pt x="32" y="92"/>
                    <a:pt x="33" y="102"/>
                    <a:pt x="35" y="110"/>
                  </a:cubicBezTo>
                  <a:cubicBezTo>
                    <a:pt x="26" y="98"/>
                    <a:pt x="19" y="84"/>
                    <a:pt x="17" y="70"/>
                  </a:cubicBezTo>
                  <a:close/>
                  <a:moveTo>
                    <a:pt x="31" y="64"/>
                  </a:moveTo>
                  <a:cubicBezTo>
                    <a:pt x="24" y="57"/>
                    <a:pt x="19" y="52"/>
                    <a:pt x="17" y="48"/>
                  </a:cubicBezTo>
                  <a:cubicBezTo>
                    <a:pt x="20" y="38"/>
                    <a:pt x="27" y="32"/>
                    <a:pt x="35" y="31"/>
                  </a:cubicBezTo>
                  <a:cubicBezTo>
                    <a:pt x="32" y="40"/>
                    <a:pt x="31" y="51"/>
                    <a:pt x="31" y="64"/>
                  </a:cubicBezTo>
                  <a:close/>
                </a:path>
              </a:pathLst>
            </a:custGeom>
            <a:solidFill>
              <a:srgbClr val="E3ED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99" name="iṧļíḓè"/>
            <p:cNvSpPr/>
            <p:nvPr/>
          </p:nvSpPr>
          <p:spPr bwMode="auto">
            <a:xfrm>
              <a:off x="7326313" y="3938588"/>
              <a:ext cx="139700" cy="233363"/>
            </a:xfrm>
            <a:custGeom>
              <a:avLst/>
              <a:gdLst>
                <a:gd name="T0" fmla="*/ 38 w 38"/>
                <a:gd name="T1" fmla="*/ 53 h 64"/>
                <a:gd name="T2" fmla="*/ 1 w 38"/>
                <a:gd name="T3" fmla="*/ 0 h 64"/>
                <a:gd name="T4" fmla="*/ 0 w 38"/>
                <a:gd name="T5" fmla="*/ 5 h 64"/>
                <a:gd name="T6" fmla="*/ 0 w 38"/>
                <a:gd name="T7" fmla="*/ 61 h 64"/>
                <a:gd name="T8" fmla="*/ 0 w 38"/>
                <a:gd name="T9" fmla="*/ 64 h 64"/>
                <a:gd name="T10" fmla="*/ 38 w 38"/>
                <a:gd name="T11" fmla="*/ 53 h 64"/>
              </a:gdLst>
              <a:ahLst/>
              <a:cxnLst>
                <a:cxn ang="0">
                  <a:pos x="T0" y="T1"/>
                </a:cxn>
                <a:cxn ang="0">
                  <a:pos x="T2" y="T3"/>
                </a:cxn>
                <a:cxn ang="0">
                  <a:pos x="T4" y="T5"/>
                </a:cxn>
                <a:cxn ang="0">
                  <a:pos x="T6" y="T7"/>
                </a:cxn>
                <a:cxn ang="0">
                  <a:pos x="T8" y="T9"/>
                </a:cxn>
                <a:cxn ang="0">
                  <a:pos x="T10" y="T11"/>
                </a:cxn>
              </a:cxnLst>
              <a:rect l="0" t="0" r="r" b="b"/>
              <a:pathLst>
                <a:path w="38" h="64">
                  <a:moveTo>
                    <a:pt x="38" y="53"/>
                  </a:moveTo>
                  <a:cubicBezTo>
                    <a:pt x="1" y="0"/>
                    <a:pt x="1" y="0"/>
                    <a:pt x="1" y="0"/>
                  </a:cubicBezTo>
                  <a:cubicBezTo>
                    <a:pt x="0" y="1"/>
                    <a:pt x="0" y="3"/>
                    <a:pt x="0" y="5"/>
                  </a:cubicBezTo>
                  <a:cubicBezTo>
                    <a:pt x="0" y="61"/>
                    <a:pt x="0" y="61"/>
                    <a:pt x="0" y="61"/>
                  </a:cubicBezTo>
                  <a:cubicBezTo>
                    <a:pt x="0" y="62"/>
                    <a:pt x="0" y="63"/>
                    <a:pt x="0" y="64"/>
                  </a:cubicBezTo>
                  <a:lnTo>
                    <a:pt x="38" y="53"/>
                  </a:lnTo>
                  <a:close/>
                </a:path>
              </a:pathLst>
            </a:custGeom>
            <a:solidFill>
              <a:srgbClr val="E3ED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100" name="ïṡľiḋè"/>
            <p:cNvSpPr/>
            <p:nvPr/>
          </p:nvSpPr>
          <p:spPr bwMode="auto">
            <a:xfrm>
              <a:off x="7691438" y="4222751"/>
              <a:ext cx="139700" cy="236538"/>
            </a:xfrm>
            <a:custGeom>
              <a:avLst/>
              <a:gdLst>
                <a:gd name="T0" fmla="*/ 0 w 38"/>
                <a:gd name="T1" fmla="*/ 11 h 65"/>
                <a:gd name="T2" fmla="*/ 37 w 38"/>
                <a:gd name="T3" fmla="*/ 65 h 65"/>
                <a:gd name="T4" fmla="*/ 37 w 38"/>
                <a:gd name="T5" fmla="*/ 62 h 65"/>
                <a:gd name="T6" fmla="*/ 38 w 38"/>
                <a:gd name="T7" fmla="*/ 6 h 65"/>
                <a:gd name="T8" fmla="*/ 37 w 38"/>
                <a:gd name="T9" fmla="*/ 0 h 65"/>
                <a:gd name="T10" fmla="*/ 0 w 38"/>
                <a:gd name="T11" fmla="*/ 11 h 65"/>
              </a:gdLst>
              <a:ahLst/>
              <a:cxnLst>
                <a:cxn ang="0">
                  <a:pos x="T0" y="T1"/>
                </a:cxn>
                <a:cxn ang="0">
                  <a:pos x="T2" y="T3"/>
                </a:cxn>
                <a:cxn ang="0">
                  <a:pos x="T4" y="T5"/>
                </a:cxn>
                <a:cxn ang="0">
                  <a:pos x="T6" y="T7"/>
                </a:cxn>
                <a:cxn ang="0">
                  <a:pos x="T8" y="T9"/>
                </a:cxn>
                <a:cxn ang="0">
                  <a:pos x="T10" y="T11"/>
                </a:cxn>
              </a:cxnLst>
              <a:rect l="0" t="0" r="r" b="b"/>
              <a:pathLst>
                <a:path w="38" h="65">
                  <a:moveTo>
                    <a:pt x="0" y="11"/>
                  </a:moveTo>
                  <a:cubicBezTo>
                    <a:pt x="37" y="65"/>
                    <a:pt x="37" y="65"/>
                    <a:pt x="37" y="65"/>
                  </a:cubicBezTo>
                  <a:cubicBezTo>
                    <a:pt x="37" y="64"/>
                    <a:pt x="37" y="63"/>
                    <a:pt x="37" y="62"/>
                  </a:cubicBezTo>
                  <a:cubicBezTo>
                    <a:pt x="38" y="6"/>
                    <a:pt x="38" y="6"/>
                    <a:pt x="38" y="6"/>
                  </a:cubicBezTo>
                  <a:cubicBezTo>
                    <a:pt x="38" y="4"/>
                    <a:pt x="37" y="2"/>
                    <a:pt x="37" y="0"/>
                  </a:cubicBezTo>
                  <a:lnTo>
                    <a:pt x="0" y="11"/>
                  </a:lnTo>
                  <a:close/>
                </a:path>
              </a:pathLst>
            </a:custGeom>
            <a:solidFill>
              <a:srgbClr val="E3ED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101" name="íṣḻiďe"/>
            <p:cNvSpPr/>
            <p:nvPr/>
          </p:nvSpPr>
          <p:spPr bwMode="auto">
            <a:xfrm>
              <a:off x="7337426" y="4164013"/>
              <a:ext cx="479425" cy="331788"/>
            </a:xfrm>
            <a:custGeom>
              <a:avLst/>
              <a:gdLst>
                <a:gd name="T0" fmla="*/ 72 w 131"/>
                <a:gd name="T1" fmla="*/ 35 h 91"/>
                <a:gd name="T2" fmla="*/ 66 w 131"/>
                <a:gd name="T3" fmla="*/ 33 h 91"/>
                <a:gd name="T4" fmla="*/ 59 w 131"/>
                <a:gd name="T5" fmla="*/ 27 h 91"/>
                <a:gd name="T6" fmla="*/ 41 w 131"/>
                <a:gd name="T7" fmla="*/ 0 h 91"/>
                <a:gd name="T8" fmla="*/ 0 w 131"/>
                <a:gd name="T9" fmla="*/ 12 h 91"/>
                <a:gd name="T10" fmla="*/ 14 w 131"/>
                <a:gd name="T11" fmla="*/ 28 h 91"/>
                <a:gd name="T12" fmla="*/ 118 w 131"/>
                <a:gd name="T13" fmla="*/ 88 h 91"/>
                <a:gd name="T14" fmla="*/ 131 w 131"/>
                <a:gd name="T15" fmla="*/ 88 h 91"/>
                <a:gd name="T16" fmla="*/ 91 w 131"/>
                <a:gd name="T17" fmla="*/ 29 h 91"/>
                <a:gd name="T18" fmla="*/ 72 w 131"/>
                <a:gd name="T19" fmla="*/ 35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91">
                  <a:moveTo>
                    <a:pt x="72" y="35"/>
                  </a:moveTo>
                  <a:cubicBezTo>
                    <a:pt x="70" y="35"/>
                    <a:pt x="68" y="35"/>
                    <a:pt x="66" y="33"/>
                  </a:cubicBezTo>
                  <a:cubicBezTo>
                    <a:pt x="63" y="32"/>
                    <a:pt x="61" y="30"/>
                    <a:pt x="59" y="27"/>
                  </a:cubicBezTo>
                  <a:cubicBezTo>
                    <a:pt x="41" y="0"/>
                    <a:pt x="41" y="0"/>
                    <a:pt x="41" y="0"/>
                  </a:cubicBezTo>
                  <a:cubicBezTo>
                    <a:pt x="0" y="12"/>
                    <a:pt x="0" y="12"/>
                    <a:pt x="0" y="12"/>
                  </a:cubicBezTo>
                  <a:cubicBezTo>
                    <a:pt x="3" y="19"/>
                    <a:pt x="8" y="24"/>
                    <a:pt x="14" y="28"/>
                  </a:cubicBezTo>
                  <a:cubicBezTo>
                    <a:pt x="118" y="88"/>
                    <a:pt x="118" y="88"/>
                    <a:pt x="118" y="88"/>
                  </a:cubicBezTo>
                  <a:cubicBezTo>
                    <a:pt x="123" y="91"/>
                    <a:pt x="128" y="91"/>
                    <a:pt x="131" y="88"/>
                  </a:cubicBezTo>
                  <a:cubicBezTo>
                    <a:pt x="91" y="29"/>
                    <a:pt x="91" y="29"/>
                    <a:pt x="91" y="29"/>
                  </a:cubicBezTo>
                  <a:lnTo>
                    <a:pt x="72" y="35"/>
                  </a:lnTo>
                  <a:close/>
                </a:path>
              </a:pathLst>
            </a:custGeom>
            <a:solidFill>
              <a:srgbClr val="E3ED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102" name="î$ḷîḓê"/>
            <p:cNvSpPr/>
            <p:nvPr/>
          </p:nvSpPr>
          <p:spPr bwMode="auto">
            <a:xfrm>
              <a:off x="7345363" y="3908426"/>
              <a:ext cx="466725" cy="347663"/>
            </a:xfrm>
            <a:custGeom>
              <a:avLst/>
              <a:gdLst>
                <a:gd name="T0" fmla="*/ 64 w 128"/>
                <a:gd name="T1" fmla="*/ 95 h 95"/>
                <a:gd name="T2" fmla="*/ 66 w 128"/>
                <a:gd name="T3" fmla="*/ 95 h 95"/>
                <a:gd name="T4" fmla="*/ 128 w 128"/>
                <a:gd name="T5" fmla="*/ 76 h 95"/>
                <a:gd name="T6" fmla="*/ 116 w 128"/>
                <a:gd name="T7" fmla="*/ 63 h 95"/>
                <a:gd name="T8" fmla="*/ 12 w 128"/>
                <a:gd name="T9" fmla="*/ 3 h 95"/>
                <a:gd name="T10" fmla="*/ 0 w 128"/>
                <a:gd name="T11" fmla="*/ 2 h 95"/>
                <a:gd name="T12" fmla="*/ 62 w 128"/>
                <a:gd name="T13" fmla="*/ 93 h 95"/>
                <a:gd name="T14" fmla="*/ 64 w 128"/>
                <a:gd name="T15" fmla="*/ 95 h 9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8" h="95">
                  <a:moveTo>
                    <a:pt x="64" y="95"/>
                  </a:moveTo>
                  <a:cubicBezTo>
                    <a:pt x="64" y="95"/>
                    <a:pt x="65" y="95"/>
                    <a:pt x="66" y="95"/>
                  </a:cubicBezTo>
                  <a:cubicBezTo>
                    <a:pt x="128" y="76"/>
                    <a:pt x="128" y="76"/>
                    <a:pt x="128" y="76"/>
                  </a:cubicBezTo>
                  <a:cubicBezTo>
                    <a:pt x="125" y="71"/>
                    <a:pt x="121" y="66"/>
                    <a:pt x="116" y="63"/>
                  </a:cubicBezTo>
                  <a:cubicBezTo>
                    <a:pt x="12" y="3"/>
                    <a:pt x="12" y="3"/>
                    <a:pt x="12" y="3"/>
                  </a:cubicBezTo>
                  <a:cubicBezTo>
                    <a:pt x="7" y="0"/>
                    <a:pt x="3" y="0"/>
                    <a:pt x="0" y="2"/>
                  </a:cubicBezTo>
                  <a:cubicBezTo>
                    <a:pt x="62" y="93"/>
                    <a:pt x="62" y="93"/>
                    <a:pt x="62" y="93"/>
                  </a:cubicBezTo>
                  <a:cubicBezTo>
                    <a:pt x="62" y="94"/>
                    <a:pt x="63" y="94"/>
                    <a:pt x="64" y="95"/>
                  </a:cubicBezTo>
                  <a:close/>
                </a:path>
              </a:pathLst>
            </a:custGeom>
            <a:solidFill>
              <a:srgbClr val="E3ED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103" name="ïşḷïḑê"/>
            <p:cNvSpPr/>
            <p:nvPr/>
          </p:nvSpPr>
          <p:spPr bwMode="auto">
            <a:xfrm>
              <a:off x="7318376" y="2397126"/>
              <a:ext cx="530225" cy="522288"/>
            </a:xfrm>
            <a:custGeom>
              <a:avLst/>
              <a:gdLst>
                <a:gd name="T0" fmla="*/ 110 w 145"/>
                <a:gd name="T1" fmla="*/ 52 h 143"/>
                <a:gd name="T2" fmla="*/ 82 w 145"/>
                <a:gd name="T3" fmla="*/ 40 h 143"/>
                <a:gd name="T4" fmla="*/ 44 w 145"/>
                <a:gd name="T5" fmla="*/ 15 h 143"/>
                <a:gd name="T6" fmla="*/ 35 w 145"/>
                <a:gd name="T7" fmla="*/ 9 h 143"/>
                <a:gd name="T8" fmla="*/ 36 w 145"/>
                <a:gd name="T9" fmla="*/ 89 h 143"/>
                <a:gd name="T10" fmla="*/ 73 w 145"/>
                <a:gd name="T11" fmla="*/ 83 h 143"/>
                <a:gd name="T12" fmla="*/ 110 w 145"/>
                <a:gd name="T13" fmla="*/ 132 h 143"/>
                <a:gd name="T14" fmla="*/ 111 w 145"/>
                <a:gd name="T15" fmla="*/ 53 h 143"/>
                <a:gd name="T16" fmla="*/ 34 w 145"/>
                <a:gd name="T17" fmla="*/ 29 h 143"/>
                <a:gd name="T18" fmla="*/ 41 w 145"/>
                <a:gd name="T19" fmla="*/ 35 h 143"/>
                <a:gd name="T20" fmla="*/ 40 w 145"/>
                <a:gd name="T21" fmla="*/ 44 h 143"/>
                <a:gd name="T22" fmla="*/ 36 w 145"/>
                <a:gd name="T23" fmla="*/ 45 h 143"/>
                <a:gd name="T24" fmla="*/ 32 w 145"/>
                <a:gd name="T25" fmla="*/ 39 h 143"/>
                <a:gd name="T26" fmla="*/ 32 w 145"/>
                <a:gd name="T27" fmla="*/ 30 h 143"/>
                <a:gd name="T28" fmla="*/ 27 w 145"/>
                <a:gd name="T29" fmla="*/ 50 h 143"/>
                <a:gd name="T30" fmla="*/ 19 w 145"/>
                <a:gd name="T31" fmla="*/ 43 h 143"/>
                <a:gd name="T32" fmla="*/ 21 w 145"/>
                <a:gd name="T33" fmla="*/ 36 h 143"/>
                <a:gd name="T34" fmla="*/ 29 w 145"/>
                <a:gd name="T35" fmla="*/ 41 h 143"/>
                <a:gd name="T36" fmla="*/ 31 w 145"/>
                <a:gd name="T37" fmla="*/ 48 h 143"/>
                <a:gd name="T38" fmla="*/ 41 w 145"/>
                <a:gd name="T39" fmla="*/ 70 h 143"/>
                <a:gd name="T40" fmla="*/ 33 w 145"/>
                <a:gd name="T41" fmla="*/ 68 h 143"/>
                <a:gd name="T42" fmla="*/ 32 w 145"/>
                <a:gd name="T43" fmla="*/ 57 h 143"/>
                <a:gd name="T44" fmla="*/ 35 w 145"/>
                <a:gd name="T45" fmla="*/ 55 h 143"/>
                <a:gd name="T46" fmla="*/ 37 w 145"/>
                <a:gd name="T47" fmla="*/ 56 h 143"/>
                <a:gd name="T48" fmla="*/ 41 w 145"/>
                <a:gd name="T49" fmla="*/ 63 h 143"/>
                <a:gd name="T50" fmla="*/ 53 w 145"/>
                <a:gd name="T51" fmla="*/ 63 h 143"/>
                <a:gd name="T52" fmla="*/ 45 w 145"/>
                <a:gd name="T53" fmla="*/ 60 h 143"/>
                <a:gd name="T54" fmla="*/ 41 w 145"/>
                <a:gd name="T55" fmla="*/ 54 h 143"/>
                <a:gd name="T56" fmla="*/ 44 w 145"/>
                <a:gd name="T57" fmla="*/ 49 h 143"/>
                <a:gd name="T58" fmla="*/ 51 w 145"/>
                <a:gd name="T59" fmla="*/ 53 h 143"/>
                <a:gd name="T60" fmla="*/ 53 w 145"/>
                <a:gd name="T61" fmla="*/ 63 h 143"/>
                <a:gd name="T62" fmla="*/ 63 w 145"/>
                <a:gd name="T63" fmla="*/ 52 h 143"/>
                <a:gd name="T64" fmla="*/ 63 w 145"/>
                <a:gd name="T65" fmla="*/ 49 h 143"/>
                <a:gd name="T66" fmla="*/ 71 w 145"/>
                <a:gd name="T67" fmla="*/ 55 h 143"/>
                <a:gd name="T68" fmla="*/ 110 w 145"/>
                <a:gd name="T69" fmla="*/ 69 h 143"/>
                <a:gd name="T70" fmla="*/ 110 w 145"/>
                <a:gd name="T71" fmla="*/ 86 h 143"/>
                <a:gd name="T72" fmla="*/ 110 w 145"/>
                <a:gd name="T73" fmla="*/ 69 h 143"/>
                <a:gd name="T74" fmla="*/ 77 w 145"/>
                <a:gd name="T75" fmla="*/ 60 h 143"/>
                <a:gd name="T76" fmla="*/ 77 w 145"/>
                <a:gd name="T77" fmla="*/ 57 h 143"/>
                <a:gd name="T78" fmla="*/ 85 w 145"/>
                <a:gd name="T79" fmla="*/ 63 h 143"/>
                <a:gd name="T80" fmla="*/ 97 w 145"/>
                <a:gd name="T81" fmla="*/ 94 h 143"/>
                <a:gd name="T82" fmla="*/ 97 w 145"/>
                <a:gd name="T83" fmla="*/ 76 h 143"/>
                <a:gd name="T84" fmla="*/ 97 w 145"/>
                <a:gd name="T85" fmla="*/ 94 h 143"/>
                <a:gd name="T86" fmla="*/ 102 w 145"/>
                <a:gd name="T87" fmla="*/ 102 h 143"/>
                <a:gd name="T88" fmla="*/ 117 w 145"/>
                <a:gd name="T89" fmla="*/ 111 h 143"/>
                <a:gd name="T90" fmla="*/ 122 w 145"/>
                <a:gd name="T91" fmla="*/ 108 h 143"/>
                <a:gd name="T92" fmla="*/ 123 w 145"/>
                <a:gd name="T93" fmla="*/ 91 h 143"/>
                <a:gd name="T94" fmla="*/ 122 w 145"/>
                <a:gd name="T95" fmla="*/ 108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45" h="143">
                  <a:moveTo>
                    <a:pt x="111" y="53"/>
                  </a:moveTo>
                  <a:cubicBezTo>
                    <a:pt x="111" y="53"/>
                    <a:pt x="110" y="53"/>
                    <a:pt x="110" y="52"/>
                  </a:cubicBezTo>
                  <a:cubicBezTo>
                    <a:pt x="107" y="51"/>
                    <a:pt x="105" y="50"/>
                    <a:pt x="102" y="49"/>
                  </a:cubicBezTo>
                  <a:cubicBezTo>
                    <a:pt x="96" y="47"/>
                    <a:pt x="89" y="44"/>
                    <a:pt x="82" y="40"/>
                  </a:cubicBezTo>
                  <a:cubicBezTo>
                    <a:pt x="64" y="29"/>
                    <a:pt x="64" y="29"/>
                    <a:pt x="64" y="29"/>
                  </a:cubicBezTo>
                  <a:cubicBezTo>
                    <a:pt x="57" y="25"/>
                    <a:pt x="50" y="21"/>
                    <a:pt x="44" y="15"/>
                  </a:cubicBezTo>
                  <a:cubicBezTo>
                    <a:pt x="41" y="13"/>
                    <a:pt x="39" y="11"/>
                    <a:pt x="36" y="10"/>
                  </a:cubicBezTo>
                  <a:cubicBezTo>
                    <a:pt x="36" y="10"/>
                    <a:pt x="35" y="9"/>
                    <a:pt x="35" y="9"/>
                  </a:cubicBezTo>
                  <a:cubicBezTo>
                    <a:pt x="17" y="0"/>
                    <a:pt x="3" y="8"/>
                    <a:pt x="2" y="27"/>
                  </a:cubicBezTo>
                  <a:cubicBezTo>
                    <a:pt x="0" y="50"/>
                    <a:pt x="16" y="78"/>
                    <a:pt x="36" y="89"/>
                  </a:cubicBezTo>
                  <a:cubicBezTo>
                    <a:pt x="51" y="98"/>
                    <a:pt x="63" y="95"/>
                    <a:pt x="68" y="83"/>
                  </a:cubicBezTo>
                  <a:cubicBezTo>
                    <a:pt x="69" y="82"/>
                    <a:pt x="71" y="81"/>
                    <a:pt x="73" y="83"/>
                  </a:cubicBezTo>
                  <a:cubicBezTo>
                    <a:pt x="75" y="84"/>
                    <a:pt x="77" y="86"/>
                    <a:pt x="78" y="89"/>
                  </a:cubicBezTo>
                  <a:cubicBezTo>
                    <a:pt x="83" y="106"/>
                    <a:pt x="95" y="124"/>
                    <a:pt x="110" y="132"/>
                  </a:cubicBezTo>
                  <a:cubicBezTo>
                    <a:pt x="129" y="143"/>
                    <a:pt x="145" y="133"/>
                    <a:pt x="144" y="110"/>
                  </a:cubicBezTo>
                  <a:cubicBezTo>
                    <a:pt x="143" y="89"/>
                    <a:pt x="129" y="64"/>
                    <a:pt x="111" y="53"/>
                  </a:cubicBezTo>
                  <a:close/>
                  <a:moveTo>
                    <a:pt x="32" y="30"/>
                  </a:moveTo>
                  <a:cubicBezTo>
                    <a:pt x="32" y="28"/>
                    <a:pt x="32" y="28"/>
                    <a:pt x="34" y="29"/>
                  </a:cubicBezTo>
                  <a:cubicBezTo>
                    <a:pt x="39" y="32"/>
                    <a:pt x="39" y="32"/>
                    <a:pt x="39" y="32"/>
                  </a:cubicBezTo>
                  <a:cubicBezTo>
                    <a:pt x="40" y="32"/>
                    <a:pt x="41" y="34"/>
                    <a:pt x="41" y="35"/>
                  </a:cubicBezTo>
                  <a:cubicBezTo>
                    <a:pt x="41" y="42"/>
                    <a:pt x="41" y="42"/>
                    <a:pt x="41" y="42"/>
                  </a:cubicBezTo>
                  <a:cubicBezTo>
                    <a:pt x="41" y="43"/>
                    <a:pt x="41" y="43"/>
                    <a:pt x="40" y="44"/>
                  </a:cubicBezTo>
                  <a:cubicBezTo>
                    <a:pt x="37" y="45"/>
                    <a:pt x="37" y="45"/>
                    <a:pt x="37" y="45"/>
                  </a:cubicBezTo>
                  <a:cubicBezTo>
                    <a:pt x="37" y="45"/>
                    <a:pt x="37" y="45"/>
                    <a:pt x="36" y="45"/>
                  </a:cubicBezTo>
                  <a:cubicBezTo>
                    <a:pt x="36" y="44"/>
                    <a:pt x="35" y="44"/>
                    <a:pt x="35" y="43"/>
                  </a:cubicBezTo>
                  <a:cubicBezTo>
                    <a:pt x="32" y="39"/>
                    <a:pt x="32" y="39"/>
                    <a:pt x="32" y="39"/>
                  </a:cubicBezTo>
                  <a:cubicBezTo>
                    <a:pt x="32" y="38"/>
                    <a:pt x="32" y="38"/>
                    <a:pt x="32" y="37"/>
                  </a:cubicBezTo>
                  <a:lnTo>
                    <a:pt x="32" y="30"/>
                  </a:lnTo>
                  <a:close/>
                  <a:moveTo>
                    <a:pt x="29" y="50"/>
                  </a:moveTo>
                  <a:cubicBezTo>
                    <a:pt x="29" y="50"/>
                    <a:pt x="28" y="50"/>
                    <a:pt x="27" y="50"/>
                  </a:cubicBezTo>
                  <a:cubicBezTo>
                    <a:pt x="21" y="46"/>
                    <a:pt x="21" y="46"/>
                    <a:pt x="21" y="46"/>
                  </a:cubicBezTo>
                  <a:cubicBezTo>
                    <a:pt x="20" y="46"/>
                    <a:pt x="19" y="44"/>
                    <a:pt x="19" y="43"/>
                  </a:cubicBezTo>
                  <a:cubicBezTo>
                    <a:pt x="19" y="37"/>
                    <a:pt x="19" y="37"/>
                    <a:pt x="19" y="37"/>
                  </a:cubicBezTo>
                  <a:cubicBezTo>
                    <a:pt x="19" y="36"/>
                    <a:pt x="20" y="35"/>
                    <a:pt x="21" y="36"/>
                  </a:cubicBezTo>
                  <a:cubicBezTo>
                    <a:pt x="27" y="39"/>
                    <a:pt x="27" y="39"/>
                    <a:pt x="27" y="39"/>
                  </a:cubicBezTo>
                  <a:cubicBezTo>
                    <a:pt x="28" y="40"/>
                    <a:pt x="29" y="40"/>
                    <a:pt x="29" y="41"/>
                  </a:cubicBezTo>
                  <a:cubicBezTo>
                    <a:pt x="31" y="45"/>
                    <a:pt x="31" y="45"/>
                    <a:pt x="31" y="45"/>
                  </a:cubicBezTo>
                  <a:cubicBezTo>
                    <a:pt x="32" y="47"/>
                    <a:pt x="32" y="48"/>
                    <a:pt x="31" y="48"/>
                  </a:cubicBezTo>
                  <a:lnTo>
                    <a:pt x="29" y="50"/>
                  </a:lnTo>
                  <a:close/>
                  <a:moveTo>
                    <a:pt x="41" y="70"/>
                  </a:moveTo>
                  <a:cubicBezTo>
                    <a:pt x="41" y="71"/>
                    <a:pt x="40" y="71"/>
                    <a:pt x="39" y="71"/>
                  </a:cubicBezTo>
                  <a:cubicBezTo>
                    <a:pt x="33" y="68"/>
                    <a:pt x="33" y="68"/>
                    <a:pt x="33" y="68"/>
                  </a:cubicBezTo>
                  <a:cubicBezTo>
                    <a:pt x="32" y="67"/>
                    <a:pt x="32" y="66"/>
                    <a:pt x="32" y="64"/>
                  </a:cubicBezTo>
                  <a:cubicBezTo>
                    <a:pt x="32" y="57"/>
                    <a:pt x="32" y="57"/>
                    <a:pt x="32" y="57"/>
                  </a:cubicBezTo>
                  <a:cubicBezTo>
                    <a:pt x="32" y="56"/>
                    <a:pt x="32" y="56"/>
                    <a:pt x="32" y="56"/>
                  </a:cubicBezTo>
                  <a:cubicBezTo>
                    <a:pt x="35" y="55"/>
                    <a:pt x="35" y="55"/>
                    <a:pt x="35" y="55"/>
                  </a:cubicBezTo>
                  <a:cubicBezTo>
                    <a:pt x="35" y="55"/>
                    <a:pt x="36" y="55"/>
                    <a:pt x="36" y="55"/>
                  </a:cubicBezTo>
                  <a:cubicBezTo>
                    <a:pt x="37" y="55"/>
                    <a:pt x="37" y="56"/>
                    <a:pt x="37" y="56"/>
                  </a:cubicBezTo>
                  <a:cubicBezTo>
                    <a:pt x="40" y="60"/>
                    <a:pt x="40" y="60"/>
                    <a:pt x="40" y="60"/>
                  </a:cubicBezTo>
                  <a:cubicBezTo>
                    <a:pt x="41" y="61"/>
                    <a:pt x="41" y="62"/>
                    <a:pt x="41" y="63"/>
                  </a:cubicBezTo>
                  <a:lnTo>
                    <a:pt x="41" y="70"/>
                  </a:lnTo>
                  <a:close/>
                  <a:moveTo>
                    <a:pt x="53" y="63"/>
                  </a:moveTo>
                  <a:cubicBezTo>
                    <a:pt x="53" y="64"/>
                    <a:pt x="52" y="64"/>
                    <a:pt x="51" y="64"/>
                  </a:cubicBezTo>
                  <a:cubicBezTo>
                    <a:pt x="45" y="60"/>
                    <a:pt x="45" y="60"/>
                    <a:pt x="45" y="60"/>
                  </a:cubicBezTo>
                  <a:cubicBezTo>
                    <a:pt x="44" y="60"/>
                    <a:pt x="44" y="59"/>
                    <a:pt x="44" y="59"/>
                  </a:cubicBezTo>
                  <a:cubicBezTo>
                    <a:pt x="41" y="54"/>
                    <a:pt x="41" y="54"/>
                    <a:pt x="41" y="54"/>
                  </a:cubicBezTo>
                  <a:cubicBezTo>
                    <a:pt x="41" y="53"/>
                    <a:pt x="41" y="52"/>
                    <a:pt x="41" y="51"/>
                  </a:cubicBezTo>
                  <a:cubicBezTo>
                    <a:pt x="44" y="49"/>
                    <a:pt x="44" y="49"/>
                    <a:pt x="44" y="49"/>
                  </a:cubicBezTo>
                  <a:cubicBezTo>
                    <a:pt x="44" y="49"/>
                    <a:pt x="44" y="49"/>
                    <a:pt x="45" y="49"/>
                  </a:cubicBezTo>
                  <a:cubicBezTo>
                    <a:pt x="51" y="53"/>
                    <a:pt x="51" y="53"/>
                    <a:pt x="51" y="53"/>
                  </a:cubicBezTo>
                  <a:cubicBezTo>
                    <a:pt x="52" y="54"/>
                    <a:pt x="53" y="55"/>
                    <a:pt x="53" y="56"/>
                  </a:cubicBezTo>
                  <a:lnTo>
                    <a:pt x="53" y="63"/>
                  </a:lnTo>
                  <a:close/>
                  <a:moveTo>
                    <a:pt x="69" y="56"/>
                  </a:moveTo>
                  <a:cubicBezTo>
                    <a:pt x="63" y="52"/>
                    <a:pt x="63" y="52"/>
                    <a:pt x="63" y="52"/>
                  </a:cubicBezTo>
                  <a:cubicBezTo>
                    <a:pt x="62" y="52"/>
                    <a:pt x="61" y="51"/>
                    <a:pt x="61" y="50"/>
                  </a:cubicBezTo>
                  <a:cubicBezTo>
                    <a:pt x="61" y="49"/>
                    <a:pt x="62" y="48"/>
                    <a:pt x="63" y="49"/>
                  </a:cubicBezTo>
                  <a:cubicBezTo>
                    <a:pt x="69" y="52"/>
                    <a:pt x="69" y="52"/>
                    <a:pt x="69" y="52"/>
                  </a:cubicBezTo>
                  <a:cubicBezTo>
                    <a:pt x="70" y="53"/>
                    <a:pt x="71" y="54"/>
                    <a:pt x="71" y="55"/>
                  </a:cubicBezTo>
                  <a:cubicBezTo>
                    <a:pt x="71" y="56"/>
                    <a:pt x="70" y="56"/>
                    <a:pt x="69" y="56"/>
                  </a:cubicBezTo>
                  <a:close/>
                  <a:moveTo>
                    <a:pt x="110" y="69"/>
                  </a:moveTo>
                  <a:cubicBezTo>
                    <a:pt x="114" y="71"/>
                    <a:pt x="117" y="77"/>
                    <a:pt x="117" y="82"/>
                  </a:cubicBezTo>
                  <a:cubicBezTo>
                    <a:pt x="117" y="87"/>
                    <a:pt x="114" y="89"/>
                    <a:pt x="110" y="86"/>
                  </a:cubicBezTo>
                  <a:cubicBezTo>
                    <a:pt x="106" y="84"/>
                    <a:pt x="102" y="78"/>
                    <a:pt x="102" y="73"/>
                  </a:cubicBezTo>
                  <a:cubicBezTo>
                    <a:pt x="102" y="68"/>
                    <a:pt x="106" y="66"/>
                    <a:pt x="110" y="69"/>
                  </a:cubicBezTo>
                  <a:close/>
                  <a:moveTo>
                    <a:pt x="83" y="64"/>
                  </a:moveTo>
                  <a:cubicBezTo>
                    <a:pt x="77" y="60"/>
                    <a:pt x="77" y="60"/>
                    <a:pt x="77" y="60"/>
                  </a:cubicBezTo>
                  <a:cubicBezTo>
                    <a:pt x="76" y="60"/>
                    <a:pt x="75" y="59"/>
                    <a:pt x="75" y="58"/>
                  </a:cubicBezTo>
                  <a:cubicBezTo>
                    <a:pt x="75" y="57"/>
                    <a:pt x="76" y="56"/>
                    <a:pt x="77" y="57"/>
                  </a:cubicBezTo>
                  <a:cubicBezTo>
                    <a:pt x="83" y="60"/>
                    <a:pt x="83" y="60"/>
                    <a:pt x="83" y="60"/>
                  </a:cubicBezTo>
                  <a:cubicBezTo>
                    <a:pt x="84" y="61"/>
                    <a:pt x="85" y="62"/>
                    <a:pt x="85" y="63"/>
                  </a:cubicBezTo>
                  <a:cubicBezTo>
                    <a:pt x="85" y="64"/>
                    <a:pt x="84" y="64"/>
                    <a:pt x="83" y="64"/>
                  </a:cubicBezTo>
                  <a:close/>
                  <a:moveTo>
                    <a:pt x="97" y="94"/>
                  </a:moveTo>
                  <a:cubicBezTo>
                    <a:pt x="93" y="91"/>
                    <a:pt x="89" y="85"/>
                    <a:pt x="89" y="80"/>
                  </a:cubicBezTo>
                  <a:cubicBezTo>
                    <a:pt x="89" y="76"/>
                    <a:pt x="93" y="74"/>
                    <a:pt x="97" y="76"/>
                  </a:cubicBezTo>
                  <a:cubicBezTo>
                    <a:pt x="101" y="79"/>
                    <a:pt x="105" y="84"/>
                    <a:pt x="105" y="89"/>
                  </a:cubicBezTo>
                  <a:cubicBezTo>
                    <a:pt x="105" y="94"/>
                    <a:pt x="101" y="96"/>
                    <a:pt x="97" y="94"/>
                  </a:cubicBezTo>
                  <a:close/>
                  <a:moveTo>
                    <a:pt x="110" y="116"/>
                  </a:moveTo>
                  <a:cubicBezTo>
                    <a:pt x="105" y="113"/>
                    <a:pt x="102" y="107"/>
                    <a:pt x="102" y="102"/>
                  </a:cubicBezTo>
                  <a:cubicBezTo>
                    <a:pt x="102" y="98"/>
                    <a:pt x="106" y="96"/>
                    <a:pt x="110" y="98"/>
                  </a:cubicBezTo>
                  <a:cubicBezTo>
                    <a:pt x="114" y="101"/>
                    <a:pt x="117" y="106"/>
                    <a:pt x="117" y="111"/>
                  </a:cubicBezTo>
                  <a:cubicBezTo>
                    <a:pt x="117" y="116"/>
                    <a:pt x="114" y="118"/>
                    <a:pt x="110" y="116"/>
                  </a:cubicBezTo>
                  <a:close/>
                  <a:moveTo>
                    <a:pt x="122" y="108"/>
                  </a:moveTo>
                  <a:cubicBezTo>
                    <a:pt x="118" y="106"/>
                    <a:pt x="115" y="100"/>
                    <a:pt x="115" y="95"/>
                  </a:cubicBezTo>
                  <a:cubicBezTo>
                    <a:pt x="115" y="90"/>
                    <a:pt x="118" y="88"/>
                    <a:pt x="123" y="91"/>
                  </a:cubicBezTo>
                  <a:cubicBezTo>
                    <a:pt x="127" y="93"/>
                    <a:pt x="130" y="99"/>
                    <a:pt x="130" y="104"/>
                  </a:cubicBezTo>
                  <a:cubicBezTo>
                    <a:pt x="130" y="109"/>
                    <a:pt x="127" y="111"/>
                    <a:pt x="122" y="108"/>
                  </a:cubicBezTo>
                  <a:close/>
                </a:path>
              </a:pathLst>
            </a:custGeom>
            <a:solidFill>
              <a:srgbClr val="E3ED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104" name="íṣḷiḍê"/>
            <p:cNvSpPr/>
            <p:nvPr/>
          </p:nvSpPr>
          <p:spPr bwMode="auto">
            <a:xfrm>
              <a:off x="4529138" y="512127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899EA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105" name="ïṣlïďé"/>
            <p:cNvSpPr/>
            <p:nvPr/>
          </p:nvSpPr>
          <p:spPr bwMode="auto">
            <a:xfrm>
              <a:off x="5118101" y="4964113"/>
              <a:ext cx="6350" cy="3175"/>
            </a:xfrm>
            <a:custGeom>
              <a:avLst/>
              <a:gdLst>
                <a:gd name="T0" fmla="*/ 0 w 2"/>
                <a:gd name="T1" fmla="*/ 0 h 1"/>
                <a:gd name="T2" fmla="*/ 0 w 2"/>
                <a:gd name="T3" fmla="*/ 0 h 1"/>
                <a:gd name="T4" fmla="*/ 0 w 2"/>
                <a:gd name="T5" fmla="*/ 0 h 1"/>
                <a:gd name="T6" fmla="*/ 2 w 2"/>
                <a:gd name="T7" fmla="*/ 1 h 1"/>
                <a:gd name="T8" fmla="*/ 0 w 2"/>
                <a:gd name="T9" fmla="*/ 0 h 1"/>
              </a:gdLst>
              <a:ahLst/>
              <a:cxnLst>
                <a:cxn ang="0">
                  <a:pos x="T0" y="T1"/>
                </a:cxn>
                <a:cxn ang="0">
                  <a:pos x="T2" y="T3"/>
                </a:cxn>
                <a:cxn ang="0">
                  <a:pos x="T4" y="T5"/>
                </a:cxn>
                <a:cxn ang="0">
                  <a:pos x="T6" y="T7"/>
                </a:cxn>
                <a:cxn ang="0">
                  <a:pos x="T8" y="T9"/>
                </a:cxn>
              </a:cxnLst>
              <a:rect l="0" t="0" r="r" b="b"/>
              <a:pathLst>
                <a:path w="2" h="1">
                  <a:moveTo>
                    <a:pt x="0" y="0"/>
                  </a:moveTo>
                  <a:cubicBezTo>
                    <a:pt x="0" y="0"/>
                    <a:pt x="0" y="0"/>
                    <a:pt x="0" y="0"/>
                  </a:cubicBezTo>
                  <a:cubicBezTo>
                    <a:pt x="0" y="0"/>
                    <a:pt x="0" y="0"/>
                    <a:pt x="0" y="0"/>
                  </a:cubicBezTo>
                  <a:cubicBezTo>
                    <a:pt x="1" y="0"/>
                    <a:pt x="1" y="1"/>
                    <a:pt x="2" y="1"/>
                  </a:cubicBezTo>
                  <a:lnTo>
                    <a:pt x="0" y="0"/>
                  </a:lnTo>
                  <a:close/>
                </a:path>
              </a:pathLst>
            </a:custGeom>
            <a:solidFill>
              <a:srgbClr val="899EA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106" name="ïṩlïdé"/>
            <p:cNvSpPr/>
            <p:nvPr/>
          </p:nvSpPr>
          <p:spPr bwMode="auto">
            <a:xfrm>
              <a:off x="5118101" y="4959351"/>
              <a:ext cx="0" cy="4763"/>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0"/>
                    <a:pt x="0" y="0"/>
                    <a:pt x="0" y="0"/>
                  </a:cubicBezTo>
                  <a:cubicBezTo>
                    <a:pt x="0" y="1"/>
                    <a:pt x="0" y="1"/>
                    <a:pt x="0" y="1"/>
                  </a:cubicBezTo>
                  <a:close/>
                </a:path>
              </a:pathLst>
            </a:custGeom>
            <a:solidFill>
              <a:srgbClr val="899EA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107" name="íṧḻíďê"/>
            <p:cNvSpPr/>
            <p:nvPr/>
          </p:nvSpPr>
          <p:spPr bwMode="auto">
            <a:xfrm>
              <a:off x="4357688" y="4930776"/>
              <a:ext cx="803275" cy="488950"/>
            </a:xfrm>
            <a:custGeom>
              <a:avLst/>
              <a:gdLst>
                <a:gd name="T0" fmla="*/ 220 w 220"/>
                <a:gd name="T1" fmla="*/ 38 h 134"/>
                <a:gd name="T2" fmla="*/ 220 w 220"/>
                <a:gd name="T3" fmla="*/ 34 h 134"/>
                <a:gd name="T4" fmla="*/ 220 w 220"/>
                <a:gd name="T5" fmla="*/ 30 h 134"/>
                <a:gd name="T6" fmla="*/ 219 w 220"/>
                <a:gd name="T7" fmla="*/ 26 h 134"/>
                <a:gd name="T8" fmla="*/ 218 w 220"/>
                <a:gd name="T9" fmla="*/ 23 h 134"/>
                <a:gd name="T10" fmla="*/ 210 w 220"/>
                <a:gd name="T11" fmla="*/ 10 h 134"/>
                <a:gd name="T12" fmla="*/ 208 w 220"/>
                <a:gd name="T13" fmla="*/ 8 h 134"/>
                <a:gd name="T14" fmla="*/ 206 w 220"/>
                <a:gd name="T15" fmla="*/ 7 h 134"/>
                <a:gd name="T16" fmla="*/ 202 w 220"/>
                <a:gd name="T17" fmla="*/ 5 h 134"/>
                <a:gd name="T18" fmla="*/ 200 w 220"/>
                <a:gd name="T19" fmla="*/ 3 h 134"/>
                <a:gd name="T20" fmla="*/ 184 w 220"/>
                <a:gd name="T21" fmla="*/ 0 h 134"/>
                <a:gd name="T22" fmla="*/ 175 w 220"/>
                <a:gd name="T23" fmla="*/ 0 h 134"/>
                <a:gd name="T24" fmla="*/ 147 w 220"/>
                <a:gd name="T25" fmla="*/ 4 h 134"/>
                <a:gd name="T26" fmla="*/ 139 w 220"/>
                <a:gd name="T27" fmla="*/ 7 h 134"/>
                <a:gd name="T28" fmla="*/ 130 w 220"/>
                <a:gd name="T29" fmla="*/ 10 h 134"/>
                <a:gd name="T30" fmla="*/ 119 w 220"/>
                <a:gd name="T31" fmla="*/ 14 h 134"/>
                <a:gd name="T32" fmla="*/ 88 w 220"/>
                <a:gd name="T33" fmla="*/ 32 h 134"/>
                <a:gd name="T34" fmla="*/ 85 w 220"/>
                <a:gd name="T35" fmla="*/ 34 h 134"/>
                <a:gd name="T36" fmla="*/ 79 w 220"/>
                <a:gd name="T37" fmla="*/ 39 h 134"/>
                <a:gd name="T38" fmla="*/ 77 w 220"/>
                <a:gd name="T39" fmla="*/ 42 h 134"/>
                <a:gd name="T40" fmla="*/ 69 w 220"/>
                <a:gd name="T41" fmla="*/ 47 h 134"/>
                <a:gd name="T42" fmla="*/ 56 w 220"/>
                <a:gd name="T43" fmla="*/ 50 h 134"/>
                <a:gd name="T44" fmla="*/ 48 w 220"/>
                <a:gd name="T45" fmla="*/ 52 h 134"/>
                <a:gd name="T46" fmla="*/ 45 w 220"/>
                <a:gd name="T47" fmla="*/ 53 h 134"/>
                <a:gd name="T48" fmla="*/ 40 w 220"/>
                <a:gd name="T49" fmla="*/ 55 h 134"/>
                <a:gd name="T50" fmla="*/ 37 w 220"/>
                <a:gd name="T51" fmla="*/ 56 h 134"/>
                <a:gd name="T52" fmla="*/ 34 w 220"/>
                <a:gd name="T53" fmla="*/ 57 h 134"/>
                <a:gd name="T54" fmla="*/ 23 w 220"/>
                <a:gd name="T55" fmla="*/ 64 h 134"/>
                <a:gd name="T56" fmla="*/ 12 w 220"/>
                <a:gd name="T57" fmla="*/ 74 h 134"/>
                <a:gd name="T58" fmla="*/ 3 w 220"/>
                <a:gd name="T59" fmla="*/ 88 h 134"/>
                <a:gd name="T60" fmla="*/ 1 w 220"/>
                <a:gd name="T61" fmla="*/ 94 h 134"/>
                <a:gd name="T62" fmla="*/ 18 w 220"/>
                <a:gd name="T63" fmla="*/ 126 h 134"/>
                <a:gd name="T64" fmla="*/ 20 w 220"/>
                <a:gd name="T65" fmla="*/ 127 h 134"/>
                <a:gd name="T66" fmla="*/ 24 w 220"/>
                <a:gd name="T67" fmla="*/ 129 h 134"/>
                <a:gd name="T68" fmla="*/ 27 w 220"/>
                <a:gd name="T69" fmla="*/ 130 h 134"/>
                <a:gd name="T70" fmla="*/ 30 w 220"/>
                <a:gd name="T71" fmla="*/ 131 h 134"/>
                <a:gd name="T72" fmla="*/ 35 w 220"/>
                <a:gd name="T73" fmla="*/ 132 h 134"/>
                <a:gd name="T74" fmla="*/ 40 w 220"/>
                <a:gd name="T75" fmla="*/ 133 h 134"/>
                <a:gd name="T76" fmla="*/ 45 w 220"/>
                <a:gd name="T77" fmla="*/ 134 h 134"/>
                <a:gd name="T78" fmla="*/ 54 w 220"/>
                <a:gd name="T79" fmla="*/ 134 h 134"/>
                <a:gd name="T80" fmla="*/ 74 w 220"/>
                <a:gd name="T81" fmla="*/ 132 h 134"/>
                <a:gd name="T82" fmla="*/ 102 w 220"/>
                <a:gd name="T83" fmla="*/ 122 h 134"/>
                <a:gd name="T84" fmla="*/ 112 w 220"/>
                <a:gd name="T85" fmla="*/ 116 h 134"/>
                <a:gd name="T86" fmla="*/ 123 w 220"/>
                <a:gd name="T87" fmla="*/ 107 h 134"/>
                <a:gd name="T88" fmla="*/ 180 w 220"/>
                <a:gd name="T89" fmla="*/ 82 h 134"/>
                <a:gd name="T90" fmla="*/ 195 w 220"/>
                <a:gd name="T91" fmla="*/ 73 h 134"/>
                <a:gd name="T92" fmla="*/ 203 w 220"/>
                <a:gd name="T93" fmla="*/ 67 h 134"/>
                <a:gd name="T94" fmla="*/ 209 w 220"/>
                <a:gd name="T95" fmla="*/ 61 h 134"/>
                <a:gd name="T96" fmla="*/ 212 w 220"/>
                <a:gd name="T97" fmla="*/ 58 h 134"/>
                <a:gd name="T98" fmla="*/ 215 w 220"/>
                <a:gd name="T99" fmla="*/ 53 h 134"/>
                <a:gd name="T100" fmla="*/ 217 w 220"/>
                <a:gd name="T101" fmla="*/ 50 h 134"/>
                <a:gd name="T102" fmla="*/ 218 w 220"/>
                <a:gd name="T103" fmla="*/ 47 h 134"/>
                <a:gd name="T104" fmla="*/ 219 w 220"/>
                <a:gd name="T105" fmla="*/ 44 h 134"/>
                <a:gd name="T106" fmla="*/ 220 w 220"/>
                <a:gd name="T107" fmla="*/ 43 h 134"/>
                <a:gd name="T108" fmla="*/ 220 w 220"/>
                <a:gd name="T109" fmla="*/ 39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20" h="134">
                  <a:moveTo>
                    <a:pt x="220" y="39"/>
                  </a:moveTo>
                  <a:cubicBezTo>
                    <a:pt x="220" y="39"/>
                    <a:pt x="220" y="39"/>
                    <a:pt x="220" y="39"/>
                  </a:cubicBezTo>
                  <a:cubicBezTo>
                    <a:pt x="220" y="39"/>
                    <a:pt x="220" y="39"/>
                    <a:pt x="220" y="39"/>
                  </a:cubicBezTo>
                  <a:cubicBezTo>
                    <a:pt x="220" y="39"/>
                    <a:pt x="220" y="39"/>
                    <a:pt x="220" y="39"/>
                  </a:cubicBezTo>
                  <a:cubicBezTo>
                    <a:pt x="220" y="38"/>
                    <a:pt x="220" y="38"/>
                    <a:pt x="220" y="38"/>
                  </a:cubicBezTo>
                  <a:cubicBezTo>
                    <a:pt x="220" y="38"/>
                    <a:pt x="220" y="38"/>
                    <a:pt x="220" y="38"/>
                  </a:cubicBezTo>
                  <a:cubicBezTo>
                    <a:pt x="220" y="38"/>
                    <a:pt x="220" y="38"/>
                    <a:pt x="220" y="38"/>
                  </a:cubicBezTo>
                  <a:cubicBezTo>
                    <a:pt x="220" y="37"/>
                    <a:pt x="220" y="36"/>
                    <a:pt x="220" y="35"/>
                  </a:cubicBezTo>
                  <a:cubicBezTo>
                    <a:pt x="220" y="35"/>
                    <a:pt x="220" y="34"/>
                    <a:pt x="220" y="34"/>
                  </a:cubicBezTo>
                  <a:cubicBezTo>
                    <a:pt x="220" y="34"/>
                    <a:pt x="220" y="34"/>
                    <a:pt x="220" y="34"/>
                  </a:cubicBezTo>
                  <a:cubicBezTo>
                    <a:pt x="220" y="34"/>
                    <a:pt x="220" y="34"/>
                    <a:pt x="220" y="34"/>
                  </a:cubicBezTo>
                  <a:cubicBezTo>
                    <a:pt x="220" y="34"/>
                    <a:pt x="220" y="34"/>
                    <a:pt x="220" y="34"/>
                  </a:cubicBezTo>
                  <a:cubicBezTo>
                    <a:pt x="220" y="34"/>
                    <a:pt x="220" y="34"/>
                    <a:pt x="220" y="34"/>
                  </a:cubicBezTo>
                  <a:cubicBezTo>
                    <a:pt x="220" y="34"/>
                    <a:pt x="220" y="34"/>
                    <a:pt x="220" y="34"/>
                  </a:cubicBezTo>
                  <a:cubicBezTo>
                    <a:pt x="220" y="34"/>
                    <a:pt x="220" y="34"/>
                    <a:pt x="220" y="34"/>
                  </a:cubicBezTo>
                  <a:cubicBezTo>
                    <a:pt x="220" y="33"/>
                    <a:pt x="220" y="32"/>
                    <a:pt x="220" y="32"/>
                  </a:cubicBezTo>
                  <a:cubicBezTo>
                    <a:pt x="220" y="31"/>
                    <a:pt x="220" y="31"/>
                    <a:pt x="220" y="31"/>
                  </a:cubicBezTo>
                  <a:cubicBezTo>
                    <a:pt x="220" y="31"/>
                    <a:pt x="220" y="31"/>
                    <a:pt x="220" y="31"/>
                  </a:cubicBezTo>
                  <a:cubicBezTo>
                    <a:pt x="220" y="31"/>
                    <a:pt x="220" y="31"/>
                    <a:pt x="220" y="31"/>
                  </a:cubicBezTo>
                  <a:cubicBezTo>
                    <a:pt x="220" y="31"/>
                    <a:pt x="220" y="31"/>
                    <a:pt x="220" y="31"/>
                  </a:cubicBezTo>
                  <a:cubicBezTo>
                    <a:pt x="220" y="31"/>
                    <a:pt x="220" y="30"/>
                    <a:pt x="220" y="30"/>
                  </a:cubicBezTo>
                  <a:cubicBezTo>
                    <a:pt x="220" y="30"/>
                    <a:pt x="220" y="29"/>
                    <a:pt x="220" y="29"/>
                  </a:cubicBezTo>
                  <a:cubicBezTo>
                    <a:pt x="219" y="29"/>
                    <a:pt x="219" y="29"/>
                    <a:pt x="219" y="29"/>
                  </a:cubicBezTo>
                  <a:cubicBezTo>
                    <a:pt x="219" y="28"/>
                    <a:pt x="219" y="28"/>
                    <a:pt x="219" y="27"/>
                  </a:cubicBezTo>
                  <a:cubicBezTo>
                    <a:pt x="219" y="27"/>
                    <a:pt x="219" y="27"/>
                    <a:pt x="219" y="27"/>
                  </a:cubicBezTo>
                  <a:cubicBezTo>
                    <a:pt x="219" y="27"/>
                    <a:pt x="219" y="26"/>
                    <a:pt x="219" y="26"/>
                  </a:cubicBezTo>
                  <a:cubicBezTo>
                    <a:pt x="219" y="26"/>
                    <a:pt x="219" y="26"/>
                    <a:pt x="219" y="26"/>
                  </a:cubicBezTo>
                  <a:cubicBezTo>
                    <a:pt x="219" y="26"/>
                    <a:pt x="219" y="26"/>
                    <a:pt x="219" y="26"/>
                  </a:cubicBezTo>
                  <a:cubicBezTo>
                    <a:pt x="219" y="26"/>
                    <a:pt x="219" y="25"/>
                    <a:pt x="219" y="25"/>
                  </a:cubicBezTo>
                  <a:cubicBezTo>
                    <a:pt x="219" y="25"/>
                    <a:pt x="219" y="26"/>
                    <a:pt x="219" y="26"/>
                  </a:cubicBezTo>
                  <a:cubicBezTo>
                    <a:pt x="219" y="26"/>
                    <a:pt x="219" y="25"/>
                    <a:pt x="218" y="25"/>
                  </a:cubicBezTo>
                  <a:cubicBezTo>
                    <a:pt x="218" y="24"/>
                    <a:pt x="218" y="24"/>
                    <a:pt x="218" y="24"/>
                  </a:cubicBezTo>
                  <a:cubicBezTo>
                    <a:pt x="218" y="24"/>
                    <a:pt x="218" y="24"/>
                    <a:pt x="218" y="24"/>
                  </a:cubicBezTo>
                  <a:cubicBezTo>
                    <a:pt x="218" y="24"/>
                    <a:pt x="218" y="24"/>
                    <a:pt x="218" y="24"/>
                  </a:cubicBezTo>
                  <a:cubicBezTo>
                    <a:pt x="218" y="23"/>
                    <a:pt x="218" y="23"/>
                    <a:pt x="218" y="23"/>
                  </a:cubicBezTo>
                  <a:cubicBezTo>
                    <a:pt x="218" y="23"/>
                    <a:pt x="218" y="23"/>
                    <a:pt x="218" y="24"/>
                  </a:cubicBezTo>
                  <a:cubicBezTo>
                    <a:pt x="218" y="22"/>
                    <a:pt x="217" y="21"/>
                    <a:pt x="216" y="20"/>
                  </a:cubicBezTo>
                  <a:cubicBezTo>
                    <a:pt x="216" y="19"/>
                    <a:pt x="216" y="19"/>
                    <a:pt x="216" y="18"/>
                  </a:cubicBezTo>
                  <a:cubicBezTo>
                    <a:pt x="216" y="18"/>
                    <a:pt x="216" y="18"/>
                    <a:pt x="215" y="18"/>
                  </a:cubicBezTo>
                  <a:cubicBezTo>
                    <a:pt x="214" y="15"/>
                    <a:pt x="213" y="13"/>
                    <a:pt x="211" y="11"/>
                  </a:cubicBezTo>
                  <a:cubicBezTo>
                    <a:pt x="211" y="11"/>
                    <a:pt x="210" y="11"/>
                    <a:pt x="210" y="11"/>
                  </a:cubicBezTo>
                  <a:cubicBezTo>
                    <a:pt x="210" y="10"/>
                    <a:pt x="210" y="10"/>
                    <a:pt x="210" y="10"/>
                  </a:cubicBezTo>
                  <a:cubicBezTo>
                    <a:pt x="210" y="10"/>
                    <a:pt x="210" y="10"/>
                    <a:pt x="209" y="10"/>
                  </a:cubicBezTo>
                  <a:cubicBezTo>
                    <a:pt x="209" y="10"/>
                    <a:pt x="209" y="10"/>
                    <a:pt x="209" y="10"/>
                  </a:cubicBezTo>
                  <a:cubicBezTo>
                    <a:pt x="209" y="9"/>
                    <a:pt x="209" y="9"/>
                    <a:pt x="209" y="9"/>
                  </a:cubicBezTo>
                  <a:cubicBezTo>
                    <a:pt x="208" y="9"/>
                    <a:pt x="208" y="9"/>
                    <a:pt x="208" y="9"/>
                  </a:cubicBezTo>
                  <a:cubicBezTo>
                    <a:pt x="208" y="9"/>
                    <a:pt x="208" y="9"/>
                    <a:pt x="208" y="9"/>
                  </a:cubicBezTo>
                  <a:cubicBezTo>
                    <a:pt x="208" y="9"/>
                    <a:pt x="208" y="9"/>
                    <a:pt x="208" y="9"/>
                  </a:cubicBezTo>
                  <a:cubicBezTo>
                    <a:pt x="208" y="9"/>
                    <a:pt x="208" y="9"/>
                    <a:pt x="208" y="8"/>
                  </a:cubicBezTo>
                  <a:cubicBezTo>
                    <a:pt x="208" y="8"/>
                    <a:pt x="208" y="8"/>
                    <a:pt x="208" y="8"/>
                  </a:cubicBezTo>
                  <a:cubicBezTo>
                    <a:pt x="208" y="8"/>
                    <a:pt x="208" y="8"/>
                    <a:pt x="208" y="8"/>
                  </a:cubicBezTo>
                  <a:cubicBezTo>
                    <a:pt x="207" y="8"/>
                    <a:pt x="207" y="8"/>
                    <a:pt x="207" y="8"/>
                  </a:cubicBezTo>
                  <a:cubicBezTo>
                    <a:pt x="207" y="8"/>
                    <a:pt x="207" y="8"/>
                    <a:pt x="207" y="8"/>
                  </a:cubicBezTo>
                  <a:cubicBezTo>
                    <a:pt x="207" y="8"/>
                    <a:pt x="207" y="8"/>
                    <a:pt x="207" y="8"/>
                  </a:cubicBezTo>
                  <a:cubicBezTo>
                    <a:pt x="207" y="8"/>
                    <a:pt x="207" y="8"/>
                    <a:pt x="207" y="8"/>
                  </a:cubicBezTo>
                  <a:cubicBezTo>
                    <a:pt x="206" y="7"/>
                    <a:pt x="206" y="7"/>
                    <a:pt x="206" y="7"/>
                  </a:cubicBezTo>
                  <a:cubicBezTo>
                    <a:pt x="206" y="7"/>
                    <a:pt x="205" y="7"/>
                    <a:pt x="205" y="6"/>
                  </a:cubicBezTo>
                  <a:cubicBezTo>
                    <a:pt x="205" y="6"/>
                    <a:pt x="206" y="7"/>
                    <a:pt x="206" y="7"/>
                  </a:cubicBezTo>
                  <a:cubicBezTo>
                    <a:pt x="205" y="7"/>
                    <a:pt x="205" y="6"/>
                    <a:pt x="204" y="6"/>
                  </a:cubicBezTo>
                  <a:cubicBezTo>
                    <a:pt x="204" y="6"/>
                    <a:pt x="205" y="6"/>
                    <a:pt x="205" y="6"/>
                  </a:cubicBezTo>
                  <a:cubicBezTo>
                    <a:pt x="205" y="6"/>
                    <a:pt x="204" y="6"/>
                    <a:pt x="204" y="6"/>
                  </a:cubicBezTo>
                  <a:cubicBezTo>
                    <a:pt x="203" y="5"/>
                    <a:pt x="203" y="5"/>
                    <a:pt x="203" y="5"/>
                  </a:cubicBezTo>
                  <a:cubicBezTo>
                    <a:pt x="202" y="5"/>
                    <a:pt x="202" y="5"/>
                    <a:pt x="202" y="5"/>
                  </a:cubicBezTo>
                  <a:cubicBezTo>
                    <a:pt x="202" y="4"/>
                    <a:pt x="202" y="4"/>
                    <a:pt x="202" y="4"/>
                  </a:cubicBezTo>
                  <a:cubicBezTo>
                    <a:pt x="202" y="4"/>
                    <a:pt x="202" y="4"/>
                    <a:pt x="202" y="4"/>
                  </a:cubicBezTo>
                  <a:cubicBezTo>
                    <a:pt x="201" y="4"/>
                    <a:pt x="201" y="4"/>
                    <a:pt x="200" y="4"/>
                  </a:cubicBezTo>
                  <a:cubicBezTo>
                    <a:pt x="200" y="4"/>
                    <a:pt x="200" y="3"/>
                    <a:pt x="200" y="3"/>
                  </a:cubicBezTo>
                  <a:cubicBezTo>
                    <a:pt x="200" y="3"/>
                    <a:pt x="200" y="3"/>
                    <a:pt x="200" y="3"/>
                  </a:cubicBezTo>
                  <a:cubicBezTo>
                    <a:pt x="200" y="3"/>
                    <a:pt x="200" y="3"/>
                    <a:pt x="200" y="3"/>
                  </a:cubicBezTo>
                  <a:cubicBezTo>
                    <a:pt x="200" y="3"/>
                    <a:pt x="200" y="3"/>
                    <a:pt x="200" y="3"/>
                  </a:cubicBezTo>
                  <a:cubicBezTo>
                    <a:pt x="198" y="2"/>
                    <a:pt x="196" y="2"/>
                    <a:pt x="194" y="1"/>
                  </a:cubicBezTo>
                  <a:cubicBezTo>
                    <a:pt x="194" y="1"/>
                    <a:pt x="194" y="1"/>
                    <a:pt x="194" y="1"/>
                  </a:cubicBezTo>
                  <a:cubicBezTo>
                    <a:pt x="193" y="1"/>
                    <a:pt x="193" y="1"/>
                    <a:pt x="193" y="1"/>
                  </a:cubicBezTo>
                  <a:cubicBezTo>
                    <a:pt x="193" y="1"/>
                    <a:pt x="192" y="1"/>
                    <a:pt x="192" y="1"/>
                  </a:cubicBezTo>
                  <a:cubicBezTo>
                    <a:pt x="190" y="1"/>
                    <a:pt x="190" y="1"/>
                    <a:pt x="190" y="1"/>
                  </a:cubicBezTo>
                  <a:cubicBezTo>
                    <a:pt x="189" y="0"/>
                    <a:pt x="188" y="0"/>
                    <a:pt x="187" y="0"/>
                  </a:cubicBezTo>
                  <a:cubicBezTo>
                    <a:pt x="186" y="0"/>
                    <a:pt x="185" y="0"/>
                    <a:pt x="184" y="0"/>
                  </a:cubicBezTo>
                  <a:cubicBezTo>
                    <a:pt x="184" y="0"/>
                    <a:pt x="184" y="0"/>
                    <a:pt x="184" y="0"/>
                  </a:cubicBezTo>
                  <a:cubicBezTo>
                    <a:pt x="184" y="0"/>
                    <a:pt x="184" y="0"/>
                    <a:pt x="184" y="0"/>
                  </a:cubicBezTo>
                  <a:cubicBezTo>
                    <a:pt x="184" y="0"/>
                    <a:pt x="184" y="0"/>
                    <a:pt x="183" y="0"/>
                  </a:cubicBezTo>
                  <a:cubicBezTo>
                    <a:pt x="183" y="0"/>
                    <a:pt x="183" y="0"/>
                    <a:pt x="183" y="0"/>
                  </a:cubicBezTo>
                  <a:cubicBezTo>
                    <a:pt x="182" y="0"/>
                    <a:pt x="180" y="0"/>
                    <a:pt x="179" y="0"/>
                  </a:cubicBezTo>
                  <a:cubicBezTo>
                    <a:pt x="175" y="0"/>
                    <a:pt x="175" y="0"/>
                    <a:pt x="175" y="0"/>
                  </a:cubicBezTo>
                  <a:cubicBezTo>
                    <a:pt x="175" y="0"/>
                    <a:pt x="175" y="0"/>
                    <a:pt x="175" y="0"/>
                  </a:cubicBezTo>
                  <a:cubicBezTo>
                    <a:pt x="174" y="0"/>
                    <a:pt x="174" y="0"/>
                    <a:pt x="174" y="0"/>
                  </a:cubicBezTo>
                  <a:cubicBezTo>
                    <a:pt x="173" y="0"/>
                    <a:pt x="172" y="0"/>
                    <a:pt x="171" y="0"/>
                  </a:cubicBezTo>
                  <a:cubicBezTo>
                    <a:pt x="170" y="0"/>
                    <a:pt x="169" y="0"/>
                    <a:pt x="169" y="0"/>
                  </a:cubicBezTo>
                  <a:cubicBezTo>
                    <a:pt x="168" y="0"/>
                    <a:pt x="168" y="0"/>
                    <a:pt x="168" y="0"/>
                  </a:cubicBezTo>
                  <a:cubicBezTo>
                    <a:pt x="168" y="0"/>
                    <a:pt x="167" y="0"/>
                    <a:pt x="167" y="1"/>
                  </a:cubicBezTo>
                  <a:cubicBezTo>
                    <a:pt x="166" y="1"/>
                    <a:pt x="165" y="1"/>
                    <a:pt x="164" y="1"/>
                  </a:cubicBezTo>
                  <a:cubicBezTo>
                    <a:pt x="160" y="1"/>
                    <a:pt x="154" y="3"/>
                    <a:pt x="147" y="4"/>
                  </a:cubicBezTo>
                  <a:cubicBezTo>
                    <a:pt x="144" y="5"/>
                    <a:pt x="144" y="5"/>
                    <a:pt x="144" y="5"/>
                  </a:cubicBezTo>
                  <a:cubicBezTo>
                    <a:pt x="144" y="5"/>
                    <a:pt x="144" y="5"/>
                    <a:pt x="144" y="5"/>
                  </a:cubicBezTo>
                  <a:cubicBezTo>
                    <a:pt x="143" y="5"/>
                    <a:pt x="143" y="6"/>
                    <a:pt x="142" y="6"/>
                  </a:cubicBezTo>
                  <a:cubicBezTo>
                    <a:pt x="142" y="6"/>
                    <a:pt x="142" y="6"/>
                    <a:pt x="142" y="6"/>
                  </a:cubicBezTo>
                  <a:cubicBezTo>
                    <a:pt x="141" y="6"/>
                    <a:pt x="140" y="6"/>
                    <a:pt x="139" y="7"/>
                  </a:cubicBezTo>
                  <a:cubicBezTo>
                    <a:pt x="140" y="6"/>
                    <a:pt x="140" y="6"/>
                    <a:pt x="140" y="6"/>
                  </a:cubicBezTo>
                  <a:cubicBezTo>
                    <a:pt x="139" y="7"/>
                    <a:pt x="139" y="7"/>
                    <a:pt x="139" y="7"/>
                  </a:cubicBezTo>
                  <a:cubicBezTo>
                    <a:pt x="138" y="7"/>
                    <a:pt x="138" y="7"/>
                    <a:pt x="138" y="7"/>
                  </a:cubicBezTo>
                  <a:cubicBezTo>
                    <a:pt x="137" y="7"/>
                    <a:pt x="137" y="7"/>
                    <a:pt x="137" y="7"/>
                  </a:cubicBezTo>
                  <a:cubicBezTo>
                    <a:pt x="137" y="7"/>
                    <a:pt x="137" y="7"/>
                    <a:pt x="137" y="7"/>
                  </a:cubicBezTo>
                  <a:cubicBezTo>
                    <a:pt x="136" y="7"/>
                    <a:pt x="135" y="8"/>
                    <a:pt x="135" y="8"/>
                  </a:cubicBezTo>
                  <a:cubicBezTo>
                    <a:pt x="133" y="9"/>
                    <a:pt x="133" y="9"/>
                    <a:pt x="133" y="9"/>
                  </a:cubicBezTo>
                  <a:cubicBezTo>
                    <a:pt x="133" y="9"/>
                    <a:pt x="133" y="9"/>
                    <a:pt x="132" y="9"/>
                  </a:cubicBezTo>
                  <a:cubicBezTo>
                    <a:pt x="132" y="9"/>
                    <a:pt x="131" y="9"/>
                    <a:pt x="130" y="10"/>
                  </a:cubicBezTo>
                  <a:cubicBezTo>
                    <a:pt x="129" y="10"/>
                    <a:pt x="129" y="10"/>
                    <a:pt x="128" y="10"/>
                  </a:cubicBezTo>
                  <a:cubicBezTo>
                    <a:pt x="128" y="10"/>
                    <a:pt x="127" y="11"/>
                    <a:pt x="127" y="11"/>
                  </a:cubicBezTo>
                  <a:cubicBezTo>
                    <a:pt x="126" y="11"/>
                    <a:pt x="126" y="11"/>
                    <a:pt x="126" y="11"/>
                  </a:cubicBezTo>
                  <a:cubicBezTo>
                    <a:pt x="125" y="11"/>
                    <a:pt x="125" y="12"/>
                    <a:pt x="124" y="12"/>
                  </a:cubicBezTo>
                  <a:cubicBezTo>
                    <a:pt x="123" y="12"/>
                    <a:pt x="122" y="13"/>
                    <a:pt x="121" y="13"/>
                  </a:cubicBezTo>
                  <a:cubicBezTo>
                    <a:pt x="121" y="13"/>
                    <a:pt x="121" y="13"/>
                    <a:pt x="121" y="13"/>
                  </a:cubicBezTo>
                  <a:cubicBezTo>
                    <a:pt x="120" y="13"/>
                    <a:pt x="120" y="14"/>
                    <a:pt x="119" y="14"/>
                  </a:cubicBezTo>
                  <a:cubicBezTo>
                    <a:pt x="119" y="14"/>
                    <a:pt x="119" y="14"/>
                    <a:pt x="118" y="14"/>
                  </a:cubicBezTo>
                  <a:cubicBezTo>
                    <a:pt x="117" y="15"/>
                    <a:pt x="116" y="15"/>
                    <a:pt x="115" y="16"/>
                  </a:cubicBezTo>
                  <a:cubicBezTo>
                    <a:pt x="112" y="17"/>
                    <a:pt x="111" y="18"/>
                    <a:pt x="109" y="19"/>
                  </a:cubicBezTo>
                  <a:cubicBezTo>
                    <a:pt x="109" y="19"/>
                    <a:pt x="109" y="19"/>
                    <a:pt x="109" y="19"/>
                  </a:cubicBezTo>
                  <a:cubicBezTo>
                    <a:pt x="109" y="19"/>
                    <a:pt x="109" y="19"/>
                    <a:pt x="109" y="19"/>
                  </a:cubicBezTo>
                  <a:cubicBezTo>
                    <a:pt x="108" y="19"/>
                    <a:pt x="107" y="20"/>
                    <a:pt x="105" y="21"/>
                  </a:cubicBezTo>
                  <a:cubicBezTo>
                    <a:pt x="98" y="25"/>
                    <a:pt x="92" y="29"/>
                    <a:pt x="88" y="32"/>
                  </a:cubicBezTo>
                  <a:cubicBezTo>
                    <a:pt x="87" y="32"/>
                    <a:pt x="87" y="33"/>
                    <a:pt x="87" y="33"/>
                  </a:cubicBezTo>
                  <a:cubicBezTo>
                    <a:pt x="87" y="33"/>
                    <a:pt x="87" y="33"/>
                    <a:pt x="87" y="33"/>
                  </a:cubicBezTo>
                  <a:cubicBezTo>
                    <a:pt x="87" y="33"/>
                    <a:pt x="87" y="33"/>
                    <a:pt x="87" y="33"/>
                  </a:cubicBezTo>
                  <a:cubicBezTo>
                    <a:pt x="87" y="33"/>
                    <a:pt x="87" y="33"/>
                    <a:pt x="87" y="33"/>
                  </a:cubicBezTo>
                  <a:cubicBezTo>
                    <a:pt x="87" y="33"/>
                    <a:pt x="87" y="33"/>
                    <a:pt x="86" y="33"/>
                  </a:cubicBezTo>
                  <a:cubicBezTo>
                    <a:pt x="86" y="34"/>
                    <a:pt x="86" y="34"/>
                    <a:pt x="85" y="34"/>
                  </a:cubicBezTo>
                  <a:cubicBezTo>
                    <a:pt x="85" y="34"/>
                    <a:pt x="85" y="34"/>
                    <a:pt x="85" y="34"/>
                  </a:cubicBezTo>
                  <a:cubicBezTo>
                    <a:pt x="85" y="34"/>
                    <a:pt x="85" y="34"/>
                    <a:pt x="85" y="35"/>
                  </a:cubicBezTo>
                  <a:cubicBezTo>
                    <a:pt x="84" y="35"/>
                    <a:pt x="84" y="35"/>
                    <a:pt x="84" y="35"/>
                  </a:cubicBezTo>
                  <a:cubicBezTo>
                    <a:pt x="83" y="36"/>
                    <a:pt x="83" y="36"/>
                    <a:pt x="82" y="37"/>
                  </a:cubicBezTo>
                  <a:cubicBezTo>
                    <a:pt x="82" y="37"/>
                    <a:pt x="81" y="38"/>
                    <a:pt x="81" y="38"/>
                  </a:cubicBezTo>
                  <a:cubicBezTo>
                    <a:pt x="81" y="38"/>
                    <a:pt x="81" y="38"/>
                    <a:pt x="81" y="38"/>
                  </a:cubicBezTo>
                  <a:cubicBezTo>
                    <a:pt x="81" y="38"/>
                    <a:pt x="80" y="38"/>
                    <a:pt x="80" y="38"/>
                  </a:cubicBezTo>
                  <a:cubicBezTo>
                    <a:pt x="80" y="39"/>
                    <a:pt x="80" y="39"/>
                    <a:pt x="79" y="39"/>
                  </a:cubicBezTo>
                  <a:cubicBezTo>
                    <a:pt x="79" y="39"/>
                    <a:pt x="79" y="39"/>
                    <a:pt x="79" y="39"/>
                  </a:cubicBezTo>
                  <a:cubicBezTo>
                    <a:pt x="79" y="40"/>
                    <a:pt x="79" y="40"/>
                    <a:pt x="79" y="40"/>
                  </a:cubicBezTo>
                  <a:cubicBezTo>
                    <a:pt x="78" y="40"/>
                    <a:pt x="78" y="40"/>
                    <a:pt x="78" y="40"/>
                  </a:cubicBezTo>
                  <a:cubicBezTo>
                    <a:pt x="78" y="41"/>
                    <a:pt x="78" y="41"/>
                    <a:pt x="78" y="41"/>
                  </a:cubicBezTo>
                  <a:cubicBezTo>
                    <a:pt x="78" y="41"/>
                    <a:pt x="78" y="41"/>
                    <a:pt x="77" y="41"/>
                  </a:cubicBezTo>
                  <a:cubicBezTo>
                    <a:pt x="77" y="41"/>
                    <a:pt x="77" y="41"/>
                    <a:pt x="77" y="41"/>
                  </a:cubicBezTo>
                  <a:cubicBezTo>
                    <a:pt x="77" y="42"/>
                    <a:pt x="77" y="42"/>
                    <a:pt x="77" y="42"/>
                  </a:cubicBezTo>
                  <a:cubicBezTo>
                    <a:pt x="76" y="42"/>
                    <a:pt x="76" y="43"/>
                    <a:pt x="75" y="43"/>
                  </a:cubicBezTo>
                  <a:cubicBezTo>
                    <a:pt x="75" y="44"/>
                    <a:pt x="74" y="44"/>
                    <a:pt x="73" y="45"/>
                  </a:cubicBezTo>
                  <a:cubicBezTo>
                    <a:pt x="73" y="45"/>
                    <a:pt x="73" y="45"/>
                    <a:pt x="73" y="45"/>
                  </a:cubicBezTo>
                  <a:cubicBezTo>
                    <a:pt x="73" y="45"/>
                    <a:pt x="73" y="45"/>
                    <a:pt x="73" y="45"/>
                  </a:cubicBezTo>
                  <a:cubicBezTo>
                    <a:pt x="72" y="45"/>
                    <a:pt x="72" y="46"/>
                    <a:pt x="71" y="46"/>
                  </a:cubicBezTo>
                  <a:cubicBezTo>
                    <a:pt x="71" y="46"/>
                    <a:pt x="70" y="47"/>
                    <a:pt x="69" y="47"/>
                  </a:cubicBezTo>
                  <a:cubicBezTo>
                    <a:pt x="69" y="47"/>
                    <a:pt x="69" y="47"/>
                    <a:pt x="69" y="47"/>
                  </a:cubicBezTo>
                  <a:cubicBezTo>
                    <a:pt x="69" y="47"/>
                    <a:pt x="68" y="47"/>
                    <a:pt x="68" y="47"/>
                  </a:cubicBezTo>
                  <a:cubicBezTo>
                    <a:pt x="67" y="48"/>
                    <a:pt x="66" y="48"/>
                    <a:pt x="65" y="48"/>
                  </a:cubicBezTo>
                  <a:cubicBezTo>
                    <a:pt x="65" y="48"/>
                    <a:pt x="65" y="48"/>
                    <a:pt x="65" y="48"/>
                  </a:cubicBezTo>
                  <a:cubicBezTo>
                    <a:pt x="65" y="48"/>
                    <a:pt x="65" y="48"/>
                    <a:pt x="65" y="48"/>
                  </a:cubicBezTo>
                  <a:cubicBezTo>
                    <a:pt x="62" y="49"/>
                    <a:pt x="59" y="50"/>
                    <a:pt x="58" y="50"/>
                  </a:cubicBezTo>
                  <a:cubicBezTo>
                    <a:pt x="58" y="50"/>
                    <a:pt x="58" y="50"/>
                    <a:pt x="58" y="50"/>
                  </a:cubicBezTo>
                  <a:cubicBezTo>
                    <a:pt x="57" y="50"/>
                    <a:pt x="57" y="50"/>
                    <a:pt x="56" y="50"/>
                  </a:cubicBezTo>
                  <a:cubicBezTo>
                    <a:pt x="55" y="50"/>
                    <a:pt x="55" y="50"/>
                    <a:pt x="55" y="50"/>
                  </a:cubicBezTo>
                  <a:cubicBezTo>
                    <a:pt x="55" y="50"/>
                    <a:pt x="54" y="51"/>
                    <a:pt x="54" y="51"/>
                  </a:cubicBezTo>
                  <a:cubicBezTo>
                    <a:pt x="53" y="51"/>
                    <a:pt x="53" y="51"/>
                    <a:pt x="53" y="51"/>
                  </a:cubicBezTo>
                  <a:cubicBezTo>
                    <a:pt x="52" y="51"/>
                    <a:pt x="52" y="51"/>
                    <a:pt x="51" y="51"/>
                  </a:cubicBezTo>
                  <a:cubicBezTo>
                    <a:pt x="50" y="52"/>
                    <a:pt x="50" y="52"/>
                    <a:pt x="50" y="52"/>
                  </a:cubicBezTo>
                  <a:cubicBezTo>
                    <a:pt x="50" y="52"/>
                    <a:pt x="49" y="52"/>
                    <a:pt x="49" y="52"/>
                  </a:cubicBezTo>
                  <a:cubicBezTo>
                    <a:pt x="48" y="52"/>
                    <a:pt x="48" y="52"/>
                    <a:pt x="48" y="52"/>
                  </a:cubicBezTo>
                  <a:cubicBezTo>
                    <a:pt x="48" y="52"/>
                    <a:pt x="48" y="52"/>
                    <a:pt x="48" y="52"/>
                  </a:cubicBezTo>
                  <a:cubicBezTo>
                    <a:pt x="48" y="52"/>
                    <a:pt x="48" y="52"/>
                    <a:pt x="48" y="52"/>
                  </a:cubicBezTo>
                  <a:cubicBezTo>
                    <a:pt x="47" y="52"/>
                    <a:pt x="47" y="52"/>
                    <a:pt x="47" y="52"/>
                  </a:cubicBezTo>
                  <a:cubicBezTo>
                    <a:pt x="47" y="52"/>
                    <a:pt x="47" y="52"/>
                    <a:pt x="47" y="52"/>
                  </a:cubicBezTo>
                  <a:cubicBezTo>
                    <a:pt x="46" y="53"/>
                    <a:pt x="46" y="53"/>
                    <a:pt x="46" y="53"/>
                  </a:cubicBezTo>
                  <a:cubicBezTo>
                    <a:pt x="45" y="53"/>
                    <a:pt x="45" y="53"/>
                    <a:pt x="45" y="53"/>
                  </a:cubicBezTo>
                  <a:cubicBezTo>
                    <a:pt x="45" y="53"/>
                    <a:pt x="45" y="53"/>
                    <a:pt x="45" y="53"/>
                  </a:cubicBezTo>
                  <a:cubicBezTo>
                    <a:pt x="44" y="53"/>
                    <a:pt x="44" y="53"/>
                    <a:pt x="43" y="54"/>
                  </a:cubicBezTo>
                  <a:cubicBezTo>
                    <a:pt x="43" y="54"/>
                    <a:pt x="43" y="54"/>
                    <a:pt x="43" y="54"/>
                  </a:cubicBezTo>
                  <a:cubicBezTo>
                    <a:pt x="42" y="54"/>
                    <a:pt x="42" y="54"/>
                    <a:pt x="42" y="54"/>
                  </a:cubicBezTo>
                  <a:cubicBezTo>
                    <a:pt x="42" y="54"/>
                    <a:pt x="42" y="54"/>
                    <a:pt x="42" y="54"/>
                  </a:cubicBezTo>
                  <a:cubicBezTo>
                    <a:pt x="42" y="54"/>
                    <a:pt x="42" y="54"/>
                    <a:pt x="41" y="54"/>
                  </a:cubicBezTo>
                  <a:cubicBezTo>
                    <a:pt x="40" y="55"/>
                    <a:pt x="40" y="55"/>
                    <a:pt x="40" y="55"/>
                  </a:cubicBezTo>
                  <a:cubicBezTo>
                    <a:pt x="40" y="55"/>
                    <a:pt x="40" y="55"/>
                    <a:pt x="40" y="55"/>
                  </a:cubicBezTo>
                  <a:cubicBezTo>
                    <a:pt x="40" y="55"/>
                    <a:pt x="40" y="55"/>
                    <a:pt x="40" y="55"/>
                  </a:cubicBezTo>
                  <a:cubicBezTo>
                    <a:pt x="40" y="55"/>
                    <a:pt x="40" y="55"/>
                    <a:pt x="40" y="55"/>
                  </a:cubicBezTo>
                  <a:cubicBezTo>
                    <a:pt x="39" y="55"/>
                    <a:pt x="39" y="55"/>
                    <a:pt x="39" y="55"/>
                  </a:cubicBezTo>
                  <a:cubicBezTo>
                    <a:pt x="39" y="55"/>
                    <a:pt x="39" y="55"/>
                    <a:pt x="38" y="55"/>
                  </a:cubicBezTo>
                  <a:cubicBezTo>
                    <a:pt x="37" y="56"/>
                    <a:pt x="37" y="56"/>
                    <a:pt x="37" y="56"/>
                  </a:cubicBezTo>
                  <a:cubicBezTo>
                    <a:pt x="37" y="56"/>
                    <a:pt x="37" y="56"/>
                    <a:pt x="37" y="56"/>
                  </a:cubicBezTo>
                  <a:cubicBezTo>
                    <a:pt x="37" y="56"/>
                    <a:pt x="37" y="56"/>
                    <a:pt x="37" y="56"/>
                  </a:cubicBezTo>
                  <a:cubicBezTo>
                    <a:pt x="36" y="56"/>
                    <a:pt x="36" y="56"/>
                    <a:pt x="36" y="57"/>
                  </a:cubicBezTo>
                  <a:cubicBezTo>
                    <a:pt x="35" y="57"/>
                    <a:pt x="35" y="57"/>
                    <a:pt x="35" y="57"/>
                  </a:cubicBezTo>
                  <a:cubicBezTo>
                    <a:pt x="35" y="57"/>
                    <a:pt x="35" y="57"/>
                    <a:pt x="35" y="57"/>
                  </a:cubicBezTo>
                  <a:cubicBezTo>
                    <a:pt x="35" y="57"/>
                    <a:pt x="35" y="57"/>
                    <a:pt x="35" y="57"/>
                  </a:cubicBezTo>
                  <a:cubicBezTo>
                    <a:pt x="35" y="57"/>
                    <a:pt x="35" y="57"/>
                    <a:pt x="35" y="57"/>
                  </a:cubicBezTo>
                  <a:cubicBezTo>
                    <a:pt x="35" y="57"/>
                    <a:pt x="35" y="57"/>
                    <a:pt x="35" y="57"/>
                  </a:cubicBezTo>
                  <a:cubicBezTo>
                    <a:pt x="34" y="57"/>
                    <a:pt x="34" y="57"/>
                    <a:pt x="34" y="57"/>
                  </a:cubicBezTo>
                  <a:cubicBezTo>
                    <a:pt x="34" y="58"/>
                    <a:pt x="34" y="58"/>
                    <a:pt x="33" y="58"/>
                  </a:cubicBezTo>
                  <a:cubicBezTo>
                    <a:pt x="32" y="58"/>
                    <a:pt x="32" y="58"/>
                    <a:pt x="32" y="58"/>
                  </a:cubicBezTo>
                  <a:cubicBezTo>
                    <a:pt x="31" y="59"/>
                    <a:pt x="31" y="59"/>
                    <a:pt x="31" y="59"/>
                  </a:cubicBezTo>
                  <a:cubicBezTo>
                    <a:pt x="30" y="59"/>
                    <a:pt x="30" y="59"/>
                    <a:pt x="30" y="59"/>
                  </a:cubicBezTo>
                  <a:cubicBezTo>
                    <a:pt x="30" y="60"/>
                    <a:pt x="29" y="60"/>
                    <a:pt x="28" y="61"/>
                  </a:cubicBezTo>
                  <a:cubicBezTo>
                    <a:pt x="27" y="61"/>
                    <a:pt x="27" y="61"/>
                    <a:pt x="27" y="62"/>
                  </a:cubicBezTo>
                  <a:cubicBezTo>
                    <a:pt x="25" y="62"/>
                    <a:pt x="24" y="63"/>
                    <a:pt x="23" y="64"/>
                  </a:cubicBezTo>
                  <a:cubicBezTo>
                    <a:pt x="23" y="64"/>
                    <a:pt x="22" y="64"/>
                    <a:pt x="22" y="65"/>
                  </a:cubicBezTo>
                  <a:cubicBezTo>
                    <a:pt x="21" y="66"/>
                    <a:pt x="19" y="67"/>
                    <a:pt x="18" y="68"/>
                  </a:cubicBezTo>
                  <a:cubicBezTo>
                    <a:pt x="18" y="68"/>
                    <a:pt x="18" y="68"/>
                    <a:pt x="17" y="68"/>
                  </a:cubicBezTo>
                  <a:cubicBezTo>
                    <a:pt x="16" y="70"/>
                    <a:pt x="15" y="71"/>
                    <a:pt x="13" y="72"/>
                  </a:cubicBezTo>
                  <a:cubicBezTo>
                    <a:pt x="13" y="72"/>
                    <a:pt x="13" y="73"/>
                    <a:pt x="13" y="73"/>
                  </a:cubicBezTo>
                  <a:cubicBezTo>
                    <a:pt x="13" y="73"/>
                    <a:pt x="13" y="73"/>
                    <a:pt x="13" y="73"/>
                  </a:cubicBezTo>
                  <a:cubicBezTo>
                    <a:pt x="12" y="73"/>
                    <a:pt x="12" y="74"/>
                    <a:pt x="12" y="74"/>
                  </a:cubicBezTo>
                  <a:cubicBezTo>
                    <a:pt x="12" y="74"/>
                    <a:pt x="12" y="74"/>
                    <a:pt x="12" y="74"/>
                  </a:cubicBezTo>
                  <a:cubicBezTo>
                    <a:pt x="11" y="75"/>
                    <a:pt x="10" y="76"/>
                    <a:pt x="9" y="77"/>
                  </a:cubicBezTo>
                  <a:cubicBezTo>
                    <a:pt x="9" y="77"/>
                    <a:pt x="9" y="78"/>
                    <a:pt x="9" y="78"/>
                  </a:cubicBezTo>
                  <a:cubicBezTo>
                    <a:pt x="9" y="78"/>
                    <a:pt x="9" y="78"/>
                    <a:pt x="9" y="78"/>
                  </a:cubicBezTo>
                  <a:cubicBezTo>
                    <a:pt x="7" y="81"/>
                    <a:pt x="7" y="81"/>
                    <a:pt x="7" y="81"/>
                  </a:cubicBezTo>
                  <a:cubicBezTo>
                    <a:pt x="5" y="84"/>
                    <a:pt x="4" y="86"/>
                    <a:pt x="3" y="88"/>
                  </a:cubicBezTo>
                  <a:cubicBezTo>
                    <a:pt x="3" y="88"/>
                    <a:pt x="3" y="88"/>
                    <a:pt x="3" y="88"/>
                  </a:cubicBezTo>
                  <a:cubicBezTo>
                    <a:pt x="3" y="88"/>
                    <a:pt x="3" y="88"/>
                    <a:pt x="3" y="88"/>
                  </a:cubicBezTo>
                  <a:cubicBezTo>
                    <a:pt x="3" y="89"/>
                    <a:pt x="3" y="90"/>
                    <a:pt x="2" y="91"/>
                  </a:cubicBezTo>
                  <a:cubicBezTo>
                    <a:pt x="2" y="91"/>
                    <a:pt x="2" y="91"/>
                    <a:pt x="2" y="91"/>
                  </a:cubicBezTo>
                  <a:cubicBezTo>
                    <a:pt x="2" y="91"/>
                    <a:pt x="2" y="91"/>
                    <a:pt x="2" y="92"/>
                  </a:cubicBezTo>
                  <a:cubicBezTo>
                    <a:pt x="2" y="92"/>
                    <a:pt x="2" y="92"/>
                    <a:pt x="2" y="92"/>
                  </a:cubicBezTo>
                  <a:cubicBezTo>
                    <a:pt x="2" y="92"/>
                    <a:pt x="2" y="92"/>
                    <a:pt x="2" y="92"/>
                  </a:cubicBezTo>
                  <a:cubicBezTo>
                    <a:pt x="2" y="93"/>
                    <a:pt x="1" y="93"/>
                    <a:pt x="1" y="94"/>
                  </a:cubicBezTo>
                  <a:cubicBezTo>
                    <a:pt x="1" y="95"/>
                    <a:pt x="1" y="97"/>
                    <a:pt x="1" y="98"/>
                  </a:cubicBezTo>
                  <a:cubicBezTo>
                    <a:pt x="1" y="98"/>
                    <a:pt x="0" y="98"/>
                    <a:pt x="0" y="99"/>
                  </a:cubicBezTo>
                  <a:cubicBezTo>
                    <a:pt x="0" y="100"/>
                    <a:pt x="0" y="101"/>
                    <a:pt x="0" y="102"/>
                  </a:cubicBezTo>
                  <a:cubicBezTo>
                    <a:pt x="0" y="110"/>
                    <a:pt x="4" y="118"/>
                    <a:pt x="13" y="124"/>
                  </a:cubicBezTo>
                  <a:cubicBezTo>
                    <a:pt x="14" y="125"/>
                    <a:pt x="16" y="125"/>
                    <a:pt x="17" y="126"/>
                  </a:cubicBezTo>
                  <a:cubicBezTo>
                    <a:pt x="17" y="126"/>
                    <a:pt x="17" y="126"/>
                    <a:pt x="17" y="126"/>
                  </a:cubicBezTo>
                  <a:cubicBezTo>
                    <a:pt x="17" y="126"/>
                    <a:pt x="18" y="126"/>
                    <a:pt x="18" y="126"/>
                  </a:cubicBezTo>
                  <a:cubicBezTo>
                    <a:pt x="18" y="126"/>
                    <a:pt x="18" y="126"/>
                    <a:pt x="18" y="127"/>
                  </a:cubicBezTo>
                  <a:cubicBezTo>
                    <a:pt x="18" y="127"/>
                    <a:pt x="18" y="127"/>
                    <a:pt x="19" y="127"/>
                  </a:cubicBezTo>
                  <a:cubicBezTo>
                    <a:pt x="19" y="127"/>
                    <a:pt x="19" y="127"/>
                    <a:pt x="19" y="127"/>
                  </a:cubicBezTo>
                  <a:cubicBezTo>
                    <a:pt x="19" y="127"/>
                    <a:pt x="19" y="127"/>
                    <a:pt x="19" y="127"/>
                  </a:cubicBezTo>
                  <a:cubicBezTo>
                    <a:pt x="19" y="127"/>
                    <a:pt x="19" y="127"/>
                    <a:pt x="19" y="127"/>
                  </a:cubicBezTo>
                  <a:cubicBezTo>
                    <a:pt x="19" y="127"/>
                    <a:pt x="19" y="127"/>
                    <a:pt x="19" y="127"/>
                  </a:cubicBezTo>
                  <a:cubicBezTo>
                    <a:pt x="19" y="127"/>
                    <a:pt x="19" y="127"/>
                    <a:pt x="20" y="127"/>
                  </a:cubicBezTo>
                  <a:cubicBezTo>
                    <a:pt x="20" y="127"/>
                    <a:pt x="20" y="127"/>
                    <a:pt x="20" y="127"/>
                  </a:cubicBezTo>
                  <a:cubicBezTo>
                    <a:pt x="20" y="127"/>
                    <a:pt x="20" y="127"/>
                    <a:pt x="20" y="128"/>
                  </a:cubicBezTo>
                  <a:cubicBezTo>
                    <a:pt x="20" y="128"/>
                    <a:pt x="21" y="128"/>
                    <a:pt x="21" y="128"/>
                  </a:cubicBezTo>
                  <a:cubicBezTo>
                    <a:pt x="21" y="128"/>
                    <a:pt x="21" y="128"/>
                    <a:pt x="22" y="128"/>
                  </a:cubicBezTo>
                  <a:cubicBezTo>
                    <a:pt x="22" y="128"/>
                    <a:pt x="22" y="128"/>
                    <a:pt x="22" y="129"/>
                  </a:cubicBezTo>
                  <a:cubicBezTo>
                    <a:pt x="23" y="129"/>
                    <a:pt x="23" y="129"/>
                    <a:pt x="23" y="129"/>
                  </a:cubicBezTo>
                  <a:cubicBezTo>
                    <a:pt x="23" y="129"/>
                    <a:pt x="24" y="129"/>
                    <a:pt x="24" y="129"/>
                  </a:cubicBezTo>
                  <a:cubicBezTo>
                    <a:pt x="24" y="129"/>
                    <a:pt x="24" y="129"/>
                    <a:pt x="25" y="129"/>
                  </a:cubicBezTo>
                  <a:cubicBezTo>
                    <a:pt x="25" y="129"/>
                    <a:pt x="25" y="129"/>
                    <a:pt x="25" y="130"/>
                  </a:cubicBezTo>
                  <a:cubicBezTo>
                    <a:pt x="25" y="130"/>
                    <a:pt x="25" y="130"/>
                    <a:pt x="25" y="130"/>
                  </a:cubicBezTo>
                  <a:cubicBezTo>
                    <a:pt x="25" y="130"/>
                    <a:pt x="26" y="130"/>
                    <a:pt x="26" y="130"/>
                  </a:cubicBezTo>
                  <a:cubicBezTo>
                    <a:pt x="26" y="130"/>
                    <a:pt x="26" y="130"/>
                    <a:pt x="26" y="130"/>
                  </a:cubicBezTo>
                  <a:cubicBezTo>
                    <a:pt x="26" y="130"/>
                    <a:pt x="26" y="130"/>
                    <a:pt x="26" y="130"/>
                  </a:cubicBezTo>
                  <a:cubicBezTo>
                    <a:pt x="27" y="130"/>
                    <a:pt x="27" y="130"/>
                    <a:pt x="27" y="130"/>
                  </a:cubicBezTo>
                  <a:cubicBezTo>
                    <a:pt x="28" y="130"/>
                    <a:pt x="28" y="130"/>
                    <a:pt x="28" y="130"/>
                  </a:cubicBezTo>
                  <a:cubicBezTo>
                    <a:pt x="28" y="130"/>
                    <a:pt x="28" y="130"/>
                    <a:pt x="28" y="131"/>
                  </a:cubicBezTo>
                  <a:cubicBezTo>
                    <a:pt x="28" y="131"/>
                    <a:pt x="29" y="131"/>
                    <a:pt x="29" y="131"/>
                  </a:cubicBezTo>
                  <a:cubicBezTo>
                    <a:pt x="29" y="131"/>
                    <a:pt x="29" y="131"/>
                    <a:pt x="29" y="131"/>
                  </a:cubicBezTo>
                  <a:cubicBezTo>
                    <a:pt x="29" y="131"/>
                    <a:pt x="29" y="131"/>
                    <a:pt x="30" y="131"/>
                  </a:cubicBezTo>
                  <a:cubicBezTo>
                    <a:pt x="30" y="131"/>
                    <a:pt x="30" y="131"/>
                    <a:pt x="30" y="131"/>
                  </a:cubicBezTo>
                  <a:cubicBezTo>
                    <a:pt x="30" y="131"/>
                    <a:pt x="30" y="131"/>
                    <a:pt x="30" y="131"/>
                  </a:cubicBezTo>
                  <a:cubicBezTo>
                    <a:pt x="31" y="131"/>
                    <a:pt x="31" y="131"/>
                    <a:pt x="31" y="131"/>
                  </a:cubicBezTo>
                  <a:cubicBezTo>
                    <a:pt x="31" y="131"/>
                    <a:pt x="32" y="131"/>
                    <a:pt x="32" y="132"/>
                  </a:cubicBezTo>
                  <a:cubicBezTo>
                    <a:pt x="32" y="132"/>
                    <a:pt x="33" y="132"/>
                    <a:pt x="33" y="132"/>
                  </a:cubicBezTo>
                  <a:cubicBezTo>
                    <a:pt x="33" y="132"/>
                    <a:pt x="33" y="132"/>
                    <a:pt x="33" y="132"/>
                  </a:cubicBezTo>
                  <a:cubicBezTo>
                    <a:pt x="33" y="132"/>
                    <a:pt x="34" y="132"/>
                    <a:pt x="34" y="132"/>
                  </a:cubicBezTo>
                  <a:cubicBezTo>
                    <a:pt x="34" y="132"/>
                    <a:pt x="34" y="132"/>
                    <a:pt x="35" y="132"/>
                  </a:cubicBezTo>
                  <a:cubicBezTo>
                    <a:pt x="35" y="132"/>
                    <a:pt x="35" y="132"/>
                    <a:pt x="35" y="132"/>
                  </a:cubicBezTo>
                  <a:cubicBezTo>
                    <a:pt x="35" y="132"/>
                    <a:pt x="35" y="132"/>
                    <a:pt x="35" y="132"/>
                  </a:cubicBezTo>
                  <a:cubicBezTo>
                    <a:pt x="35" y="132"/>
                    <a:pt x="36" y="132"/>
                    <a:pt x="36" y="132"/>
                  </a:cubicBezTo>
                  <a:cubicBezTo>
                    <a:pt x="36" y="132"/>
                    <a:pt x="36" y="132"/>
                    <a:pt x="36" y="132"/>
                  </a:cubicBezTo>
                  <a:cubicBezTo>
                    <a:pt x="37" y="132"/>
                    <a:pt x="37" y="132"/>
                    <a:pt x="37" y="133"/>
                  </a:cubicBezTo>
                  <a:cubicBezTo>
                    <a:pt x="38" y="133"/>
                    <a:pt x="38" y="133"/>
                    <a:pt x="38" y="133"/>
                  </a:cubicBezTo>
                  <a:cubicBezTo>
                    <a:pt x="39" y="133"/>
                    <a:pt x="39" y="133"/>
                    <a:pt x="39" y="133"/>
                  </a:cubicBezTo>
                  <a:cubicBezTo>
                    <a:pt x="40" y="133"/>
                    <a:pt x="40" y="133"/>
                    <a:pt x="40" y="133"/>
                  </a:cubicBezTo>
                  <a:cubicBezTo>
                    <a:pt x="41" y="133"/>
                    <a:pt x="41" y="133"/>
                    <a:pt x="41" y="133"/>
                  </a:cubicBezTo>
                  <a:cubicBezTo>
                    <a:pt x="41" y="133"/>
                    <a:pt x="41" y="133"/>
                    <a:pt x="41" y="133"/>
                  </a:cubicBezTo>
                  <a:cubicBezTo>
                    <a:pt x="41" y="133"/>
                    <a:pt x="41" y="133"/>
                    <a:pt x="41" y="133"/>
                  </a:cubicBezTo>
                  <a:cubicBezTo>
                    <a:pt x="41" y="133"/>
                    <a:pt x="42" y="133"/>
                    <a:pt x="42" y="133"/>
                  </a:cubicBezTo>
                  <a:cubicBezTo>
                    <a:pt x="43" y="133"/>
                    <a:pt x="44" y="133"/>
                    <a:pt x="44" y="133"/>
                  </a:cubicBezTo>
                  <a:cubicBezTo>
                    <a:pt x="44" y="133"/>
                    <a:pt x="44" y="133"/>
                    <a:pt x="44" y="133"/>
                  </a:cubicBezTo>
                  <a:cubicBezTo>
                    <a:pt x="45" y="133"/>
                    <a:pt x="45" y="134"/>
                    <a:pt x="45" y="134"/>
                  </a:cubicBezTo>
                  <a:cubicBezTo>
                    <a:pt x="46" y="134"/>
                    <a:pt x="46" y="134"/>
                    <a:pt x="46" y="134"/>
                  </a:cubicBezTo>
                  <a:cubicBezTo>
                    <a:pt x="46" y="134"/>
                    <a:pt x="46" y="134"/>
                    <a:pt x="46" y="134"/>
                  </a:cubicBezTo>
                  <a:cubicBezTo>
                    <a:pt x="47" y="134"/>
                    <a:pt x="47" y="134"/>
                    <a:pt x="48" y="134"/>
                  </a:cubicBezTo>
                  <a:cubicBezTo>
                    <a:pt x="49" y="134"/>
                    <a:pt x="50" y="134"/>
                    <a:pt x="51" y="134"/>
                  </a:cubicBezTo>
                  <a:cubicBezTo>
                    <a:pt x="52" y="134"/>
                    <a:pt x="53" y="134"/>
                    <a:pt x="54" y="134"/>
                  </a:cubicBezTo>
                  <a:cubicBezTo>
                    <a:pt x="54" y="134"/>
                    <a:pt x="54" y="134"/>
                    <a:pt x="54" y="134"/>
                  </a:cubicBezTo>
                  <a:cubicBezTo>
                    <a:pt x="54" y="134"/>
                    <a:pt x="54" y="134"/>
                    <a:pt x="54" y="134"/>
                  </a:cubicBezTo>
                  <a:cubicBezTo>
                    <a:pt x="56" y="134"/>
                    <a:pt x="57" y="134"/>
                    <a:pt x="58" y="134"/>
                  </a:cubicBezTo>
                  <a:cubicBezTo>
                    <a:pt x="58" y="134"/>
                    <a:pt x="59" y="134"/>
                    <a:pt x="60" y="134"/>
                  </a:cubicBezTo>
                  <a:cubicBezTo>
                    <a:pt x="60" y="134"/>
                    <a:pt x="59" y="134"/>
                    <a:pt x="59" y="134"/>
                  </a:cubicBezTo>
                  <a:cubicBezTo>
                    <a:pt x="61" y="134"/>
                    <a:pt x="62" y="134"/>
                    <a:pt x="63" y="134"/>
                  </a:cubicBezTo>
                  <a:cubicBezTo>
                    <a:pt x="63" y="133"/>
                    <a:pt x="64" y="133"/>
                    <a:pt x="65" y="133"/>
                  </a:cubicBezTo>
                  <a:cubicBezTo>
                    <a:pt x="67" y="133"/>
                    <a:pt x="70" y="133"/>
                    <a:pt x="73" y="132"/>
                  </a:cubicBezTo>
                  <a:cubicBezTo>
                    <a:pt x="73" y="132"/>
                    <a:pt x="74" y="132"/>
                    <a:pt x="74" y="132"/>
                  </a:cubicBezTo>
                  <a:cubicBezTo>
                    <a:pt x="77" y="132"/>
                    <a:pt x="79" y="131"/>
                    <a:pt x="82" y="130"/>
                  </a:cubicBezTo>
                  <a:cubicBezTo>
                    <a:pt x="82" y="130"/>
                    <a:pt x="82" y="130"/>
                    <a:pt x="83" y="130"/>
                  </a:cubicBezTo>
                  <a:cubicBezTo>
                    <a:pt x="82" y="130"/>
                    <a:pt x="82" y="130"/>
                    <a:pt x="82" y="130"/>
                  </a:cubicBezTo>
                  <a:cubicBezTo>
                    <a:pt x="89" y="129"/>
                    <a:pt x="95" y="126"/>
                    <a:pt x="101" y="123"/>
                  </a:cubicBezTo>
                  <a:cubicBezTo>
                    <a:pt x="101" y="123"/>
                    <a:pt x="102" y="123"/>
                    <a:pt x="102" y="122"/>
                  </a:cubicBezTo>
                  <a:cubicBezTo>
                    <a:pt x="102" y="122"/>
                    <a:pt x="102" y="122"/>
                    <a:pt x="102" y="122"/>
                  </a:cubicBezTo>
                  <a:cubicBezTo>
                    <a:pt x="102" y="122"/>
                    <a:pt x="102" y="122"/>
                    <a:pt x="102" y="122"/>
                  </a:cubicBezTo>
                  <a:cubicBezTo>
                    <a:pt x="102" y="122"/>
                    <a:pt x="102" y="123"/>
                    <a:pt x="102" y="123"/>
                  </a:cubicBezTo>
                  <a:cubicBezTo>
                    <a:pt x="102" y="122"/>
                    <a:pt x="103" y="122"/>
                    <a:pt x="103" y="122"/>
                  </a:cubicBezTo>
                  <a:cubicBezTo>
                    <a:pt x="104" y="121"/>
                    <a:pt x="105" y="121"/>
                    <a:pt x="105" y="121"/>
                  </a:cubicBezTo>
                  <a:cubicBezTo>
                    <a:pt x="106" y="120"/>
                    <a:pt x="107" y="120"/>
                    <a:pt x="107" y="119"/>
                  </a:cubicBezTo>
                  <a:cubicBezTo>
                    <a:pt x="108" y="119"/>
                    <a:pt x="108" y="119"/>
                    <a:pt x="109" y="118"/>
                  </a:cubicBezTo>
                  <a:cubicBezTo>
                    <a:pt x="110" y="118"/>
                    <a:pt x="110" y="117"/>
                    <a:pt x="111" y="116"/>
                  </a:cubicBezTo>
                  <a:cubicBezTo>
                    <a:pt x="111" y="116"/>
                    <a:pt x="112" y="116"/>
                    <a:pt x="112" y="116"/>
                  </a:cubicBezTo>
                  <a:cubicBezTo>
                    <a:pt x="112" y="116"/>
                    <a:pt x="112" y="116"/>
                    <a:pt x="112" y="116"/>
                  </a:cubicBezTo>
                  <a:cubicBezTo>
                    <a:pt x="112" y="116"/>
                    <a:pt x="112" y="116"/>
                    <a:pt x="112" y="116"/>
                  </a:cubicBezTo>
                  <a:cubicBezTo>
                    <a:pt x="113" y="115"/>
                    <a:pt x="114" y="114"/>
                    <a:pt x="115" y="113"/>
                  </a:cubicBezTo>
                  <a:cubicBezTo>
                    <a:pt x="116" y="112"/>
                    <a:pt x="117" y="111"/>
                    <a:pt x="118" y="110"/>
                  </a:cubicBezTo>
                  <a:cubicBezTo>
                    <a:pt x="118" y="110"/>
                    <a:pt x="119" y="110"/>
                    <a:pt x="119" y="109"/>
                  </a:cubicBezTo>
                  <a:cubicBezTo>
                    <a:pt x="120" y="109"/>
                    <a:pt x="121" y="108"/>
                    <a:pt x="121" y="108"/>
                  </a:cubicBezTo>
                  <a:cubicBezTo>
                    <a:pt x="122" y="107"/>
                    <a:pt x="122" y="107"/>
                    <a:pt x="123" y="107"/>
                  </a:cubicBezTo>
                  <a:cubicBezTo>
                    <a:pt x="123" y="106"/>
                    <a:pt x="124" y="106"/>
                    <a:pt x="125" y="105"/>
                  </a:cubicBezTo>
                  <a:cubicBezTo>
                    <a:pt x="125" y="105"/>
                    <a:pt x="126" y="105"/>
                    <a:pt x="127" y="104"/>
                  </a:cubicBezTo>
                  <a:cubicBezTo>
                    <a:pt x="133" y="101"/>
                    <a:pt x="140" y="98"/>
                    <a:pt x="147" y="96"/>
                  </a:cubicBezTo>
                  <a:cubicBezTo>
                    <a:pt x="158" y="93"/>
                    <a:pt x="168" y="89"/>
                    <a:pt x="178" y="83"/>
                  </a:cubicBezTo>
                  <a:cubicBezTo>
                    <a:pt x="178" y="83"/>
                    <a:pt x="178" y="83"/>
                    <a:pt x="179" y="83"/>
                  </a:cubicBezTo>
                  <a:cubicBezTo>
                    <a:pt x="178" y="83"/>
                    <a:pt x="178" y="83"/>
                    <a:pt x="178" y="83"/>
                  </a:cubicBezTo>
                  <a:cubicBezTo>
                    <a:pt x="179" y="83"/>
                    <a:pt x="179" y="82"/>
                    <a:pt x="180" y="82"/>
                  </a:cubicBezTo>
                  <a:cubicBezTo>
                    <a:pt x="181" y="82"/>
                    <a:pt x="182" y="81"/>
                    <a:pt x="183" y="81"/>
                  </a:cubicBezTo>
                  <a:cubicBezTo>
                    <a:pt x="183" y="80"/>
                    <a:pt x="184" y="80"/>
                    <a:pt x="185" y="79"/>
                  </a:cubicBezTo>
                  <a:cubicBezTo>
                    <a:pt x="186" y="79"/>
                    <a:pt x="186" y="79"/>
                    <a:pt x="187" y="78"/>
                  </a:cubicBezTo>
                  <a:cubicBezTo>
                    <a:pt x="188" y="78"/>
                    <a:pt x="189" y="77"/>
                    <a:pt x="189" y="77"/>
                  </a:cubicBezTo>
                  <a:cubicBezTo>
                    <a:pt x="190" y="76"/>
                    <a:pt x="191" y="76"/>
                    <a:pt x="191" y="75"/>
                  </a:cubicBezTo>
                  <a:cubicBezTo>
                    <a:pt x="192" y="75"/>
                    <a:pt x="193" y="74"/>
                    <a:pt x="194" y="74"/>
                  </a:cubicBezTo>
                  <a:cubicBezTo>
                    <a:pt x="194" y="73"/>
                    <a:pt x="195" y="73"/>
                    <a:pt x="195" y="73"/>
                  </a:cubicBezTo>
                  <a:cubicBezTo>
                    <a:pt x="196" y="72"/>
                    <a:pt x="197" y="72"/>
                    <a:pt x="197" y="71"/>
                  </a:cubicBezTo>
                  <a:cubicBezTo>
                    <a:pt x="198" y="71"/>
                    <a:pt x="199" y="70"/>
                    <a:pt x="199" y="70"/>
                  </a:cubicBezTo>
                  <a:cubicBezTo>
                    <a:pt x="200" y="69"/>
                    <a:pt x="200" y="69"/>
                    <a:pt x="201" y="68"/>
                  </a:cubicBezTo>
                  <a:cubicBezTo>
                    <a:pt x="201" y="68"/>
                    <a:pt x="201" y="68"/>
                    <a:pt x="202" y="68"/>
                  </a:cubicBezTo>
                  <a:cubicBezTo>
                    <a:pt x="202" y="68"/>
                    <a:pt x="201" y="68"/>
                    <a:pt x="201" y="68"/>
                  </a:cubicBezTo>
                  <a:cubicBezTo>
                    <a:pt x="202" y="68"/>
                    <a:pt x="202" y="68"/>
                    <a:pt x="202" y="68"/>
                  </a:cubicBezTo>
                  <a:cubicBezTo>
                    <a:pt x="202" y="67"/>
                    <a:pt x="202" y="67"/>
                    <a:pt x="203" y="67"/>
                  </a:cubicBezTo>
                  <a:cubicBezTo>
                    <a:pt x="203" y="66"/>
                    <a:pt x="204" y="66"/>
                    <a:pt x="204" y="65"/>
                  </a:cubicBezTo>
                  <a:cubicBezTo>
                    <a:pt x="205" y="65"/>
                    <a:pt x="205" y="65"/>
                    <a:pt x="205" y="65"/>
                  </a:cubicBezTo>
                  <a:cubicBezTo>
                    <a:pt x="205" y="64"/>
                    <a:pt x="206" y="64"/>
                    <a:pt x="206" y="64"/>
                  </a:cubicBezTo>
                  <a:cubicBezTo>
                    <a:pt x="206" y="64"/>
                    <a:pt x="206" y="64"/>
                    <a:pt x="206" y="64"/>
                  </a:cubicBezTo>
                  <a:cubicBezTo>
                    <a:pt x="206" y="64"/>
                    <a:pt x="207" y="63"/>
                    <a:pt x="207" y="63"/>
                  </a:cubicBezTo>
                  <a:cubicBezTo>
                    <a:pt x="208" y="62"/>
                    <a:pt x="208" y="62"/>
                    <a:pt x="209" y="61"/>
                  </a:cubicBezTo>
                  <a:cubicBezTo>
                    <a:pt x="209" y="61"/>
                    <a:pt x="209" y="61"/>
                    <a:pt x="209" y="61"/>
                  </a:cubicBezTo>
                  <a:cubicBezTo>
                    <a:pt x="209" y="60"/>
                    <a:pt x="210" y="60"/>
                    <a:pt x="210" y="60"/>
                  </a:cubicBezTo>
                  <a:cubicBezTo>
                    <a:pt x="210" y="60"/>
                    <a:pt x="210" y="60"/>
                    <a:pt x="210" y="60"/>
                  </a:cubicBezTo>
                  <a:cubicBezTo>
                    <a:pt x="210" y="60"/>
                    <a:pt x="210" y="59"/>
                    <a:pt x="210" y="59"/>
                  </a:cubicBezTo>
                  <a:cubicBezTo>
                    <a:pt x="210" y="59"/>
                    <a:pt x="210" y="59"/>
                    <a:pt x="210" y="59"/>
                  </a:cubicBezTo>
                  <a:cubicBezTo>
                    <a:pt x="210" y="59"/>
                    <a:pt x="211" y="59"/>
                    <a:pt x="211" y="59"/>
                  </a:cubicBezTo>
                  <a:cubicBezTo>
                    <a:pt x="211" y="59"/>
                    <a:pt x="211" y="59"/>
                    <a:pt x="211" y="58"/>
                  </a:cubicBezTo>
                  <a:cubicBezTo>
                    <a:pt x="211" y="58"/>
                    <a:pt x="212" y="58"/>
                    <a:pt x="212" y="58"/>
                  </a:cubicBezTo>
                  <a:cubicBezTo>
                    <a:pt x="212" y="57"/>
                    <a:pt x="212" y="57"/>
                    <a:pt x="212" y="57"/>
                  </a:cubicBezTo>
                  <a:cubicBezTo>
                    <a:pt x="212" y="57"/>
                    <a:pt x="212" y="57"/>
                    <a:pt x="212" y="57"/>
                  </a:cubicBezTo>
                  <a:cubicBezTo>
                    <a:pt x="213" y="57"/>
                    <a:pt x="213" y="56"/>
                    <a:pt x="213" y="56"/>
                  </a:cubicBezTo>
                  <a:cubicBezTo>
                    <a:pt x="213" y="56"/>
                    <a:pt x="213" y="56"/>
                    <a:pt x="213" y="55"/>
                  </a:cubicBezTo>
                  <a:cubicBezTo>
                    <a:pt x="214" y="55"/>
                    <a:pt x="214" y="55"/>
                    <a:pt x="214" y="55"/>
                  </a:cubicBezTo>
                  <a:cubicBezTo>
                    <a:pt x="214" y="54"/>
                    <a:pt x="214" y="54"/>
                    <a:pt x="215" y="54"/>
                  </a:cubicBezTo>
                  <a:cubicBezTo>
                    <a:pt x="215" y="53"/>
                    <a:pt x="215" y="53"/>
                    <a:pt x="215" y="53"/>
                  </a:cubicBezTo>
                  <a:cubicBezTo>
                    <a:pt x="215" y="53"/>
                    <a:pt x="215" y="53"/>
                    <a:pt x="215" y="53"/>
                  </a:cubicBezTo>
                  <a:cubicBezTo>
                    <a:pt x="215" y="53"/>
                    <a:pt x="215" y="53"/>
                    <a:pt x="215" y="53"/>
                  </a:cubicBezTo>
                  <a:cubicBezTo>
                    <a:pt x="215" y="53"/>
                    <a:pt x="215" y="53"/>
                    <a:pt x="215" y="53"/>
                  </a:cubicBezTo>
                  <a:cubicBezTo>
                    <a:pt x="215" y="53"/>
                    <a:pt x="215" y="53"/>
                    <a:pt x="215" y="53"/>
                  </a:cubicBezTo>
                  <a:cubicBezTo>
                    <a:pt x="215" y="52"/>
                    <a:pt x="216" y="52"/>
                    <a:pt x="216" y="52"/>
                  </a:cubicBezTo>
                  <a:cubicBezTo>
                    <a:pt x="216" y="52"/>
                    <a:pt x="216" y="51"/>
                    <a:pt x="217" y="51"/>
                  </a:cubicBezTo>
                  <a:cubicBezTo>
                    <a:pt x="217" y="50"/>
                    <a:pt x="217" y="50"/>
                    <a:pt x="217" y="50"/>
                  </a:cubicBezTo>
                  <a:cubicBezTo>
                    <a:pt x="217" y="50"/>
                    <a:pt x="217" y="50"/>
                    <a:pt x="217" y="50"/>
                  </a:cubicBezTo>
                  <a:cubicBezTo>
                    <a:pt x="217" y="50"/>
                    <a:pt x="217" y="49"/>
                    <a:pt x="217" y="49"/>
                  </a:cubicBezTo>
                  <a:cubicBezTo>
                    <a:pt x="217" y="49"/>
                    <a:pt x="217" y="49"/>
                    <a:pt x="217" y="49"/>
                  </a:cubicBezTo>
                  <a:cubicBezTo>
                    <a:pt x="218" y="49"/>
                    <a:pt x="218" y="48"/>
                    <a:pt x="218" y="48"/>
                  </a:cubicBezTo>
                  <a:cubicBezTo>
                    <a:pt x="218" y="48"/>
                    <a:pt x="218" y="48"/>
                    <a:pt x="218" y="48"/>
                  </a:cubicBezTo>
                  <a:cubicBezTo>
                    <a:pt x="218" y="48"/>
                    <a:pt x="218" y="48"/>
                    <a:pt x="218" y="48"/>
                  </a:cubicBezTo>
                  <a:cubicBezTo>
                    <a:pt x="218" y="48"/>
                    <a:pt x="218" y="48"/>
                    <a:pt x="218" y="47"/>
                  </a:cubicBezTo>
                  <a:cubicBezTo>
                    <a:pt x="218" y="47"/>
                    <a:pt x="218" y="47"/>
                    <a:pt x="218" y="47"/>
                  </a:cubicBezTo>
                  <a:cubicBezTo>
                    <a:pt x="218" y="47"/>
                    <a:pt x="218" y="47"/>
                    <a:pt x="218" y="47"/>
                  </a:cubicBezTo>
                  <a:cubicBezTo>
                    <a:pt x="218" y="47"/>
                    <a:pt x="219" y="46"/>
                    <a:pt x="219" y="46"/>
                  </a:cubicBezTo>
                  <a:cubicBezTo>
                    <a:pt x="219" y="46"/>
                    <a:pt x="219" y="46"/>
                    <a:pt x="219" y="46"/>
                  </a:cubicBezTo>
                  <a:cubicBezTo>
                    <a:pt x="219" y="46"/>
                    <a:pt x="219" y="45"/>
                    <a:pt x="219" y="45"/>
                  </a:cubicBezTo>
                  <a:cubicBezTo>
                    <a:pt x="219" y="45"/>
                    <a:pt x="219" y="45"/>
                    <a:pt x="219" y="45"/>
                  </a:cubicBezTo>
                  <a:cubicBezTo>
                    <a:pt x="219" y="45"/>
                    <a:pt x="219" y="45"/>
                    <a:pt x="219" y="44"/>
                  </a:cubicBezTo>
                  <a:cubicBezTo>
                    <a:pt x="219" y="44"/>
                    <a:pt x="219" y="44"/>
                    <a:pt x="219" y="44"/>
                  </a:cubicBezTo>
                  <a:cubicBezTo>
                    <a:pt x="219" y="44"/>
                    <a:pt x="219" y="44"/>
                    <a:pt x="219" y="43"/>
                  </a:cubicBezTo>
                  <a:cubicBezTo>
                    <a:pt x="219" y="43"/>
                    <a:pt x="220" y="43"/>
                    <a:pt x="220" y="43"/>
                  </a:cubicBezTo>
                  <a:cubicBezTo>
                    <a:pt x="220" y="43"/>
                    <a:pt x="220" y="43"/>
                    <a:pt x="220" y="43"/>
                  </a:cubicBezTo>
                  <a:cubicBezTo>
                    <a:pt x="220" y="43"/>
                    <a:pt x="220" y="43"/>
                    <a:pt x="220" y="43"/>
                  </a:cubicBezTo>
                  <a:cubicBezTo>
                    <a:pt x="220" y="43"/>
                    <a:pt x="220" y="43"/>
                    <a:pt x="220" y="43"/>
                  </a:cubicBezTo>
                  <a:cubicBezTo>
                    <a:pt x="220" y="43"/>
                    <a:pt x="220" y="43"/>
                    <a:pt x="220" y="43"/>
                  </a:cubicBezTo>
                  <a:cubicBezTo>
                    <a:pt x="220" y="43"/>
                    <a:pt x="220" y="43"/>
                    <a:pt x="220" y="42"/>
                  </a:cubicBezTo>
                  <a:cubicBezTo>
                    <a:pt x="220" y="42"/>
                    <a:pt x="220" y="42"/>
                    <a:pt x="220" y="42"/>
                  </a:cubicBezTo>
                  <a:cubicBezTo>
                    <a:pt x="220" y="42"/>
                    <a:pt x="220" y="42"/>
                    <a:pt x="220" y="42"/>
                  </a:cubicBezTo>
                  <a:cubicBezTo>
                    <a:pt x="220" y="42"/>
                    <a:pt x="220" y="42"/>
                    <a:pt x="220" y="42"/>
                  </a:cubicBezTo>
                  <a:cubicBezTo>
                    <a:pt x="220" y="41"/>
                    <a:pt x="220" y="40"/>
                    <a:pt x="220" y="39"/>
                  </a:cubicBezTo>
                  <a:cubicBezTo>
                    <a:pt x="220" y="39"/>
                    <a:pt x="220" y="39"/>
                    <a:pt x="220" y="40"/>
                  </a:cubicBezTo>
                  <a:cubicBezTo>
                    <a:pt x="220" y="39"/>
                    <a:pt x="220" y="39"/>
                    <a:pt x="220" y="39"/>
                  </a:cubicBezTo>
                  <a:close/>
                </a:path>
              </a:pathLst>
            </a:custGeom>
            <a:solidFill>
              <a:srgbClr val="E3ED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108" name="îṡ1îḍé"/>
            <p:cNvSpPr/>
            <p:nvPr/>
          </p:nvSpPr>
          <p:spPr bwMode="auto">
            <a:xfrm>
              <a:off x="5160963" y="5048251"/>
              <a:ext cx="0" cy="6350"/>
            </a:xfrm>
            <a:custGeom>
              <a:avLst/>
              <a:gdLst>
                <a:gd name="T0" fmla="*/ 1 h 2"/>
                <a:gd name="T1" fmla="*/ 0 h 2"/>
                <a:gd name="T2" fmla="*/ 2 h 2"/>
                <a:gd name="T3" fmla="*/ 1 h 2"/>
              </a:gdLst>
              <a:ahLst/>
              <a:cxnLst>
                <a:cxn ang="0">
                  <a:pos x="0" y="T0"/>
                </a:cxn>
                <a:cxn ang="0">
                  <a:pos x="0" y="T1"/>
                </a:cxn>
                <a:cxn ang="0">
                  <a:pos x="0" y="T2"/>
                </a:cxn>
                <a:cxn ang="0">
                  <a:pos x="0" y="T3"/>
                </a:cxn>
              </a:cxnLst>
              <a:rect l="0" t="0" r="r" b="b"/>
              <a:pathLst>
                <a:path h="2">
                  <a:moveTo>
                    <a:pt x="0" y="1"/>
                  </a:moveTo>
                  <a:cubicBezTo>
                    <a:pt x="0" y="0"/>
                    <a:pt x="0" y="0"/>
                    <a:pt x="0" y="0"/>
                  </a:cubicBezTo>
                  <a:cubicBezTo>
                    <a:pt x="0" y="1"/>
                    <a:pt x="0" y="1"/>
                    <a:pt x="0" y="2"/>
                  </a:cubicBezTo>
                  <a:cubicBezTo>
                    <a:pt x="0" y="2"/>
                    <a:pt x="0" y="1"/>
                    <a:pt x="0" y="1"/>
                  </a:cubicBezTo>
                  <a:close/>
                </a:path>
              </a:pathLst>
            </a:custGeom>
            <a:solidFill>
              <a:srgbClr val="899EA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109" name="îṧḷíďé"/>
            <p:cNvSpPr/>
            <p:nvPr/>
          </p:nvSpPr>
          <p:spPr bwMode="auto">
            <a:xfrm>
              <a:off x="4357688" y="5073651"/>
              <a:ext cx="803275" cy="427038"/>
            </a:xfrm>
            <a:custGeom>
              <a:avLst/>
              <a:gdLst>
                <a:gd name="T0" fmla="*/ 217 w 220"/>
                <a:gd name="T1" fmla="*/ 11 h 117"/>
                <a:gd name="T2" fmla="*/ 211 w 220"/>
                <a:gd name="T3" fmla="*/ 20 h 117"/>
                <a:gd name="T4" fmla="*/ 198 w 220"/>
                <a:gd name="T5" fmla="*/ 32 h 117"/>
                <a:gd name="T6" fmla="*/ 181 w 220"/>
                <a:gd name="T7" fmla="*/ 43 h 117"/>
                <a:gd name="T8" fmla="*/ 136 w 220"/>
                <a:gd name="T9" fmla="*/ 61 h 117"/>
                <a:gd name="T10" fmla="*/ 124 w 220"/>
                <a:gd name="T11" fmla="*/ 67 h 117"/>
                <a:gd name="T12" fmla="*/ 108 w 220"/>
                <a:gd name="T13" fmla="*/ 80 h 117"/>
                <a:gd name="T14" fmla="*/ 83 w 220"/>
                <a:gd name="T15" fmla="*/ 91 h 117"/>
                <a:gd name="T16" fmla="*/ 60 w 220"/>
                <a:gd name="T17" fmla="*/ 95 h 117"/>
                <a:gd name="T18" fmla="*/ 42 w 220"/>
                <a:gd name="T19" fmla="*/ 94 h 117"/>
                <a:gd name="T20" fmla="*/ 26 w 220"/>
                <a:gd name="T21" fmla="*/ 91 h 117"/>
                <a:gd name="T22" fmla="*/ 0 w 220"/>
                <a:gd name="T23" fmla="*/ 71 h 117"/>
                <a:gd name="T24" fmla="*/ 2 w 220"/>
                <a:gd name="T25" fmla="*/ 86 h 117"/>
                <a:gd name="T26" fmla="*/ 5 w 220"/>
                <a:gd name="T27" fmla="*/ 94 h 117"/>
                <a:gd name="T28" fmla="*/ 8 w 220"/>
                <a:gd name="T29" fmla="*/ 98 h 117"/>
                <a:gd name="T30" fmla="*/ 16 w 220"/>
                <a:gd name="T31" fmla="*/ 106 h 117"/>
                <a:gd name="T32" fmla="*/ 20 w 220"/>
                <a:gd name="T33" fmla="*/ 109 h 117"/>
                <a:gd name="T34" fmla="*/ 25 w 220"/>
                <a:gd name="T35" fmla="*/ 111 h 117"/>
                <a:gd name="T36" fmla="*/ 29 w 220"/>
                <a:gd name="T37" fmla="*/ 113 h 117"/>
                <a:gd name="T38" fmla="*/ 36 w 220"/>
                <a:gd name="T39" fmla="*/ 115 h 117"/>
                <a:gd name="T40" fmla="*/ 46 w 220"/>
                <a:gd name="T41" fmla="*/ 117 h 117"/>
                <a:gd name="T42" fmla="*/ 56 w 220"/>
                <a:gd name="T43" fmla="*/ 117 h 117"/>
                <a:gd name="T44" fmla="*/ 64 w 220"/>
                <a:gd name="T45" fmla="*/ 116 h 117"/>
                <a:gd name="T46" fmla="*/ 74 w 220"/>
                <a:gd name="T47" fmla="*/ 114 h 117"/>
                <a:gd name="T48" fmla="*/ 93 w 220"/>
                <a:gd name="T49" fmla="*/ 107 h 117"/>
                <a:gd name="T50" fmla="*/ 100 w 220"/>
                <a:gd name="T51" fmla="*/ 102 h 117"/>
                <a:gd name="T52" fmla="*/ 105 w 220"/>
                <a:gd name="T53" fmla="*/ 99 h 117"/>
                <a:gd name="T54" fmla="*/ 108 w 220"/>
                <a:gd name="T55" fmla="*/ 96 h 117"/>
                <a:gd name="T56" fmla="*/ 129 w 220"/>
                <a:gd name="T57" fmla="*/ 83 h 117"/>
                <a:gd name="T58" fmla="*/ 145 w 220"/>
                <a:gd name="T59" fmla="*/ 77 h 117"/>
                <a:gd name="T60" fmla="*/ 151 w 220"/>
                <a:gd name="T61" fmla="*/ 75 h 117"/>
                <a:gd name="T62" fmla="*/ 155 w 220"/>
                <a:gd name="T63" fmla="*/ 74 h 117"/>
                <a:gd name="T64" fmla="*/ 183 w 220"/>
                <a:gd name="T65" fmla="*/ 59 h 117"/>
                <a:gd name="T66" fmla="*/ 190 w 220"/>
                <a:gd name="T67" fmla="*/ 54 h 117"/>
                <a:gd name="T68" fmla="*/ 202 w 220"/>
                <a:gd name="T69" fmla="*/ 44 h 117"/>
                <a:gd name="T70" fmla="*/ 211 w 220"/>
                <a:gd name="T71" fmla="*/ 33 h 117"/>
                <a:gd name="T72" fmla="*/ 216 w 220"/>
                <a:gd name="T73" fmla="*/ 24 h 117"/>
                <a:gd name="T74" fmla="*/ 217 w 220"/>
                <a:gd name="T75" fmla="*/ 21 h 117"/>
                <a:gd name="T76" fmla="*/ 218 w 220"/>
                <a:gd name="T77" fmla="*/ 17 h 117"/>
                <a:gd name="T78" fmla="*/ 219 w 220"/>
                <a:gd name="T79" fmla="*/ 12 h 117"/>
                <a:gd name="T80" fmla="*/ 220 w 220"/>
                <a:gd name="T81" fmla="*/ 7 h 117"/>
                <a:gd name="T82" fmla="*/ 122 w 220"/>
                <a:gd name="T83" fmla="*/ 75 h 117"/>
                <a:gd name="T84" fmla="*/ 91 w 220"/>
                <a:gd name="T85" fmla="*/ 95 h 117"/>
                <a:gd name="T86" fmla="*/ 61 w 220"/>
                <a:gd name="T87" fmla="*/ 102 h 117"/>
                <a:gd name="T88" fmla="*/ 74 w 220"/>
                <a:gd name="T89" fmla="*/ 100 h 117"/>
                <a:gd name="T90" fmla="*/ 106 w 220"/>
                <a:gd name="T91" fmla="*/ 88 h 117"/>
                <a:gd name="T92" fmla="*/ 111 w 220"/>
                <a:gd name="T93" fmla="*/ 85 h 117"/>
                <a:gd name="T94" fmla="*/ 133 w 220"/>
                <a:gd name="T95" fmla="*/ 69 h 117"/>
                <a:gd name="T96" fmla="*/ 149 w 220"/>
                <a:gd name="T97" fmla="*/ 63 h 117"/>
                <a:gd name="T98" fmla="*/ 171 w 220"/>
                <a:gd name="T99" fmla="*/ 55 h 117"/>
                <a:gd name="T100" fmla="*/ 182 w 220"/>
                <a:gd name="T101" fmla="*/ 49 h 117"/>
                <a:gd name="T102" fmla="*/ 191 w 220"/>
                <a:gd name="T103" fmla="*/ 44 h 117"/>
                <a:gd name="T104" fmla="*/ 197 w 220"/>
                <a:gd name="T105" fmla="*/ 40 h 117"/>
                <a:gd name="T106" fmla="*/ 205 w 220"/>
                <a:gd name="T107" fmla="*/ 32 h 117"/>
                <a:gd name="T108" fmla="*/ 209 w 220"/>
                <a:gd name="T109" fmla="*/ 29 h 117"/>
                <a:gd name="T110" fmla="*/ 211 w 220"/>
                <a:gd name="T111" fmla="*/ 26 h 117"/>
                <a:gd name="T112" fmla="*/ 214 w 220"/>
                <a:gd name="T113" fmla="*/ 22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0" h="117">
                  <a:moveTo>
                    <a:pt x="220" y="1"/>
                  </a:moveTo>
                  <a:cubicBezTo>
                    <a:pt x="220" y="2"/>
                    <a:pt x="220" y="3"/>
                    <a:pt x="220" y="4"/>
                  </a:cubicBezTo>
                  <a:cubicBezTo>
                    <a:pt x="220" y="4"/>
                    <a:pt x="219" y="4"/>
                    <a:pt x="219" y="5"/>
                  </a:cubicBezTo>
                  <a:cubicBezTo>
                    <a:pt x="219" y="6"/>
                    <a:pt x="219" y="7"/>
                    <a:pt x="218" y="8"/>
                  </a:cubicBezTo>
                  <a:cubicBezTo>
                    <a:pt x="218" y="9"/>
                    <a:pt x="218" y="9"/>
                    <a:pt x="217" y="10"/>
                  </a:cubicBezTo>
                  <a:cubicBezTo>
                    <a:pt x="217" y="10"/>
                    <a:pt x="217" y="11"/>
                    <a:pt x="217" y="11"/>
                  </a:cubicBezTo>
                  <a:cubicBezTo>
                    <a:pt x="217" y="12"/>
                    <a:pt x="216" y="12"/>
                    <a:pt x="216" y="13"/>
                  </a:cubicBezTo>
                  <a:cubicBezTo>
                    <a:pt x="216" y="13"/>
                    <a:pt x="215" y="14"/>
                    <a:pt x="215" y="14"/>
                  </a:cubicBezTo>
                  <a:cubicBezTo>
                    <a:pt x="215" y="14"/>
                    <a:pt x="215" y="14"/>
                    <a:pt x="215" y="14"/>
                  </a:cubicBezTo>
                  <a:cubicBezTo>
                    <a:pt x="214" y="15"/>
                    <a:pt x="214" y="16"/>
                    <a:pt x="213" y="17"/>
                  </a:cubicBezTo>
                  <a:cubicBezTo>
                    <a:pt x="213" y="17"/>
                    <a:pt x="213" y="18"/>
                    <a:pt x="212" y="18"/>
                  </a:cubicBezTo>
                  <a:cubicBezTo>
                    <a:pt x="212" y="19"/>
                    <a:pt x="211" y="19"/>
                    <a:pt x="211" y="20"/>
                  </a:cubicBezTo>
                  <a:cubicBezTo>
                    <a:pt x="210" y="20"/>
                    <a:pt x="210" y="21"/>
                    <a:pt x="210" y="21"/>
                  </a:cubicBezTo>
                  <a:cubicBezTo>
                    <a:pt x="209" y="22"/>
                    <a:pt x="208" y="23"/>
                    <a:pt x="207" y="24"/>
                  </a:cubicBezTo>
                  <a:cubicBezTo>
                    <a:pt x="206" y="24"/>
                    <a:pt x="206" y="25"/>
                    <a:pt x="206" y="25"/>
                  </a:cubicBezTo>
                  <a:cubicBezTo>
                    <a:pt x="205" y="26"/>
                    <a:pt x="203" y="27"/>
                    <a:pt x="202" y="29"/>
                  </a:cubicBezTo>
                  <a:cubicBezTo>
                    <a:pt x="201" y="29"/>
                    <a:pt x="201" y="29"/>
                    <a:pt x="201" y="30"/>
                  </a:cubicBezTo>
                  <a:cubicBezTo>
                    <a:pt x="200" y="30"/>
                    <a:pt x="199" y="31"/>
                    <a:pt x="198" y="32"/>
                  </a:cubicBezTo>
                  <a:cubicBezTo>
                    <a:pt x="197" y="32"/>
                    <a:pt x="197" y="33"/>
                    <a:pt x="196" y="33"/>
                  </a:cubicBezTo>
                  <a:cubicBezTo>
                    <a:pt x="195" y="34"/>
                    <a:pt x="194" y="35"/>
                    <a:pt x="192" y="36"/>
                  </a:cubicBezTo>
                  <a:cubicBezTo>
                    <a:pt x="192" y="36"/>
                    <a:pt x="192" y="36"/>
                    <a:pt x="191" y="36"/>
                  </a:cubicBezTo>
                  <a:cubicBezTo>
                    <a:pt x="190" y="37"/>
                    <a:pt x="188" y="38"/>
                    <a:pt x="186" y="40"/>
                  </a:cubicBezTo>
                  <a:cubicBezTo>
                    <a:pt x="186" y="40"/>
                    <a:pt x="185" y="40"/>
                    <a:pt x="185" y="40"/>
                  </a:cubicBezTo>
                  <a:cubicBezTo>
                    <a:pt x="184" y="41"/>
                    <a:pt x="182" y="42"/>
                    <a:pt x="181" y="43"/>
                  </a:cubicBezTo>
                  <a:cubicBezTo>
                    <a:pt x="180" y="43"/>
                    <a:pt x="179" y="44"/>
                    <a:pt x="178" y="44"/>
                  </a:cubicBezTo>
                  <a:cubicBezTo>
                    <a:pt x="168" y="50"/>
                    <a:pt x="158" y="54"/>
                    <a:pt x="147" y="57"/>
                  </a:cubicBezTo>
                  <a:cubicBezTo>
                    <a:pt x="145" y="57"/>
                    <a:pt x="144" y="58"/>
                    <a:pt x="142" y="58"/>
                  </a:cubicBezTo>
                  <a:cubicBezTo>
                    <a:pt x="142" y="59"/>
                    <a:pt x="141" y="59"/>
                    <a:pt x="141" y="59"/>
                  </a:cubicBezTo>
                  <a:cubicBezTo>
                    <a:pt x="140" y="59"/>
                    <a:pt x="139" y="60"/>
                    <a:pt x="138" y="60"/>
                  </a:cubicBezTo>
                  <a:cubicBezTo>
                    <a:pt x="137" y="60"/>
                    <a:pt x="136" y="61"/>
                    <a:pt x="136" y="61"/>
                  </a:cubicBezTo>
                  <a:cubicBezTo>
                    <a:pt x="135" y="61"/>
                    <a:pt x="134" y="62"/>
                    <a:pt x="133" y="62"/>
                  </a:cubicBezTo>
                  <a:cubicBezTo>
                    <a:pt x="132" y="62"/>
                    <a:pt x="132" y="63"/>
                    <a:pt x="131" y="63"/>
                  </a:cubicBezTo>
                  <a:cubicBezTo>
                    <a:pt x="130" y="63"/>
                    <a:pt x="130" y="64"/>
                    <a:pt x="129" y="64"/>
                  </a:cubicBezTo>
                  <a:cubicBezTo>
                    <a:pt x="129" y="64"/>
                    <a:pt x="129" y="64"/>
                    <a:pt x="129" y="64"/>
                  </a:cubicBezTo>
                  <a:cubicBezTo>
                    <a:pt x="128" y="64"/>
                    <a:pt x="128" y="65"/>
                    <a:pt x="128" y="65"/>
                  </a:cubicBezTo>
                  <a:cubicBezTo>
                    <a:pt x="126" y="66"/>
                    <a:pt x="125" y="66"/>
                    <a:pt x="124" y="67"/>
                  </a:cubicBezTo>
                  <a:cubicBezTo>
                    <a:pt x="123" y="68"/>
                    <a:pt x="123" y="68"/>
                    <a:pt x="122" y="68"/>
                  </a:cubicBezTo>
                  <a:cubicBezTo>
                    <a:pt x="121" y="69"/>
                    <a:pt x="119" y="70"/>
                    <a:pt x="118" y="71"/>
                  </a:cubicBezTo>
                  <a:cubicBezTo>
                    <a:pt x="118" y="71"/>
                    <a:pt x="118" y="71"/>
                    <a:pt x="118" y="71"/>
                  </a:cubicBezTo>
                  <a:cubicBezTo>
                    <a:pt x="117" y="72"/>
                    <a:pt x="116" y="73"/>
                    <a:pt x="115" y="74"/>
                  </a:cubicBezTo>
                  <a:cubicBezTo>
                    <a:pt x="114" y="75"/>
                    <a:pt x="113" y="76"/>
                    <a:pt x="112" y="77"/>
                  </a:cubicBezTo>
                  <a:cubicBezTo>
                    <a:pt x="111" y="78"/>
                    <a:pt x="109" y="79"/>
                    <a:pt x="108" y="80"/>
                  </a:cubicBezTo>
                  <a:cubicBezTo>
                    <a:pt x="107" y="80"/>
                    <a:pt x="107" y="81"/>
                    <a:pt x="106" y="81"/>
                  </a:cubicBezTo>
                  <a:cubicBezTo>
                    <a:pt x="105" y="82"/>
                    <a:pt x="104" y="82"/>
                    <a:pt x="103" y="83"/>
                  </a:cubicBezTo>
                  <a:cubicBezTo>
                    <a:pt x="102" y="83"/>
                    <a:pt x="101" y="84"/>
                    <a:pt x="101" y="84"/>
                  </a:cubicBezTo>
                  <a:cubicBezTo>
                    <a:pt x="98" y="86"/>
                    <a:pt x="95" y="87"/>
                    <a:pt x="93" y="88"/>
                  </a:cubicBezTo>
                  <a:cubicBezTo>
                    <a:pt x="92" y="88"/>
                    <a:pt x="92" y="88"/>
                    <a:pt x="91" y="88"/>
                  </a:cubicBezTo>
                  <a:cubicBezTo>
                    <a:pt x="88" y="89"/>
                    <a:pt x="86" y="90"/>
                    <a:pt x="83" y="91"/>
                  </a:cubicBezTo>
                  <a:cubicBezTo>
                    <a:pt x="82" y="91"/>
                    <a:pt x="81" y="91"/>
                    <a:pt x="81" y="92"/>
                  </a:cubicBezTo>
                  <a:cubicBezTo>
                    <a:pt x="79" y="92"/>
                    <a:pt x="78" y="92"/>
                    <a:pt x="77" y="93"/>
                  </a:cubicBezTo>
                  <a:cubicBezTo>
                    <a:pt x="76" y="93"/>
                    <a:pt x="75" y="93"/>
                    <a:pt x="74" y="93"/>
                  </a:cubicBezTo>
                  <a:cubicBezTo>
                    <a:pt x="73" y="93"/>
                    <a:pt x="71" y="94"/>
                    <a:pt x="70" y="94"/>
                  </a:cubicBezTo>
                  <a:cubicBezTo>
                    <a:pt x="69" y="94"/>
                    <a:pt x="68" y="94"/>
                    <a:pt x="68" y="94"/>
                  </a:cubicBezTo>
                  <a:cubicBezTo>
                    <a:pt x="65" y="94"/>
                    <a:pt x="62" y="95"/>
                    <a:pt x="60" y="95"/>
                  </a:cubicBezTo>
                  <a:cubicBezTo>
                    <a:pt x="59" y="95"/>
                    <a:pt x="58" y="95"/>
                    <a:pt x="58" y="95"/>
                  </a:cubicBezTo>
                  <a:cubicBezTo>
                    <a:pt x="56" y="95"/>
                    <a:pt x="55" y="95"/>
                    <a:pt x="53" y="95"/>
                  </a:cubicBezTo>
                  <a:cubicBezTo>
                    <a:pt x="52" y="95"/>
                    <a:pt x="52" y="95"/>
                    <a:pt x="51" y="95"/>
                  </a:cubicBezTo>
                  <a:cubicBezTo>
                    <a:pt x="50" y="95"/>
                    <a:pt x="48" y="95"/>
                    <a:pt x="47" y="95"/>
                  </a:cubicBezTo>
                  <a:cubicBezTo>
                    <a:pt x="46" y="95"/>
                    <a:pt x="45" y="95"/>
                    <a:pt x="45" y="94"/>
                  </a:cubicBezTo>
                  <a:cubicBezTo>
                    <a:pt x="44" y="94"/>
                    <a:pt x="43" y="94"/>
                    <a:pt x="42" y="94"/>
                  </a:cubicBezTo>
                  <a:cubicBezTo>
                    <a:pt x="41" y="94"/>
                    <a:pt x="40" y="94"/>
                    <a:pt x="39" y="94"/>
                  </a:cubicBezTo>
                  <a:cubicBezTo>
                    <a:pt x="38" y="94"/>
                    <a:pt x="37" y="94"/>
                    <a:pt x="36" y="93"/>
                  </a:cubicBezTo>
                  <a:cubicBezTo>
                    <a:pt x="35" y="93"/>
                    <a:pt x="35" y="93"/>
                    <a:pt x="34" y="93"/>
                  </a:cubicBezTo>
                  <a:cubicBezTo>
                    <a:pt x="33" y="93"/>
                    <a:pt x="32" y="92"/>
                    <a:pt x="31" y="92"/>
                  </a:cubicBezTo>
                  <a:cubicBezTo>
                    <a:pt x="30" y="92"/>
                    <a:pt x="29" y="92"/>
                    <a:pt x="29" y="92"/>
                  </a:cubicBezTo>
                  <a:cubicBezTo>
                    <a:pt x="28" y="91"/>
                    <a:pt x="27" y="91"/>
                    <a:pt x="26" y="91"/>
                  </a:cubicBezTo>
                  <a:cubicBezTo>
                    <a:pt x="25" y="91"/>
                    <a:pt x="25" y="90"/>
                    <a:pt x="24" y="90"/>
                  </a:cubicBezTo>
                  <a:cubicBezTo>
                    <a:pt x="23" y="90"/>
                    <a:pt x="22" y="89"/>
                    <a:pt x="21" y="89"/>
                  </a:cubicBezTo>
                  <a:cubicBezTo>
                    <a:pt x="20" y="89"/>
                    <a:pt x="20" y="88"/>
                    <a:pt x="19" y="88"/>
                  </a:cubicBezTo>
                  <a:cubicBezTo>
                    <a:pt x="17" y="87"/>
                    <a:pt x="15" y="86"/>
                    <a:pt x="13" y="85"/>
                  </a:cubicBezTo>
                  <a:cubicBezTo>
                    <a:pt x="4" y="79"/>
                    <a:pt x="0" y="71"/>
                    <a:pt x="0" y="63"/>
                  </a:cubicBezTo>
                  <a:cubicBezTo>
                    <a:pt x="0" y="71"/>
                    <a:pt x="0" y="71"/>
                    <a:pt x="0" y="71"/>
                  </a:cubicBezTo>
                  <a:cubicBezTo>
                    <a:pt x="0" y="73"/>
                    <a:pt x="0" y="74"/>
                    <a:pt x="0" y="76"/>
                  </a:cubicBezTo>
                  <a:cubicBezTo>
                    <a:pt x="0" y="76"/>
                    <a:pt x="0" y="76"/>
                    <a:pt x="0" y="76"/>
                  </a:cubicBezTo>
                  <a:cubicBezTo>
                    <a:pt x="0" y="76"/>
                    <a:pt x="0" y="76"/>
                    <a:pt x="0" y="76"/>
                  </a:cubicBezTo>
                  <a:cubicBezTo>
                    <a:pt x="0" y="79"/>
                    <a:pt x="0" y="81"/>
                    <a:pt x="1" y="84"/>
                  </a:cubicBezTo>
                  <a:cubicBezTo>
                    <a:pt x="1" y="84"/>
                    <a:pt x="1" y="84"/>
                    <a:pt x="1" y="85"/>
                  </a:cubicBezTo>
                  <a:cubicBezTo>
                    <a:pt x="2" y="86"/>
                    <a:pt x="2" y="86"/>
                    <a:pt x="2" y="86"/>
                  </a:cubicBezTo>
                  <a:cubicBezTo>
                    <a:pt x="2" y="87"/>
                    <a:pt x="2" y="87"/>
                    <a:pt x="2" y="87"/>
                  </a:cubicBezTo>
                  <a:cubicBezTo>
                    <a:pt x="2" y="88"/>
                    <a:pt x="2" y="88"/>
                    <a:pt x="2" y="88"/>
                  </a:cubicBezTo>
                  <a:cubicBezTo>
                    <a:pt x="3" y="88"/>
                    <a:pt x="3" y="90"/>
                    <a:pt x="5" y="93"/>
                  </a:cubicBezTo>
                  <a:cubicBezTo>
                    <a:pt x="5" y="93"/>
                    <a:pt x="5" y="93"/>
                    <a:pt x="5" y="93"/>
                  </a:cubicBezTo>
                  <a:cubicBezTo>
                    <a:pt x="5" y="93"/>
                    <a:pt x="5" y="93"/>
                    <a:pt x="5" y="93"/>
                  </a:cubicBezTo>
                  <a:cubicBezTo>
                    <a:pt x="5" y="93"/>
                    <a:pt x="5" y="93"/>
                    <a:pt x="5" y="94"/>
                  </a:cubicBezTo>
                  <a:cubicBezTo>
                    <a:pt x="5" y="94"/>
                    <a:pt x="5" y="94"/>
                    <a:pt x="6" y="94"/>
                  </a:cubicBezTo>
                  <a:cubicBezTo>
                    <a:pt x="6" y="95"/>
                    <a:pt x="6" y="95"/>
                    <a:pt x="6" y="95"/>
                  </a:cubicBezTo>
                  <a:cubicBezTo>
                    <a:pt x="6" y="96"/>
                    <a:pt x="6" y="96"/>
                    <a:pt x="6" y="96"/>
                  </a:cubicBezTo>
                  <a:cubicBezTo>
                    <a:pt x="6" y="96"/>
                    <a:pt x="6" y="96"/>
                    <a:pt x="7" y="96"/>
                  </a:cubicBezTo>
                  <a:cubicBezTo>
                    <a:pt x="7" y="96"/>
                    <a:pt x="7" y="96"/>
                    <a:pt x="7" y="97"/>
                  </a:cubicBezTo>
                  <a:cubicBezTo>
                    <a:pt x="7" y="97"/>
                    <a:pt x="8" y="97"/>
                    <a:pt x="8" y="98"/>
                  </a:cubicBezTo>
                  <a:cubicBezTo>
                    <a:pt x="9" y="99"/>
                    <a:pt x="9" y="100"/>
                    <a:pt x="10" y="100"/>
                  </a:cubicBezTo>
                  <a:cubicBezTo>
                    <a:pt x="12" y="103"/>
                    <a:pt x="12" y="103"/>
                    <a:pt x="12" y="103"/>
                  </a:cubicBezTo>
                  <a:cubicBezTo>
                    <a:pt x="12" y="103"/>
                    <a:pt x="13" y="103"/>
                    <a:pt x="13" y="103"/>
                  </a:cubicBezTo>
                  <a:cubicBezTo>
                    <a:pt x="13" y="103"/>
                    <a:pt x="13" y="104"/>
                    <a:pt x="13" y="104"/>
                  </a:cubicBezTo>
                  <a:cubicBezTo>
                    <a:pt x="14" y="104"/>
                    <a:pt x="14" y="105"/>
                    <a:pt x="15" y="105"/>
                  </a:cubicBezTo>
                  <a:cubicBezTo>
                    <a:pt x="15" y="105"/>
                    <a:pt x="15" y="105"/>
                    <a:pt x="16" y="106"/>
                  </a:cubicBezTo>
                  <a:cubicBezTo>
                    <a:pt x="16" y="106"/>
                    <a:pt x="16" y="106"/>
                    <a:pt x="17" y="106"/>
                  </a:cubicBezTo>
                  <a:cubicBezTo>
                    <a:pt x="17" y="106"/>
                    <a:pt x="17" y="107"/>
                    <a:pt x="17" y="107"/>
                  </a:cubicBezTo>
                  <a:cubicBezTo>
                    <a:pt x="17" y="107"/>
                    <a:pt x="17" y="107"/>
                    <a:pt x="17" y="107"/>
                  </a:cubicBezTo>
                  <a:cubicBezTo>
                    <a:pt x="18" y="107"/>
                    <a:pt x="18" y="108"/>
                    <a:pt x="19" y="108"/>
                  </a:cubicBezTo>
                  <a:cubicBezTo>
                    <a:pt x="19" y="108"/>
                    <a:pt x="19" y="108"/>
                    <a:pt x="19" y="108"/>
                  </a:cubicBezTo>
                  <a:cubicBezTo>
                    <a:pt x="20" y="109"/>
                    <a:pt x="20" y="109"/>
                    <a:pt x="20" y="109"/>
                  </a:cubicBezTo>
                  <a:cubicBezTo>
                    <a:pt x="20" y="109"/>
                    <a:pt x="20" y="109"/>
                    <a:pt x="21" y="109"/>
                  </a:cubicBezTo>
                  <a:cubicBezTo>
                    <a:pt x="21" y="109"/>
                    <a:pt x="21" y="110"/>
                    <a:pt x="21" y="110"/>
                  </a:cubicBezTo>
                  <a:cubicBezTo>
                    <a:pt x="22" y="110"/>
                    <a:pt x="22" y="110"/>
                    <a:pt x="22" y="110"/>
                  </a:cubicBezTo>
                  <a:cubicBezTo>
                    <a:pt x="23" y="110"/>
                    <a:pt x="23" y="110"/>
                    <a:pt x="23" y="111"/>
                  </a:cubicBezTo>
                  <a:cubicBezTo>
                    <a:pt x="24" y="111"/>
                    <a:pt x="24" y="111"/>
                    <a:pt x="24" y="111"/>
                  </a:cubicBezTo>
                  <a:cubicBezTo>
                    <a:pt x="24" y="111"/>
                    <a:pt x="24" y="111"/>
                    <a:pt x="25" y="111"/>
                  </a:cubicBezTo>
                  <a:cubicBezTo>
                    <a:pt x="26" y="112"/>
                    <a:pt x="26" y="112"/>
                    <a:pt x="26" y="112"/>
                  </a:cubicBezTo>
                  <a:cubicBezTo>
                    <a:pt x="26" y="112"/>
                    <a:pt x="26" y="112"/>
                    <a:pt x="27" y="112"/>
                  </a:cubicBezTo>
                  <a:cubicBezTo>
                    <a:pt x="27" y="112"/>
                    <a:pt x="27" y="112"/>
                    <a:pt x="27" y="112"/>
                  </a:cubicBezTo>
                  <a:cubicBezTo>
                    <a:pt x="27" y="112"/>
                    <a:pt x="28" y="113"/>
                    <a:pt x="28" y="113"/>
                  </a:cubicBezTo>
                  <a:cubicBezTo>
                    <a:pt x="28" y="113"/>
                    <a:pt x="29" y="113"/>
                    <a:pt x="29" y="113"/>
                  </a:cubicBezTo>
                  <a:cubicBezTo>
                    <a:pt x="29" y="113"/>
                    <a:pt x="29" y="113"/>
                    <a:pt x="29" y="113"/>
                  </a:cubicBezTo>
                  <a:cubicBezTo>
                    <a:pt x="31" y="114"/>
                    <a:pt x="31" y="114"/>
                    <a:pt x="31" y="114"/>
                  </a:cubicBezTo>
                  <a:cubicBezTo>
                    <a:pt x="31" y="114"/>
                    <a:pt x="32" y="114"/>
                    <a:pt x="32" y="114"/>
                  </a:cubicBezTo>
                  <a:cubicBezTo>
                    <a:pt x="32" y="114"/>
                    <a:pt x="32" y="114"/>
                    <a:pt x="32" y="114"/>
                  </a:cubicBezTo>
                  <a:cubicBezTo>
                    <a:pt x="33" y="114"/>
                    <a:pt x="33" y="115"/>
                    <a:pt x="34" y="115"/>
                  </a:cubicBezTo>
                  <a:cubicBezTo>
                    <a:pt x="35" y="115"/>
                    <a:pt x="35" y="115"/>
                    <a:pt x="36" y="115"/>
                  </a:cubicBezTo>
                  <a:cubicBezTo>
                    <a:pt x="36" y="115"/>
                    <a:pt x="36" y="115"/>
                    <a:pt x="36" y="115"/>
                  </a:cubicBezTo>
                  <a:cubicBezTo>
                    <a:pt x="36" y="115"/>
                    <a:pt x="37" y="115"/>
                    <a:pt x="37" y="115"/>
                  </a:cubicBezTo>
                  <a:cubicBezTo>
                    <a:pt x="37" y="116"/>
                    <a:pt x="38" y="116"/>
                    <a:pt x="39" y="116"/>
                  </a:cubicBezTo>
                  <a:cubicBezTo>
                    <a:pt x="39" y="116"/>
                    <a:pt x="39" y="116"/>
                    <a:pt x="39" y="116"/>
                  </a:cubicBezTo>
                  <a:cubicBezTo>
                    <a:pt x="40" y="116"/>
                    <a:pt x="40" y="116"/>
                    <a:pt x="41" y="116"/>
                  </a:cubicBezTo>
                  <a:cubicBezTo>
                    <a:pt x="42" y="116"/>
                    <a:pt x="43" y="116"/>
                    <a:pt x="44" y="117"/>
                  </a:cubicBezTo>
                  <a:cubicBezTo>
                    <a:pt x="46" y="117"/>
                    <a:pt x="46" y="117"/>
                    <a:pt x="46" y="117"/>
                  </a:cubicBezTo>
                  <a:cubicBezTo>
                    <a:pt x="46" y="117"/>
                    <a:pt x="46" y="117"/>
                    <a:pt x="46" y="117"/>
                  </a:cubicBezTo>
                  <a:cubicBezTo>
                    <a:pt x="47" y="117"/>
                    <a:pt x="48" y="117"/>
                    <a:pt x="49" y="117"/>
                  </a:cubicBezTo>
                  <a:cubicBezTo>
                    <a:pt x="49" y="117"/>
                    <a:pt x="49" y="117"/>
                    <a:pt x="49" y="117"/>
                  </a:cubicBezTo>
                  <a:cubicBezTo>
                    <a:pt x="50" y="117"/>
                    <a:pt x="50" y="117"/>
                    <a:pt x="50" y="117"/>
                  </a:cubicBezTo>
                  <a:cubicBezTo>
                    <a:pt x="51" y="117"/>
                    <a:pt x="53" y="117"/>
                    <a:pt x="54" y="117"/>
                  </a:cubicBezTo>
                  <a:cubicBezTo>
                    <a:pt x="55" y="117"/>
                    <a:pt x="56" y="117"/>
                    <a:pt x="56" y="117"/>
                  </a:cubicBezTo>
                  <a:cubicBezTo>
                    <a:pt x="57" y="117"/>
                    <a:pt x="57" y="117"/>
                    <a:pt x="57" y="117"/>
                  </a:cubicBezTo>
                  <a:cubicBezTo>
                    <a:pt x="57" y="117"/>
                    <a:pt x="58" y="117"/>
                    <a:pt x="59" y="116"/>
                  </a:cubicBezTo>
                  <a:cubicBezTo>
                    <a:pt x="60" y="116"/>
                    <a:pt x="60" y="116"/>
                    <a:pt x="60" y="116"/>
                  </a:cubicBezTo>
                  <a:cubicBezTo>
                    <a:pt x="61" y="116"/>
                    <a:pt x="62" y="116"/>
                    <a:pt x="62" y="116"/>
                  </a:cubicBezTo>
                  <a:cubicBezTo>
                    <a:pt x="63" y="116"/>
                    <a:pt x="63" y="116"/>
                    <a:pt x="63" y="116"/>
                  </a:cubicBezTo>
                  <a:cubicBezTo>
                    <a:pt x="63" y="116"/>
                    <a:pt x="64" y="116"/>
                    <a:pt x="64" y="116"/>
                  </a:cubicBezTo>
                  <a:cubicBezTo>
                    <a:pt x="68" y="115"/>
                    <a:pt x="68" y="115"/>
                    <a:pt x="68" y="115"/>
                  </a:cubicBezTo>
                  <a:cubicBezTo>
                    <a:pt x="68" y="115"/>
                    <a:pt x="68" y="115"/>
                    <a:pt x="69" y="115"/>
                  </a:cubicBezTo>
                  <a:cubicBezTo>
                    <a:pt x="69" y="115"/>
                    <a:pt x="69" y="115"/>
                    <a:pt x="69" y="115"/>
                  </a:cubicBezTo>
                  <a:cubicBezTo>
                    <a:pt x="70" y="115"/>
                    <a:pt x="71" y="115"/>
                    <a:pt x="72" y="114"/>
                  </a:cubicBezTo>
                  <a:cubicBezTo>
                    <a:pt x="74" y="114"/>
                    <a:pt x="74" y="114"/>
                    <a:pt x="74" y="114"/>
                  </a:cubicBezTo>
                  <a:cubicBezTo>
                    <a:pt x="74" y="114"/>
                    <a:pt x="74" y="114"/>
                    <a:pt x="74" y="114"/>
                  </a:cubicBezTo>
                  <a:cubicBezTo>
                    <a:pt x="76" y="113"/>
                    <a:pt x="76" y="113"/>
                    <a:pt x="76" y="113"/>
                  </a:cubicBezTo>
                  <a:cubicBezTo>
                    <a:pt x="77" y="113"/>
                    <a:pt x="79" y="113"/>
                    <a:pt x="80" y="112"/>
                  </a:cubicBezTo>
                  <a:cubicBezTo>
                    <a:pt x="84" y="111"/>
                    <a:pt x="84" y="111"/>
                    <a:pt x="84" y="111"/>
                  </a:cubicBezTo>
                  <a:cubicBezTo>
                    <a:pt x="85" y="110"/>
                    <a:pt x="87" y="109"/>
                    <a:pt x="88" y="109"/>
                  </a:cubicBezTo>
                  <a:cubicBezTo>
                    <a:pt x="89" y="108"/>
                    <a:pt x="91" y="108"/>
                    <a:pt x="92" y="107"/>
                  </a:cubicBezTo>
                  <a:cubicBezTo>
                    <a:pt x="92" y="107"/>
                    <a:pt x="92" y="107"/>
                    <a:pt x="93" y="107"/>
                  </a:cubicBezTo>
                  <a:cubicBezTo>
                    <a:pt x="93" y="107"/>
                    <a:pt x="93" y="106"/>
                    <a:pt x="93" y="106"/>
                  </a:cubicBezTo>
                  <a:cubicBezTo>
                    <a:pt x="94" y="106"/>
                    <a:pt x="94" y="106"/>
                    <a:pt x="94" y="106"/>
                  </a:cubicBezTo>
                  <a:cubicBezTo>
                    <a:pt x="95" y="105"/>
                    <a:pt x="96" y="104"/>
                    <a:pt x="98" y="103"/>
                  </a:cubicBezTo>
                  <a:cubicBezTo>
                    <a:pt x="98" y="103"/>
                    <a:pt x="98" y="103"/>
                    <a:pt x="98" y="103"/>
                  </a:cubicBezTo>
                  <a:cubicBezTo>
                    <a:pt x="99" y="103"/>
                    <a:pt x="99" y="103"/>
                    <a:pt x="99" y="103"/>
                  </a:cubicBezTo>
                  <a:cubicBezTo>
                    <a:pt x="100" y="102"/>
                    <a:pt x="100" y="102"/>
                    <a:pt x="100" y="102"/>
                  </a:cubicBezTo>
                  <a:cubicBezTo>
                    <a:pt x="100" y="102"/>
                    <a:pt x="100" y="102"/>
                    <a:pt x="100" y="102"/>
                  </a:cubicBezTo>
                  <a:cubicBezTo>
                    <a:pt x="101" y="101"/>
                    <a:pt x="101" y="101"/>
                    <a:pt x="101" y="101"/>
                  </a:cubicBezTo>
                  <a:cubicBezTo>
                    <a:pt x="102" y="101"/>
                    <a:pt x="102" y="101"/>
                    <a:pt x="102" y="101"/>
                  </a:cubicBezTo>
                  <a:cubicBezTo>
                    <a:pt x="103" y="100"/>
                    <a:pt x="103" y="100"/>
                    <a:pt x="103" y="100"/>
                  </a:cubicBezTo>
                  <a:cubicBezTo>
                    <a:pt x="104" y="99"/>
                    <a:pt x="104" y="99"/>
                    <a:pt x="104" y="99"/>
                  </a:cubicBezTo>
                  <a:cubicBezTo>
                    <a:pt x="105" y="99"/>
                    <a:pt x="105" y="99"/>
                    <a:pt x="105" y="99"/>
                  </a:cubicBezTo>
                  <a:cubicBezTo>
                    <a:pt x="105" y="98"/>
                    <a:pt x="105" y="98"/>
                    <a:pt x="105" y="98"/>
                  </a:cubicBezTo>
                  <a:cubicBezTo>
                    <a:pt x="105" y="98"/>
                    <a:pt x="105" y="98"/>
                    <a:pt x="105" y="98"/>
                  </a:cubicBezTo>
                  <a:cubicBezTo>
                    <a:pt x="105" y="98"/>
                    <a:pt x="105" y="98"/>
                    <a:pt x="105" y="98"/>
                  </a:cubicBezTo>
                  <a:cubicBezTo>
                    <a:pt x="106" y="98"/>
                    <a:pt x="106" y="98"/>
                    <a:pt x="106" y="97"/>
                  </a:cubicBezTo>
                  <a:cubicBezTo>
                    <a:pt x="107" y="97"/>
                    <a:pt x="107" y="97"/>
                    <a:pt x="107" y="97"/>
                  </a:cubicBezTo>
                  <a:cubicBezTo>
                    <a:pt x="107" y="96"/>
                    <a:pt x="108" y="96"/>
                    <a:pt x="108" y="96"/>
                  </a:cubicBezTo>
                  <a:cubicBezTo>
                    <a:pt x="109" y="95"/>
                    <a:pt x="109" y="95"/>
                    <a:pt x="109" y="95"/>
                  </a:cubicBezTo>
                  <a:cubicBezTo>
                    <a:pt x="109" y="95"/>
                    <a:pt x="109" y="95"/>
                    <a:pt x="109" y="95"/>
                  </a:cubicBezTo>
                  <a:cubicBezTo>
                    <a:pt x="109" y="95"/>
                    <a:pt x="109" y="95"/>
                    <a:pt x="109" y="95"/>
                  </a:cubicBezTo>
                  <a:cubicBezTo>
                    <a:pt x="114" y="91"/>
                    <a:pt x="118" y="88"/>
                    <a:pt x="124" y="85"/>
                  </a:cubicBezTo>
                  <a:cubicBezTo>
                    <a:pt x="124" y="85"/>
                    <a:pt x="124" y="85"/>
                    <a:pt x="124" y="85"/>
                  </a:cubicBezTo>
                  <a:cubicBezTo>
                    <a:pt x="125" y="84"/>
                    <a:pt x="127" y="84"/>
                    <a:pt x="129" y="83"/>
                  </a:cubicBezTo>
                  <a:cubicBezTo>
                    <a:pt x="133" y="81"/>
                    <a:pt x="137" y="80"/>
                    <a:pt x="139" y="79"/>
                  </a:cubicBezTo>
                  <a:cubicBezTo>
                    <a:pt x="139" y="79"/>
                    <a:pt x="139" y="79"/>
                    <a:pt x="139" y="79"/>
                  </a:cubicBezTo>
                  <a:cubicBezTo>
                    <a:pt x="140" y="79"/>
                    <a:pt x="140" y="79"/>
                    <a:pt x="141" y="79"/>
                  </a:cubicBezTo>
                  <a:cubicBezTo>
                    <a:pt x="142" y="78"/>
                    <a:pt x="142" y="78"/>
                    <a:pt x="142" y="78"/>
                  </a:cubicBezTo>
                  <a:cubicBezTo>
                    <a:pt x="143" y="78"/>
                    <a:pt x="143" y="78"/>
                    <a:pt x="144" y="78"/>
                  </a:cubicBezTo>
                  <a:cubicBezTo>
                    <a:pt x="145" y="77"/>
                    <a:pt x="145" y="77"/>
                    <a:pt x="145" y="77"/>
                  </a:cubicBezTo>
                  <a:cubicBezTo>
                    <a:pt x="146" y="77"/>
                    <a:pt x="146" y="77"/>
                    <a:pt x="147" y="77"/>
                  </a:cubicBezTo>
                  <a:cubicBezTo>
                    <a:pt x="148" y="76"/>
                    <a:pt x="148" y="76"/>
                    <a:pt x="148" y="76"/>
                  </a:cubicBezTo>
                  <a:cubicBezTo>
                    <a:pt x="149" y="76"/>
                    <a:pt x="149" y="76"/>
                    <a:pt x="149" y="76"/>
                  </a:cubicBezTo>
                  <a:cubicBezTo>
                    <a:pt x="149" y="76"/>
                    <a:pt x="149" y="76"/>
                    <a:pt x="149" y="76"/>
                  </a:cubicBezTo>
                  <a:cubicBezTo>
                    <a:pt x="149" y="76"/>
                    <a:pt x="150" y="76"/>
                    <a:pt x="150" y="76"/>
                  </a:cubicBezTo>
                  <a:cubicBezTo>
                    <a:pt x="151" y="75"/>
                    <a:pt x="151" y="75"/>
                    <a:pt x="151" y="75"/>
                  </a:cubicBezTo>
                  <a:cubicBezTo>
                    <a:pt x="151" y="75"/>
                    <a:pt x="152" y="75"/>
                    <a:pt x="152" y="75"/>
                  </a:cubicBezTo>
                  <a:cubicBezTo>
                    <a:pt x="152" y="75"/>
                    <a:pt x="152" y="75"/>
                    <a:pt x="152" y="75"/>
                  </a:cubicBezTo>
                  <a:cubicBezTo>
                    <a:pt x="152" y="75"/>
                    <a:pt x="153" y="74"/>
                    <a:pt x="153" y="74"/>
                  </a:cubicBezTo>
                  <a:cubicBezTo>
                    <a:pt x="155" y="74"/>
                    <a:pt x="155" y="74"/>
                    <a:pt x="155" y="74"/>
                  </a:cubicBezTo>
                  <a:cubicBezTo>
                    <a:pt x="155" y="74"/>
                    <a:pt x="155" y="74"/>
                    <a:pt x="155" y="74"/>
                  </a:cubicBezTo>
                  <a:cubicBezTo>
                    <a:pt x="155" y="74"/>
                    <a:pt x="155" y="74"/>
                    <a:pt x="155" y="74"/>
                  </a:cubicBezTo>
                  <a:cubicBezTo>
                    <a:pt x="155" y="74"/>
                    <a:pt x="156" y="73"/>
                    <a:pt x="156" y="73"/>
                  </a:cubicBezTo>
                  <a:cubicBezTo>
                    <a:pt x="157" y="73"/>
                    <a:pt x="157" y="73"/>
                    <a:pt x="157" y="73"/>
                  </a:cubicBezTo>
                  <a:cubicBezTo>
                    <a:pt x="161" y="71"/>
                    <a:pt x="165" y="69"/>
                    <a:pt x="168" y="68"/>
                  </a:cubicBezTo>
                  <a:cubicBezTo>
                    <a:pt x="170" y="67"/>
                    <a:pt x="171" y="66"/>
                    <a:pt x="172" y="65"/>
                  </a:cubicBezTo>
                  <a:cubicBezTo>
                    <a:pt x="173" y="65"/>
                    <a:pt x="174" y="65"/>
                    <a:pt x="175" y="64"/>
                  </a:cubicBezTo>
                  <a:cubicBezTo>
                    <a:pt x="178" y="62"/>
                    <a:pt x="181" y="61"/>
                    <a:pt x="183" y="59"/>
                  </a:cubicBezTo>
                  <a:cubicBezTo>
                    <a:pt x="183" y="59"/>
                    <a:pt x="183" y="59"/>
                    <a:pt x="183" y="59"/>
                  </a:cubicBezTo>
                  <a:cubicBezTo>
                    <a:pt x="183" y="59"/>
                    <a:pt x="183" y="59"/>
                    <a:pt x="183" y="59"/>
                  </a:cubicBezTo>
                  <a:cubicBezTo>
                    <a:pt x="185" y="58"/>
                    <a:pt x="186" y="57"/>
                    <a:pt x="187" y="56"/>
                  </a:cubicBezTo>
                  <a:cubicBezTo>
                    <a:pt x="187" y="56"/>
                    <a:pt x="188" y="56"/>
                    <a:pt x="188" y="56"/>
                  </a:cubicBezTo>
                  <a:cubicBezTo>
                    <a:pt x="188" y="55"/>
                    <a:pt x="189" y="55"/>
                    <a:pt x="189" y="55"/>
                  </a:cubicBezTo>
                  <a:cubicBezTo>
                    <a:pt x="189" y="55"/>
                    <a:pt x="190" y="54"/>
                    <a:pt x="190" y="54"/>
                  </a:cubicBezTo>
                  <a:cubicBezTo>
                    <a:pt x="191" y="53"/>
                    <a:pt x="192" y="52"/>
                    <a:pt x="193" y="52"/>
                  </a:cubicBezTo>
                  <a:cubicBezTo>
                    <a:pt x="195" y="50"/>
                    <a:pt x="195" y="50"/>
                    <a:pt x="195" y="50"/>
                  </a:cubicBezTo>
                  <a:cubicBezTo>
                    <a:pt x="195" y="50"/>
                    <a:pt x="196" y="50"/>
                    <a:pt x="196" y="49"/>
                  </a:cubicBezTo>
                  <a:cubicBezTo>
                    <a:pt x="197" y="48"/>
                    <a:pt x="197" y="48"/>
                    <a:pt x="197" y="48"/>
                  </a:cubicBezTo>
                  <a:cubicBezTo>
                    <a:pt x="197" y="48"/>
                    <a:pt x="198" y="48"/>
                    <a:pt x="198" y="48"/>
                  </a:cubicBezTo>
                  <a:cubicBezTo>
                    <a:pt x="199" y="46"/>
                    <a:pt x="201" y="45"/>
                    <a:pt x="202" y="44"/>
                  </a:cubicBezTo>
                  <a:cubicBezTo>
                    <a:pt x="203" y="42"/>
                    <a:pt x="204" y="41"/>
                    <a:pt x="205" y="40"/>
                  </a:cubicBezTo>
                  <a:cubicBezTo>
                    <a:pt x="205" y="40"/>
                    <a:pt x="205" y="40"/>
                    <a:pt x="205" y="40"/>
                  </a:cubicBezTo>
                  <a:cubicBezTo>
                    <a:pt x="205" y="40"/>
                    <a:pt x="205" y="40"/>
                    <a:pt x="205" y="40"/>
                  </a:cubicBezTo>
                  <a:cubicBezTo>
                    <a:pt x="207" y="38"/>
                    <a:pt x="208" y="37"/>
                    <a:pt x="209" y="36"/>
                  </a:cubicBezTo>
                  <a:cubicBezTo>
                    <a:pt x="209" y="35"/>
                    <a:pt x="209" y="35"/>
                    <a:pt x="210" y="34"/>
                  </a:cubicBezTo>
                  <a:cubicBezTo>
                    <a:pt x="211" y="33"/>
                    <a:pt x="211" y="33"/>
                    <a:pt x="211" y="33"/>
                  </a:cubicBezTo>
                  <a:cubicBezTo>
                    <a:pt x="211" y="33"/>
                    <a:pt x="211" y="32"/>
                    <a:pt x="212" y="32"/>
                  </a:cubicBezTo>
                  <a:cubicBezTo>
                    <a:pt x="212" y="31"/>
                    <a:pt x="212" y="31"/>
                    <a:pt x="212" y="31"/>
                  </a:cubicBezTo>
                  <a:cubicBezTo>
                    <a:pt x="213" y="30"/>
                    <a:pt x="214" y="28"/>
                    <a:pt x="215" y="25"/>
                  </a:cubicBezTo>
                  <a:cubicBezTo>
                    <a:pt x="215" y="25"/>
                    <a:pt x="215" y="25"/>
                    <a:pt x="215" y="25"/>
                  </a:cubicBezTo>
                  <a:cubicBezTo>
                    <a:pt x="216" y="24"/>
                    <a:pt x="216" y="24"/>
                    <a:pt x="216" y="24"/>
                  </a:cubicBezTo>
                  <a:cubicBezTo>
                    <a:pt x="216" y="24"/>
                    <a:pt x="216" y="24"/>
                    <a:pt x="216" y="24"/>
                  </a:cubicBezTo>
                  <a:cubicBezTo>
                    <a:pt x="216" y="24"/>
                    <a:pt x="216" y="24"/>
                    <a:pt x="216" y="24"/>
                  </a:cubicBezTo>
                  <a:cubicBezTo>
                    <a:pt x="216" y="23"/>
                    <a:pt x="216" y="23"/>
                    <a:pt x="216" y="23"/>
                  </a:cubicBezTo>
                  <a:cubicBezTo>
                    <a:pt x="216" y="23"/>
                    <a:pt x="216" y="22"/>
                    <a:pt x="217" y="21"/>
                  </a:cubicBezTo>
                  <a:cubicBezTo>
                    <a:pt x="217" y="21"/>
                    <a:pt x="217" y="21"/>
                    <a:pt x="217" y="21"/>
                  </a:cubicBezTo>
                  <a:cubicBezTo>
                    <a:pt x="217" y="21"/>
                    <a:pt x="217" y="21"/>
                    <a:pt x="217" y="21"/>
                  </a:cubicBezTo>
                  <a:cubicBezTo>
                    <a:pt x="217" y="21"/>
                    <a:pt x="217" y="21"/>
                    <a:pt x="217" y="21"/>
                  </a:cubicBezTo>
                  <a:cubicBezTo>
                    <a:pt x="217" y="20"/>
                    <a:pt x="217" y="20"/>
                    <a:pt x="217" y="20"/>
                  </a:cubicBezTo>
                  <a:cubicBezTo>
                    <a:pt x="217" y="20"/>
                    <a:pt x="218" y="19"/>
                    <a:pt x="218" y="19"/>
                  </a:cubicBezTo>
                  <a:cubicBezTo>
                    <a:pt x="218" y="19"/>
                    <a:pt x="218" y="19"/>
                    <a:pt x="218" y="19"/>
                  </a:cubicBezTo>
                  <a:cubicBezTo>
                    <a:pt x="218" y="19"/>
                    <a:pt x="218" y="18"/>
                    <a:pt x="218" y="18"/>
                  </a:cubicBezTo>
                  <a:cubicBezTo>
                    <a:pt x="218" y="18"/>
                    <a:pt x="218" y="18"/>
                    <a:pt x="218" y="17"/>
                  </a:cubicBezTo>
                  <a:cubicBezTo>
                    <a:pt x="218" y="17"/>
                    <a:pt x="218" y="17"/>
                    <a:pt x="218" y="17"/>
                  </a:cubicBezTo>
                  <a:cubicBezTo>
                    <a:pt x="218" y="17"/>
                    <a:pt x="218" y="17"/>
                    <a:pt x="218" y="17"/>
                  </a:cubicBezTo>
                  <a:cubicBezTo>
                    <a:pt x="218" y="17"/>
                    <a:pt x="218" y="17"/>
                    <a:pt x="218" y="16"/>
                  </a:cubicBezTo>
                  <a:cubicBezTo>
                    <a:pt x="219" y="16"/>
                    <a:pt x="219" y="15"/>
                    <a:pt x="219" y="14"/>
                  </a:cubicBezTo>
                  <a:cubicBezTo>
                    <a:pt x="219" y="14"/>
                    <a:pt x="219" y="14"/>
                    <a:pt x="219" y="14"/>
                  </a:cubicBezTo>
                  <a:cubicBezTo>
                    <a:pt x="219" y="14"/>
                    <a:pt x="219" y="14"/>
                    <a:pt x="219" y="14"/>
                  </a:cubicBezTo>
                  <a:cubicBezTo>
                    <a:pt x="219" y="13"/>
                    <a:pt x="219" y="13"/>
                    <a:pt x="219" y="12"/>
                  </a:cubicBezTo>
                  <a:cubicBezTo>
                    <a:pt x="219" y="12"/>
                    <a:pt x="219" y="12"/>
                    <a:pt x="219" y="11"/>
                  </a:cubicBezTo>
                  <a:cubicBezTo>
                    <a:pt x="220" y="8"/>
                    <a:pt x="220" y="8"/>
                    <a:pt x="220" y="8"/>
                  </a:cubicBezTo>
                  <a:cubicBezTo>
                    <a:pt x="220" y="8"/>
                    <a:pt x="220" y="8"/>
                    <a:pt x="220" y="8"/>
                  </a:cubicBezTo>
                  <a:cubicBezTo>
                    <a:pt x="220" y="8"/>
                    <a:pt x="220" y="8"/>
                    <a:pt x="220" y="8"/>
                  </a:cubicBezTo>
                  <a:cubicBezTo>
                    <a:pt x="220" y="8"/>
                    <a:pt x="220" y="8"/>
                    <a:pt x="220" y="8"/>
                  </a:cubicBezTo>
                  <a:cubicBezTo>
                    <a:pt x="220" y="8"/>
                    <a:pt x="220" y="8"/>
                    <a:pt x="220" y="7"/>
                  </a:cubicBezTo>
                  <a:cubicBezTo>
                    <a:pt x="220" y="0"/>
                    <a:pt x="220" y="0"/>
                    <a:pt x="220" y="0"/>
                  </a:cubicBezTo>
                  <a:cubicBezTo>
                    <a:pt x="220" y="0"/>
                    <a:pt x="220" y="1"/>
                    <a:pt x="220" y="1"/>
                  </a:cubicBezTo>
                  <a:close/>
                  <a:moveTo>
                    <a:pt x="123" y="75"/>
                  </a:moveTo>
                  <a:cubicBezTo>
                    <a:pt x="123" y="75"/>
                    <a:pt x="123" y="75"/>
                    <a:pt x="122" y="75"/>
                  </a:cubicBezTo>
                  <a:cubicBezTo>
                    <a:pt x="123" y="75"/>
                    <a:pt x="123" y="75"/>
                    <a:pt x="123" y="75"/>
                  </a:cubicBezTo>
                  <a:close/>
                  <a:moveTo>
                    <a:pt x="122" y="75"/>
                  </a:moveTo>
                  <a:cubicBezTo>
                    <a:pt x="122" y="75"/>
                    <a:pt x="122" y="75"/>
                    <a:pt x="122" y="75"/>
                  </a:cubicBezTo>
                  <a:cubicBezTo>
                    <a:pt x="122" y="75"/>
                    <a:pt x="122" y="75"/>
                    <a:pt x="122" y="75"/>
                  </a:cubicBezTo>
                  <a:cubicBezTo>
                    <a:pt x="122" y="75"/>
                    <a:pt x="122" y="75"/>
                    <a:pt x="122" y="75"/>
                  </a:cubicBezTo>
                  <a:close/>
                  <a:moveTo>
                    <a:pt x="91" y="95"/>
                  </a:moveTo>
                  <a:cubicBezTo>
                    <a:pt x="91" y="96"/>
                    <a:pt x="91" y="96"/>
                    <a:pt x="91" y="96"/>
                  </a:cubicBezTo>
                  <a:cubicBezTo>
                    <a:pt x="91" y="96"/>
                    <a:pt x="91" y="96"/>
                    <a:pt x="91" y="95"/>
                  </a:cubicBezTo>
                  <a:close/>
                  <a:moveTo>
                    <a:pt x="53" y="102"/>
                  </a:moveTo>
                  <a:cubicBezTo>
                    <a:pt x="53" y="102"/>
                    <a:pt x="53" y="102"/>
                    <a:pt x="53" y="102"/>
                  </a:cubicBezTo>
                  <a:cubicBezTo>
                    <a:pt x="54" y="102"/>
                    <a:pt x="54" y="102"/>
                    <a:pt x="55" y="102"/>
                  </a:cubicBezTo>
                  <a:cubicBezTo>
                    <a:pt x="54" y="102"/>
                    <a:pt x="54" y="102"/>
                    <a:pt x="53" y="102"/>
                  </a:cubicBezTo>
                  <a:close/>
                  <a:moveTo>
                    <a:pt x="62" y="102"/>
                  </a:moveTo>
                  <a:cubicBezTo>
                    <a:pt x="62" y="102"/>
                    <a:pt x="62" y="102"/>
                    <a:pt x="61" y="102"/>
                  </a:cubicBezTo>
                  <a:cubicBezTo>
                    <a:pt x="63" y="102"/>
                    <a:pt x="64" y="102"/>
                    <a:pt x="65" y="102"/>
                  </a:cubicBezTo>
                  <a:cubicBezTo>
                    <a:pt x="65" y="102"/>
                    <a:pt x="65" y="102"/>
                    <a:pt x="65" y="102"/>
                  </a:cubicBezTo>
                  <a:cubicBezTo>
                    <a:pt x="64" y="102"/>
                    <a:pt x="63" y="102"/>
                    <a:pt x="62" y="102"/>
                  </a:cubicBezTo>
                  <a:close/>
                  <a:moveTo>
                    <a:pt x="73" y="101"/>
                  </a:moveTo>
                  <a:cubicBezTo>
                    <a:pt x="72" y="101"/>
                    <a:pt x="72" y="101"/>
                    <a:pt x="71" y="101"/>
                  </a:cubicBezTo>
                  <a:cubicBezTo>
                    <a:pt x="72" y="101"/>
                    <a:pt x="73" y="101"/>
                    <a:pt x="74" y="100"/>
                  </a:cubicBezTo>
                  <a:cubicBezTo>
                    <a:pt x="74" y="100"/>
                    <a:pt x="74" y="100"/>
                    <a:pt x="74" y="100"/>
                  </a:cubicBezTo>
                  <a:cubicBezTo>
                    <a:pt x="73" y="100"/>
                    <a:pt x="73" y="101"/>
                    <a:pt x="73" y="101"/>
                  </a:cubicBezTo>
                  <a:close/>
                  <a:moveTo>
                    <a:pt x="105" y="89"/>
                  </a:moveTo>
                  <a:cubicBezTo>
                    <a:pt x="104" y="89"/>
                    <a:pt x="104" y="90"/>
                    <a:pt x="103" y="90"/>
                  </a:cubicBezTo>
                  <a:cubicBezTo>
                    <a:pt x="103" y="90"/>
                    <a:pt x="102" y="90"/>
                    <a:pt x="102" y="90"/>
                  </a:cubicBezTo>
                  <a:cubicBezTo>
                    <a:pt x="104" y="90"/>
                    <a:pt x="105" y="89"/>
                    <a:pt x="106" y="88"/>
                  </a:cubicBezTo>
                  <a:cubicBezTo>
                    <a:pt x="106" y="88"/>
                    <a:pt x="106" y="88"/>
                    <a:pt x="107" y="88"/>
                  </a:cubicBezTo>
                  <a:cubicBezTo>
                    <a:pt x="106" y="88"/>
                    <a:pt x="105" y="89"/>
                    <a:pt x="105" y="89"/>
                  </a:cubicBezTo>
                  <a:close/>
                  <a:moveTo>
                    <a:pt x="108" y="87"/>
                  </a:moveTo>
                  <a:cubicBezTo>
                    <a:pt x="108" y="87"/>
                    <a:pt x="108" y="87"/>
                    <a:pt x="107" y="87"/>
                  </a:cubicBezTo>
                  <a:cubicBezTo>
                    <a:pt x="109" y="86"/>
                    <a:pt x="110" y="85"/>
                    <a:pt x="111" y="84"/>
                  </a:cubicBezTo>
                  <a:cubicBezTo>
                    <a:pt x="111" y="84"/>
                    <a:pt x="111" y="85"/>
                    <a:pt x="111" y="85"/>
                  </a:cubicBezTo>
                  <a:cubicBezTo>
                    <a:pt x="110" y="85"/>
                    <a:pt x="109" y="86"/>
                    <a:pt x="108" y="87"/>
                  </a:cubicBezTo>
                  <a:close/>
                  <a:moveTo>
                    <a:pt x="147" y="64"/>
                  </a:moveTo>
                  <a:cubicBezTo>
                    <a:pt x="140" y="66"/>
                    <a:pt x="134" y="69"/>
                    <a:pt x="128" y="72"/>
                  </a:cubicBezTo>
                  <a:cubicBezTo>
                    <a:pt x="128" y="72"/>
                    <a:pt x="128" y="72"/>
                    <a:pt x="128" y="72"/>
                  </a:cubicBezTo>
                  <a:cubicBezTo>
                    <a:pt x="129" y="71"/>
                    <a:pt x="130" y="71"/>
                    <a:pt x="131" y="70"/>
                  </a:cubicBezTo>
                  <a:cubicBezTo>
                    <a:pt x="131" y="70"/>
                    <a:pt x="132" y="70"/>
                    <a:pt x="133" y="69"/>
                  </a:cubicBezTo>
                  <a:cubicBezTo>
                    <a:pt x="134" y="69"/>
                    <a:pt x="134" y="69"/>
                    <a:pt x="135" y="68"/>
                  </a:cubicBezTo>
                  <a:cubicBezTo>
                    <a:pt x="136" y="68"/>
                    <a:pt x="137" y="68"/>
                    <a:pt x="137" y="67"/>
                  </a:cubicBezTo>
                  <a:cubicBezTo>
                    <a:pt x="138" y="67"/>
                    <a:pt x="139" y="67"/>
                    <a:pt x="140" y="66"/>
                  </a:cubicBezTo>
                  <a:cubicBezTo>
                    <a:pt x="141" y="66"/>
                    <a:pt x="141" y="66"/>
                    <a:pt x="142" y="66"/>
                  </a:cubicBezTo>
                  <a:cubicBezTo>
                    <a:pt x="143" y="65"/>
                    <a:pt x="145" y="65"/>
                    <a:pt x="147" y="64"/>
                  </a:cubicBezTo>
                  <a:cubicBezTo>
                    <a:pt x="147" y="64"/>
                    <a:pt x="148" y="64"/>
                    <a:pt x="149" y="63"/>
                  </a:cubicBezTo>
                  <a:cubicBezTo>
                    <a:pt x="149" y="63"/>
                    <a:pt x="149" y="63"/>
                    <a:pt x="149" y="63"/>
                  </a:cubicBezTo>
                  <a:cubicBezTo>
                    <a:pt x="148" y="64"/>
                    <a:pt x="147" y="64"/>
                    <a:pt x="147" y="64"/>
                  </a:cubicBezTo>
                  <a:close/>
                  <a:moveTo>
                    <a:pt x="171" y="55"/>
                  </a:moveTo>
                  <a:cubicBezTo>
                    <a:pt x="171" y="55"/>
                    <a:pt x="171" y="55"/>
                    <a:pt x="171" y="55"/>
                  </a:cubicBezTo>
                  <a:cubicBezTo>
                    <a:pt x="172" y="54"/>
                    <a:pt x="173" y="54"/>
                    <a:pt x="175" y="53"/>
                  </a:cubicBezTo>
                  <a:cubicBezTo>
                    <a:pt x="173" y="54"/>
                    <a:pt x="172" y="54"/>
                    <a:pt x="171" y="55"/>
                  </a:cubicBezTo>
                  <a:close/>
                  <a:moveTo>
                    <a:pt x="182" y="49"/>
                  </a:moveTo>
                  <a:cubicBezTo>
                    <a:pt x="182" y="49"/>
                    <a:pt x="181" y="50"/>
                    <a:pt x="181" y="50"/>
                  </a:cubicBezTo>
                  <a:cubicBezTo>
                    <a:pt x="182" y="49"/>
                    <a:pt x="183" y="48"/>
                    <a:pt x="185" y="48"/>
                  </a:cubicBezTo>
                  <a:cubicBezTo>
                    <a:pt x="185" y="48"/>
                    <a:pt x="185" y="48"/>
                    <a:pt x="185" y="48"/>
                  </a:cubicBezTo>
                  <a:cubicBezTo>
                    <a:pt x="185" y="48"/>
                    <a:pt x="185" y="48"/>
                    <a:pt x="185" y="48"/>
                  </a:cubicBezTo>
                  <a:cubicBezTo>
                    <a:pt x="184" y="48"/>
                    <a:pt x="183" y="49"/>
                    <a:pt x="182" y="49"/>
                  </a:cubicBezTo>
                  <a:close/>
                  <a:moveTo>
                    <a:pt x="189" y="45"/>
                  </a:moveTo>
                  <a:cubicBezTo>
                    <a:pt x="188" y="45"/>
                    <a:pt x="188" y="46"/>
                    <a:pt x="187" y="46"/>
                  </a:cubicBezTo>
                  <a:cubicBezTo>
                    <a:pt x="187" y="47"/>
                    <a:pt x="186" y="47"/>
                    <a:pt x="186" y="47"/>
                  </a:cubicBezTo>
                  <a:cubicBezTo>
                    <a:pt x="188" y="46"/>
                    <a:pt x="189" y="45"/>
                    <a:pt x="191" y="44"/>
                  </a:cubicBezTo>
                  <a:cubicBezTo>
                    <a:pt x="191" y="44"/>
                    <a:pt x="191" y="44"/>
                    <a:pt x="191" y="44"/>
                  </a:cubicBezTo>
                  <a:cubicBezTo>
                    <a:pt x="191" y="44"/>
                    <a:pt x="191" y="44"/>
                    <a:pt x="191" y="44"/>
                  </a:cubicBezTo>
                  <a:cubicBezTo>
                    <a:pt x="190" y="44"/>
                    <a:pt x="190" y="45"/>
                    <a:pt x="189" y="45"/>
                  </a:cubicBezTo>
                  <a:close/>
                  <a:moveTo>
                    <a:pt x="195" y="41"/>
                  </a:moveTo>
                  <a:cubicBezTo>
                    <a:pt x="194" y="41"/>
                    <a:pt x="194" y="42"/>
                    <a:pt x="193" y="42"/>
                  </a:cubicBezTo>
                  <a:cubicBezTo>
                    <a:pt x="193" y="43"/>
                    <a:pt x="192" y="43"/>
                    <a:pt x="192" y="43"/>
                  </a:cubicBezTo>
                  <a:cubicBezTo>
                    <a:pt x="193" y="42"/>
                    <a:pt x="195" y="41"/>
                    <a:pt x="196" y="40"/>
                  </a:cubicBezTo>
                  <a:cubicBezTo>
                    <a:pt x="196" y="40"/>
                    <a:pt x="196" y="40"/>
                    <a:pt x="197" y="40"/>
                  </a:cubicBezTo>
                  <a:cubicBezTo>
                    <a:pt x="196" y="40"/>
                    <a:pt x="196" y="41"/>
                    <a:pt x="195" y="41"/>
                  </a:cubicBezTo>
                  <a:close/>
                  <a:moveTo>
                    <a:pt x="197" y="39"/>
                  </a:moveTo>
                  <a:cubicBezTo>
                    <a:pt x="198" y="39"/>
                    <a:pt x="199" y="38"/>
                    <a:pt x="200" y="37"/>
                  </a:cubicBezTo>
                  <a:cubicBezTo>
                    <a:pt x="200" y="37"/>
                    <a:pt x="199" y="38"/>
                    <a:pt x="199" y="38"/>
                  </a:cubicBezTo>
                  <a:cubicBezTo>
                    <a:pt x="198" y="39"/>
                    <a:pt x="198" y="39"/>
                    <a:pt x="197" y="39"/>
                  </a:cubicBezTo>
                  <a:close/>
                  <a:moveTo>
                    <a:pt x="205" y="32"/>
                  </a:moveTo>
                  <a:cubicBezTo>
                    <a:pt x="205" y="33"/>
                    <a:pt x="205" y="33"/>
                    <a:pt x="205" y="33"/>
                  </a:cubicBezTo>
                  <a:cubicBezTo>
                    <a:pt x="204" y="34"/>
                    <a:pt x="203" y="35"/>
                    <a:pt x="202" y="36"/>
                  </a:cubicBezTo>
                  <a:cubicBezTo>
                    <a:pt x="202" y="36"/>
                    <a:pt x="201" y="36"/>
                    <a:pt x="201" y="36"/>
                  </a:cubicBezTo>
                  <a:cubicBezTo>
                    <a:pt x="203" y="35"/>
                    <a:pt x="204" y="33"/>
                    <a:pt x="206" y="32"/>
                  </a:cubicBezTo>
                  <a:cubicBezTo>
                    <a:pt x="205" y="32"/>
                    <a:pt x="205" y="32"/>
                    <a:pt x="205" y="32"/>
                  </a:cubicBezTo>
                  <a:close/>
                  <a:moveTo>
                    <a:pt x="209" y="29"/>
                  </a:moveTo>
                  <a:cubicBezTo>
                    <a:pt x="208" y="30"/>
                    <a:pt x="207" y="30"/>
                    <a:pt x="207" y="31"/>
                  </a:cubicBezTo>
                  <a:cubicBezTo>
                    <a:pt x="208" y="30"/>
                    <a:pt x="209" y="29"/>
                    <a:pt x="209" y="28"/>
                  </a:cubicBezTo>
                  <a:cubicBezTo>
                    <a:pt x="209" y="28"/>
                    <a:pt x="209" y="28"/>
                    <a:pt x="209" y="28"/>
                  </a:cubicBezTo>
                  <a:cubicBezTo>
                    <a:pt x="209" y="29"/>
                    <a:pt x="209" y="29"/>
                    <a:pt x="209" y="29"/>
                  </a:cubicBezTo>
                  <a:close/>
                  <a:moveTo>
                    <a:pt x="212" y="26"/>
                  </a:moveTo>
                  <a:cubicBezTo>
                    <a:pt x="211" y="26"/>
                    <a:pt x="211" y="26"/>
                    <a:pt x="211" y="26"/>
                  </a:cubicBezTo>
                  <a:cubicBezTo>
                    <a:pt x="211" y="26"/>
                    <a:pt x="212" y="26"/>
                    <a:pt x="212" y="25"/>
                  </a:cubicBezTo>
                  <a:cubicBezTo>
                    <a:pt x="212" y="25"/>
                    <a:pt x="212" y="26"/>
                    <a:pt x="212" y="26"/>
                  </a:cubicBezTo>
                  <a:close/>
                  <a:moveTo>
                    <a:pt x="214" y="22"/>
                  </a:moveTo>
                  <a:cubicBezTo>
                    <a:pt x="214" y="22"/>
                    <a:pt x="214" y="22"/>
                    <a:pt x="214" y="22"/>
                  </a:cubicBezTo>
                  <a:cubicBezTo>
                    <a:pt x="214" y="22"/>
                    <a:pt x="214" y="22"/>
                    <a:pt x="214" y="22"/>
                  </a:cubicBezTo>
                  <a:cubicBezTo>
                    <a:pt x="214" y="22"/>
                    <a:pt x="214" y="22"/>
                    <a:pt x="214" y="22"/>
                  </a:cubicBezTo>
                  <a:close/>
                  <a:moveTo>
                    <a:pt x="217" y="18"/>
                  </a:moveTo>
                  <a:cubicBezTo>
                    <a:pt x="217" y="18"/>
                    <a:pt x="217" y="18"/>
                    <a:pt x="217" y="18"/>
                  </a:cubicBezTo>
                  <a:cubicBezTo>
                    <a:pt x="217" y="18"/>
                    <a:pt x="217" y="18"/>
                    <a:pt x="217" y="17"/>
                  </a:cubicBezTo>
                  <a:cubicBezTo>
                    <a:pt x="217" y="17"/>
                    <a:pt x="217" y="17"/>
                    <a:pt x="217" y="17"/>
                  </a:cubicBezTo>
                  <a:cubicBezTo>
                    <a:pt x="217" y="17"/>
                    <a:pt x="217" y="18"/>
                    <a:pt x="217" y="18"/>
                  </a:cubicBezTo>
                  <a:close/>
                </a:path>
              </a:pathLst>
            </a:custGeom>
            <a:solidFill>
              <a:srgbClr val="4973D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110" name="î$liḍè"/>
            <p:cNvSpPr/>
            <p:nvPr/>
          </p:nvSpPr>
          <p:spPr bwMode="auto">
            <a:xfrm>
              <a:off x="4389438" y="4233863"/>
              <a:ext cx="361950" cy="1127125"/>
            </a:xfrm>
            <a:custGeom>
              <a:avLst/>
              <a:gdLst>
                <a:gd name="T0" fmla="*/ 99 w 99"/>
                <a:gd name="T1" fmla="*/ 115 h 309"/>
                <a:gd name="T2" fmla="*/ 99 w 99"/>
                <a:gd name="T3" fmla="*/ 102 h 309"/>
                <a:gd name="T4" fmla="*/ 98 w 99"/>
                <a:gd name="T5" fmla="*/ 85 h 309"/>
                <a:gd name="T6" fmla="*/ 94 w 99"/>
                <a:gd name="T7" fmla="*/ 37 h 309"/>
                <a:gd name="T8" fmla="*/ 93 w 99"/>
                <a:gd name="T9" fmla="*/ 33 h 309"/>
                <a:gd name="T10" fmla="*/ 89 w 99"/>
                <a:gd name="T11" fmla="*/ 19 h 309"/>
                <a:gd name="T12" fmla="*/ 86 w 99"/>
                <a:gd name="T13" fmla="*/ 14 h 309"/>
                <a:gd name="T14" fmla="*/ 75 w 99"/>
                <a:gd name="T15" fmla="*/ 6 h 309"/>
                <a:gd name="T16" fmla="*/ 70 w 99"/>
                <a:gd name="T17" fmla="*/ 4 h 309"/>
                <a:gd name="T18" fmla="*/ 68 w 99"/>
                <a:gd name="T19" fmla="*/ 3 h 309"/>
                <a:gd name="T20" fmla="*/ 67 w 99"/>
                <a:gd name="T21" fmla="*/ 3 h 309"/>
                <a:gd name="T22" fmla="*/ 61 w 99"/>
                <a:gd name="T23" fmla="*/ 1 h 309"/>
                <a:gd name="T24" fmla="*/ 45 w 99"/>
                <a:gd name="T25" fmla="*/ 1 h 309"/>
                <a:gd name="T26" fmla="*/ 28 w 99"/>
                <a:gd name="T27" fmla="*/ 5 h 309"/>
                <a:gd name="T28" fmla="*/ 21 w 99"/>
                <a:gd name="T29" fmla="*/ 8 h 309"/>
                <a:gd name="T30" fmla="*/ 19 w 99"/>
                <a:gd name="T31" fmla="*/ 10 h 309"/>
                <a:gd name="T32" fmla="*/ 16 w 99"/>
                <a:gd name="T33" fmla="*/ 12 h 309"/>
                <a:gd name="T34" fmla="*/ 15 w 99"/>
                <a:gd name="T35" fmla="*/ 13 h 309"/>
                <a:gd name="T36" fmla="*/ 14 w 99"/>
                <a:gd name="T37" fmla="*/ 15 h 309"/>
                <a:gd name="T38" fmla="*/ 9 w 99"/>
                <a:gd name="T39" fmla="*/ 24 h 309"/>
                <a:gd name="T40" fmla="*/ 7 w 99"/>
                <a:gd name="T41" fmla="*/ 33 h 309"/>
                <a:gd name="T42" fmla="*/ 5 w 99"/>
                <a:gd name="T43" fmla="*/ 49 h 309"/>
                <a:gd name="T44" fmla="*/ 2 w 99"/>
                <a:gd name="T45" fmla="*/ 89 h 309"/>
                <a:gd name="T46" fmla="*/ 0 w 99"/>
                <a:gd name="T47" fmla="*/ 169 h 309"/>
                <a:gd name="T48" fmla="*/ 0 w 99"/>
                <a:gd name="T49" fmla="*/ 171 h 309"/>
                <a:gd name="T50" fmla="*/ 0 w 99"/>
                <a:gd name="T51" fmla="*/ 179 h 309"/>
                <a:gd name="T52" fmla="*/ 1 w 99"/>
                <a:gd name="T53" fmla="*/ 197 h 309"/>
                <a:gd name="T54" fmla="*/ 1 w 99"/>
                <a:gd name="T55" fmla="*/ 206 h 309"/>
                <a:gd name="T56" fmla="*/ 1 w 99"/>
                <a:gd name="T57" fmla="*/ 215 h 309"/>
                <a:gd name="T58" fmla="*/ 1 w 99"/>
                <a:gd name="T59" fmla="*/ 223 h 309"/>
                <a:gd name="T60" fmla="*/ 9 w 99"/>
                <a:gd name="T61" fmla="*/ 285 h 309"/>
                <a:gd name="T62" fmla="*/ 13 w 99"/>
                <a:gd name="T63" fmla="*/ 293 h 309"/>
                <a:gd name="T64" fmla="*/ 17 w 99"/>
                <a:gd name="T65" fmla="*/ 298 h 309"/>
                <a:gd name="T66" fmla="*/ 20 w 99"/>
                <a:gd name="T67" fmla="*/ 300 h 309"/>
                <a:gd name="T68" fmla="*/ 22 w 99"/>
                <a:gd name="T69" fmla="*/ 301 h 309"/>
                <a:gd name="T70" fmla="*/ 25 w 99"/>
                <a:gd name="T71" fmla="*/ 303 h 309"/>
                <a:gd name="T72" fmla="*/ 30 w 99"/>
                <a:gd name="T73" fmla="*/ 305 h 309"/>
                <a:gd name="T74" fmla="*/ 35 w 99"/>
                <a:gd name="T75" fmla="*/ 306 h 309"/>
                <a:gd name="T76" fmla="*/ 35 w 99"/>
                <a:gd name="T77" fmla="*/ 306 h 309"/>
                <a:gd name="T78" fmla="*/ 72 w 99"/>
                <a:gd name="T79" fmla="*/ 304 h 309"/>
                <a:gd name="T80" fmla="*/ 79 w 99"/>
                <a:gd name="T81" fmla="*/ 300 h 309"/>
                <a:gd name="T82" fmla="*/ 81 w 99"/>
                <a:gd name="T83" fmla="*/ 298 h 309"/>
                <a:gd name="T84" fmla="*/ 87 w 99"/>
                <a:gd name="T85" fmla="*/ 292 h 309"/>
                <a:gd name="T86" fmla="*/ 90 w 99"/>
                <a:gd name="T87" fmla="*/ 286 h 309"/>
                <a:gd name="T88" fmla="*/ 97 w 99"/>
                <a:gd name="T89" fmla="*/ 232 h 309"/>
                <a:gd name="T90" fmla="*/ 98 w 99"/>
                <a:gd name="T91" fmla="*/ 229 h 309"/>
                <a:gd name="T92" fmla="*/ 98 w 99"/>
                <a:gd name="T93" fmla="*/ 218 h 309"/>
                <a:gd name="T94" fmla="*/ 98 w 99"/>
                <a:gd name="T95" fmla="*/ 215 h 309"/>
                <a:gd name="T96" fmla="*/ 99 w 99"/>
                <a:gd name="T97" fmla="*/ 200 h 309"/>
                <a:gd name="T98" fmla="*/ 99 w 99"/>
                <a:gd name="T99" fmla="*/ 197 h 309"/>
                <a:gd name="T100" fmla="*/ 99 w 99"/>
                <a:gd name="T101" fmla="*/ 179 h 309"/>
                <a:gd name="T102" fmla="*/ 99 w 99"/>
                <a:gd name="T103" fmla="*/ 169 h 309"/>
                <a:gd name="T104" fmla="*/ 99 w 99"/>
                <a:gd name="T105" fmla="*/ 123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9" h="309">
                  <a:moveTo>
                    <a:pt x="99" y="131"/>
                  </a:moveTo>
                  <a:cubicBezTo>
                    <a:pt x="99" y="129"/>
                    <a:pt x="99" y="128"/>
                    <a:pt x="99" y="126"/>
                  </a:cubicBezTo>
                  <a:cubicBezTo>
                    <a:pt x="99" y="125"/>
                    <a:pt x="99" y="125"/>
                    <a:pt x="99" y="124"/>
                  </a:cubicBezTo>
                  <a:cubicBezTo>
                    <a:pt x="99" y="123"/>
                    <a:pt x="99" y="123"/>
                    <a:pt x="99" y="123"/>
                  </a:cubicBezTo>
                  <a:cubicBezTo>
                    <a:pt x="99" y="122"/>
                    <a:pt x="99" y="122"/>
                    <a:pt x="99" y="121"/>
                  </a:cubicBezTo>
                  <a:cubicBezTo>
                    <a:pt x="99" y="119"/>
                    <a:pt x="99" y="117"/>
                    <a:pt x="99" y="115"/>
                  </a:cubicBezTo>
                  <a:cubicBezTo>
                    <a:pt x="99" y="116"/>
                    <a:pt x="99" y="116"/>
                    <a:pt x="99" y="116"/>
                  </a:cubicBezTo>
                  <a:cubicBezTo>
                    <a:pt x="99" y="114"/>
                    <a:pt x="99" y="113"/>
                    <a:pt x="99" y="112"/>
                  </a:cubicBezTo>
                  <a:cubicBezTo>
                    <a:pt x="99" y="111"/>
                    <a:pt x="99" y="111"/>
                    <a:pt x="99" y="111"/>
                  </a:cubicBezTo>
                  <a:cubicBezTo>
                    <a:pt x="99" y="110"/>
                    <a:pt x="99" y="109"/>
                    <a:pt x="99" y="108"/>
                  </a:cubicBezTo>
                  <a:cubicBezTo>
                    <a:pt x="99" y="106"/>
                    <a:pt x="99" y="105"/>
                    <a:pt x="99" y="103"/>
                  </a:cubicBezTo>
                  <a:cubicBezTo>
                    <a:pt x="99" y="103"/>
                    <a:pt x="99" y="102"/>
                    <a:pt x="99" y="102"/>
                  </a:cubicBezTo>
                  <a:cubicBezTo>
                    <a:pt x="99" y="101"/>
                    <a:pt x="99" y="101"/>
                    <a:pt x="99" y="101"/>
                  </a:cubicBezTo>
                  <a:cubicBezTo>
                    <a:pt x="99" y="99"/>
                    <a:pt x="99" y="97"/>
                    <a:pt x="99" y="95"/>
                  </a:cubicBezTo>
                  <a:cubicBezTo>
                    <a:pt x="99" y="93"/>
                    <a:pt x="99" y="93"/>
                    <a:pt x="99" y="93"/>
                  </a:cubicBezTo>
                  <a:cubicBezTo>
                    <a:pt x="99" y="93"/>
                    <a:pt x="99" y="92"/>
                    <a:pt x="99" y="91"/>
                  </a:cubicBezTo>
                  <a:cubicBezTo>
                    <a:pt x="99" y="90"/>
                    <a:pt x="98" y="89"/>
                    <a:pt x="98" y="88"/>
                  </a:cubicBezTo>
                  <a:cubicBezTo>
                    <a:pt x="98" y="87"/>
                    <a:pt x="98" y="86"/>
                    <a:pt x="98" y="85"/>
                  </a:cubicBezTo>
                  <a:cubicBezTo>
                    <a:pt x="98" y="84"/>
                    <a:pt x="98" y="84"/>
                    <a:pt x="98" y="84"/>
                  </a:cubicBezTo>
                  <a:cubicBezTo>
                    <a:pt x="98" y="83"/>
                    <a:pt x="98" y="81"/>
                    <a:pt x="98" y="80"/>
                  </a:cubicBezTo>
                  <a:cubicBezTo>
                    <a:pt x="98" y="77"/>
                    <a:pt x="98" y="77"/>
                    <a:pt x="98" y="77"/>
                  </a:cubicBezTo>
                  <a:cubicBezTo>
                    <a:pt x="98" y="76"/>
                    <a:pt x="98" y="76"/>
                    <a:pt x="98" y="75"/>
                  </a:cubicBezTo>
                  <a:cubicBezTo>
                    <a:pt x="97" y="56"/>
                    <a:pt x="95" y="44"/>
                    <a:pt x="94" y="37"/>
                  </a:cubicBezTo>
                  <a:cubicBezTo>
                    <a:pt x="94" y="37"/>
                    <a:pt x="94" y="37"/>
                    <a:pt x="94" y="37"/>
                  </a:cubicBezTo>
                  <a:cubicBezTo>
                    <a:pt x="94" y="37"/>
                    <a:pt x="94" y="37"/>
                    <a:pt x="94" y="36"/>
                  </a:cubicBezTo>
                  <a:cubicBezTo>
                    <a:pt x="94" y="36"/>
                    <a:pt x="94" y="35"/>
                    <a:pt x="94" y="35"/>
                  </a:cubicBezTo>
                  <a:cubicBezTo>
                    <a:pt x="93" y="35"/>
                    <a:pt x="93" y="34"/>
                    <a:pt x="93" y="34"/>
                  </a:cubicBezTo>
                  <a:cubicBezTo>
                    <a:pt x="93" y="34"/>
                    <a:pt x="93" y="34"/>
                    <a:pt x="93" y="34"/>
                  </a:cubicBezTo>
                  <a:cubicBezTo>
                    <a:pt x="93" y="34"/>
                    <a:pt x="93" y="34"/>
                    <a:pt x="93" y="34"/>
                  </a:cubicBezTo>
                  <a:cubicBezTo>
                    <a:pt x="93" y="34"/>
                    <a:pt x="93" y="34"/>
                    <a:pt x="93" y="33"/>
                  </a:cubicBezTo>
                  <a:cubicBezTo>
                    <a:pt x="93" y="33"/>
                    <a:pt x="93" y="33"/>
                    <a:pt x="93" y="33"/>
                  </a:cubicBezTo>
                  <a:cubicBezTo>
                    <a:pt x="93" y="33"/>
                    <a:pt x="93" y="33"/>
                    <a:pt x="93" y="33"/>
                  </a:cubicBezTo>
                  <a:cubicBezTo>
                    <a:pt x="93" y="32"/>
                    <a:pt x="93" y="32"/>
                    <a:pt x="93" y="32"/>
                  </a:cubicBezTo>
                  <a:cubicBezTo>
                    <a:pt x="92" y="27"/>
                    <a:pt x="91" y="23"/>
                    <a:pt x="89" y="19"/>
                  </a:cubicBezTo>
                  <a:cubicBezTo>
                    <a:pt x="89" y="19"/>
                    <a:pt x="89" y="19"/>
                    <a:pt x="89" y="19"/>
                  </a:cubicBezTo>
                  <a:cubicBezTo>
                    <a:pt x="89" y="19"/>
                    <a:pt x="89" y="19"/>
                    <a:pt x="89" y="19"/>
                  </a:cubicBezTo>
                  <a:cubicBezTo>
                    <a:pt x="89" y="19"/>
                    <a:pt x="89" y="19"/>
                    <a:pt x="89" y="19"/>
                  </a:cubicBezTo>
                  <a:cubicBezTo>
                    <a:pt x="89" y="19"/>
                    <a:pt x="89" y="19"/>
                    <a:pt x="89" y="19"/>
                  </a:cubicBezTo>
                  <a:cubicBezTo>
                    <a:pt x="89" y="18"/>
                    <a:pt x="88" y="17"/>
                    <a:pt x="88" y="16"/>
                  </a:cubicBezTo>
                  <a:cubicBezTo>
                    <a:pt x="87" y="16"/>
                    <a:pt x="87" y="16"/>
                    <a:pt x="87" y="16"/>
                  </a:cubicBezTo>
                  <a:cubicBezTo>
                    <a:pt x="87" y="16"/>
                    <a:pt x="87" y="15"/>
                    <a:pt x="87" y="15"/>
                  </a:cubicBezTo>
                  <a:cubicBezTo>
                    <a:pt x="86" y="15"/>
                    <a:pt x="86" y="14"/>
                    <a:pt x="86" y="14"/>
                  </a:cubicBezTo>
                  <a:cubicBezTo>
                    <a:pt x="83" y="10"/>
                    <a:pt x="81" y="9"/>
                    <a:pt x="78" y="7"/>
                  </a:cubicBezTo>
                  <a:cubicBezTo>
                    <a:pt x="78" y="7"/>
                    <a:pt x="78" y="7"/>
                    <a:pt x="78" y="7"/>
                  </a:cubicBezTo>
                  <a:cubicBezTo>
                    <a:pt x="78" y="7"/>
                    <a:pt x="78" y="7"/>
                    <a:pt x="78" y="7"/>
                  </a:cubicBezTo>
                  <a:cubicBezTo>
                    <a:pt x="78" y="7"/>
                    <a:pt x="78" y="7"/>
                    <a:pt x="78" y="7"/>
                  </a:cubicBezTo>
                  <a:cubicBezTo>
                    <a:pt x="78" y="7"/>
                    <a:pt x="78" y="7"/>
                    <a:pt x="78" y="7"/>
                  </a:cubicBezTo>
                  <a:cubicBezTo>
                    <a:pt x="77" y="7"/>
                    <a:pt x="76" y="6"/>
                    <a:pt x="75" y="6"/>
                  </a:cubicBezTo>
                  <a:cubicBezTo>
                    <a:pt x="75" y="6"/>
                    <a:pt x="75" y="6"/>
                    <a:pt x="75" y="6"/>
                  </a:cubicBezTo>
                  <a:cubicBezTo>
                    <a:pt x="75" y="5"/>
                    <a:pt x="74" y="5"/>
                    <a:pt x="74" y="5"/>
                  </a:cubicBezTo>
                  <a:cubicBezTo>
                    <a:pt x="73" y="5"/>
                    <a:pt x="73" y="5"/>
                    <a:pt x="73" y="5"/>
                  </a:cubicBezTo>
                  <a:cubicBezTo>
                    <a:pt x="73" y="5"/>
                    <a:pt x="72" y="4"/>
                    <a:pt x="72" y="4"/>
                  </a:cubicBezTo>
                  <a:cubicBezTo>
                    <a:pt x="72" y="4"/>
                    <a:pt x="72" y="4"/>
                    <a:pt x="71" y="4"/>
                  </a:cubicBezTo>
                  <a:cubicBezTo>
                    <a:pt x="71" y="4"/>
                    <a:pt x="70" y="4"/>
                    <a:pt x="70" y="4"/>
                  </a:cubicBezTo>
                  <a:cubicBezTo>
                    <a:pt x="70" y="3"/>
                    <a:pt x="70" y="3"/>
                    <a:pt x="70" y="3"/>
                  </a:cubicBezTo>
                  <a:cubicBezTo>
                    <a:pt x="69" y="3"/>
                    <a:pt x="69" y="3"/>
                    <a:pt x="69" y="3"/>
                  </a:cubicBezTo>
                  <a:cubicBezTo>
                    <a:pt x="69" y="3"/>
                    <a:pt x="69" y="3"/>
                    <a:pt x="69" y="3"/>
                  </a:cubicBezTo>
                  <a:cubicBezTo>
                    <a:pt x="69" y="3"/>
                    <a:pt x="69" y="3"/>
                    <a:pt x="69" y="3"/>
                  </a:cubicBezTo>
                  <a:cubicBezTo>
                    <a:pt x="69" y="3"/>
                    <a:pt x="69" y="3"/>
                    <a:pt x="69" y="3"/>
                  </a:cubicBezTo>
                  <a:cubicBezTo>
                    <a:pt x="69" y="3"/>
                    <a:pt x="69" y="3"/>
                    <a:pt x="68" y="3"/>
                  </a:cubicBezTo>
                  <a:cubicBezTo>
                    <a:pt x="68" y="3"/>
                    <a:pt x="68" y="3"/>
                    <a:pt x="68" y="3"/>
                  </a:cubicBezTo>
                  <a:cubicBezTo>
                    <a:pt x="68" y="3"/>
                    <a:pt x="68" y="3"/>
                    <a:pt x="68" y="3"/>
                  </a:cubicBezTo>
                  <a:cubicBezTo>
                    <a:pt x="68" y="3"/>
                    <a:pt x="68" y="3"/>
                    <a:pt x="68" y="3"/>
                  </a:cubicBezTo>
                  <a:cubicBezTo>
                    <a:pt x="68" y="3"/>
                    <a:pt x="68" y="3"/>
                    <a:pt x="68" y="3"/>
                  </a:cubicBezTo>
                  <a:cubicBezTo>
                    <a:pt x="68" y="3"/>
                    <a:pt x="68" y="3"/>
                    <a:pt x="67" y="3"/>
                  </a:cubicBezTo>
                  <a:cubicBezTo>
                    <a:pt x="67" y="3"/>
                    <a:pt x="67" y="3"/>
                    <a:pt x="67" y="3"/>
                  </a:cubicBezTo>
                  <a:cubicBezTo>
                    <a:pt x="66" y="2"/>
                    <a:pt x="66" y="2"/>
                    <a:pt x="65" y="2"/>
                  </a:cubicBezTo>
                  <a:cubicBezTo>
                    <a:pt x="65" y="2"/>
                    <a:pt x="65" y="2"/>
                    <a:pt x="65" y="2"/>
                  </a:cubicBezTo>
                  <a:cubicBezTo>
                    <a:pt x="64" y="2"/>
                    <a:pt x="64" y="2"/>
                    <a:pt x="64" y="2"/>
                  </a:cubicBezTo>
                  <a:cubicBezTo>
                    <a:pt x="63" y="2"/>
                    <a:pt x="63" y="2"/>
                    <a:pt x="62" y="1"/>
                  </a:cubicBezTo>
                  <a:cubicBezTo>
                    <a:pt x="62" y="1"/>
                    <a:pt x="62" y="1"/>
                    <a:pt x="62" y="1"/>
                  </a:cubicBezTo>
                  <a:cubicBezTo>
                    <a:pt x="62" y="1"/>
                    <a:pt x="62" y="1"/>
                    <a:pt x="61" y="1"/>
                  </a:cubicBezTo>
                  <a:cubicBezTo>
                    <a:pt x="60" y="1"/>
                    <a:pt x="60" y="1"/>
                    <a:pt x="59" y="1"/>
                  </a:cubicBezTo>
                  <a:cubicBezTo>
                    <a:pt x="59" y="1"/>
                    <a:pt x="58" y="1"/>
                    <a:pt x="57" y="1"/>
                  </a:cubicBezTo>
                  <a:cubicBezTo>
                    <a:pt x="56" y="1"/>
                    <a:pt x="55" y="0"/>
                    <a:pt x="53" y="0"/>
                  </a:cubicBezTo>
                  <a:cubicBezTo>
                    <a:pt x="52" y="0"/>
                    <a:pt x="51" y="0"/>
                    <a:pt x="50" y="0"/>
                  </a:cubicBezTo>
                  <a:cubicBezTo>
                    <a:pt x="49" y="0"/>
                    <a:pt x="48" y="0"/>
                    <a:pt x="47" y="0"/>
                  </a:cubicBezTo>
                  <a:cubicBezTo>
                    <a:pt x="46" y="0"/>
                    <a:pt x="45" y="1"/>
                    <a:pt x="45" y="1"/>
                  </a:cubicBezTo>
                  <a:cubicBezTo>
                    <a:pt x="45" y="1"/>
                    <a:pt x="45" y="1"/>
                    <a:pt x="44" y="1"/>
                  </a:cubicBezTo>
                  <a:cubicBezTo>
                    <a:pt x="44" y="1"/>
                    <a:pt x="44" y="1"/>
                    <a:pt x="44" y="1"/>
                  </a:cubicBezTo>
                  <a:cubicBezTo>
                    <a:pt x="40" y="1"/>
                    <a:pt x="35" y="2"/>
                    <a:pt x="31" y="3"/>
                  </a:cubicBezTo>
                  <a:cubicBezTo>
                    <a:pt x="31" y="3"/>
                    <a:pt x="31" y="3"/>
                    <a:pt x="30" y="4"/>
                  </a:cubicBezTo>
                  <a:cubicBezTo>
                    <a:pt x="29" y="4"/>
                    <a:pt x="29" y="4"/>
                    <a:pt x="28" y="4"/>
                  </a:cubicBezTo>
                  <a:cubicBezTo>
                    <a:pt x="28" y="5"/>
                    <a:pt x="28" y="5"/>
                    <a:pt x="28" y="5"/>
                  </a:cubicBezTo>
                  <a:cubicBezTo>
                    <a:pt x="27" y="5"/>
                    <a:pt x="27" y="5"/>
                    <a:pt x="27" y="5"/>
                  </a:cubicBezTo>
                  <a:cubicBezTo>
                    <a:pt x="27" y="5"/>
                    <a:pt x="27" y="5"/>
                    <a:pt x="26" y="5"/>
                  </a:cubicBezTo>
                  <a:cubicBezTo>
                    <a:pt x="26" y="5"/>
                    <a:pt x="26" y="5"/>
                    <a:pt x="26" y="5"/>
                  </a:cubicBezTo>
                  <a:cubicBezTo>
                    <a:pt x="26" y="5"/>
                    <a:pt x="26" y="5"/>
                    <a:pt x="26" y="5"/>
                  </a:cubicBezTo>
                  <a:cubicBezTo>
                    <a:pt x="25" y="6"/>
                    <a:pt x="23" y="7"/>
                    <a:pt x="22" y="7"/>
                  </a:cubicBezTo>
                  <a:cubicBezTo>
                    <a:pt x="22" y="7"/>
                    <a:pt x="22" y="8"/>
                    <a:pt x="21" y="8"/>
                  </a:cubicBezTo>
                  <a:cubicBezTo>
                    <a:pt x="21" y="8"/>
                    <a:pt x="21" y="8"/>
                    <a:pt x="21" y="8"/>
                  </a:cubicBezTo>
                  <a:cubicBezTo>
                    <a:pt x="21" y="8"/>
                    <a:pt x="21" y="8"/>
                    <a:pt x="21" y="8"/>
                  </a:cubicBezTo>
                  <a:cubicBezTo>
                    <a:pt x="21" y="8"/>
                    <a:pt x="21" y="8"/>
                    <a:pt x="21" y="8"/>
                  </a:cubicBezTo>
                  <a:cubicBezTo>
                    <a:pt x="21" y="8"/>
                    <a:pt x="21" y="8"/>
                    <a:pt x="21" y="8"/>
                  </a:cubicBezTo>
                  <a:cubicBezTo>
                    <a:pt x="20" y="8"/>
                    <a:pt x="20" y="9"/>
                    <a:pt x="20" y="9"/>
                  </a:cubicBezTo>
                  <a:cubicBezTo>
                    <a:pt x="20" y="9"/>
                    <a:pt x="19" y="9"/>
                    <a:pt x="19" y="10"/>
                  </a:cubicBezTo>
                  <a:cubicBezTo>
                    <a:pt x="19" y="10"/>
                    <a:pt x="19" y="10"/>
                    <a:pt x="19" y="10"/>
                  </a:cubicBezTo>
                  <a:cubicBezTo>
                    <a:pt x="19" y="10"/>
                    <a:pt x="19" y="9"/>
                    <a:pt x="19" y="9"/>
                  </a:cubicBezTo>
                  <a:cubicBezTo>
                    <a:pt x="19" y="10"/>
                    <a:pt x="19" y="10"/>
                    <a:pt x="19" y="10"/>
                  </a:cubicBezTo>
                  <a:cubicBezTo>
                    <a:pt x="18" y="10"/>
                    <a:pt x="17" y="11"/>
                    <a:pt x="17" y="11"/>
                  </a:cubicBezTo>
                  <a:cubicBezTo>
                    <a:pt x="17" y="11"/>
                    <a:pt x="17" y="11"/>
                    <a:pt x="17" y="12"/>
                  </a:cubicBezTo>
                  <a:cubicBezTo>
                    <a:pt x="17" y="12"/>
                    <a:pt x="16" y="12"/>
                    <a:pt x="16" y="12"/>
                  </a:cubicBezTo>
                  <a:cubicBezTo>
                    <a:pt x="16" y="12"/>
                    <a:pt x="16" y="12"/>
                    <a:pt x="16" y="12"/>
                  </a:cubicBezTo>
                  <a:cubicBezTo>
                    <a:pt x="16" y="12"/>
                    <a:pt x="16" y="12"/>
                    <a:pt x="16" y="12"/>
                  </a:cubicBezTo>
                  <a:cubicBezTo>
                    <a:pt x="16" y="12"/>
                    <a:pt x="16" y="12"/>
                    <a:pt x="16" y="12"/>
                  </a:cubicBezTo>
                  <a:cubicBezTo>
                    <a:pt x="16" y="12"/>
                    <a:pt x="16" y="12"/>
                    <a:pt x="16" y="12"/>
                  </a:cubicBezTo>
                  <a:cubicBezTo>
                    <a:pt x="16" y="12"/>
                    <a:pt x="16" y="13"/>
                    <a:pt x="15" y="13"/>
                  </a:cubicBezTo>
                  <a:cubicBezTo>
                    <a:pt x="15" y="13"/>
                    <a:pt x="15" y="13"/>
                    <a:pt x="15" y="13"/>
                  </a:cubicBezTo>
                  <a:cubicBezTo>
                    <a:pt x="15" y="13"/>
                    <a:pt x="15" y="13"/>
                    <a:pt x="15" y="13"/>
                  </a:cubicBezTo>
                  <a:cubicBezTo>
                    <a:pt x="15" y="13"/>
                    <a:pt x="16" y="13"/>
                    <a:pt x="16" y="12"/>
                  </a:cubicBezTo>
                  <a:cubicBezTo>
                    <a:pt x="16" y="13"/>
                    <a:pt x="15" y="13"/>
                    <a:pt x="15" y="13"/>
                  </a:cubicBezTo>
                  <a:cubicBezTo>
                    <a:pt x="15" y="13"/>
                    <a:pt x="15" y="13"/>
                    <a:pt x="15" y="13"/>
                  </a:cubicBezTo>
                  <a:cubicBezTo>
                    <a:pt x="15" y="13"/>
                    <a:pt x="15" y="13"/>
                    <a:pt x="15" y="13"/>
                  </a:cubicBezTo>
                  <a:cubicBezTo>
                    <a:pt x="15" y="14"/>
                    <a:pt x="14" y="14"/>
                    <a:pt x="14" y="15"/>
                  </a:cubicBezTo>
                  <a:cubicBezTo>
                    <a:pt x="14" y="15"/>
                    <a:pt x="14" y="15"/>
                    <a:pt x="14" y="15"/>
                  </a:cubicBezTo>
                  <a:cubicBezTo>
                    <a:pt x="13" y="16"/>
                    <a:pt x="12" y="17"/>
                    <a:pt x="12" y="18"/>
                  </a:cubicBezTo>
                  <a:cubicBezTo>
                    <a:pt x="12" y="18"/>
                    <a:pt x="11" y="19"/>
                    <a:pt x="11" y="19"/>
                  </a:cubicBezTo>
                  <a:cubicBezTo>
                    <a:pt x="11" y="19"/>
                    <a:pt x="11" y="20"/>
                    <a:pt x="11" y="20"/>
                  </a:cubicBezTo>
                  <a:cubicBezTo>
                    <a:pt x="11" y="20"/>
                    <a:pt x="11" y="20"/>
                    <a:pt x="11" y="20"/>
                  </a:cubicBezTo>
                  <a:cubicBezTo>
                    <a:pt x="10" y="21"/>
                    <a:pt x="10" y="23"/>
                    <a:pt x="9" y="24"/>
                  </a:cubicBezTo>
                  <a:cubicBezTo>
                    <a:pt x="9" y="24"/>
                    <a:pt x="9" y="24"/>
                    <a:pt x="9" y="25"/>
                  </a:cubicBezTo>
                  <a:cubicBezTo>
                    <a:pt x="9" y="25"/>
                    <a:pt x="9" y="25"/>
                    <a:pt x="9" y="25"/>
                  </a:cubicBezTo>
                  <a:cubicBezTo>
                    <a:pt x="9" y="26"/>
                    <a:pt x="9" y="27"/>
                    <a:pt x="8" y="28"/>
                  </a:cubicBezTo>
                  <a:cubicBezTo>
                    <a:pt x="8" y="28"/>
                    <a:pt x="8" y="28"/>
                    <a:pt x="8" y="28"/>
                  </a:cubicBezTo>
                  <a:cubicBezTo>
                    <a:pt x="8" y="28"/>
                    <a:pt x="8" y="29"/>
                    <a:pt x="8" y="29"/>
                  </a:cubicBezTo>
                  <a:cubicBezTo>
                    <a:pt x="8" y="30"/>
                    <a:pt x="7" y="32"/>
                    <a:pt x="7" y="33"/>
                  </a:cubicBezTo>
                  <a:cubicBezTo>
                    <a:pt x="6" y="38"/>
                    <a:pt x="6" y="38"/>
                    <a:pt x="6" y="38"/>
                  </a:cubicBezTo>
                  <a:cubicBezTo>
                    <a:pt x="6" y="38"/>
                    <a:pt x="6" y="39"/>
                    <a:pt x="6" y="40"/>
                  </a:cubicBezTo>
                  <a:cubicBezTo>
                    <a:pt x="6" y="41"/>
                    <a:pt x="6" y="41"/>
                    <a:pt x="6" y="41"/>
                  </a:cubicBezTo>
                  <a:cubicBezTo>
                    <a:pt x="6" y="42"/>
                    <a:pt x="6" y="42"/>
                    <a:pt x="6" y="43"/>
                  </a:cubicBezTo>
                  <a:cubicBezTo>
                    <a:pt x="5" y="47"/>
                    <a:pt x="5" y="47"/>
                    <a:pt x="5" y="47"/>
                  </a:cubicBezTo>
                  <a:cubicBezTo>
                    <a:pt x="5" y="48"/>
                    <a:pt x="5" y="48"/>
                    <a:pt x="5" y="49"/>
                  </a:cubicBezTo>
                  <a:cubicBezTo>
                    <a:pt x="5" y="49"/>
                    <a:pt x="5" y="49"/>
                    <a:pt x="5" y="49"/>
                  </a:cubicBezTo>
                  <a:cubicBezTo>
                    <a:pt x="5" y="49"/>
                    <a:pt x="5" y="50"/>
                    <a:pt x="5" y="51"/>
                  </a:cubicBezTo>
                  <a:cubicBezTo>
                    <a:pt x="4" y="60"/>
                    <a:pt x="3" y="71"/>
                    <a:pt x="2" y="84"/>
                  </a:cubicBezTo>
                  <a:cubicBezTo>
                    <a:pt x="2" y="84"/>
                    <a:pt x="2" y="85"/>
                    <a:pt x="2" y="85"/>
                  </a:cubicBezTo>
                  <a:cubicBezTo>
                    <a:pt x="2" y="86"/>
                    <a:pt x="2" y="86"/>
                    <a:pt x="2" y="86"/>
                  </a:cubicBezTo>
                  <a:cubicBezTo>
                    <a:pt x="2" y="87"/>
                    <a:pt x="2" y="88"/>
                    <a:pt x="2" y="89"/>
                  </a:cubicBezTo>
                  <a:cubicBezTo>
                    <a:pt x="1" y="93"/>
                    <a:pt x="1" y="93"/>
                    <a:pt x="1" y="93"/>
                  </a:cubicBezTo>
                  <a:cubicBezTo>
                    <a:pt x="1" y="96"/>
                    <a:pt x="1" y="99"/>
                    <a:pt x="1" y="102"/>
                  </a:cubicBezTo>
                  <a:cubicBezTo>
                    <a:pt x="1" y="110"/>
                    <a:pt x="1" y="119"/>
                    <a:pt x="0" y="127"/>
                  </a:cubicBezTo>
                  <a:cubicBezTo>
                    <a:pt x="0" y="128"/>
                    <a:pt x="0" y="129"/>
                    <a:pt x="0" y="130"/>
                  </a:cubicBezTo>
                  <a:cubicBezTo>
                    <a:pt x="0" y="133"/>
                    <a:pt x="0" y="137"/>
                    <a:pt x="0" y="139"/>
                  </a:cubicBezTo>
                  <a:cubicBezTo>
                    <a:pt x="0" y="169"/>
                    <a:pt x="0" y="169"/>
                    <a:pt x="0" y="169"/>
                  </a:cubicBezTo>
                  <a:cubicBezTo>
                    <a:pt x="0" y="169"/>
                    <a:pt x="0" y="169"/>
                    <a:pt x="0" y="169"/>
                  </a:cubicBezTo>
                  <a:cubicBezTo>
                    <a:pt x="0" y="169"/>
                    <a:pt x="0" y="169"/>
                    <a:pt x="0" y="169"/>
                  </a:cubicBezTo>
                  <a:cubicBezTo>
                    <a:pt x="0" y="169"/>
                    <a:pt x="0" y="169"/>
                    <a:pt x="0" y="169"/>
                  </a:cubicBezTo>
                  <a:cubicBezTo>
                    <a:pt x="0" y="169"/>
                    <a:pt x="0" y="169"/>
                    <a:pt x="0" y="169"/>
                  </a:cubicBezTo>
                  <a:cubicBezTo>
                    <a:pt x="0" y="169"/>
                    <a:pt x="0" y="169"/>
                    <a:pt x="0" y="169"/>
                  </a:cubicBezTo>
                  <a:cubicBezTo>
                    <a:pt x="0" y="170"/>
                    <a:pt x="0" y="170"/>
                    <a:pt x="0" y="171"/>
                  </a:cubicBezTo>
                  <a:cubicBezTo>
                    <a:pt x="0" y="174"/>
                    <a:pt x="0" y="176"/>
                    <a:pt x="0" y="178"/>
                  </a:cubicBezTo>
                  <a:cubicBezTo>
                    <a:pt x="0" y="178"/>
                    <a:pt x="0" y="178"/>
                    <a:pt x="0" y="178"/>
                  </a:cubicBezTo>
                  <a:cubicBezTo>
                    <a:pt x="0" y="178"/>
                    <a:pt x="0" y="178"/>
                    <a:pt x="0" y="178"/>
                  </a:cubicBezTo>
                  <a:cubicBezTo>
                    <a:pt x="0" y="178"/>
                    <a:pt x="0" y="178"/>
                    <a:pt x="0" y="178"/>
                  </a:cubicBezTo>
                  <a:cubicBezTo>
                    <a:pt x="0" y="178"/>
                    <a:pt x="0" y="178"/>
                    <a:pt x="0" y="178"/>
                  </a:cubicBezTo>
                  <a:cubicBezTo>
                    <a:pt x="0" y="179"/>
                    <a:pt x="0" y="179"/>
                    <a:pt x="0" y="179"/>
                  </a:cubicBezTo>
                  <a:cubicBezTo>
                    <a:pt x="0" y="181"/>
                    <a:pt x="0" y="183"/>
                    <a:pt x="0" y="185"/>
                  </a:cubicBezTo>
                  <a:cubicBezTo>
                    <a:pt x="0" y="186"/>
                    <a:pt x="0" y="187"/>
                    <a:pt x="0" y="188"/>
                  </a:cubicBezTo>
                  <a:cubicBezTo>
                    <a:pt x="0" y="189"/>
                    <a:pt x="0" y="190"/>
                    <a:pt x="0" y="191"/>
                  </a:cubicBezTo>
                  <a:cubicBezTo>
                    <a:pt x="0" y="193"/>
                    <a:pt x="0" y="194"/>
                    <a:pt x="0" y="195"/>
                  </a:cubicBezTo>
                  <a:cubicBezTo>
                    <a:pt x="0" y="196"/>
                    <a:pt x="0" y="197"/>
                    <a:pt x="1" y="197"/>
                  </a:cubicBezTo>
                  <a:cubicBezTo>
                    <a:pt x="1" y="197"/>
                    <a:pt x="1" y="197"/>
                    <a:pt x="1" y="197"/>
                  </a:cubicBezTo>
                  <a:cubicBezTo>
                    <a:pt x="1" y="197"/>
                    <a:pt x="1" y="197"/>
                    <a:pt x="1" y="197"/>
                  </a:cubicBezTo>
                  <a:cubicBezTo>
                    <a:pt x="1" y="197"/>
                    <a:pt x="1" y="197"/>
                    <a:pt x="1" y="197"/>
                  </a:cubicBezTo>
                  <a:cubicBezTo>
                    <a:pt x="1" y="198"/>
                    <a:pt x="1" y="198"/>
                    <a:pt x="1" y="198"/>
                  </a:cubicBezTo>
                  <a:cubicBezTo>
                    <a:pt x="1" y="199"/>
                    <a:pt x="1" y="200"/>
                    <a:pt x="1" y="202"/>
                  </a:cubicBezTo>
                  <a:cubicBezTo>
                    <a:pt x="1" y="202"/>
                    <a:pt x="1" y="202"/>
                    <a:pt x="1" y="202"/>
                  </a:cubicBezTo>
                  <a:cubicBezTo>
                    <a:pt x="1" y="203"/>
                    <a:pt x="1" y="205"/>
                    <a:pt x="1" y="206"/>
                  </a:cubicBezTo>
                  <a:cubicBezTo>
                    <a:pt x="1" y="207"/>
                    <a:pt x="1" y="208"/>
                    <a:pt x="1" y="209"/>
                  </a:cubicBezTo>
                  <a:cubicBezTo>
                    <a:pt x="1" y="210"/>
                    <a:pt x="1" y="210"/>
                    <a:pt x="1" y="211"/>
                  </a:cubicBezTo>
                  <a:cubicBezTo>
                    <a:pt x="1" y="212"/>
                    <a:pt x="1" y="213"/>
                    <a:pt x="1" y="215"/>
                  </a:cubicBezTo>
                  <a:cubicBezTo>
                    <a:pt x="1" y="215"/>
                    <a:pt x="1" y="215"/>
                    <a:pt x="1" y="215"/>
                  </a:cubicBezTo>
                  <a:cubicBezTo>
                    <a:pt x="1" y="215"/>
                    <a:pt x="1" y="215"/>
                    <a:pt x="1" y="215"/>
                  </a:cubicBezTo>
                  <a:cubicBezTo>
                    <a:pt x="1" y="215"/>
                    <a:pt x="1" y="215"/>
                    <a:pt x="1" y="215"/>
                  </a:cubicBezTo>
                  <a:cubicBezTo>
                    <a:pt x="1" y="215"/>
                    <a:pt x="1" y="215"/>
                    <a:pt x="1" y="215"/>
                  </a:cubicBezTo>
                  <a:cubicBezTo>
                    <a:pt x="1" y="215"/>
                    <a:pt x="1" y="215"/>
                    <a:pt x="1" y="215"/>
                  </a:cubicBezTo>
                  <a:cubicBezTo>
                    <a:pt x="1" y="216"/>
                    <a:pt x="1" y="217"/>
                    <a:pt x="1" y="217"/>
                  </a:cubicBezTo>
                  <a:cubicBezTo>
                    <a:pt x="1" y="219"/>
                    <a:pt x="1" y="220"/>
                    <a:pt x="1" y="221"/>
                  </a:cubicBezTo>
                  <a:cubicBezTo>
                    <a:pt x="1" y="221"/>
                    <a:pt x="1" y="222"/>
                    <a:pt x="1" y="222"/>
                  </a:cubicBezTo>
                  <a:cubicBezTo>
                    <a:pt x="1" y="222"/>
                    <a:pt x="1" y="223"/>
                    <a:pt x="1" y="223"/>
                  </a:cubicBezTo>
                  <a:cubicBezTo>
                    <a:pt x="1" y="224"/>
                    <a:pt x="1" y="224"/>
                    <a:pt x="1" y="225"/>
                  </a:cubicBezTo>
                  <a:cubicBezTo>
                    <a:pt x="2" y="240"/>
                    <a:pt x="3" y="251"/>
                    <a:pt x="4" y="258"/>
                  </a:cubicBezTo>
                  <a:cubicBezTo>
                    <a:pt x="5" y="267"/>
                    <a:pt x="6" y="274"/>
                    <a:pt x="7" y="278"/>
                  </a:cubicBezTo>
                  <a:cubicBezTo>
                    <a:pt x="7" y="279"/>
                    <a:pt x="7" y="280"/>
                    <a:pt x="8" y="281"/>
                  </a:cubicBezTo>
                  <a:cubicBezTo>
                    <a:pt x="8" y="282"/>
                    <a:pt x="8" y="284"/>
                    <a:pt x="9" y="285"/>
                  </a:cubicBezTo>
                  <a:cubicBezTo>
                    <a:pt x="9" y="285"/>
                    <a:pt x="9" y="285"/>
                    <a:pt x="9" y="285"/>
                  </a:cubicBezTo>
                  <a:cubicBezTo>
                    <a:pt x="9" y="285"/>
                    <a:pt x="9" y="286"/>
                    <a:pt x="9" y="286"/>
                  </a:cubicBezTo>
                  <a:cubicBezTo>
                    <a:pt x="9" y="286"/>
                    <a:pt x="9" y="286"/>
                    <a:pt x="9" y="286"/>
                  </a:cubicBezTo>
                  <a:cubicBezTo>
                    <a:pt x="9" y="287"/>
                    <a:pt x="9" y="287"/>
                    <a:pt x="9" y="287"/>
                  </a:cubicBezTo>
                  <a:cubicBezTo>
                    <a:pt x="10" y="287"/>
                    <a:pt x="10" y="287"/>
                    <a:pt x="10" y="287"/>
                  </a:cubicBezTo>
                  <a:cubicBezTo>
                    <a:pt x="10" y="287"/>
                    <a:pt x="10" y="287"/>
                    <a:pt x="10" y="287"/>
                  </a:cubicBezTo>
                  <a:cubicBezTo>
                    <a:pt x="11" y="289"/>
                    <a:pt x="12" y="291"/>
                    <a:pt x="13" y="293"/>
                  </a:cubicBezTo>
                  <a:cubicBezTo>
                    <a:pt x="13" y="293"/>
                    <a:pt x="13" y="294"/>
                    <a:pt x="13" y="294"/>
                  </a:cubicBezTo>
                  <a:cubicBezTo>
                    <a:pt x="13" y="294"/>
                    <a:pt x="14" y="294"/>
                    <a:pt x="14" y="294"/>
                  </a:cubicBezTo>
                  <a:cubicBezTo>
                    <a:pt x="14" y="295"/>
                    <a:pt x="15" y="296"/>
                    <a:pt x="16" y="297"/>
                  </a:cubicBezTo>
                  <a:cubicBezTo>
                    <a:pt x="17" y="297"/>
                    <a:pt x="17" y="297"/>
                    <a:pt x="17" y="298"/>
                  </a:cubicBezTo>
                  <a:cubicBezTo>
                    <a:pt x="17" y="298"/>
                    <a:pt x="17" y="298"/>
                    <a:pt x="17" y="298"/>
                  </a:cubicBezTo>
                  <a:cubicBezTo>
                    <a:pt x="17" y="298"/>
                    <a:pt x="17" y="298"/>
                    <a:pt x="17" y="298"/>
                  </a:cubicBezTo>
                  <a:cubicBezTo>
                    <a:pt x="17" y="298"/>
                    <a:pt x="17" y="298"/>
                    <a:pt x="17" y="298"/>
                  </a:cubicBezTo>
                  <a:cubicBezTo>
                    <a:pt x="18" y="298"/>
                    <a:pt x="18" y="299"/>
                    <a:pt x="18" y="299"/>
                  </a:cubicBezTo>
                  <a:cubicBezTo>
                    <a:pt x="19" y="299"/>
                    <a:pt x="19" y="299"/>
                    <a:pt x="19" y="300"/>
                  </a:cubicBezTo>
                  <a:cubicBezTo>
                    <a:pt x="20" y="300"/>
                    <a:pt x="20" y="300"/>
                    <a:pt x="20" y="300"/>
                  </a:cubicBezTo>
                  <a:cubicBezTo>
                    <a:pt x="20" y="300"/>
                    <a:pt x="20" y="300"/>
                    <a:pt x="20" y="300"/>
                  </a:cubicBezTo>
                  <a:cubicBezTo>
                    <a:pt x="20" y="300"/>
                    <a:pt x="20" y="300"/>
                    <a:pt x="20" y="300"/>
                  </a:cubicBezTo>
                  <a:cubicBezTo>
                    <a:pt x="20" y="300"/>
                    <a:pt x="20" y="300"/>
                    <a:pt x="20" y="300"/>
                  </a:cubicBezTo>
                  <a:cubicBezTo>
                    <a:pt x="20" y="300"/>
                    <a:pt x="20" y="300"/>
                    <a:pt x="21" y="301"/>
                  </a:cubicBezTo>
                  <a:cubicBezTo>
                    <a:pt x="21" y="301"/>
                    <a:pt x="22" y="301"/>
                    <a:pt x="22" y="301"/>
                  </a:cubicBezTo>
                  <a:cubicBezTo>
                    <a:pt x="22" y="301"/>
                    <a:pt x="22" y="301"/>
                    <a:pt x="22" y="301"/>
                  </a:cubicBezTo>
                  <a:cubicBezTo>
                    <a:pt x="22" y="301"/>
                    <a:pt x="22" y="301"/>
                    <a:pt x="22" y="301"/>
                  </a:cubicBezTo>
                  <a:cubicBezTo>
                    <a:pt x="22" y="301"/>
                    <a:pt x="22" y="301"/>
                    <a:pt x="22" y="301"/>
                  </a:cubicBezTo>
                  <a:cubicBezTo>
                    <a:pt x="23" y="302"/>
                    <a:pt x="23" y="302"/>
                    <a:pt x="24" y="302"/>
                  </a:cubicBezTo>
                  <a:cubicBezTo>
                    <a:pt x="24" y="303"/>
                    <a:pt x="24" y="303"/>
                    <a:pt x="24" y="303"/>
                  </a:cubicBezTo>
                  <a:cubicBezTo>
                    <a:pt x="24" y="303"/>
                    <a:pt x="24" y="303"/>
                    <a:pt x="24" y="303"/>
                  </a:cubicBezTo>
                  <a:cubicBezTo>
                    <a:pt x="24" y="303"/>
                    <a:pt x="24" y="303"/>
                    <a:pt x="24" y="303"/>
                  </a:cubicBezTo>
                  <a:cubicBezTo>
                    <a:pt x="24" y="303"/>
                    <a:pt x="25" y="303"/>
                    <a:pt x="25" y="303"/>
                  </a:cubicBezTo>
                  <a:cubicBezTo>
                    <a:pt x="25" y="303"/>
                    <a:pt x="25" y="303"/>
                    <a:pt x="25" y="303"/>
                  </a:cubicBezTo>
                  <a:cubicBezTo>
                    <a:pt x="25" y="303"/>
                    <a:pt x="25" y="303"/>
                    <a:pt x="25" y="303"/>
                  </a:cubicBezTo>
                  <a:cubicBezTo>
                    <a:pt x="25" y="303"/>
                    <a:pt x="25" y="303"/>
                    <a:pt x="25" y="303"/>
                  </a:cubicBezTo>
                  <a:cubicBezTo>
                    <a:pt x="26" y="304"/>
                    <a:pt x="28" y="304"/>
                    <a:pt x="30" y="305"/>
                  </a:cubicBezTo>
                  <a:cubicBezTo>
                    <a:pt x="30" y="305"/>
                    <a:pt x="30" y="305"/>
                    <a:pt x="30" y="305"/>
                  </a:cubicBezTo>
                  <a:cubicBezTo>
                    <a:pt x="30" y="305"/>
                    <a:pt x="30" y="305"/>
                    <a:pt x="30" y="305"/>
                  </a:cubicBezTo>
                  <a:cubicBezTo>
                    <a:pt x="30" y="305"/>
                    <a:pt x="30" y="305"/>
                    <a:pt x="30" y="305"/>
                  </a:cubicBezTo>
                  <a:cubicBezTo>
                    <a:pt x="30" y="305"/>
                    <a:pt x="30" y="305"/>
                    <a:pt x="30" y="305"/>
                  </a:cubicBezTo>
                  <a:cubicBezTo>
                    <a:pt x="30" y="305"/>
                    <a:pt x="31" y="305"/>
                    <a:pt x="32" y="306"/>
                  </a:cubicBezTo>
                  <a:cubicBezTo>
                    <a:pt x="32" y="306"/>
                    <a:pt x="32" y="306"/>
                    <a:pt x="32" y="306"/>
                  </a:cubicBezTo>
                  <a:cubicBezTo>
                    <a:pt x="32" y="306"/>
                    <a:pt x="32" y="306"/>
                    <a:pt x="32" y="306"/>
                  </a:cubicBezTo>
                  <a:cubicBezTo>
                    <a:pt x="32" y="306"/>
                    <a:pt x="32" y="306"/>
                    <a:pt x="32" y="306"/>
                  </a:cubicBezTo>
                  <a:cubicBezTo>
                    <a:pt x="33" y="306"/>
                    <a:pt x="34" y="306"/>
                    <a:pt x="35" y="306"/>
                  </a:cubicBezTo>
                  <a:cubicBezTo>
                    <a:pt x="35" y="306"/>
                    <a:pt x="35" y="306"/>
                    <a:pt x="35" y="306"/>
                  </a:cubicBezTo>
                  <a:cubicBezTo>
                    <a:pt x="35" y="306"/>
                    <a:pt x="35" y="306"/>
                    <a:pt x="35" y="306"/>
                  </a:cubicBezTo>
                  <a:cubicBezTo>
                    <a:pt x="35" y="306"/>
                    <a:pt x="35" y="306"/>
                    <a:pt x="35" y="306"/>
                  </a:cubicBezTo>
                  <a:cubicBezTo>
                    <a:pt x="35" y="306"/>
                    <a:pt x="35" y="306"/>
                    <a:pt x="35" y="306"/>
                  </a:cubicBezTo>
                  <a:cubicBezTo>
                    <a:pt x="35" y="306"/>
                    <a:pt x="35" y="306"/>
                    <a:pt x="35" y="306"/>
                  </a:cubicBezTo>
                  <a:cubicBezTo>
                    <a:pt x="35" y="306"/>
                    <a:pt x="35" y="306"/>
                    <a:pt x="35" y="306"/>
                  </a:cubicBezTo>
                  <a:cubicBezTo>
                    <a:pt x="36" y="307"/>
                    <a:pt x="37" y="307"/>
                    <a:pt x="38" y="307"/>
                  </a:cubicBezTo>
                  <a:cubicBezTo>
                    <a:pt x="38" y="307"/>
                    <a:pt x="38" y="307"/>
                    <a:pt x="38" y="307"/>
                  </a:cubicBezTo>
                  <a:cubicBezTo>
                    <a:pt x="39" y="307"/>
                    <a:pt x="40" y="307"/>
                    <a:pt x="41" y="307"/>
                  </a:cubicBezTo>
                  <a:cubicBezTo>
                    <a:pt x="41" y="307"/>
                    <a:pt x="41" y="307"/>
                    <a:pt x="41" y="307"/>
                  </a:cubicBezTo>
                  <a:cubicBezTo>
                    <a:pt x="41" y="308"/>
                    <a:pt x="42" y="308"/>
                    <a:pt x="43" y="308"/>
                  </a:cubicBezTo>
                  <a:cubicBezTo>
                    <a:pt x="53" y="309"/>
                    <a:pt x="63" y="308"/>
                    <a:pt x="72" y="304"/>
                  </a:cubicBezTo>
                  <a:cubicBezTo>
                    <a:pt x="74" y="303"/>
                    <a:pt x="76" y="302"/>
                    <a:pt x="77" y="301"/>
                  </a:cubicBezTo>
                  <a:cubicBezTo>
                    <a:pt x="77" y="301"/>
                    <a:pt x="77" y="301"/>
                    <a:pt x="78" y="301"/>
                  </a:cubicBezTo>
                  <a:cubicBezTo>
                    <a:pt x="78" y="301"/>
                    <a:pt x="78" y="301"/>
                    <a:pt x="78" y="301"/>
                  </a:cubicBezTo>
                  <a:cubicBezTo>
                    <a:pt x="78" y="301"/>
                    <a:pt x="78" y="300"/>
                    <a:pt x="79" y="300"/>
                  </a:cubicBezTo>
                  <a:cubicBezTo>
                    <a:pt x="79" y="300"/>
                    <a:pt x="79" y="300"/>
                    <a:pt x="79" y="300"/>
                  </a:cubicBezTo>
                  <a:cubicBezTo>
                    <a:pt x="79" y="300"/>
                    <a:pt x="79" y="300"/>
                    <a:pt x="79" y="300"/>
                  </a:cubicBezTo>
                  <a:cubicBezTo>
                    <a:pt x="79" y="300"/>
                    <a:pt x="79" y="300"/>
                    <a:pt x="80" y="300"/>
                  </a:cubicBezTo>
                  <a:cubicBezTo>
                    <a:pt x="80" y="300"/>
                    <a:pt x="80" y="300"/>
                    <a:pt x="80" y="299"/>
                  </a:cubicBezTo>
                  <a:cubicBezTo>
                    <a:pt x="80" y="299"/>
                    <a:pt x="80" y="299"/>
                    <a:pt x="80" y="299"/>
                  </a:cubicBezTo>
                  <a:cubicBezTo>
                    <a:pt x="81" y="299"/>
                    <a:pt x="81" y="299"/>
                    <a:pt x="81" y="299"/>
                  </a:cubicBezTo>
                  <a:cubicBezTo>
                    <a:pt x="81" y="299"/>
                    <a:pt x="81" y="299"/>
                    <a:pt x="81" y="299"/>
                  </a:cubicBezTo>
                  <a:cubicBezTo>
                    <a:pt x="81" y="298"/>
                    <a:pt x="81" y="298"/>
                    <a:pt x="81" y="298"/>
                  </a:cubicBezTo>
                  <a:cubicBezTo>
                    <a:pt x="82" y="298"/>
                    <a:pt x="82" y="298"/>
                    <a:pt x="82" y="298"/>
                  </a:cubicBezTo>
                  <a:cubicBezTo>
                    <a:pt x="82" y="298"/>
                    <a:pt x="82" y="298"/>
                    <a:pt x="82" y="298"/>
                  </a:cubicBezTo>
                  <a:cubicBezTo>
                    <a:pt x="82" y="298"/>
                    <a:pt x="82" y="298"/>
                    <a:pt x="82" y="297"/>
                  </a:cubicBezTo>
                  <a:cubicBezTo>
                    <a:pt x="84" y="296"/>
                    <a:pt x="84" y="296"/>
                    <a:pt x="84" y="296"/>
                  </a:cubicBezTo>
                  <a:cubicBezTo>
                    <a:pt x="85" y="295"/>
                    <a:pt x="86" y="294"/>
                    <a:pt x="86" y="293"/>
                  </a:cubicBezTo>
                  <a:cubicBezTo>
                    <a:pt x="87" y="292"/>
                    <a:pt x="87" y="292"/>
                    <a:pt x="87" y="292"/>
                  </a:cubicBezTo>
                  <a:cubicBezTo>
                    <a:pt x="87" y="292"/>
                    <a:pt x="87" y="292"/>
                    <a:pt x="87" y="292"/>
                  </a:cubicBezTo>
                  <a:cubicBezTo>
                    <a:pt x="87" y="292"/>
                    <a:pt x="87" y="292"/>
                    <a:pt x="87" y="292"/>
                  </a:cubicBezTo>
                  <a:cubicBezTo>
                    <a:pt x="87" y="292"/>
                    <a:pt x="87" y="292"/>
                    <a:pt x="87" y="292"/>
                  </a:cubicBezTo>
                  <a:cubicBezTo>
                    <a:pt x="87" y="292"/>
                    <a:pt x="87" y="292"/>
                    <a:pt x="87" y="292"/>
                  </a:cubicBezTo>
                  <a:cubicBezTo>
                    <a:pt x="87" y="291"/>
                    <a:pt x="88" y="290"/>
                    <a:pt x="88" y="289"/>
                  </a:cubicBezTo>
                  <a:cubicBezTo>
                    <a:pt x="89" y="289"/>
                    <a:pt x="89" y="288"/>
                    <a:pt x="90" y="286"/>
                  </a:cubicBezTo>
                  <a:cubicBezTo>
                    <a:pt x="92" y="281"/>
                    <a:pt x="92" y="276"/>
                    <a:pt x="93" y="271"/>
                  </a:cubicBezTo>
                  <a:cubicBezTo>
                    <a:pt x="94" y="267"/>
                    <a:pt x="95" y="261"/>
                    <a:pt x="96" y="253"/>
                  </a:cubicBezTo>
                  <a:cubicBezTo>
                    <a:pt x="96" y="252"/>
                    <a:pt x="96" y="252"/>
                    <a:pt x="96" y="252"/>
                  </a:cubicBezTo>
                  <a:cubicBezTo>
                    <a:pt x="96" y="251"/>
                    <a:pt x="96" y="251"/>
                    <a:pt x="96" y="251"/>
                  </a:cubicBezTo>
                  <a:cubicBezTo>
                    <a:pt x="96" y="245"/>
                    <a:pt x="97" y="238"/>
                    <a:pt x="97" y="232"/>
                  </a:cubicBezTo>
                  <a:cubicBezTo>
                    <a:pt x="97" y="232"/>
                    <a:pt x="97" y="232"/>
                    <a:pt x="97" y="232"/>
                  </a:cubicBezTo>
                  <a:cubicBezTo>
                    <a:pt x="97" y="232"/>
                    <a:pt x="97" y="232"/>
                    <a:pt x="97" y="232"/>
                  </a:cubicBezTo>
                  <a:cubicBezTo>
                    <a:pt x="97" y="232"/>
                    <a:pt x="97" y="232"/>
                    <a:pt x="97" y="232"/>
                  </a:cubicBezTo>
                  <a:cubicBezTo>
                    <a:pt x="97" y="232"/>
                    <a:pt x="97" y="232"/>
                    <a:pt x="97" y="232"/>
                  </a:cubicBezTo>
                  <a:cubicBezTo>
                    <a:pt x="97" y="231"/>
                    <a:pt x="97" y="231"/>
                    <a:pt x="97" y="231"/>
                  </a:cubicBezTo>
                  <a:cubicBezTo>
                    <a:pt x="97" y="231"/>
                    <a:pt x="97" y="231"/>
                    <a:pt x="97" y="231"/>
                  </a:cubicBezTo>
                  <a:cubicBezTo>
                    <a:pt x="97" y="231"/>
                    <a:pt x="98" y="230"/>
                    <a:pt x="98" y="229"/>
                  </a:cubicBezTo>
                  <a:cubicBezTo>
                    <a:pt x="98" y="228"/>
                    <a:pt x="98" y="228"/>
                    <a:pt x="98" y="227"/>
                  </a:cubicBezTo>
                  <a:cubicBezTo>
                    <a:pt x="98" y="226"/>
                    <a:pt x="98" y="225"/>
                    <a:pt x="98" y="224"/>
                  </a:cubicBezTo>
                  <a:cubicBezTo>
                    <a:pt x="98" y="223"/>
                    <a:pt x="98" y="223"/>
                    <a:pt x="98" y="222"/>
                  </a:cubicBezTo>
                  <a:cubicBezTo>
                    <a:pt x="98" y="222"/>
                    <a:pt x="98" y="221"/>
                    <a:pt x="98" y="220"/>
                  </a:cubicBezTo>
                  <a:cubicBezTo>
                    <a:pt x="98" y="220"/>
                    <a:pt x="98" y="220"/>
                    <a:pt x="98" y="220"/>
                  </a:cubicBezTo>
                  <a:cubicBezTo>
                    <a:pt x="98" y="219"/>
                    <a:pt x="98" y="218"/>
                    <a:pt x="98" y="218"/>
                  </a:cubicBezTo>
                  <a:cubicBezTo>
                    <a:pt x="98" y="217"/>
                    <a:pt x="98" y="216"/>
                    <a:pt x="98" y="216"/>
                  </a:cubicBezTo>
                  <a:cubicBezTo>
                    <a:pt x="98" y="216"/>
                    <a:pt x="98" y="215"/>
                    <a:pt x="98" y="215"/>
                  </a:cubicBezTo>
                  <a:cubicBezTo>
                    <a:pt x="98" y="215"/>
                    <a:pt x="98" y="215"/>
                    <a:pt x="98" y="215"/>
                  </a:cubicBezTo>
                  <a:cubicBezTo>
                    <a:pt x="98" y="215"/>
                    <a:pt x="98" y="215"/>
                    <a:pt x="98" y="215"/>
                  </a:cubicBezTo>
                  <a:cubicBezTo>
                    <a:pt x="98" y="215"/>
                    <a:pt x="98" y="215"/>
                    <a:pt x="98" y="215"/>
                  </a:cubicBezTo>
                  <a:cubicBezTo>
                    <a:pt x="98" y="215"/>
                    <a:pt x="98" y="215"/>
                    <a:pt x="98" y="215"/>
                  </a:cubicBezTo>
                  <a:cubicBezTo>
                    <a:pt x="98" y="214"/>
                    <a:pt x="98" y="214"/>
                    <a:pt x="98" y="213"/>
                  </a:cubicBezTo>
                  <a:cubicBezTo>
                    <a:pt x="98" y="212"/>
                    <a:pt x="98" y="211"/>
                    <a:pt x="99" y="210"/>
                  </a:cubicBezTo>
                  <a:cubicBezTo>
                    <a:pt x="99" y="210"/>
                    <a:pt x="99" y="210"/>
                    <a:pt x="99" y="210"/>
                  </a:cubicBezTo>
                  <a:cubicBezTo>
                    <a:pt x="99" y="209"/>
                    <a:pt x="99" y="207"/>
                    <a:pt x="99" y="207"/>
                  </a:cubicBezTo>
                  <a:cubicBezTo>
                    <a:pt x="99" y="206"/>
                    <a:pt x="99" y="205"/>
                    <a:pt x="99" y="205"/>
                  </a:cubicBezTo>
                  <a:cubicBezTo>
                    <a:pt x="99" y="203"/>
                    <a:pt x="99" y="202"/>
                    <a:pt x="99" y="200"/>
                  </a:cubicBezTo>
                  <a:cubicBezTo>
                    <a:pt x="99" y="199"/>
                    <a:pt x="99" y="199"/>
                    <a:pt x="99" y="198"/>
                  </a:cubicBezTo>
                  <a:cubicBezTo>
                    <a:pt x="99" y="198"/>
                    <a:pt x="99" y="198"/>
                    <a:pt x="99" y="198"/>
                  </a:cubicBezTo>
                  <a:cubicBezTo>
                    <a:pt x="99" y="198"/>
                    <a:pt x="99" y="198"/>
                    <a:pt x="99" y="198"/>
                  </a:cubicBezTo>
                  <a:cubicBezTo>
                    <a:pt x="99" y="198"/>
                    <a:pt x="99" y="198"/>
                    <a:pt x="99" y="198"/>
                  </a:cubicBezTo>
                  <a:cubicBezTo>
                    <a:pt x="99" y="197"/>
                    <a:pt x="99" y="197"/>
                    <a:pt x="99" y="197"/>
                  </a:cubicBezTo>
                  <a:cubicBezTo>
                    <a:pt x="99" y="197"/>
                    <a:pt x="99" y="197"/>
                    <a:pt x="99" y="197"/>
                  </a:cubicBezTo>
                  <a:cubicBezTo>
                    <a:pt x="99" y="195"/>
                    <a:pt x="99" y="194"/>
                    <a:pt x="99" y="193"/>
                  </a:cubicBezTo>
                  <a:cubicBezTo>
                    <a:pt x="99" y="191"/>
                    <a:pt x="99" y="190"/>
                    <a:pt x="99" y="188"/>
                  </a:cubicBezTo>
                  <a:cubicBezTo>
                    <a:pt x="99" y="188"/>
                    <a:pt x="99" y="188"/>
                    <a:pt x="99" y="188"/>
                  </a:cubicBezTo>
                  <a:cubicBezTo>
                    <a:pt x="99" y="187"/>
                    <a:pt x="99" y="186"/>
                    <a:pt x="99" y="185"/>
                  </a:cubicBezTo>
                  <a:cubicBezTo>
                    <a:pt x="99" y="183"/>
                    <a:pt x="99" y="181"/>
                    <a:pt x="99" y="179"/>
                  </a:cubicBezTo>
                  <a:cubicBezTo>
                    <a:pt x="99" y="179"/>
                    <a:pt x="99" y="179"/>
                    <a:pt x="99" y="179"/>
                  </a:cubicBezTo>
                  <a:cubicBezTo>
                    <a:pt x="99" y="179"/>
                    <a:pt x="99" y="179"/>
                    <a:pt x="99" y="179"/>
                  </a:cubicBezTo>
                  <a:cubicBezTo>
                    <a:pt x="99" y="179"/>
                    <a:pt x="99" y="179"/>
                    <a:pt x="99" y="179"/>
                  </a:cubicBezTo>
                  <a:cubicBezTo>
                    <a:pt x="99" y="179"/>
                    <a:pt x="99" y="179"/>
                    <a:pt x="99" y="179"/>
                  </a:cubicBezTo>
                  <a:cubicBezTo>
                    <a:pt x="99" y="178"/>
                    <a:pt x="99" y="177"/>
                    <a:pt x="99" y="176"/>
                  </a:cubicBezTo>
                  <a:cubicBezTo>
                    <a:pt x="99" y="174"/>
                    <a:pt x="99" y="171"/>
                    <a:pt x="99" y="169"/>
                  </a:cubicBezTo>
                  <a:cubicBezTo>
                    <a:pt x="99" y="169"/>
                    <a:pt x="99" y="169"/>
                    <a:pt x="99" y="169"/>
                  </a:cubicBezTo>
                  <a:cubicBezTo>
                    <a:pt x="99" y="169"/>
                    <a:pt x="99" y="169"/>
                    <a:pt x="99" y="169"/>
                  </a:cubicBezTo>
                  <a:cubicBezTo>
                    <a:pt x="99" y="169"/>
                    <a:pt x="99" y="169"/>
                    <a:pt x="99" y="169"/>
                  </a:cubicBezTo>
                  <a:cubicBezTo>
                    <a:pt x="99" y="140"/>
                    <a:pt x="99" y="140"/>
                    <a:pt x="99" y="140"/>
                  </a:cubicBezTo>
                  <a:cubicBezTo>
                    <a:pt x="99" y="136"/>
                    <a:pt x="99" y="134"/>
                    <a:pt x="99" y="131"/>
                  </a:cubicBezTo>
                  <a:close/>
                  <a:moveTo>
                    <a:pt x="99" y="125"/>
                  </a:moveTo>
                  <a:cubicBezTo>
                    <a:pt x="99" y="125"/>
                    <a:pt x="99" y="124"/>
                    <a:pt x="99" y="123"/>
                  </a:cubicBezTo>
                  <a:cubicBezTo>
                    <a:pt x="99" y="124"/>
                    <a:pt x="99" y="124"/>
                    <a:pt x="99" y="125"/>
                  </a:cubicBezTo>
                  <a:close/>
                  <a:moveTo>
                    <a:pt x="15" y="13"/>
                  </a:moveTo>
                  <a:cubicBezTo>
                    <a:pt x="15" y="13"/>
                    <a:pt x="15" y="13"/>
                    <a:pt x="15" y="13"/>
                  </a:cubicBezTo>
                  <a:cubicBezTo>
                    <a:pt x="15" y="13"/>
                    <a:pt x="15" y="13"/>
                    <a:pt x="15" y="13"/>
                  </a:cubicBezTo>
                  <a:cubicBezTo>
                    <a:pt x="15" y="13"/>
                    <a:pt x="15" y="13"/>
                    <a:pt x="15" y="13"/>
                  </a:cubicBezTo>
                  <a:close/>
                </a:path>
              </a:pathLst>
            </a:custGeom>
            <a:solidFill>
              <a:srgbClr val="FDD6D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111" name="ïŝliḑè"/>
            <p:cNvSpPr/>
            <p:nvPr/>
          </p:nvSpPr>
          <p:spPr bwMode="auto">
            <a:xfrm>
              <a:off x="4400551" y="5127626"/>
              <a:ext cx="341313" cy="233363"/>
            </a:xfrm>
            <a:custGeom>
              <a:avLst/>
              <a:gdLst>
                <a:gd name="T0" fmla="*/ 92 w 93"/>
                <a:gd name="T1" fmla="*/ 1 h 64"/>
                <a:gd name="T2" fmla="*/ 91 w 93"/>
                <a:gd name="T3" fmla="*/ 3 h 64"/>
                <a:gd name="T4" fmla="*/ 89 w 93"/>
                <a:gd name="T5" fmla="*/ 4 h 64"/>
                <a:gd name="T6" fmla="*/ 87 w 93"/>
                <a:gd name="T7" fmla="*/ 5 h 64"/>
                <a:gd name="T8" fmla="*/ 37 w 93"/>
                <a:gd name="T9" fmla="*/ 15 h 64"/>
                <a:gd name="T10" fmla="*/ 30 w 93"/>
                <a:gd name="T11" fmla="*/ 14 h 64"/>
                <a:gd name="T12" fmla="*/ 26 w 93"/>
                <a:gd name="T13" fmla="*/ 13 h 64"/>
                <a:gd name="T14" fmla="*/ 26 w 93"/>
                <a:gd name="T15" fmla="*/ 13 h 64"/>
                <a:gd name="T16" fmla="*/ 22 w 93"/>
                <a:gd name="T17" fmla="*/ 12 h 64"/>
                <a:gd name="T18" fmla="*/ 18 w 93"/>
                <a:gd name="T19" fmla="*/ 11 h 64"/>
                <a:gd name="T20" fmla="*/ 18 w 93"/>
                <a:gd name="T21" fmla="*/ 11 h 64"/>
                <a:gd name="T22" fmla="*/ 11 w 93"/>
                <a:gd name="T23" fmla="*/ 8 h 64"/>
                <a:gd name="T24" fmla="*/ 11 w 93"/>
                <a:gd name="T25" fmla="*/ 7 h 64"/>
                <a:gd name="T26" fmla="*/ 10 w 93"/>
                <a:gd name="T27" fmla="*/ 7 h 64"/>
                <a:gd name="T28" fmla="*/ 7 w 93"/>
                <a:gd name="T29" fmla="*/ 6 h 64"/>
                <a:gd name="T30" fmla="*/ 4 w 93"/>
                <a:gd name="T31" fmla="*/ 4 h 64"/>
                <a:gd name="T32" fmla="*/ 4 w 93"/>
                <a:gd name="T33" fmla="*/ 4 h 64"/>
                <a:gd name="T34" fmla="*/ 1 w 93"/>
                <a:gd name="T35" fmla="*/ 1 h 64"/>
                <a:gd name="T36" fmla="*/ 0 w 93"/>
                <a:gd name="T37" fmla="*/ 0 h 64"/>
                <a:gd name="T38" fmla="*/ 4 w 93"/>
                <a:gd name="T39" fmla="*/ 33 h 64"/>
                <a:gd name="T40" fmla="*/ 6 w 93"/>
                <a:gd name="T41" fmla="*/ 40 h 64"/>
                <a:gd name="T42" fmla="*/ 6 w 93"/>
                <a:gd name="T43" fmla="*/ 42 h 64"/>
                <a:gd name="T44" fmla="*/ 10 w 93"/>
                <a:gd name="T45" fmla="*/ 48 h 64"/>
                <a:gd name="T46" fmla="*/ 13 w 93"/>
                <a:gd name="T47" fmla="*/ 52 h 64"/>
                <a:gd name="T48" fmla="*/ 14 w 93"/>
                <a:gd name="T49" fmla="*/ 53 h 64"/>
                <a:gd name="T50" fmla="*/ 16 w 93"/>
                <a:gd name="T51" fmla="*/ 55 h 64"/>
                <a:gd name="T52" fmla="*/ 17 w 93"/>
                <a:gd name="T53" fmla="*/ 55 h 64"/>
                <a:gd name="T54" fmla="*/ 19 w 93"/>
                <a:gd name="T55" fmla="*/ 56 h 64"/>
                <a:gd name="T56" fmla="*/ 19 w 93"/>
                <a:gd name="T57" fmla="*/ 56 h 64"/>
                <a:gd name="T58" fmla="*/ 21 w 93"/>
                <a:gd name="T59" fmla="*/ 58 h 64"/>
                <a:gd name="T60" fmla="*/ 22 w 93"/>
                <a:gd name="T61" fmla="*/ 58 h 64"/>
                <a:gd name="T62" fmla="*/ 27 w 93"/>
                <a:gd name="T63" fmla="*/ 60 h 64"/>
                <a:gd name="T64" fmla="*/ 27 w 93"/>
                <a:gd name="T65" fmla="*/ 60 h 64"/>
                <a:gd name="T66" fmla="*/ 29 w 93"/>
                <a:gd name="T67" fmla="*/ 61 h 64"/>
                <a:gd name="T68" fmla="*/ 32 w 93"/>
                <a:gd name="T69" fmla="*/ 61 h 64"/>
                <a:gd name="T70" fmla="*/ 32 w 93"/>
                <a:gd name="T71" fmla="*/ 61 h 64"/>
                <a:gd name="T72" fmla="*/ 35 w 93"/>
                <a:gd name="T73" fmla="*/ 62 h 64"/>
                <a:gd name="T74" fmla="*/ 38 w 93"/>
                <a:gd name="T75" fmla="*/ 62 h 64"/>
                <a:gd name="T76" fmla="*/ 74 w 93"/>
                <a:gd name="T77" fmla="*/ 56 h 64"/>
                <a:gd name="T78" fmla="*/ 76 w 93"/>
                <a:gd name="T79" fmla="*/ 55 h 64"/>
                <a:gd name="T80" fmla="*/ 77 w 93"/>
                <a:gd name="T81" fmla="*/ 55 h 64"/>
                <a:gd name="T82" fmla="*/ 78 w 93"/>
                <a:gd name="T83" fmla="*/ 54 h 64"/>
                <a:gd name="T84" fmla="*/ 79 w 93"/>
                <a:gd name="T85" fmla="*/ 53 h 64"/>
                <a:gd name="T86" fmla="*/ 81 w 93"/>
                <a:gd name="T87" fmla="*/ 51 h 64"/>
                <a:gd name="T88" fmla="*/ 84 w 93"/>
                <a:gd name="T89" fmla="*/ 47 h 64"/>
                <a:gd name="T90" fmla="*/ 84 w 93"/>
                <a:gd name="T91" fmla="*/ 47 h 64"/>
                <a:gd name="T92" fmla="*/ 90 w 93"/>
                <a:gd name="T93" fmla="*/ 26 h 64"/>
                <a:gd name="T94" fmla="*/ 93 w 93"/>
                <a:gd name="T95" fmla="*/ 6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93" h="64">
                  <a:moveTo>
                    <a:pt x="93" y="1"/>
                  </a:moveTo>
                  <a:cubicBezTo>
                    <a:pt x="93" y="1"/>
                    <a:pt x="93" y="1"/>
                    <a:pt x="93" y="1"/>
                  </a:cubicBezTo>
                  <a:cubicBezTo>
                    <a:pt x="92" y="1"/>
                    <a:pt x="92" y="1"/>
                    <a:pt x="92" y="1"/>
                  </a:cubicBezTo>
                  <a:cubicBezTo>
                    <a:pt x="92" y="2"/>
                    <a:pt x="92" y="2"/>
                    <a:pt x="92" y="2"/>
                  </a:cubicBezTo>
                  <a:cubicBezTo>
                    <a:pt x="91" y="2"/>
                    <a:pt x="91" y="2"/>
                    <a:pt x="91" y="2"/>
                  </a:cubicBezTo>
                  <a:cubicBezTo>
                    <a:pt x="91" y="3"/>
                    <a:pt x="91" y="3"/>
                    <a:pt x="91" y="3"/>
                  </a:cubicBezTo>
                  <a:cubicBezTo>
                    <a:pt x="90" y="3"/>
                    <a:pt x="90" y="3"/>
                    <a:pt x="90" y="3"/>
                  </a:cubicBezTo>
                  <a:cubicBezTo>
                    <a:pt x="90" y="3"/>
                    <a:pt x="90" y="3"/>
                    <a:pt x="90" y="4"/>
                  </a:cubicBezTo>
                  <a:cubicBezTo>
                    <a:pt x="89" y="4"/>
                    <a:pt x="89" y="4"/>
                    <a:pt x="89" y="4"/>
                  </a:cubicBezTo>
                  <a:cubicBezTo>
                    <a:pt x="89" y="4"/>
                    <a:pt x="89" y="4"/>
                    <a:pt x="89" y="4"/>
                  </a:cubicBezTo>
                  <a:cubicBezTo>
                    <a:pt x="88" y="4"/>
                    <a:pt x="88" y="5"/>
                    <a:pt x="88" y="5"/>
                  </a:cubicBezTo>
                  <a:cubicBezTo>
                    <a:pt x="87" y="5"/>
                    <a:pt x="87" y="5"/>
                    <a:pt x="87" y="5"/>
                  </a:cubicBezTo>
                  <a:cubicBezTo>
                    <a:pt x="87" y="5"/>
                    <a:pt x="87" y="6"/>
                    <a:pt x="86" y="6"/>
                  </a:cubicBezTo>
                  <a:cubicBezTo>
                    <a:pt x="84" y="7"/>
                    <a:pt x="82" y="8"/>
                    <a:pt x="79" y="9"/>
                  </a:cubicBezTo>
                  <a:cubicBezTo>
                    <a:pt x="67" y="15"/>
                    <a:pt x="51" y="16"/>
                    <a:pt x="37" y="15"/>
                  </a:cubicBezTo>
                  <a:cubicBezTo>
                    <a:pt x="36" y="15"/>
                    <a:pt x="35" y="14"/>
                    <a:pt x="34" y="14"/>
                  </a:cubicBezTo>
                  <a:cubicBezTo>
                    <a:pt x="34" y="14"/>
                    <a:pt x="34" y="14"/>
                    <a:pt x="34" y="14"/>
                  </a:cubicBezTo>
                  <a:cubicBezTo>
                    <a:pt x="33" y="14"/>
                    <a:pt x="31" y="14"/>
                    <a:pt x="30" y="14"/>
                  </a:cubicBezTo>
                  <a:cubicBezTo>
                    <a:pt x="30" y="14"/>
                    <a:pt x="30" y="14"/>
                    <a:pt x="30" y="14"/>
                  </a:cubicBezTo>
                  <a:cubicBezTo>
                    <a:pt x="29" y="13"/>
                    <a:pt x="28" y="13"/>
                    <a:pt x="26" y="13"/>
                  </a:cubicBezTo>
                  <a:cubicBezTo>
                    <a:pt x="26" y="13"/>
                    <a:pt x="26" y="13"/>
                    <a:pt x="26" y="13"/>
                  </a:cubicBezTo>
                  <a:cubicBezTo>
                    <a:pt x="26" y="13"/>
                    <a:pt x="26" y="13"/>
                    <a:pt x="26" y="13"/>
                  </a:cubicBezTo>
                  <a:cubicBezTo>
                    <a:pt x="26" y="13"/>
                    <a:pt x="26" y="13"/>
                    <a:pt x="26" y="13"/>
                  </a:cubicBezTo>
                  <a:cubicBezTo>
                    <a:pt x="26" y="13"/>
                    <a:pt x="26" y="13"/>
                    <a:pt x="26" y="13"/>
                  </a:cubicBezTo>
                  <a:cubicBezTo>
                    <a:pt x="26" y="13"/>
                    <a:pt x="26" y="13"/>
                    <a:pt x="26" y="13"/>
                  </a:cubicBezTo>
                  <a:cubicBezTo>
                    <a:pt x="26" y="13"/>
                    <a:pt x="26" y="13"/>
                    <a:pt x="26" y="13"/>
                  </a:cubicBezTo>
                  <a:cubicBezTo>
                    <a:pt x="24" y="12"/>
                    <a:pt x="23" y="12"/>
                    <a:pt x="22" y="12"/>
                  </a:cubicBezTo>
                  <a:cubicBezTo>
                    <a:pt x="22" y="12"/>
                    <a:pt x="22" y="12"/>
                    <a:pt x="22" y="12"/>
                  </a:cubicBezTo>
                  <a:cubicBezTo>
                    <a:pt x="22" y="12"/>
                    <a:pt x="22" y="12"/>
                    <a:pt x="22" y="12"/>
                  </a:cubicBezTo>
                  <a:cubicBezTo>
                    <a:pt x="21" y="11"/>
                    <a:pt x="19" y="11"/>
                    <a:pt x="18" y="11"/>
                  </a:cubicBezTo>
                  <a:cubicBezTo>
                    <a:pt x="18" y="11"/>
                    <a:pt x="18" y="11"/>
                    <a:pt x="18" y="11"/>
                  </a:cubicBezTo>
                  <a:cubicBezTo>
                    <a:pt x="18" y="11"/>
                    <a:pt x="18" y="11"/>
                    <a:pt x="18" y="11"/>
                  </a:cubicBezTo>
                  <a:cubicBezTo>
                    <a:pt x="18" y="11"/>
                    <a:pt x="18" y="11"/>
                    <a:pt x="18" y="11"/>
                  </a:cubicBezTo>
                  <a:cubicBezTo>
                    <a:pt x="18" y="11"/>
                    <a:pt x="18" y="11"/>
                    <a:pt x="18" y="11"/>
                  </a:cubicBezTo>
                  <a:cubicBezTo>
                    <a:pt x="16" y="10"/>
                    <a:pt x="13" y="9"/>
                    <a:pt x="11" y="8"/>
                  </a:cubicBezTo>
                  <a:cubicBezTo>
                    <a:pt x="11" y="8"/>
                    <a:pt x="11" y="8"/>
                    <a:pt x="11" y="8"/>
                  </a:cubicBezTo>
                  <a:cubicBezTo>
                    <a:pt x="11" y="8"/>
                    <a:pt x="11" y="8"/>
                    <a:pt x="11" y="8"/>
                  </a:cubicBezTo>
                  <a:cubicBezTo>
                    <a:pt x="11" y="8"/>
                    <a:pt x="11" y="8"/>
                    <a:pt x="11" y="8"/>
                  </a:cubicBezTo>
                  <a:cubicBezTo>
                    <a:pt x="11" y="8"/>
                    <a:pt x="11" y="7"/>
                    <a:pt x="11" y="7"/>
                  </a:cubicBezTo>
                  <a:cubicBezTo>
                    <a:pt x="11" y="7"/>
                    <a:pt x="11" y="7"/>
                    <a:pt x="11" y="7"/>
                  </a:cubicBezTo>
                  <a:cubicBezTo>
                    <a:pt x="11" y="7"/>
                    <a:pt x="11" y="7"/>
                    <a:pt x="11" y="7"/>
                  </a:cubicBezTo>
                  <a:cubicBezTo>
                    <a:pt x="11" y="7"/>
                    <a:pt x="10" y="7"/>
                    <a:pt x="10" y="7"/>
                  </a:cubicBezTo>
                  <a:cubicBezTo>
                    <a:pt x="9" y="7"/>
                    <a:pt x="8" y="6"/>
                    <a:pt x="7" y="6"/>
                  </a:cubicBezTo>
                  <a:cubicBezTo>
                    <a:pt x="7" y="6"/>
                    <a:pt x="7" y="6"/>
                    <a:pt x="7" y="6"/>
                  </a:cubicBezTo>
                  <a:cubicBezTo>
                    <a:pt x="7" y="6"/>
                    <a:pt x="7" y="6"/>
                    <a:pt x="7" y="6"/>
                  </a:cubicBezTo>
                  <a:cubicBezTo>
                    <a:pt x="7" y="6"/>
                    <a:pt x="7" y="6"/>
                    <a:pt x="7" y="6"/>
                  </a:cubicBezTo>
                  <a:cubicBezTo>
                    <a:pt x="7" y="5"/>
                    <a:pt x="6" y="5"/>
                    <a:pt x="5" y="5"/>
                  </a:cubicBezTo>
                  <a:cubicBezTo>
                    <a:pt x="5" y="4"/>
                    <a:pt x="5" y="4"/>
                    <a:pt x="4" y="4"/>
                  </a:cubicBezTo>
                  <a:cubicBezTo>
                    <a:pt x="4" y="4"/>
                    <a:pt x="4" y="4"/>
                    <a:pt x="4" y="4"/>
                  </a:cubicBezTo>
                  <a:cubicBezTo>
                    <a:pt x="4" y="4"/>
                    <a:pt x="4" y="4"/>
                    <a:pt x="4" y="4"/>
                  </a:cubicBezTo>
                  <a:cubicBezTo>
                    <a:pt x="4" y="4"/>
                    <a:pt x="4" y="4"/>
                    <a:pt x="4" y="4"/>
                  </a:cubicBezTo>
                  <a:cubicBezTo>
                    <a:pt x="4" y="3"/>
                    <a:pt x="4" y="3"/>
                    <a:pt x="4" y="3"/>
                  </a:cubicBezTo>
                  <a:cubicBezTo>
                    <a:pt x="3" y="3"/>
                    <a:pt x="2" y="2"/>
                    <a:pt x="2" y="2"/>
                  </a:cubicBezTo>
                  <a:cubicBezTo>
                    <a:pt x="1" y="2"/>
                    <a:pt x="1" y="1"/>
                    <a:pt x="1" y="1"/>
                  </a:cubicBezTo>
                  <a:cubicBezTo>
                    <a:pt x="0" y="1"/>
                    <a:pt x="0" y="1"/>
                    <a:pt x="0" y="0"/>
                  </a:cubicBezTo>
                  <a:cubicBezTo>
                    <a:pt x="0" y="0"/>
                    <a:pt x="0" y="0"/>
                    <a:pt x="0" y="0"/>
                  </a:cubicBezTo>
                  <a:cubicBezTo>
                    <a:pt x="0" y="0"/>
                    <a:pt x="0" y="0"/>
                    <a:pt x="0" y="0"/>
                  </a:cubicBezTo>
                  <a:cubicBezTo>
                    <a:pt x="0" y="0"/>
                    <a:pt x="0" y="0"/>
                    <a:pt x="0" y="0"/>
                  </a:cubicBezTo>
                  <a:cubicBezTo>
                    <a:pt x="0" y="5"/>
                    <a:pt x="1" y="10"/>
                    <a:pt x="1" y="13"/>
                  </a:cubicBezTo>
                  <a:cubicBezTo>
                    <a:pt x="2" y="22"/>
                    <a:pt x="3" y="29"/>
                    <a:pt x="4" y="33"/>
                  </a:cubicBezTo>
                  <a:cubicBezTo>
                    <a:pt x="4" y="34"/>
                    <a:pt x="4" y="35"/>
                    <a:pt x="5" y="36"/>
                  </a:cubicBezTo>
                  <a:cubicBezTo>
                    <a:pt x="5" y="37"/>
                    <a:pt x="5" y="39"/>
                    <a:pt x="6" y="40"/>
                  </a:cubicBezTo>
                  <a:cubicBezTo>
                    <a:pt x="6" y="40"/>
                    <a:pt x="6" y="40"/>
                    <a:pt x="6" y="40"/>
                  </a:cubicBezTo>
                  <a:cubicBezTo>
                    <a:pt x="6" y="40"/>
                    <a:pt x="6" y="41"/>
                    <a:pt x="6" y="41"/>
                  </a:cubicBezTo>
                  <a:cubicBezTo>
                    <a:pt x="6" y="41"/>
                    <a:pt x="6" y="41"/>
                    <a:pt x="6" y="41"/>
                  </a:cubicBezTo>
                  <a:cubicBezTo>
                    <a:pt x="6" y="42"/>
                    <a:pt x="6" y="42"/>
                    <a:pt x="6" y="42"/>
                  </a:cubicBezTo>
                  <a:cubicBezTo>
                    <a:pt x="7" y="42"/>
                    <a:pt x="7" y="42"/>
                    <a:pt x="7" y="42"/>
                  </a:cubicBezTo>
                  <a:cubicBezTo>
                    <a:pt x="7" y="42"/>
                    <a:pt x="7" y="42"/>
                    <a:pt x="7" y="42"/>
                  </a:cubicBezTo>
                  <a:cubicBezTo>
                    <a:pt x="8" y="44"/>
                    <a:pt x="9" y="46"/>
                    <a:pt x="10" y="48"/>
                  </a:cubicBezTo>
                  <a:cubicBezTo>
                    <a:pt x="10" y="48"/>
                    <a:pt x="10" y="49"/>
                    <a:pt x="10" y="49"/>
                  </a:cubicBezTo>
                  <a:cubicBezTo>
                    <a:pt x="10" y="49"/>
                    <a:pt x="11" y="49"/>
                    <a:pt x="11" y="49"/>
                  </a:cubicBezTo>
                  <a:cubicBezTo>
                    <a:pt x="11" y="50"/>
                    <a:pt x="12" y="51"/>
                    <a:pt x="13" y="52"/>
                  </a:cubicBezTo>
                  <a:cubicBezTo>
                    <a:pt x="14" y="52"/>
                    <a:pt x="14" y="52"/>
                    <a:pt x="14" y="53"/>
                  </a:cubicBezTo>
                  <a:cubicBezTo>
                    <a:pt x="14" y="53"/>
                    <a:pt x="14" y="53"/>
                    <a:pt x="14" y="53"/>
                  </a:cubicBezTo>
                  <a:cubicBezTo>
                    <a:pt x="14" y="53"/>
                    <a:pt x="14" y="53"/>
                    <a:pt x="14" y="53"/>
                  </a:cubicBezTo>
                  <a:cubicBezTo>
                    <a:pt x="14" y="53"/>
                    <a:pt x="14" y="53"/>
                    <a:pt x="14" y="53"/>
                  </a:cubicBezTo>
                  <a:cubicBezTo>
                    <a:pt x="15" y="53"/>
                    <a:pt x="15" y="54"/>
                    <a:pt x="15" y="54"/>
                  </a:cubicBezTo>
                  <a:cubicBezTo>
                    <a:pt x="16" y="54"/>
                    <a:pt x="16" y="54"/>
                    <a:pt x="16" y="55"/>
                  </a:cubicBezTo>
                  <a:cubicBezTo>
                    <a:pt x="17" y="55"/>
                    <a:pt x="17" y="55"/>
                    <a:pt x="17" y="55"/>
                  </a:cubicBezTo>
                  <a:cubicBezTo>
                    <a:pt x="17" y="55"/>
                    <a:pt x="17" y="55"/>
                    <a:pt x="17" y="55"/>
                  </a:cubicBezTo>
                  <a:cubicBezTo>
                    <a:pt x="17" y="55"/>
                    <a:pt x="17" y="55"/>
                    <a:pt x="17" y="55"/>
                  </a:cubicBezTo>
                  <a:cubicBezTo>
                    <a:pt x="17" y="55"/>
                    <a:pt x="17" y="55"/>
                    <a:pt x="17" y="55"/>
                  </a:cubicBezTo>
                  <a:cubicBezTo>
                    <a:pt x="17" y="55"/>
                    <a:pt x="17" y="55"/>
                    <a:pt x="18" y="56"/>
                  </a:cubicBezTo>
                  <a:cubicBezTo>
                    <a:pt x="18" y="56"/>
                    <a:pt x="19" y="56"/>
                    <a:pt x="19" y="56"/>
                  </a:cubicBezTo>
                  <a:cubicBezTo>
                    <a:pt x="19" y="56"/>
                    <a:pt x="19" y="56"/>
                    <a:pt x="19" y="56"/>
                  </a:cubicBezTo>
                  <a:cubicBezTo>
                    <a:pt x="19" y="56"/>
                    <a:pt x="19" y="56"/>
                    <a:pt x="19" y="56"/>
                  </a:cubicBezTo>
                  <a:cubicBezTo>
                    <a:pt x="19" y="56"/>
                    <a:pt x="19" y="56"/>
                    <a:pt x="19" y="56"/>
                  </a:cubicBezTo>
                  <a:cubicBezTo>
                    <a:pt x="20" y="57"/>
                    <a:pt x="20" y="57"/>
                    <a:pt x="21" y="57"/>
                  </a:cubicBezTo>
                  <a:cubicBezTo>
                    <a:pt x="21" y="58"/>
                    <a:pt x="21" y="58"/>
                    <a:pt x="21" y="58"/>
                  </a:cubicBezTo>
                  <a:cubicBezTo>
                    <a:pt x="21" y="58"/>
                    <a:pt x="21" y="58"/>
                    <a:pt x="21" y="58"/>
                  </a:cubicBezTo>
                  <a:cubicBezTo>
                    <a:pt x="21" y="58"/>
                    <a:pt x="21" y="58"/>
                    <a:pt x="21" y="58"/>
                  </a:cubicBezTo>
                  <a:cubicBezTo>
                    <a:pt x="21" y="58"/>
                    <a:pt x="22" y="58"/>
                    <a:pt x="22" y="58"/>
                  </a:cubicBezTo>
                  <a:cubicBezTo>
                    <a:pt x="22" y="58"/>
                    <a:pt x="22" y="58"/>
                    <a:pt x="22" y="58"/>
                  </a:cubicBezTo>
                  <a:cubicBezTo>
                    <a:pt x="22" y="58"/>
                    <a:pt x="22" y="58"/>
                    <a:pt x="22" y="58"/>
                  </a:cubicBezTo>
                  <a:cubicBezTo>
                    <a:pt x="22" y="58"/>
                    <a:pt x="22" y="58"/>
                    <a:pt x="22" y="58"/>
                  </a:cubicBezTo>
                  <a:cubicBezTo>
                    <a:pt x="23" y="59"/>
                    <a:pt x="25" y="59"/>
                    <a:pt x="27" y="60"/>
                  </a:cubicBezTo>
                  <a:cubicBezTo>
                    <a:pt x="27" y="60"/>
                    <a:pt x="27" y="60"/>
                    <a:pt x="27" y="60"/>
                  </a:cubicBezTo>
                  <a:cubicBezTo>
                    <a:pt x="27" y="60"/>
                    <a:pt x="27" y="60"/>
                    <a:pt x="27" y="60"/>
                  </a:cubicBezTo>
                  <a:cubicBezTo>
                    <a:pt x="27" y="60"/>
                    <a:pt x="27" y="60"/>
                    <a:pt x="27" y="60"/>
                  </a:cubicBezTo>
                  <a:cubicBezTo>
                    <a:pt x="27" y="60"/>
                    <a:pt x="27" y="60"/>
                    <a:pt x="27" y="60"/>
                  </a:cubicBezTo>
                  <a:cubicBezTo>
                    <a:pt x="27" y="60"/>
                    <a:pt x="28" y="60"/>
                    <a:pt x="29" y="61"/>
                  </a:cubicBezTo>
                  <a:cubicBezTo>
                    <a:pt x="29" y="61"/>
                    <a:pt x="29" y="61"/>
                    <a:pt x="29" y="61"/>
                  </a:cubicBezTo>
                  <a:cubicBezTo>
                    <a:pt x="29" y="61"/>
                    <a:pt x="29" y="61"/>
                    <a:pt x="29" y="61"/>
                  </a:cubicBezTo>
                  <a:cubicBezTo>
                    <a:pt x="30" y="61"/>
                    <a:pt x="31" y="61"/>
                    <a:pt x="32" y="61"/>
                  </a:cubicBezTo>
                  <a:cubicBezTo>
                    <a:pt x="32" y="61"/>
                    <a:pt x="32" y="61"/>
                    <a:pt x="32" y="61"/>
                  </a:cubicBezTo>
                  <a:cubicBezTo>
                    <a:pt x="32" y="61"/>
                    <a:pt x="32" y="61"/>
                    <a:pt x="32" y="61"/>
                  </a:cubicBezTo>
                  <a:cubicBezTo>
                    <a:pt x="32" y="61"/>
                    <a:pt x="32" y="61"/>
                    <a:pt x="32" y="61"/>
                  </a:cubicBezTo>
                  <a:cubicBezTo>
                    <a:pt x="32" y="61"/>
                    <a:pt x="32" y="61"/>
                    <a:pt x="32" y="61"/>
                  </a:cubicBezTo>
                  <a:cubicBezTo>
                    <a:pt x="32" y="61"/>
                    <a:pt x="32" y="61"/>
                    <a:pt x="32" y="61"/>
                  </a:cubicBezTo>
                  <a:cubicBezTo>
                    <a:pt x="32" y="61"/>
                    <a:pt x="32" y="61"/>
                    <a:pt x="32" y="61"/>
                  </a:cubicBezTo>
                  <a:cubicBezTo>
                    <a:pt x="33" y="62"/>
                    <a:pt x="34" y="62"/>
                    <a:pt x="35" y="62"/>
                  </a:cubicBezTo>
                  <a:cubicBezTo>
                    <a:pt x="35" y="62"/>
                    <a:pt x="35" y="62"/>
                    <a:pt x="35" y="62"/>
                  </a:cubicBezTo>
                  <a:cubicBezTo>
                    <a:pt x="36" y="62"/>
                    <a:pt x="37" y="62"/>
                    <a:pt x="38" y="62"/>
                  </a:cubicBezTo>
                  <a:cubicBezTo>
                    <a:pt x="38" y="62"/>
                    <a:pt x="38" y="62"/>
                    <a:pt x="38" y="62"/>
                  </a:cubicBezTo>
                  <a:cubicBezTo>
                    <a:pt x="38" y="63"/>
                    <a:pt x="39" y="63"/>
                    <a:pt x="40" y="63"/>
                  </a:cubicBezTo>
                  <a:cubicBezTo>
                    <a:pt x="50" y="64"/>
                    <a:pt x="60" y="63"/>
                    <a:pt x="69" y="59"/>
                  </a:cubicBezTo>
                  <a:cubicBezTo>
                    <a:pt x="71" y="58"/>
                    <a:pt x="73" y="57"/>
                    <a:pt x="74" y="56"/>
                  </a:cubicBezTo>
                  <a:cubicBezTo>
                    <a:pt x="74" y="56"/>
                    <a:pt x="74" y="56"/>
                    <a:pt x="75" y="56"/>
                  </a:cubicBezTo>
                  <a:cubicBezTo>
                    <a:pt x="75" y="56"/>
                    <a:pt x="75" y="56"/>
                    <a:pt x="75" y="56"/>
                  </a:cubicBezTo>
                  <a:cubicBezTo>
                    <a:pt x="75" y="56"/>
                    <a:pt x="75" y="55"/>
                    <a:pt x="76" y="55"/>
                  </a:cubicBezTo>
                  <a:cubicBezTo>
                    <a:pt x="76" y="55"/>
                    <a:pt x="76" y="55"/>
                    <a:pt x="76" y="55"/>
                  </a:cubicBezTo>
                  <a:cubicBezTo>
                    <a:pt x="76" y="55"/>
                    <a:pt x="76" y="55"/>
                    <a:pt x="76" y="55"/>
                  </a:cubicBezTo>
                  <a:cubicBezTo>
                    <a:pt x="76" y="55"/>
                    <a:pt x="76" y="55"/>
                    <a:pt x="77" y="55"/>
                  </a:cubicBezTo>
                  <a:cubicBezTo>
                    <a:pt x="77" y="55"/>
                    <a:pt x="77" y="55"/>
                    <a:pt x="77" y="54"/>
                  </a:cubicBezTo>
                  <a:cubicBezTo>
                    <a:pt x="77" y="54"/>
                    <a:pt x="77" y="54"/>
                    <a:pt x="77" y="54"/>
                  </a:cubicBezTo>
                  <a:cubicBezTo>
                    <a:pt x="78" y="54"/>
                    <a:pt x="78" y="54"/>
                    <a:pt x="78" y="54"/>
                  </a:cubicBezTo>
                  <a:cubicBezTo>
                    <a:pt x="78" y="54"/>
                    <a:pt x="78" y="54"/>
                    <a:pt x="78" y="54"/>
                  </a:cubicBezTo>
                  <a:cubicBezTo>
                    <a:pt x="78" y="53"/>
                    <a:pt x="78" y="53"/>
                    <a:pt x="78" y="53"/>
                  </a:cubicBezTo>
                  <a:cubicBezTo>
                    <a:pt x="79" y="53"/>
                    <a:pt x="79" y="53"/>
                    <a:pt x="79" y="53"/>
                  </a:cubicBezTo>
                  <a:cubicBezTo>
                    <a:pt x="79" y="53"/>
                    <a:pt x="79" y="53"/>
                    <a:pt x="79" y="53"/>
                  </a:cubicBezTo>
                  <a:cubicBezTo>
                    <a:pt x="79" y="53"/>
                    <a:pt x="79" y="53"/>
                    <a:pt x="79" y="52"/>
                  </a:cubicBezTo>
                  <a:cubicBezTo>
                    <a:pt x="81" y="51"/>
                    <a:pt x="81" y="51"/>
                    <a:pt x="81" y="51"/>
                  </a:cubicBezTo>
                  <a:cubicBezTo>
                    <a:pt x="82" y="50"/>
                    <a:pt x="83" y="49"/>
                    <a:pt x="83" y="48"/>
                  </a:cubicBezTo>
                  <a:cubicBezTo>
                    <a:pt x="84" y="47"/>
                    <a:pt x="84" y="47"/>
                    <a:pt x="84" y="47"/>
                  </a:cubicBezTo>
                  <a:cubicBezTo>
                    <a:pt x="84" y="47"/>
                    <a:pt x="84" y="47"/>
                    <a:pt x="84" y="47"/>
                  </a:cubicBezTo>
                  <a:cubicBezTo>
                    <a:pt x="84" y="47"/>
                    <a:pt x="84" y="47"/>
                    <a:pt x="84" y="47"/>
                  </a:cubicBezTo>
                  <a:cubicBezTo>
                    <a:pt x="84" y="47"/>
                    <a:pt x="84" y="47"/>
                    <a:pt x="84" y="47"/>
                  </a:cubicBezTo>
                  <a:cubicBezTo>
                    <a:pt x="84" y="47"/>
                    <a:pt x="84" y="47"/>
                    <a:pt x="84" y="47"/>
                  </a:cubicBezTo>
                  <a:cubicBezTo>
                    <a:pt x="84" y="46"/>
                    <a:pt x="85" y="45"/>
                    <a:pt x="85" y="44"/>
                  </a:cubicBezTo>
                  <a:cubicBezTo>
                    <a:pt x="86" y="44"/>
                    <a:pt x="86" y="43"/>
                    <a:pt x="87" y="41"/>
                  </a:cubicBezTo>
                  <a:cubicBezTo>
                    <a:pt x="89" y="36"/>
                    <a:pt x="89" y="31"/>
                    <a:pt x="90" y="26"/>
                  </a:cubicBezTo>
                  <a:cubicBezTo>
                    <a:pt x="91" y="22"/>
                    <a:pt x="92" y="16"/>
                    <a:pt x="93" y="8"/>
                  </a:cubicBezTo>
                  <a:cubicBezTo>
                    <a:pt x="93" y="7"/>
                    <a:pt x="93" y="7"/>
                    <a:pt x="93" y="7"/>
                  </a:cubicBezTo>
                  <a:cubicBezTo>
                    <a:pt x="93" y="6"/>
                    <a:pt x="93" y="6"/>
                    <a:pt x="93" y="6"/>
                  </a:cubicBezTo>
                  <a:cubicBezTo>
                    <a:pt x="93" y="4"/>
                    <a:pt x="93" y="2"/>
                    <a:pt x="93" y="1"/>
                  </a:cubicBezTo>
                  <a:cubicBezTo>
                    <a:pt x="93" y="1"/>
                    <a:pt x="93" y="1"/>
                    <a:pt x="93" y="1"/>
                  </a:cubicBezTo>
                  <a:close/>
                </a:path>
              </a:pathLst>
            </a:custGeom>
            <a:solidFill>
              <a:srgbClr val="C5557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112" name="îšḻiḍê"/>
            <p:cNvSpPr/>
            <p:nvPr/>
          </p:nvSpPr>
          <p:spPr bwMode="auto">
            <a:xfrm>
              <a:off x="4986338" y="5340351"/>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899EA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113" name="işḷîḍê"/>
            <p:cNvSpPr/>
            <p:nvPr/>
          </p:nvSpPr>
          <p:spPr bwMode="auto">
            <a:xfrm>
              <a:off x="5575301" y="5183188"/>
              <a:ext cx="6350" cy="3175"/>
            </a:xfrm>
            <a:custGeom>
              <a:avLst/>
              <a:gdLst>
                <a:gd name="T0" fmla="*/ 1 w 2"/>
                <a:gd name="T1" fmla="*/ 0 h 1"/>
                <a:gd name="T2" fmla="*/ 1 w 2"/>
                <a:gd name="T3" fmla="*/ 0 h 1"/>
                <a:gd name="T4" fmla="*/ 0 w 2"/>
                <a:gd name="T5" fmla="*/ 0 h 1"/>
                <a:gd name="T6" fmla="*/ 2 w 2"/>
                <a:gd name="T7" fmla="*/ 1 h 1"/>
                <a:gd name="T8" fmla="*/ 1 w 2"/>
                <a:gd name="T9" fmla="*/ 0 h 1"/>
              </a:gdLst>
              <a:ahLst/>
              <a:cxnLst>
                <a:cxn ang="0">
                  <a:pos x="T0" y="T1"/>
                </a:cxn>
                <a:cxn ang="0">
                  <a:pos x="T2" y="T3"/>
                </a:cxn>
                <a:cxn ang="0">
                  <a:pos x="T4" y="T5"/>
                </a:cxn>
                <a:cxn ang="0">
                  <a:pos x="T6" y="T7"/>
                </a:cxn>
                <a:cxn ang="0">
                  <a:pos x="T8" y="T9"/>
                </a:cxn>
              </a:cxnLst>
              <a:rect l="0" t="0" r="r" b="b"/>
              <a:pathLst>
                <a:path w="2" h="1">
                  <a:moveTo>
                    <a:pt x="1" y="0"/>
                  </a:moveTo>
                  <a:cubicBezTo>
                    <a:pt x="1" y="0"/>
                    <a:pt x="1" y="0"/>
                    <a:pt x="1" y="0"/>
                  </a:cubicBezTo>
                  <a:cubicBezTo>
                    <a:pt x="0" y="0"/>
                    <a:pt x="0" y="0"/>
                    <a:pt x="0" y="0"/>
                  </a:cubicBezTo>
                  <a:cubicBezTo>
                    <a:pt x="1" y="0"/>
                    <a:pt x="1" y="1"/>
                    <a:pt x="2" y="1"/>
                  </a:cubicBezTo>
                  <a:lnTo>
                    <a:pt x="1" y="0"/>
                  </a:lnTo>
                  <a:close/>
                </a:path>
              </a:pathLst>
            </a:custGeom>
            <a:solidFill>
              <a:srgbClr val="899EA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114" name="ïS1îde"/>
            <p:cNvSpPr/>
            <p:nvPr/>
          </p:nvSpPr>
          <p:spPr bwMode="auto">
            <a:xfrm>
              <a:off x="5575301" y="5178426"/>
              <a:ext cx="0" cy="4763"/>
            </a:xfrm>
            <a:custGeom>
              <a:avLst/>
              <a:gdLst>
                <a:gd name="T0" fmla="*/ 0 h 1"/>
                <a:gd name="T1" fmla="*/ 0 h 1"/>
                <a:gd name="T2" fmla="*/ 1 h 1"/>
                <a:gd name="T3" fmla="*/ 0 h 1"/>
              </a:gdLst>
              <a:ahLst/>
              <a:cxnLst>
                <a:cxn ang="0">
                  <a:pos x="0" y="T0"/>
                </a:cxn>
                <a:cxn ang="0">
                  <a:pos x="0" y="T1"/>
                </a:cxn>
                <a:cxn ang="0">
                  <a:pos x="0" y="T2"/>
                </a:cxn>
                <a:cxn ang="0">
                  <a:pos x="0" y="T3"/>
                </a:cxn>
              </a:cxnLst>
              <a:rect l="0" t="0" r="r" b="b"/>
              <a:pathLst>
                <a:path h="1">
                  <a:moveTo>
                    <a:pt x="0" y="0"/>
                  </a:moveTo>
                  <a:cubicBezTo>
                    <a:pt x="0" y="0"/>
                    <a:pt x="0" y="0"/>
                    <a:pt x="0" y="0"/>
                  </a:cubicBezTo>
                  <a:cubicBezTo>
                    <a:pt x="0" y="1"/>
                    <a:pt x="0" y="1"/>
                    <a:pt x="0" y="1"/>
                  </a:cubicBezTo>
                  <a:lnTo>
                    <a:pt x="0" y="0"/>
                  </a:lnTo>
                  <a:close/>
                </a:path>
              </a:pathLst>
            </a:custGeom>
            <a:solidFill>
              <a:srgbClr val="899EA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115" name="îṩļíḋê"/>
            <p:cNvSpPr/>
            <p:nvPr/>
          </p:nvSpPr>
          <p:spPr bwMode="auto">
            <a:xfrm>
              <a:off x="4814888" y="5149851"/>
              <a:ext cx="803275" cy="488950"/>
            </a:xfrm>
            <a:custGeom>
              <a:avLst/>
              <a:gdLst>
                <a:gd name="T0" fmla="*/ 220 w 220"/>
                <a:gd name="T1" fmla="*/ 38 h 134"/>
                <a:gd name="T2" fmla="*/ 220 w 220"/>
                <a:gd name="T3" fmla="*/ 34 h 134"/>
                <a:gd name="T4" fmla="*/ 220 w 220"/>
                <a:gd name="T5" fmla="*/ 30 h 134"/>
                <a:gd name="T6" fmla="*/ 219 w 220"/>
                <a:gd name="T7" fmla="*/ 26 h 134"/>
                <a:gd name="T8" fmla="*/ 218 w 220"/>
                <a:gd name="T9" fmla="*/ 23 h 134"/>
                <a:gd name="T10" fmla="*/ 210 w 220"/>
                <a:gd name="T11" fmla="*/ 10 h 134"/>
                <a:gd name="T12" fmla="*/ 208 w 220"/>
                <a:gd name="T13" fmla="*/ 8 h 134"/>
                <a:gd name="T14" fmla="*/ 207 w 220"/>
                <a:gd name="T15" fmla="*/ 7 h 134"/>
                <a:gd name="T16" fmla="*/ 202 w 220"/>
                <a:gd name="T17" fmla="*/ 4 h 134"/>
                <a:gd name="T18" fmla="*/ 200 w 220"/>
                <a:gd name="T19" fmla="*/ 3 h 134"/>
                <a:gd name="T20" fmla="*/ 184 w 220"/>
                <a:gd name="T21" fmla="*/ 0 h 134"/>
                <a:gd name="T22" fmla="*/ 175 w 220"/>
                <a:gd name="T23" fmla="*/ 0 h 134"/>
                <a:gd name="T24" fmla="*/ 147 w 220"/>
                <a:gd name="T25" fmla="*/ 4 h 134"/>
                <a:gd name="T26" fmla="*/ 139 w 220"/>
                <a:gd name="T27" fmla="*/ 7 h 134"/>
                <a:gd name="T28" fmla="*/ 130 w 220"/>
                <a:gd name="T29" fmla="*/ 9 h 134"/>
                <a:gd name="T30" fmla="*/ 119 w 220"/>
                <a:gd name="T31" fmla="*/ 14 h 134"/>
                <a:gd name="T32" fmla="*/ 88 w 220"/>
                <a:gd name="T33" fmla="*/ 32 h 134"/>
                <a:gd name="T34" fmla="*/ 85 w 220"/>
                <a:gd name="T35" fmla="*/ 34 h 134"/>
                <a:gd name="T36" fmla="*/ 80 w 220"/>
                <a:gd name="T37" fmla="*/ 39 h 134"/>
                <a:gd name="T38" fmla="*/ 77 w 220"/>
                <a:gd name="T39" fmla="*/ 42 h 134"/>
                <a:gd name="T40" fmla="*/ 69 w 220"/>
                <a:gd name="T41" fmla="*/ 47 h 134"/>
                <a:gd name="T42" fmla="*/ 57 w 220"/>
                <a:gd name="T43" fmla="*/ 50 h 134"/>
                <a:gd name="T44" fmla="*/ 49 w 220"/>
                <a:gd name="T45" fmla="*/ 52 h 134"/>
                <a:gd name="T46" fmla="*/ 45 w 220"/>
                <a:gd name="T47" fmla="*/ 53 h 134"/>
                <a:gd name="T48" fmla="*/ 40 w 220"/>
                <a:gd name="T49" fmla="*/ 55 h 134"/>
                <a:gd name="T50" fmla="*/ 37 w 220"/>
                <a:gd name="T51" fmla="*/ 56 h 134"/>
                <a:gd name="T52" fmla="*/ 34 w 220"/>
                <a:gd name="T53" fmla="*/ 57 h 134"/>
                <a:gd name="T54" fmla="*/ 23 w 220"/>
                <a:gd name="T55" fmla="*/ 64 h 134"/>
                <a:gd name="T56" fmla="*/ 12 w 220"/>
                <a:gd name="T57" fmla="*/ 74 h 134"/>
                <a:gd name="T58" fmla="*/ 4 w 220"/>
                <a:gd name="T59" fmla="*/ 88 h 134"/>
                <a:gd name="T60" fmla="*/ 1 w 220"/>
                <a:gd name="T61" fmla="*/ 94 h 134"/>
                <a:gd name="T62" fmla="*/ 18 w 220"/>
                <a:gd name="T63" fmla="*/ 126 h 134"/>
                <a:gd name="T64" fmla="*/ 20 w 220"/>
                <a:gd name="T65" fmla="*/ 127 h 134"/>
                <a:gd name="T66" fmla="*/ 24 w 220"/>
                <a:gd name="T67" fmla="*/ 129 h 134"/>
                <a:gd name="T68" fmla="*/ 28 w 220"/>
                <a:gd name="T69" fmla="*/ 130 h 134"/>
                <a:gd name="T70" fmla="*/ 30 w 220"/>
                <a:gd name="T71" fmla="*/ 131 h 134"/>
                <a:gd name="T72" fmla="*/ 36 w 220"/>
                <a:gd name="T73" fmla="*/ 132 h 134"/>
                <a:gd name="T74" fmla="*/ 41 w 220"/>
                <a:gd name="T75" fmla="*/ 133 h 134"/>
                <a:gd name="T76" fmla="*/ 46 w 220"/>
                <a:gd name="T77" fmla="*/ 133 h 134"/>
                <a:gd name="T78" fmla="*/ 55 w 220"/>
                <a:gd name="T79" fmla="*/ 134 h 134"/>
                <a:gd name="T80" fmla="*/ 74 w 220"/>
                <a:gd name="T81" fmla="*/ 132 h 134"/>
                <a:gd name="T82" fmla="*/ 102 w 220"/>
                <a:gd name="T83" fmla="*/ 122 h 134"/>
                <a:gd name="T84" fmla="*/ 112 w 220"/>
                <a:gd name="T85" fmla="*/ 116 h 134"/>
                <a:gd name="T86" fmla="*/ 123 w 220"/>
                <a:gd name="T87" fmla="*/ 107 h 134"/>
                <a:gd name="T88" fmla="*/ 180 w 220"/>
                <a:gd name="T89" fmla="*/ 82 h 134"/>
                <a:gd name="T90" fmla="*/ 196 w 220"/>
                <a:gd name="T91" fmla="*/ 73 h 134"/>
                <a:gd name="T92" fmla="*/ 203 w 220"/>
                <a:gd name="T93" fmla="*/ 67 h 134"/>
                <a:gd name="T94" fmla="*/ 209 w 220"/>
                <a:gd name="T95" fmla="*/ 61 h 134"/>
                <a:gd name="T96" fmla="*/ 212 w 220"/>
                <a:gd name="T97" fmla="*/ 58 h 134"/>
                <a:gd name="T98" fmla="*/ 215 w 220"/>
                <a:gd name="T99" fmla="*/ 53 h 134"/>
                <a:gd name="T100" fmla="*/ 217 w 220"/>
                <a:gd name="T101" fmla="*/ 50 h 134"/>
                <a:gd name="T102" fmla="*/ 218 w 220"/>
                <a:gd name="T103" fmla="*/ 47 h 134"/>
                <a:gd name="T104" fmla="*/ 219 w 220"/>
                <a:gd name="T105" fmla="*/ 44 h 134"/>
                <a:gd name="T106" fmla="*/ 220 w 220"/>
                <a:gd name="T107" fmla="*/ 43 h 134"/>
                <a:gd name="T108" fmla="*/ 220 w 220"/>
                <a:gd name="T109" fmla="*/ 39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20" h="134">
                  <a:moveTo>
                    <a:pt x="220" y="39"/>
                  </a:moveTo>
                  <a:cubicBezTo>
                    <a:pt x="220" y="39"/>
                    <a:pt x="220" y="39"/>
                    <a:pt x="220" y="39"/>
                  </a:cubicBezTo>
                  <a:cubicBezTo>
                    <a:pt x="220" y="39"/>
                    <a:pt x="220" y="39"/>
                    <a:pt x="220" y="39"/>
                  </a:cubicBezTo>
                  <a:cubicBezTo>
                    <a:pt x="220" y="39"/>
                    <a:pt x="220" y="38"/>
                    <a:pt x="220" y="38"/>
                  </a:cubicBezTo>
                  <a:cubicBezTo>
                    <a:pt x="220" y="38"/>
                    <a:pt x="220" y="38"/>
                    <a:pt x="220" y="38"/>
                  </a:cubicBezTo>
                  <a:cubicBezTo>
                    <a:pt x="220" y="38"/>
                    <a:pt x="220" y="38"/>
                    <a:pt x="220" y="38"/>
                  </a:cubicBezTo>
                  <a:cubicBezTo>
                    <a:pt x="220" y="38"/>
                    <a:pt x="220" y="38"/>
                    <a:pt x="220" y="38"/>
                  </a:cubicBezTo>
                  <a:cubicBezTo>
                    <a:pt x="220" y="37"/>
                    <a:pt x="220" y="36"/>
                    <a:pt x="220" y="35"/>
                  </a:cubicBezTo>
                  <a:cubicBezTo>
                    <a:pt x="220" y="35"/>
                    <a:pt x="220" y="34"/>
                    <a:pt x="220" y="34"/>
                  </a:cubicBezTo>
                  <a:cubicBezTo>
                    <a:pt x="220" y="34"/>
                    <a:pt x="220" y="34"/>
                    <a:pt x="220" y="34"/>
                  </a:cubicBezTo>
                  <a:cubicBezTo>
                    <a:pt x="220" y="34"/>
                    <a:pt x="220" y="34"/>
                    <a:pt x="220" y="34"/>
                  </a:cubicBezTo>
                  <a:cubicBezTo>
                    <a:pt x="220" y="34"/>
                    <a:pt x="220" y="34"/>
                    <a:pt x="220" y="34"/>
                  </a:cubicBezTo>
                  <a:cubicBezTo>
                    <a:pt x="220" y="34"/>
                    <a:pt x="220" y="34"/>
                    <a:pt x="220" y="34"/>
                  </a:cubicBezTo>
                  <a:cubicBezTo>
                    <a:pt x="220" y="34"/>
                    <a:pt x="220" y="34"/>
                    <a:pt x="220" y="34"/>
                  </a:cubicBezTo>
                  <a:cubicBezTo>
                    <a:pt x="220" y="34"/>
                    <a:pt x="220" y="34"/>
                    <a:pt x="220" y="34"/>
                  </a:cubicBezTo>
                  <a:cubicBezTo>
                    <a:pt x="220" y="33"/>
                    <a:pt x="220" y="32"/>
                    <a:pt x="220" y="32"/>
                  </a:cubicBezTo>
                  <a:cubicBezTo>
                    <a:pt x="220" y="31"/>
                    <a:pt x="220" y="31"/>
                    <a:pt x="220" y="31"/>
                  </a:cubicBezTo>
                  <a:cubicBezTo>
                    <a:pt x="220" y="31"/>
                    <a:pt x="220" y="31"/>
                    <a:pt x="220" y="31"/>
                  </a:cubicBezTo>
                  <a:cubicBezTo>
                    <a:pt x="220" y="31"/>
                    <a:pt x="220" y="31"/>
                    <a:pt x="220" y="31"/>
                  </a:cubicBezTo>
                  <a:cubicBezTo>
                    <a:pt x="220" y="31"/>
                    <a:pt x="220" y="31"/>
                    <a:pt x="220" y="31"/>
                  </a:cubicBezTo>
                  <a:cubicBezTo>
                    <a:pt x="220" y="31"/>
                    <a:pt x="220" y="30"/>
                    <a:pt x="220" y="30"/>
                  </a:cubicBezTo>
                  <a:cubicBezTo>
                    <a:pt x="220" y="30"/>
                    <a:pt x="220" y="29"/>
                    <a:pt x="220" y="29"/>
                  </a:cubicBezTo>
                  <a:cubicBezTo>
                    <a:pt x="220" y="29"/>
                    <a:pt x="220" y="29"/>
                    <a:pt x="220" y="28"/>
                  </a:cubicBezTo>
                  <a:cubicBezTo>
                    <a:pt x="219" y="28"/>
                    <a:pt x="219" y="28"/>
                    <a:pt x="219" y="27"/>
                  </a:cubicBezTo>
                  <a:cubicBezTo>
                    <a:pt x="219" y="27"/>
                    <a:pt x="219" y="27"/>
                    <a:pt x="219" y="27"/>
                  </a:cubicBezTo>
                  <a:cubicBezTo>
                    <a:pt x="219" y="27"/>
                    <a:pt x="219" y="26"/>
                    <a:pt x="219" y="26"/>
                  </a:cubicBezTo>
                  <a:cubicBezTo>
                    <a:pt x="219" y="26"/>
                    <a:pt x="219" y="26"/>
                    <a:pt x="219" y="26"/>
                  </a:cubicBezTo>
                  <a:cubicBezTo>
                    <a:pt x="219" y="26"/>
                    <a:pt x="219" y="26"/>
                    <a:pt x="219" y="26"/>
                  </a:cubicBezTo>
                  <a:cubicBezTo>
                    <a:pt x="219" y="26"/>
                    <a:pt x="219" y="25"/>
                    <a:pt x="219" y="25"/>
                  </a:cubicBezTo>
                  <a:cubicBezTo>
                    <a:pt x="219" y="25"/>
                    <a:pt x="219" y="26"/>
                    <a:pt x="219" y="26"/>
                  </a:cubicBezTo>
                  <a:cubicBezTo>
                    <a:pt x="219" y="26"/>
                    <a:pt x="219" y="25"/>
                    <a:pt x="219" y="24"/>
                  </a:cubicBezTo>
                  <a:cubicBezTo>
                    <a:pt x="218" y="24"/>
                    <a:pt x="218" y="24"/>
                    <a:pt x="218" y="24"/>
                  </a:cubicBezTo>
                  <a:cubicBezTo>
                    <a:pt x="218" y="24"/>
                    <a:pt x="218" y="24"/>
                    <a:pt x="218" y="24"/>
                  </a:cubicBezTo>
                  <a:cubicBezTo>
                    <a:pt x="218" y="23"/>
                    <a:pt x="218" y="23"/>
                    <a:pt x="218" y="23"/>
                  </a:cubicBezTo>
                  <a:cubicBezTo>
                    <a:pt x="218" y="23"/>
                    <a:pt x="218" y="23"/>
                    <a:pt x="218" y="23"/>
                  </a:cubicBezTo>
                  <a:cubicBezTo>
                    <a:pt x="218" y="23"/>
                    <a:pt x="218" y="23"/>
                    <a:pt x="218" y="23"/>
                  </a:cubicBezTo>
                  <a:cubicBezTo>
                    <a:pt x="218" y="22"/>
                    <a:pt x="217" y="21"/>
                    <a:pt x="217" y="20"/>
                  </a:cubicBezTo>
                  <a:cubicBezTo>
                    <a:pt x="216" y="19"/>
                    <a:pt x="216" y="18"/>
                    <a:pt x="216" y="18"/>
                  </a:cubicBezTo>
                  <a:cubicBezTo>
                    <a:pt x="216" y="18"/>
                    <a:pt x="216" y="18"/>
                    <a:pt x="216" y="18"/>
                  </a:cubicBezTo>
                  <a:cubicBezTo>
                    <a:pt x="214" y="15"/>
                    <a:pt x="213" y="13"/>
                    <a:pt x="211" y="11"/>
                  </a:cubicBezTo>
                  <a:cubicBezTo>
                    <a:pt x="211" y="11"/>
                    <a:pt x="210" y="11"/>
                    <a:pt x="210" y="11"/>
                  </a:cubicBezTo>
                  <a:cubicBezTo>
                    <a:pt x="210" y="10"/>
                    <a:pt x="210" y="10"/>
                    <a:pt x="210" y="10"/>
                  </a:cubicBezTo>
                  <a:cubicBezTo>
                    <a:pt x="210" y="10"/>
                    <a:pt x="210" y="10"/>
                    <a:pt x="210" y="10"/>
                  </a:cubicBezTo>
                  <a:cubicBezTo>
                    <a:pt x="209" y="10"/>
                    <a:pt x="209" y="10"/>
                    <a:pt x="209" y="9"/>
                  </a:cubicBezTo>
                  <a:cubicBezTo>
                    <a:pt x="209" y="9"/>
                    <a:pt x="209" y="9"/>
                    <a:pt x="209" y="9"/>
                  </a:cubicBezTo>
                  <a:cubicBezTo>
                    <a:pt x="209" y="9"/>
                    <a:pt x="208" y="9"/>
                    <a:pt x="208" y="9"/>
                  </a:cubicBezTo>
                  <a:cubicBezTo>
                    <a:pt x="208" y="9"/>
                    <a:pt x="208" y="9"/>
                    <a:pt x="208" y="9"/>
                  </a:cubicBezTo>
                  <a:cubicBezTo>
                    <a:pt x="208" y="9"/>
                    <a:pt x="208" y="9"/>
                    <a:pt x="208" y="9"/>
                  </a:cubicBezTo>
                  <a:cubicBezTo>
                    <a:pt x="208" y="9"/>
                    <a:pt x="208" y="8"/>
                    <a:pt x="208" y="8"/>
                  </a:cubicBezTo>
                  <a:cubicBezTo>
                    <a:pt x="208" y="8"/>
                    <a:pt x="208" y="8"/>
                    <a:pt x="208" y="8"/>
                  </a:cubicBezTo>
                  <a:cubicBezTo>
                    <a:pt x="208" y="8"/>
                    <a:pt x="208" y="8"/>
                    <a:pt x="208" y="8"/>
                  </a:cubicBezTo>
                  <a:cubicBezTo>
                    <a:pt x="207" y="8"/>
                    <a:pt x="207" y="8"/>
                    <a:pt x="207" y="8"/>
                  </a:cubicBezTo>
                  <a:cubicBezTo>
                    <a:pt x="207" y="8"/>
                    <a:pt x="207" y="8"/>
                    <a:pt x="207" y="8"/>
                  </a:cubicBezTo>
                  <a:cubicBezTo>
                    <a:pt x="207" y="8"/>
                    <a:pt x="207" y="8"/>
                    <a:pt x="207" y="8"/>
                  </a:cubicBezTo>
                  <a:cubicBezTo>
                    <a:pt x="207" y="8"/>
                    <a:pt x="207" y="8"/>
                    <a:pt x="207" y="8"/>
                  </a:cubicBezTo>
                  <a:cubicBezTo>
                    <a:pt x="207" y="7"/>
                    <a:pt x="207" y="7"/>
                    <a:pt x="207" y="7"/>
                  </a:cubicBezTo>
                  <a:cubicBezTo>
                    <a:pt x="206" y="7"/>
                    <a:pt x="205" y="6"/>
                    <a:pt x="205" y="6"/>
                  </a:cubicBezTo>
                  <a:cubicBezTo>
                    <a:pt x="205" y="6"/>
                    <a:pt x="206" y="7"/>
                    <a:pt x="206" y="7"/>
                  </a:cubicBezTo>
                  <a:cubicBezTo>
                    <a:pt x="206" y="7"/>
                    <a:pt x="205" y="6"/>
                    <a:pt x="204" y="6"/>
                  </a:cubicBezTo>
                  <a:cubicBezTo>
                    <a:pt x="205" y="6"/>
                    <a:pt x="205" y="6"/>
                    <a:pt x="205" y="6"/>
                  </a:cubicBezTo>
                  <a:cubicBezTo>
                    <a:pt x="205" y="6"/>
                    <a:pt x="204" y="6"/>
                    <a:pt x="204" y="6"/>
                  </a:cubicBezTo>
                  <a:cubicBezTo>
                    <a:pt x="203" y="5"/>
                    <a:pt x="203" y="5"/>
                    <a:pt x="203" y="5"/>
                  </a:cubicBezTo>
                  <a:cubicBezTo>
                    <a:pt x="202" y="4"/>
                    <a:pt x="202" y="4"/>
                    <a:pt x="202" y="4"/>
                  </a:cubicBezTo>
                  <a:cubicBezTo>
                    <a:pt x="202" y="4"/>
                    <a:pt x="202" y="4"/>
                    <a:pt x="202" y="4"/>
                  </a:cubicBezTo>
                  <a:cubicBezTo>
                    <a:pt x="202" y="4"/>
                    <a:pt x="202" y="4"/>
                    <a:pt x="202" y="4"/>
                  </a:cubicBezTo>
                  <a:cubicBezTo>
                    <a:pt x="201" y="4"/>
                    <a:pt x="201" y="4"/>
                    <a:pt x="201" y="4"/>
                  </a:cubicBezTo>
                  <a:cubicBezTo>
                    <a:pt x="200" y="3"/>
                    <a:pt x="200" y="3"/>
                    <a:pt x="200" y="3"/>
                  </a:cubicBezTo>
                  <a:cubicBezTo>
                    <a:pt x="200" y="3"/>
                    <a:pt x="200" y="3"/>
                    <a:pt x="200" y="3"/>
                  </a:cubicBezTo>
                  <a:cubicBezTo>
                    <a:pt x="200" y="3"/>
                    <a:pt x="200" y="3"/>
                    <a:pt x="200" y="3"/>
                  </a:cubicBezTo>
                  <a:cubicBezTo>
                    <a:pt x="200" y="3"/>
                    <a:pt x="200" y="3"/>
                    <a:pt x="200" y="3"/>
                  </a:cubicBezTo>
                  <a:cubicBezTo>
                    <a:pt x="198" y="2"/>
                    <a:pt x="196" y="2"/>
                    <a:pt x="194" y="1"/>
                  </a:cubicBezTo>
                  <a:cubicBezTo>
                    <a:pt x="194" y="1"/>
                    <a:pt x="194" y="1"/>
                    <a:pt x="194" y="1"/>
                  </a:cubicBezTo>
                  <a:cubicBezTo>
                    <a:pt x="193" y="1"/>
                    <a:pt x="193" y="1"/>
                    <a:pt x="193" y="1"/>
                  </a:cubicBezTo>
                  <a:cubicBezTo>
                    <a:pt x="193" y="1"/>
                    <a:pt x="192" y="1"/>
                    <a:pt x="192" y="1"/>
                  </a:cubicBezTo>
                  <a:cubicBezTo>
                    <a:pt x="190" y="0"/>
                    <a:pt x="190" y="0"/>
                    <a:pt x="190" y="0"/>
                  </a:cubicBezTo>
                  <a:cubicBezTo>
                    <a:pt x="189" y="0"/>
                    <a:pt x="188" y="0"/>
                    <a:pt x="187" y="0"/>
                  </a:cubicBezTo>
                  <a:cubicBezTo>
                    <a:pt x="186" y="0"/>
                    <a:pt x="185" y="0"/>
                    <a:pt x="184" y="0"/>
                  </a:cubicBezTo>
                  <a:cubicBezTo>
                    <a:pt x="185" y="0"/>
                    <a:pt x="185" y="0"/>
                    <a:pt x="185" y="0"/>
                  </a:cubicBezTo>
                  <a:cubicBezTo>
                    <a:pt x="185" y="0"/>
                    <a:pt x="184" y="0"/>
                    <a:pt x="184" y="0"/>
                  </a:cubicBezTo>
                  <a:cubicBezTo>
                    <a:pt x="184" y="0"/>
                    <a:pt x="184" y="0"/>
                    <a:pt x="183" y="0"/>
                  </a:cubicBezTo>
                  <a:cubicBezTo>
                    <a:pt x="183" y="0"/>
                    <a:pt x="183" y="0"/>
                    <a:pt x="183" y="0"/>
                  </a:cubicBezTo>
                  <a:cubicBezTo>
                    <a:pt x="182" y="0"/>
                    <a:pt x="180" y="0"/>
                    <a:pt x="179" y="0"/>
                  </a:cubicBezTo>
                  <a:cubicBezTo>
                    <a:pt x="175" y="0"/>
                    <a:pt x="175" y="0"/>
                    <a:pt x="175" y="0"/>
                  </a:cubicBezTo>
                  <a:cubicBezTo>
                    <a:pt x="175" y="0"/>
                    <a:pt x="175" y="0"/>
                    <a:pt x="175" y="0"/>
                  </a:cubicBezTo>
                  <a:cubicBezTo>
                    <a:pt x="175" y="0"/>
                    <a:pt x="174" y="0"/>
                    <a:pt x="174" y="0"/>
                  </a:cubicBezTo>
                  <a:cubicBezTo>
                    <a:pt x="173" y="0"/>
                    <a:pt x="172" y="0"/>
                    <a:pt x="171" y="0"/>
                  </a:cubicBezTo>
                  <a:cubicBezTo>
                    <a:pt x="170" y="0"/>
                    <a:pt x="170" y="0"/>
                    <a:pt x="169" y="0"/>
                  </a:cubicBezTo>
                  <a:cubicBezTo>
                    <a:pt x="169" y="0"/>
                    <a:pt x="168" y="0"/>
                    <a:pt x="168" y="0"/>
                  </a:cubicBezTo>
                  <a:cubicBezTo>
                    <a:pt x="168" y="0"/>
                    <a:pt x="168" y="0"/>
                    <a:pt x="167" y="0"/>
                  </a:cubicBezTo>
                  <a:cubicBezTo>
                    <a:pt x="167" y="1"/>
                    <a:pt x="166" y="1"/>
                    <a:pt x="165" y="1"/>
                  </a:cubicBezTo>
                  <a:cubicBezTo>
                    <a:pt x="160" y="1"/>
                    <a:pt x="154" y="3"/>
                    <a:pt x="147" y="4"/>
                  </a:cubicBezTo>
                  <a:cubicBezTo>
                    <a:pt x="144" y="5"/>
                    <a:pt x="144" y="5"/>
                    <a:pt x="144" y="5"/>
                  </a:cubicBezTo>
                  <a:cubicBezTo>
                    <a:pt x="144" y="5"/>
                    <a:pt x="144" y="5"/>
                    <a:pt x="144" y="5"/>
                  </a:cubicBezTo>
                  <a:cubicBezTo>
                    <a:pt x="143" y="5"/>
                    <a:pt x="143" y="5"/>
                    <a:pt x="142" y="6"/>
                  </a:cubicBezTo>
                  <a:cubicBezTo>
                    <a:pt x="142" y="6"/>
                    <a:pt x="142" y="6"/>
                    <a:pt x="142" y="6"/>
                  </a:cubicBezTo>
                  <a:cubicBezTo>
                    <a:pt x="141" y="6"/>
                    <a:pt x="140" y="6"/>
                    <a:pt x="139" y="6"/>
                  </a:cubicBezTo>
                  <a:cubicBezTo>
                    <a:pt x="140" y="6"/>
                    <a:pt x="140" y="6"/>
                    <a:pt x="140" y="6"/>
                  </a:cubicBezTo>
                  <a:cubicBezTo>
                    <a:pt x="139" y="7"/>
                    <a:pt x="139" y="7"/>
                    <a:pt x="139" y="7"/>
                  </a:cubicBezTo>
                  <a:cubicBezTo>
                    <a:pt x="138" y="7"/>
                    <a:pt x="138" y="7"/>
                    <a:pt x="138" y="7"/>
                  </a:cubicBezTo>
                  <a:cubicBezTo>
                    <a:pt x="138" y="7"/>
                    <a:pt x="138" y="7"/>
                    <a:pt x="138" y="7"/>
                  </a:cubicBezTo>
                  <a:cubicBezTo>
                    <a:pt x="137" y="7"/>
                    <a:pt x="137" y="7"/>
                    <a:pt x="137" y="7"/>
                  </a:cubicBezTo>
                  <a:cubicBezTo>
                    <a:pt x="136" y="7"/>
                    <a:pt x="136" y="8"/>
                    <a:pt x="135" y="8"/>
                  </a:cubicBezTo>
                  <a:cubicBezTo>
                    <a:pt x="133" y="8"/>
                    <a:pt x="133" y="8"/>
                    <a:pt x="133" y="8"/>
                  </a:cubicBezTo>
                  <a:cubicBezTo>
                    <a:pt x="133" y="9"/>
                    <a:pt x="133" y="9"/>
                    <a:pt x="133" y="9"/>
                  </a:cubicBezTo>
                  <a:cubicBezTo>
                    <a:pt x="132" y="9"/>
                    <a:pt x="131" y="9"/>
                    <a:pt x="130" y="9"/>
                  </a:cubicBezTo>
                  <a:cubicBezTo>
                    <a:pt x="130" y="10"/>
                    <a:pt x="129" y="10"/>
                    <a:pt x="128" y="10"/>
                  </a:cubicBezTo>
                  <a:cubicBezTo>
                    <a:pt x="128" y="10"/>
                    <a:pt x="127" y="11"/>
                    <a:pt x="127" y="11"/>
                  </a:cubicBezTo>
                  <a:cubicBezTo>
                    <a:pt x="126" y="11"/>
                    <a:pt x="126" y="11"/>
                    <a:pt x="126" y="11"/>
                  </a:cubicBezTo>
                  <a:cubicBezTo>
                    <a:pt x="126" y="11"/>
                    <a:pt x="125" y="12"/>
                    <a:pt x="124" y="12"/>
                  </a:cubicBezTo>
                  <a:cubicBezTo>
                    <a:pt x="123" y="12"/>
                    <a:pt x="122" y="13"/>
                    <a:pt x="121" y="13"/>
                  </a:cubicBezTo>
                  <a:cubicBezTo>
                    <a:pt x="121" y="13"/>
                    <a:pt x="121" y="13"/>
                    <a:pt x="121" y="13"/>
                  </a:cubicBezTo>
                  <a:cubicBezTo>
                    <a:pt x="121" y="13"/>
                    <a:pt x="120" y="14"/>
                    <a:pt x="119" y="14"/>
                  </a:cubicBezTo>
                  <a:cubicBezTo>
                    <a:pt x="119" y="14"/>
                    <a:pt x="119" y="14"/>
                    <a:pt x="118" y="14"/>
                  </a:cubicBezTo>
                  <a:cubicBezTo>
                    <a:pt x="117" y="15"/>
                    <a:pt x="116" y="15"/>
                    <a:pt x="115" y="16"/>
                  </a:cubicBezTo>
                  <a:cubicBezTo>
                    <a:pt x="112" y="17"/>
                    <a:pt x="111" y="18"/>
                    <a:pt x="110" y="18"/>
                  </a:cubicBezTo>
                  <a:cubicBezTo>
                    <a:pt x="109" y="19"/>
                    <a:pt x="109" y="19"/>
                    <a:pt x="109" y="19"/>
                  </a:cubicBezTo>
                  <a:cubicBezTo>
                    <a:pt x="109" y="19"/>
                    <a:pt x="109" y="19"/>
                    <a:pt x="109" y="19"/>
                  </a:cubicBezTo>
                  <a:cubicBezTo>
                    <a:pt x="108" y="19"/>
                    <a:pt x="107" y="20"/>
                    <a:pt x="106" y="21"/>
                  </a:cubicBezTo>
                  <a:cubicBezTo>
                    <a:pt x="98" y="25"/>
                    <a:pt x="92" y="29"/>
                    <a:pt x="88" y="32"/>
                  </a:cubicBezTo>
                  <a:cubicBezTo>
                    <a:pt x="88" y="32"/>
                    <a:pt x="88" y="32"/>
                    <a:pt x="87" y="33"/>
                  </a:cubicBezTo>
                  <a:cubicBezTo>
                    <a:pt x="87" y="33"/>
                    <a:pt x="87" y="33"/>
                    <a:pt x="87" y="33"/>
                  </a:cubicBezTo>
                  <a:cubicBezTo>
                    <a:pt x="87" y="33"/>
                    <a:pt x="87" y="33"/>
                    <a:pt x="87" y="33"/>
                  </a:cubicBezTo>
                  <a:cubicBezTo>
                    <a:pt x="87" y="33"/>
                    <a:pt x="87" y="33"/>
                    <a:pt x="87" y="33"/>
                  </a:cubicBezTo>
                  <a:cubicBezTo>
                    <a:pt x="87" y="33"/>
                    <a:pt x="87" y="33"/>
                    <a:pt x="87" y="33"/>
                  </a:cubicBezTo>
                  <a:cubicBezTo>
                    <a:pt x="86" y="33"/>
                    <a:pt x="86" y="34"/>
                    <a:pt x="86" y="34"/>
                  </a:cubicBezTo>
                  <a:cubicBezTo>
                    <a:pt x="85" y="34"/>
                    <a:pt x="85" y="34"/>
                    <a:pt x="85" y="34"/>
                  </a:cubicBezTo>
                  <a:cubicBezTo>
                    <a:pt x="85" y="34"/>
                    <a:pt x="85" y="34"/>
                    <a:pt x="85" y="34"/>
                  </a:cubicBezTo>
                  <a:cubicBezTo>
                    <a:pt x="84" y="35"/>
                    <a:pt x="84" y="35"/>
                    <a:pt x="84" y="35"/>
                  </a:cubicBezTo>
                  <a:cubicBezTo>
                    <a:pt x="83" y="36"/>
                    <a:pt x="83" y="36"/>
                    <a:pt x="82" y="37"/>
                  </a:cubicBezTo>
                  <a:cubicBezTo>
                    <a:pt x="82" y="37"/>
                    <a:pt x="81" y="37"/>
                    <a:pt x="81" y="38"/>
                  </a:cubicBezTo>
                  <a:cubicBezTo>
                    <a:pt x="81" y="38"/>
                    <a:pt x="81" y="38"/>
                    <a:pt x="81" y="38"/>
                  </a:cubicBezTo>
                  <a:cubicBezTo>
                    <a:pt x="81" y="38"/>
                    <a:pt x="81" y="38"/>
                    <a:pt x="80" y="38"/>
                  </a:cubicBezTo>
                  <a:cubicBezTo>
                    <a:pt x="80" y="39"/>
                    <a:pt x="80" y="39"/>
                    <a:pt x="80" y="39"/>
                  </a:cubicBezTo>
                  <a:cubicBezTo>
                    <a:pt x="79" y="39"/>
                    <a:pt x="79" y="39"/>
                    <a:pt x="79" y="39"/>
                  </a:cubicBezTo>
                  <a:cubicBezTo>
                    <a:pt x="79" y="40"/>
                    <a:pt x="79" y="40"/>
                    <a:pt x="79" y="40"/>
                  </a:cubicBezTo>
                  <a:cubicBezTo>
                    <a:pt x="79" y="40"/>
                    <a:pt x="78" y="40"/>
                    <a:pt x="78" y="40"/>
                  </a:cubicBezTo>
                  <a:cubicBezTo>
                    <a:pt x="78" y="41"/>
                    <a:pt x="78" y="41"/>
                    <a:pt x="78" y="41"/>
                  </a:cubicBezTo>
                  <a:cubicBezTo>
                    <a:pt x="78" y="41"/>
                    <a:pt x="78" y="41"/>
                    <a:pt x="78" y="41"/>
                  </a:cubicBezTo>
                  <a:cubicBezTo>
                    <a:pt x="77" y="41"/>
                    <a:pt x="77" y="41"/>
                    <a:pt x="77" y="41"/>
                  </a:cubicBezTo>
                  <a:cubicBezTo>
                    <a:pt x="77" y="42"/>
                    <a:pt x="77" y="42"/>
                    <a:pt x="77" y="42"/>
                  </a:cubicBezTo>
                  <a:cubicBezTo>
                    <a:pt x="76" y="42"/>
                    <a:pt x="76" y="43"/>
                    <a:pt x="75" y="43"/>
                  </a:cubicBezTo>
                  <a:cubicBezTo>
                    <a:pt x="75" y="44"/>
                    <a:pt x="74" y="44"/>
                    <a:pt x="73" y="45"/>
                  </a:cubicBezTo>
                  <a:cubicBezTo>
                    <a:pt x="73" y="45"/>
                    <a:pt x="73" y="45"/>
                    <a:pt x="73" y="45"/>
                  </a:cubicBezTo>
                  <a:cubicBezTo>
                    <a:pt x="73" y="45"/>
                    <a:pt x="73" y="45"/>
                    <a:pt x="73" y="45"/>
                  </a:cubicBezTo>
                  <a:cubicBezTo>
                    <a:pt x="72" y="45"/>
                    <a:pt x="72" y="46"/>
                    <a:pt x="71" y="46"/>
                  </a:cubicBezTo>
                  <a:cubicBezTo>
                    <a:pt x="71" y="46"/>
                    <a:pt x="70" y="46"/>
                    <a:pt x="69" y="47"/>
                  </a:cubicBezTo>
                  <a:cubicBezTo>
                    <a:pt x="69" y="47"/>
                    <a:pt x="69" y="47"/>
                    <a:pt x="69" y="47"/>
                  </a:cubicBezTo>
                  <a:cubicBezTo>
                    <a:pt x="69" y="47"/>
                    <a:pt x="69" y="47"/>
                    <a:pt x="68" y="47"/>
                  </a:cubicBezTo>
                  <a:cubicBezTo>
                    <a:pt x="67" y="47"/>
                    <a:pt x="67" y="48"/>
                    <a:pt x="66" y="48"/>
                  </a:cubicBezTo>
                  <a:cubicBezTo>
                    <a:pt x="66" y="48"/>
                    <a:pt x="65" y="48"/>
                    <a:pt x="65" y="48"/>
                  </a:cubicBezTo>
                  <a:cubicBezTo>
                    <a:pt x="65" y="48"/>
                    <a:pt x="65" y="48"/>
                    <a:pt x="65" y="48"/>
                  </a:cubicBezTo>
                  <a:cubicBezTo>
                    <a:pt x="62" y="49"/>
                    <a:pt x="59" y="50"/>
                    <a:pt x="58" y="50"/>
                  </a:cubicBezTo>
                  <a:cubicBezTo>
                    <a:pt x="58" y="50"/>
                    <a:pt x="58" y="50"/>
                    <a:pt x="58" y="50"/>
                  </a:cubicBezTo>
                  <a:cubicBezTo>
                    <a:pt x="57" y="50"/>
                    <a:pt x="57" y="50"/>
                    <a:pt x="57" y="50"/>
                  </a:cubicBezTo>
                  <a:cubicBezTo>
                    <a:pt x="55" y="50"/>
                    <a:pt x="55" y="50"/>
                    <a:pt x="55" y="50"/>
                  </a:cubicBezTo>
                  <a:cubicBezTo>
                    <a:pt x="55" y="50"/>
                    <a:pt x="55" y="50"/>
                    <a:pt x="54" y="51"/>
                  </a:cubicBezTo>
                  <a:cubicBezTo>
                    <a:pt x="53" y="51"/>
                    <a:pt x="53" y="51"/>
                    <a:pt x="53" y="51"/>
                  </a:cubicBezTo>
                  <a:cubicBezTo>
                    <a:pt x="52" y="51"/>
                    <a:pt x="52" y="51"/>
                    <a:pt x="52" y="51"/>
                  </a:cubicBezTo>
                  <a:cubicBezTo>
                    <a:pt x="50" y="51"/>
                    <a:pt x="50" y="51"/>
                    <a:pt x="50" y="51"/>
                  </a:cubicBezTo>
                  <a:cubicBezTo>
                    <a:pt x="50" y="52"/>
                    <a:pt x="49" y="52"/>
                    <a:pt x="49" y="52"/>
                  </a:cubicBezTo>
                  <a:cubicBezTo>
                    <a:pt x="49" y="52"/>
                    <a:pt x="49" y="52"/>
                    <a:pt x="49" y="52"/>
                  </a:cubicBezTo>
                  <a:cubicBezTo>
                    <a:pt x="48" y="52"/>
                    <a:pt x="48" y="52"/>
                    <a:pt x="48" y="52"/>
                  </a:cubicBezTo>
                  <a:cubicBezTo>
                    <a:pt x="48" y="52"/>
                    <a:pt x="48" y="52"/>
                    <a:pt x="48" y="52"/>
                  </a:cubicBezTo>
                  <a:cubicBezTo>
                    <a:pt x="48" y="52"/>
                    <a:pt x="47" y="52"/>
                    <a:pt x="47" y="52"/>
                  </a:cubicBezTo>
                  <a:cubicBezTo>
                    <a:pt x="47" y="52"/>
                    <a:pt x="47" y="52"/>
                    <a:pt x="47" y="52"/>
                  </a:cubicBezTo>
                  <a:cubicBezTo>
                    <a:pt x="47" y="53"/>
                    <a:pt x="47" y="53"/>
                    <a:pt x="47" y="53"/>
                  </a:cubicBezTo>
                  <a:cubicBezTo>
                    <a:pt x="45" y="53"/>
                    <a:pt x="45" y="53"/>
                    <a:pt x="45" y="53"/>
                  </a:cubicBezTo>
                  <a:cubicBezTo>
                    <a:pt x="45" y="53"/>
                    <a:pt x="45" y="53"/>
                    <a:pt x="45" y="53"/>
                  </a:cubicBezTo>
                  <a:cubicBezTo>
                    <a:pt x="44" y="53"/>
                    <a:pt x="44" y="53"/>
                    <a:pt x="44" y="54"/>
                  </a:cubicBezTo>
                  <a:cubicBezTo>
                    <a:pt x="43" y="54"/>
                    <a:pt x="43" y="54"/>
                    <a:pt x="43" y="54"/>
                  </a:cubicBezTo>
                  <a:cubicBezTo>
                    <a:pt x="43" y="54"/>
                    <a:pt x="43" y="54"/>
                    <a:pt x="42" y="54"/>
                  </a:cubicBezTo>
                  <a:cubicBezTo>
                    <a:pt x="42" y="54"/>
                    <a:pt x="42" y="54"/>
                    <a:pt x="42" y="54"/>
                  </a:cubicBezTo>
                  <a:cubicBezTo>
                    <a:pt x="42" y="54"/>
                    <a:pt x="42" y="54"/>
                    <a:pt x="41" y="54"/>
                  </a:cubicBezTo>
                  <a:cubicBezTo>
                    <a:pt x="40" y="55"/>
                    <a:pt x="40" y="55"/>
                    <a:pt x="40" y="55"/>
                  </a:cubicBezTo>
                  <a:cubicBezTo>
                    <a:pt x="40" y="55"/>
                    <a:pt x="40" y="55"/>
                    <a:pt x="40" y="55"/>
                  </a:cubicBezTo>
                  <a:cubicBezTo>
                    <a:pt x="40" y="55"/>
                    <a:pt x="40" y="55"/>
                    <a:pt x="40" y="55"/>
                  </a:cubicBezTo>
                  <a:cubicBezTo>
                    <a:pt x="40" y="55"/>
                    <a:pt x="40" y="55"/>
                    <a:pt x="40" y="55"/>
                  </a:cubicBezTo>
                  <a:cubicBezTo>
                    <a:pt x="40" y="55"/>
                    <a:pt x="39" y="55"/>
                    <a:pt x="39" y="55"/>
                  </a:cubicBezTo>
                  <a:cubicBezTo>
                    <a:pt x="39" y="55"/>
                    <a:pt x="39" y="55"/>
                    <a:pt x="39" y="55"/>
                  </a:cubicBezTo>
                  <a:cubicBezTo>
                    <a:pt x="37" y="56"/>
                    <a:pt x="37" y="56"/>
                    <a:pt x="37" y="56"/>
                  </a:cubicBezTo>
                  <a:cubicBezTo>
                    <a:pt x="37" y="56"/>
                    <a:pt x="37" y="56"/>
                    <a:pt x="37" y="56"/>
                  </a:cubicBezTo>
                  <a:cubicBezTo>
                    <a:pt x="37" y="56"/>
                    <a:pt x="37" y="56"/>
                    <a:pt x="37" y="56"/>
                  </a:cubicBezTo>
                  <a:cubicBezTo>
                    <a:pt x="37" y="56"/>
                    <a:pt x="36" y="56"/>
                    <a:pt x="36" y="56"/>
                  </a:cubicBezTo>
                  <a:cubicBezTo>
                    <a:pt x="35" y="57"/>
                    <a:pt x="35" y="57"/>
                    <a:pt x="35" y="57"/>
                  </a:cubicBezTo>
                  <a:cubicBezTo>
                    <a:pt x="35" y="57"/>
                    <a:pt x="35" y="57"/>
                    <a:pt x="35" y="57"/>
                  </a:cubicBezTo>
                  <a:cubicBezTo>
                    <a:pt x="35" y="57"/>
                    <a:pt x="35" y="57"/>
                    <a:pt x="35" y="57"/>
                  </a:cubicBezTo>
                  <a:cubicBezTo>
                    <a:pt x="35" y="57"/>
                    <a:pt x="35" y="57"/>
                    <a:pt x="35" y="57"/>
                  </a:cubicBezTo>
                  <a:cubicBezTo>
                    <a:pt x="35" y="57"/>
                    <a:pt x="35" y="57"/>
                    <a:pt x="35" y="57"/>
                  </a:cubicBezTo>
                  <a:cubicBezTo>
                    <a:pt x="35" y="57"/>
                    <a:pt x="34" y="57"/>
                    <a:pt x="34" y="57"/>
                  </a:cubicBezTo>
                  <a:cubicBezTo>
                    <a:pt x="34" y="57"/>
                    <a:pt x="34" y="58"/>
                    <a:pt x="34" y="58"/>
                  </a:cubicBezTo>
                  <a:cubicBezTo>
                    <a:pt x="32" y="58"/>
                    <a:pt x="32" y="58"/>
                    <a:pt x="32" y="58"/>
                  </a:cubicBezTo>
                  <a:cubicBezTo>
                    <a:pt x="31" y="59"/>
                    <a:pt x="31" y="59"/>
                    <a:pt x="31" y="59"/>
                  </a:cubicBezTo>
                  <a:cubicBezTo>
                    <a:pt x="30" y="59"/>
                    <a:pt x="30" y="59"/>
                    <a:pt x="30" y="59"/>
                  </a:cubicBezTo>
                  <a:cubicBezTo>
                    <a:pt x="30" y="60"/>
                    <a:pt x="29" y="60"/>
                    <a:pt x="28" y="61"/>
                  </a:cubicBezTo>
                  <a:cubicBezTo>
                    <a:pt x="28" y="61"/>
                    <a:pt x="27" y="61"/>
                    <a:pt x="27" y="62"/>
                  </a:cubicBezTo>
                  <a:cubicBezTo>
                    <a:pt x="25" y="62"/>
                    <a:pt x="24" y="63"/>
                    <a:pt x="23" y="64"/>
                  </a:cubicBezTo>
                  <a:cubicBezTo>
                    <a:pt x="23" y="64"/>
                    <a:pt x="22" y="64"/>
                    <a:pt x="22" y="64"/>
                  </a:cubicBezTo>
                  <a:cubicBezTo>
                    <a:pt x="21" y="66"/>
                    <a:pt x="19" y="67"/>
                    <a:pt x="18" y="68"/>
                  </a:cubicBezTo>
                  <a:cubicBezTo>
                    <a:pt x="18" y="68"/>
                    <a:pt x="18" y="68"/>
                    <a:pt x="18" y="68"/>
                  </a:cubicBezTo>
                  <a:cubicBezTo>
                    <a:pt x="16" y="70"/>
                    <a:pt x="15" y="71"/>
                    <a:pt x="14" y="72"/>
                  </a:cubicBezTo>
                  <a:cubicBezTo>
                    <a:pt x="13" y="72"/>
                    <a:pt x="13" y="73"/>
                    <a:pt x="13" y="73"/>
                  </a:cubicBezTo>
                  <a:cubicBezTo>
                    <a:pt x="13" y="73"/>
                    <a:pt x="13" y="73"/>
                    <a:pt x="13" y="73"/>
                  </a:cubicBezTo>
                  <a:cubicBezTo>
                    <a:pt x="13" y="73"/>
                    <a:pt x="12" y="74"/>
                    <a:pt x="12" y="74"/>
                  </a:cubicBezTo>
                  <a:cubicBezTo>
                    <a:pt x="12" y="74"/>
                    <a:pt x="12" y="74"/>
                    <a:pt x="12" y="74"/>
                  </a:cubicBezTo>
                  <a:cubicBezTo>
                    <a:pt x="11" y="75"/>
                    <a:pt x="10" y="76"/>
                    <a:pt x="10" y="77"/>
                  </a:cubicBezTo>
                  <a:cubicBezTo>
                    <a:pt x="9" y="77"/>
                    <a:pt x="9" y="78"/>
                    <a:pt x="9" y="78"/>
                  </a:cubicBezTo>
                  <a:cubicBezTo>
                    <a:pt x="9" y="78"/>
                    <a:pt x="9" y="78"/>
                    <a:pt x="9" y="78"/>
                  </a:cubicBezTo>
                  <a:cubicBezTo>
                    <a:pt x="7" y="81"/>
                    <a:pt x="7" y="81"/>
                    <a:pt x="7" y="81"/>
                  </a:cubicBezTo>
                  <a:cubicBezTo>
                    <a:pt x="5" y="84"/>
                    <a:pt x="4" y="86"/>
                    <a:pt x="4" y="88"/>
                  </a:cubicBezTo>
                  <a:cubicBezTo>
                    <a:pt x="4" y="88"/>
                    <a:pt x="4" y="88"/>
                    <a:pt x="4" y="88"/>
                  </a:cubicBezTo>
                  <a:cubicBezTo>
                    <a:pt x="3" y="88"/>
                    <a:pt x="3" y="88"/>
                    <a:pt x="3" y="88"/>
                  </a:cubicBezTo>
                  <a:cubicBezTo>
                    <a:pt x="3" y="89"/>
                    <a:pt x="3" y="90"/>
                    <a:pt x="2" y="91"/>
                  </a:cubicBezTo>
                  <a:cubicBezTo>
                    <a:pt x="2" y="91"/>
                    <a:pt x="2" y="91"/>
                    <a:pt x="2" y="91"/>
                  </a:cubicBezTo>
                  <a:cubicBezTo>
                    <a:pt x="2" y="91"/>
                    <a:pt x="2" y="91"/>
                    <a:pt x="2" y="92"/>
                  </a:cubicBezTo>
                  <a:cubicBezTo>
                    <a:pt x="2" y="92"/>
                    <a:pt x="2" y="92"/>
                    <a:pt x="2" y="92"/>
                  </a:cubicBezTo>
                  <a:cubicBezTo>
                    <a:pt x="2" y="92"/>
                    <a:pt x="2" y="92"/>
                    <a:pt x="2" y="92"/>
                  </a:cubicBezTo>
                  <a:cubicBezTo>
                    <a:pt x="2" y="93"/>
                    <a:pt x="2" y="93"/>
                    <a:pt x="1" y="94"/>
                  </a:cubicBezTo>
                  <a:cubicBezTo>
                    <a:pt x="1" y="95"/>
                    <a:pt x="1" y="97"/>
                    <a:pt x="1" y="98"/>
                  </a:cubicBezTo>
                  <a:cubicBezTo>
                    <a:pt x="1" y="98"/>
                    <a:pt x="1" y="98"/>
                    <a:pt x="1" y="99"/>
                  </a:cubicBezTo>
                  <a:cubicBezTo>
                    <a:pt x="0" y="100"/>
                    <a:pt x="0" y="101"/>
                    <a:pt x="0" y="102"/>
                  </a:cubicBezTo>
                  <a:cubicBezTo>
                    <a:pt x="0" y="110"/>
                    <a:pt x="4" y="118"/>
                    <a:pt x="13" y="124"/>
                  </a:cubicBezTo>
                  <a:cubicBezTo>
                    <a:pt x="15" y="125"/>
                    <a:pt x="16" y="125"/>
                    <a:pt x="17" y="126"/>
                  </a:cubicBezTo>
                  <a:cubicBezTo>
                    <a:pt x="17" y="126"/>
                    <a:pt x="17" y="126"/>
                    <a:pt x="17" y="126"/>
                  </a:cubicBezTo>
                  <a:cubicBezTo>
                    <a:pt x="18" y="126"/>
                    <a:pt x="18" y="126"/>
                    <a:pt x="18" y="126"/>
                  </a:cubicBezTo>
                  <a:cubicBezTo>
                    <a:pt x="18" y="126"/>
                    <a:pt x="18" y="126"/>
                    <a:pt x="18" y="126"/>
                  </a:cubicBezTo>
                  <a:cubicBezTo>
                    <a:pt x="18" y="127"/>
                    <a:pt x="19" y="127"/>
                    <a:pt x="19" y="127"/>
                  </a:cubicBezTo>
                  <a:cubicBezTo>
                    <a:pt x="19" y="127"/>
                    <a:pt x="19" y="127"/>
                    <a:pt x="19" y="127"/>
                  </a:cubicBezTo>
                  <a:cubicBezTo>
                    <a:pt x="19" y="127"/>
                    <a:pt x="19" y="127"/>
                    <a:pt x="19" y="127"/>
                  </a:cubicBezTo>
                  <a:cubicBezTo>
                    <a:pt x="19" y="127"/>
                    <a:pt x="19" y="127"/>
                    <a:pt x="20" y="127"/>
                  </a:cubicBezTo>
                  <a:cubicBezTo>
                    <a:pt x="20" y="127"/>
                    <a:pt x="20" y="127"/>
                    <a:pt x="19" y="127"/>
                  </a:cubicBezTo>
                  <a:cubicBezTo>
                    <a:pt x="20" y="127"/>
                    <a:pt x="20" y="127"/>
                    <a:pt x="20" y="127"/>
                  </a:cubicBezTo>
                  <a:cubicBezTo>
                    <a:pt x="20" y="127"/>
                    <a:pt x="20" y="127"/>
                    <a:pt x="20" y="127"/>
                  </a:cubicBezTo>
                  <a:cubicBezTo>
                    <a:pt x="20" y="127"/>
                    <a:pt x="20" y="127"/>
                    <a:pt x="20" y="127"/>
                  </a:cubicBezTo>
                  <a:cubicBezTo>
                    <a:pt x="20" y="128"/>
                    <a:pt x="21" y="128"/>
                    <a:pt x="21" y="128"/>
                  </a:cubicBezTo>
                  <a:cubicBezTo>
                    <a:pt x="21" y="128"/>
                    <a:pt x="21" y="128"/>
                    <a:pt x="22" y="128"/>
                  </a:cubicBezTo>
                  <a:cubicBezTo>
                    <a:pt x="22" y="128"/>
                    <a:pt x="22" y="128"/>
                    <a:pt x="23" y="128"/>
                  </a:cubicBezTo>
                  <a:cubicBezTo>
                    <a:pt x="23" y="129"/>
                    <a:pt x="23" y="129"/>
                    <a:pt x="23" y="129"/>
                  </a:cubicBezTo>
                  <a:cubicBezTo>
                    <a:pt x="24" y="129"/>
                    <a:pt x="24" y="129"/>
                    <a:pt x="24" y="129"/>
                  </a:cubicBezTo>
                  <a:cubicBezTo>
                    <a:pt x="24" y="129"/>
                    <a:pt x="25" y="129"/>
                    <a:pt x="25" y="129"/>
                  </a:cubicBezTo>
                  <a:cubicBezTo>
                    <a:pt x="25" y="129"/>
                    <a:pt x="25" y="129"/>
                    <a:pt x="25" y="129"/>
                  </a:cubicBezTo>
                  <a:cubicBezTo>
                    <a:pt x="25" y="129"/>
                    <a:pt x="25" y="129"/>
                    <a:pt x="25" y="129"/>
                  </a:cubicBezTo>
                  <a:cubicBezTo>
                    <a:pt x="26" y="130"/>
                    <a:pt x="26" y="130"/>
                    <a:pt x="26" y="130"/>
                  </a:cubicBezTo>
                  <a:cubicBezTo>
                    <a:pt x="26" y="130"/>
                    <a:pt x="26" y="130"/>
                    <a:pt x="26" y="130"/>
                  </a:cubicBezTo>
                  <a:cubicBezTo>
                    <a:pt x="26" y="130"/>
                    <a:pt x="26" y="130"/>
                    <a:pt x="26" y="130"/>
                  </a:cubicBezTo>
                  <a:cubicBezTo>
                    <a:pt x="27" y="130"/>
                    <a:pt x="27" y="130"/>
                    <a:pt x="28" y="130"/>
                  </a:cubicBezTo>
                  <a:cubicBezTo>
                    <a:pt x="28" y="130"/>
                    <a:pt x="28" y="130"/>
                    <a:pt x="28" y="130"/>
                  </a:cubicBezTo>
                  <a:cubicBezTo>
                    <a:pt x="28" y="130"/>
                    <a:pt x="28" y="130"/>
                    <a:pt x="28" y="130"/>
                  </a:cubicBezTo>
                  <a:cubicBezTo>
                    <a:pt x="29" y="130"/>
                    <a:pt x="29" y="131"/>
                    <a:pt x="29" y="131"/>
                  </a:cubicBezTo>
                  <a:cubicBezTo>
                    <a:pt x="29" y="131"/>
                    <a:pt x="29" y="131"/>
                    <a:pt x="29" y="131"/>
                  </a:cubicBezTo>
                  <a:cubicBezTo>
                    <a:pt x="29" y="131"/>
                    <a:pt x="30" y="131"/>
                    <a:pt x="30" y="131"/>
                  </a:cubicBezTo>
                  <a:cubicBezTo>
                    <a:pt x="30" y="131"/>
                    <a:pt x="30" y="131"/>
                    <a:pt x="31" y="131"/>
                  </a:cubicBezTo>
                  <a:cubicBezTo>
                    <a:pt x="31" y="131"/>
                    <a:pt x="30" y="131"/>
                    <a:pt x="30" y="131"/>
                  </a:cubicBezTo>
                  <a:cubicBezTo>
                    <a:pt x="31" y="131"/>
                    <a:pt x="31" y="131"/>
                    <a:pt x="31" y="131"/>
                  </a:cubicBezTo>
                  <a:cubicBezTo>
                    <a:pt x="32" y="131"/>
                    <a:pt x="32" y="131"/>
                    <a:pt x="32" y="131"/>
                  </a:cubicBezTo>
                  <a:cubicBezTo>
                    <a:pt x="33" y="132"/>
                    <a:pt x="33" y="132"/>
                    <a:pt x="33" y="132"/>
                  </a:cubicBezTo>
                  <a:cubicBezTo>
                    <a:pt x="33" y="132"/>
                    <a:pt x="33" y="132"/>
                    <a:pt x="34" y="132"/>
                  </a:cubicBezTo>
                  <a:cubicBezTo>
                    <a:pt x="34" y="132"/>
                    <a:pt x="34" y="132"/>
                    <a:pt x="34" y="132"/>
                  </a:cubicBezTo>
                  <a:cubicBezTo>
                    <a:pt x="34" y="132"/>
                    <a:pt x="35" y="132"/>
                    <a:pt x="35" y="132"/>
                  </a:cubicBezTo>
                  <a:cubicBezTo>
                    <a:pt x="35" y="132"/>
                    <a:pt x="35" y="132"/>
                    <a:pt x="36" y="132"/>
                  </a:cubicBezTo>
                  <a:cubicBezTo>
                    <a:pt x="36" y="132"/>
                    <a:pt x="36" y="132"/>
                    <a:pt x="35" y="132"/>
                  </a:cubicBezTo>
                  <a:cubicBezTo>
                    <a:pt x="36" y="132"/>
                    <a:pt x="36" y="132"/>
                    <a:pt x="36" y="132"/>
                  </a:cubicBezTo>
                  <a:cubicBezTo>
                    <a:pt x="36" y="132"/>
                    <a:pt x="36" y="132"/>
                    <a:pt x="37" y="132"/>
                  </a:cubicBezTo>
                  <a:cubicBezTo>
                    <a:pt x="37" y="132"/>
                    <a:pt x="37" y="132"/>
                    <a:pt x="37" y="132"/>
                  </a:cubicBezTo>
                  <a:cubicBezTo>
                    <a:pt x="38" y="133"/>
                    <a:pt x="38" y="133"/>
                    <a:pt x="39" y="133"/>
                  </a:cubicBezTo>
                  <a:cubicBezTo>
                    <a:pt x="39" y="133"/>
                    <a:pt x="39" y="133"/>
                    <a:pt x="39" y="133"/>
                  </a:cubicBezTo>
                  <a:cubicBezTo>
                    <a:pt x="40" y="133"/>
                    <a:pt x="40" y="133"/>
                    <a:pt x="41" y="133"/>
                  </a:cubicBezTo>
                  <a:cubicBezTo>
                    <a:pt x="41" y="133"/>
                    <a:pt x="41" y="133"/>
                    <a:pt x="41" y="133"/>
                  </a:cubicBezTo>
                  <a:cubicBezTo>
                    <a:pt x="41" y="133"/>
                    <a:pt x="41" y="133"/>
                    <a:pt x="41" y="133"/>
                  </a:cubicBezTo>
                  <a:cubicBezTo>
                    <a:pt x="41" y="133"/>
                    <a:pt x="41" y="133"/>
                    <a:pt x="41" y="133"/>
                  </a:cubicBezTo>
                  <a:cubicBezTo>
                    <a:pt x="41" y="133"/>
                    <a:pt x="42" y="133"/>
                    <a:pt x="43" y="133"/>
                  </a:cubicBezTo>
                  <a:cubicBezTo>
                    <a:pt x="43" y="133"/>
                    <a:pt x="44" y="133"/>
                    <a:pt x="44" y="133"/>
                  </a:cubicBezTo>
                  <a:cubicBezTo>
                    <a:pt x="44" y="133"/>
                    <a:pt x="45" y="133"/>
                    <a:pt x="45" y="133"/>
                  </a:cubicBezTo>
                  <a:cubicBezTo>
                    <a:pt x="45" y="133"/>
                    <a:pt x="45" y="133"/>
                    <a:pt x="46" y="133"/>
                  </a:cubicBezTo>
                  <a:cubicBezTo>
                    <a:pt x="46" y="134"/>
                    <a:pt x="46" y="134"/>
                    <a:pt x="46" y="134"/>
                  </a:cubicBezTo>
                  <a:cubicBezTo>
                    <a:pt x="46" y="134"/>
                    <a:pt x="46" y="134"/>
                    <a:pt x="46" y="134"/>
                  </a:cubicBezTo>
                  <a:cubicBezTo>
                    <a:pt x="47" y="134"/>
                    <a:pt x="47" y="134"/>
                    <a:pt x="48" y="134"/>
                  </a:cubicBezTo>
                  <a:cubicBezTo>
                    <a:pt x="49" y="134"/>
                    <a:pt x="50" y="134"/>
                    <a:pt x="51" y="134"/>
                  </a:cubicBezTo>
                  <a:cubicBezTo>
                    <a:pt x="52" y="134"/>
                    <a:pt x="53" y="134"/>
                    <a:pt x="54" y="134"/>
                  </a:cubicBezTo>
                  <a:cubicBezTo>
                    <a:pt x="54" y="134"/>
                    <a:pt x="54" y="134"/>
                    <a:pt x="54" y="134"/>
                  </a:cubicBezTo>
                  <a:cubicBezTo>
                    <a:pt x="54" y="134"/>
                    <a:pt x="54" y="134"/>
                    <a:pt x="55" y="134"/>
                  </a:cubicBezTo>
                  <a:cubicBezTo>
                    <a:pt x="56" y="134"/>
                    <a:pt x="57" y="134"/>
                    <a:pt x="58" y="134"/>
                  </a:cubicBezTo>
                  <a:cubicBezTo>
                    <a:pt x="58" y="134"/>
                    <a:pt x="59" y="134"/>
                    <a:pt x="60" y="134"/>
                  </a:cubicBezTo>
                  <a:cubicBezTo>
                    <a:pt x="60" y="134"/>
                    <a:pt x="60" y="134"/>
                    <a:pt x="60" y="134"/>
                  </a:cubicBezTo>
                  <a:cubicBezTo>
                    <a:pt x="61" y="134"/>
                    <a:pt x="62" y="134"/>
                    <a:pt x="63" y="133"/>
                  </a:cubicBezTo>
                  <a:cubicBezTo>
                    <a:pt x="64" y="133"/>
                    <a:pt x="64" y="133"/>
                    <a:pt x="65" y="133"/>
                  </a:cubicBezTo>
                  <a:cubicBezTo>
                    <a:pt x="68" y="133"/>
                    <a:pt x="70" y="133"/>
                    <a:pt x="73" y="132"/>
                  </a:cubicBezTo>
                  <a:cubicBezTo>
                    <a:pt x="74" y="132"/>
                    <a:pt x="74" y="132"/>
                    <a:pt x="74" y="132"/>
                  </a:cubicBezTo>
                  <a:cubicBezTo>
                    <a:pt x="77" y="131"/>
                    <a:pt x="79" y="131"/>
                    <a:pt x="82" y="130"/>
                  </a:cubicBezTo>
                  <a:cubicBezTo>
                    <a:pt x="82" y="130"/>
                    <a:pt x="82" y="130"/>
                    <a:pt x="83" y="130"/>
                  </a:cubicBezTo>
                  <a:cubicBezTo>
                    <a:pt x="83" y="130"/>
                    <a:pt x="82" y="130"/>
                    <a:pt x="82" y="130"/>
                  </a:cubicBezTo>
                  <a:cubicBezTo>
                    <a:pt x="89" y="128"/>
                    <a:pt x="95" y="126"/>
                    <a:pt x="101" y="123"/>
                  </a:cubicBezTo>
                  <a:cubicBezTo>
                    <a:pt x="101" y="123"/>
                    <a:pt x="102" y="123"/>
                    <a:pt x="103" y="122"/>
                  </a:cubicBezTo>
                  <a:cubicBezTo>
                    <a:pt x="102" y="122"/>
                    <a:pt x="102" y="122"/>
                    <a:pt x="102" y="122"/>
                  </a:cubicBezTo>
                  <a:cubicBezTo>
                    <a:pt x="102" y="122"/>
                    <a:pt x="102" y="122"/>
                    <a:pt x="102" y="122"/>
                  </a:cubicBezTo>
                  <a:cubicBezTo>
                    <a:pt x="102" y="122"/>
                    <a:pt x="102" y="122"/>
                    <a:pt x="102" y="123"/>
                  </a:cubicBezTo>
                  <a:cubicBezTo>
                    <a:pt x="102" y="122"/>
                    <a:pt x="103" y="122"/>
                    <a:pt x="104" y="122"/>
                  </a:cubicBezTo>
                  <a:cubicBezTo>
                    <a:pt x="104" y="121"/>
                    <a:pt x="105" y="121"/>
                    <a:pt x="105" y="121"/>
                  </a:cubicBezTo>
                  <a:cubicBezTo>
                    <a:pt x="106" y="120"/>
                    <a:pt x="107" y="120"/>
                    <a:pt x="108" y="119"/>
                  </a:cubicBezTo>
                  <a:cubicBezTo>
                    <a:pt x="108" y="119"/>
                    <a:pt x="109" y="118"/>
                    <a:pt x="109" y="118"/>
                  </a:cubicBezTo>
                  <a:cubicBezTo>
                    <a:pt x="110" y="118"/>
                    <a:pt x="110" y="117"/>
                    <a:pt x="111" y="116"/>
                  </a:cubicBezTo>
                  <a:cubicBezTo>
                    <a:pt x="112" y="116"/>
                    <a:pt x="112" y="116"/>
                    <a:pt x="112" y="116"/>
                  </a:cubicBezTo>
                  <a:cubicBezTo>
                    <a:pt x="112" y="116"/>
                    <a:pt x="112" y="116"/>
                    <a:pt x="112" y="116"/>
                  </a:cubicBezTo>
                  <a:cubicBezTo>
                    <a:pt x="112" y="116"/>
                    <a:pt x="112" y="116"/>
                    <a:pt x="112" y="116"/>
                  </a:cubicBezTo>
                  <a:cubicBezTo>
                    <a:pt x="113" y="115"/>
                    <a:pt x="114" y="114"/>
                    <a:pt x="115" y="113"/>
                  </a:cubicBezTo>
                  <a:cubicBezTo>
                    <a:pt x="116" y="112"/>
                    <a:pt x="117" y="111"/>
                    <a:pt x="118" y="110"/>
                  </a:cubicBezTo>
                  <a:cubicBezTo>
                    <a:pt x="119" y="110"/>
                    <a:pt x="119" y="110"/>
                    <a:pt x="119" y="109"/>
                  </a:cubicBezTo>
                  <a:cubicBezTo>
                    <a:pt x="120" y="109"/>
                    <a:pt x="121" y="108"/>
                    <a:pt x="121" y="108"/>
                  </a:cubicBezTo>
                  <a:cubicBezTo>
                    <a:pt x="122" y="107"/>
                    <a:pt x="122" y="107"/>
                    <a:pt x="123" y="107"/>
                  </a:cubicBezTo>
                  <a:cubicBezTo>
                    <a:pt x="124" y="106"/>
                    <a:pt x="124" y="106"/>
                    <a:pt x="125" y="105"/>
                  </a:cubicBezTo>
                  <a:cubicBezTo>
                    <a:pt x="126" y="105"/>
                    <a:pt x="126" y="105"/>
                    <a:pt x="127" y="104"/>
                  </a:cubicBezTo>
                  <a:cubicBezTo>
                    <a:pt x="133" y="101"/>
                    <a:pt x="140" y="98"/>
                    <a:pt x="147" y="96"/>
                  </a:cubicBezTo>
                  <a:cubicBezTo>
                    <a:pt x="158" y="93"/>
                    <a:pt x="168" y="88"/>
                    <a:pt x="178" y="83"/>
                  </a:cubicBezTo>
                  <a:cubicBezTo>
                    <a:pt x="178" y="83"/>
                    <a:pt x="178" y="83"/>
                    <a:pt x="179" y="83"/>
                  </a:cubicBezTo>
                  <a:cubicBezTo>
                    <a:pt x="178" y="83"/>
                    <a:pt x="178" y="83"/>
                    <a:pt x="178" y="83"/>
                  </a:cubicBezTo>
                  <a:cubicBezTo>
                    <a:pt x="179" y="83"/>
                    <a:pt x="180" y="82"/>
                    <a:pt x="180" y="82"/>
                  </a:cubicBezTo>
                  <a:cubicBezTo>
                    <a:pt x="181" y="82"/>
                    <a:pt x="182" y="81"/>
                    <a:pt x="183" y="81"/>
                  </a:cubicBezTo>
                  <a:cubicBezTo>
                    <a:pt x="184" y="80"/>
                    <a:pt x="184" y="80"/>
                    <a:pt x="185" y="79"/>
                  </a:cubicBezTo>
                  <a:cubicBezTo>
                    <a:pt x="186" y="79"/>
                    <a:pt x="187" y="78"/>
                    <a:pt x="187" y="78"/>
                  </a:cubicBezTo>
                  <a:cubicBezTo>
                    <a:pt x="188" y="78"/>
                    <a:pt x="189" y="77"/>
                    <a:pt x="190" y="77"/>
                  </a:cubicBezTo>
                  <a:cubicBezTo>
                    <a:pt x="190" y="76"/>
                    <a:pt x="191" y="76"/>
                    <a:pt x="192" y="75"/>
                  </a:cubicBezTo>
                  <a:cubicBezTo>
                    <a:pt x="192" y="75"/>
                    <a:pt x="193" y="74"/>
                    <a:pt x="194" y="74"/>
                  </a:cubicBezTo>
                  <a:cubicBezTo>
                    <a:pt x="194" y="73"/>
                    <a:pt x="195" y="73"/>
                    <a:pt x="196" y="73"/>
                  </a:cubicBezTo>
                  <a:cubicBezTo>
                    <a:pt x="196" y="72"/>
                    <a:pt x="197" y="72"/>
                    <a:pt x="198" y="71"/>
                  </a:cubicBezTo>
                  <a:cubicBezTo>
                    <a:pt x="198" y="71"/>
                    <a:pt x="199" y="70"/>
                    <a:pt x="199" y="70"/>
                  </a:cubicBezTo>
                  <a:cubicBezTo>
                    <a:pt x="200" y="69"/>
                    <a:pt x="201" y="69"/>
                    <a:pt x="201" y="68"/>
                  </a:cubicBezTo>
                  <a:cubicBezTo>
                    <a:pt x="201" y="68"/>
                    <a:pt x="202" y="68"/>
                    <a:pt x="202" y="68"/>
                  </a:cubicBezTo>
                  <a:cubicBezTo>
                    <a:pt x="202" y="68"/>
                    <a:pt x="202" y="68"/>
                    <a:pt x="202" y="68"/>
                  </a:cubicBezTo>
                  <a:cubicBezTo>
                    <a:pt x="202" y="68"/>
                    <a:pt x="202" y="68"/>
                    <a:pt x="202" y="68"/>
                  </a:cubicBezTo>
                  <a:cubicBezTo>
                    <a:pt x="202" y="67"/>
                    <a:pt x="203" y="67"/>
                    <a:pt x="203" y="67"/>
                  </a:cubicBezTo>
                  <a:cubicBezTo>
                    <a:pt x="203" y="66"/>
                    <a:pt x="204" y="66"/>
                    <a:pt x="204" y="65"/>
                  </a:cubicBezTo>
                  <a:cubicBezTo>
                    <a:pt x="205" y="65"/>
                    <a:pt x="205" y="65"/>
                    <a:pt x="205" y="64"/>
                  </a:cubicBezTo>
                  <a:cubicBezTo>
                    <a:pt x="206" y="64"/>
                    <a:pt x="206" y="64"/>
                    <a:pt x="206" y="64"/>
                  </a:cubicBezTo>
                  <a:cubicBezTo>
                    <a:pt x="206" y="64"/>
                    <a:pt x="206" y="64"/>
                    <a:pt x="206" y="64"/>
                  </a:cubicBezTo>
                  <a:cubicBezTo>
                    <a:pt x="206" y="64"/>
                    <a:pt x="207" y="63"/>
                    <a:pt x="207" y="62"/>
                  </a:cubicBezTo>
                  <a:cubicBezTo>
                    <a:pt x="208" y="62"/>
                    <a:pt x="208" y="62"/>
                    <a:pt x="209" y="61"/>
                  </a:cubicBezTo>
                  <a:cubicBezTo>
                    <a:pt x="209" y="61"/>
                    <a:pt x="209" y="61"/>
                    <a:pt x="209" y="61"/>
                  </a:cubicBezTo>
                  <a:cubicBezTo>
                    <a:pt x="209" y="60"/>
                    <a:pt x="210" y="60"/>
                    <a:pt x="210" y="60"/>
                  </a:cubicBezTo>
                  <a:cubicBezTo>
                    <a:pt x="210" y="60"/>
                    <a:pt x="210" y="60"/>
                    <a:pt x="210" y="60"/>
                  </a:cubicBezTo>
                  <a:cubicBezTo>
                    <a:pt x="210" y="59"/>
                    <a:pt x="210" y="59"/>
                    <a:pt x="211" y="59"/>
                  </a:cubicBezTo>
                  <a:cubicBezTo>
                    <a:pt x="210" y="59"/>
                    <a:pt x="210" y="59"/>
                    <a:pt x="210" y="59"/>
                  </a:cubicBezTo>
                  <a:cubicBezTo>
                    <a:pt x="211" y="59"/>
                    <a:pt x="211" y="59"/>
                    <a:pt x="211" y="59"/>
                  </a:cubicBezTo>
                  <a:cubicBezTo>
                    <a:pt x="211" y="59"/>
                    <a:pt x="211" y="58"/>
                    <a:pt x="211" y="58"/>
                  </a:cubicBezTo>
                  <a:cubicBezTo>
                    <a:pt x="212" y="58"/>
                    <a:pt x="212" y="58"/>
                    <a:pt x="212" y="58"/>
                  </a:cubicBezTo>
                  <a:cubicBezTo>
                    <a:pt x="212" y="57"/>
                    <a:pt x="212" y="57"/>
                    <a:pt x="212" y="57"/>
                  </a:cubicBezTo>
                  <a:cubicBezTo>
                    <a:pt x="212" y="57"/>
                    <a:pt x="213" y="57"/>
                    <a:pt x="213" y="57"/>
                  </a:cubicBezTo>
                  <a:cubicBezTo>
                    <a:pt x="213" y="57"/>
                    <a:pt x="213" y="56"/>
                    <a:pt x="213" y="56"/>
                  </a:cubicBezTo>
                  <a:cubicBezTo>
                    <a:pt x="213" y="56"/>
                    <a:pt x="213" y="56"/>
                    <a:pt x="214" y="55"/>
                  </a:cubicBezTo>
                  <a:cubicBezTo>
                    <a:pt x="214" y="55"/>
                    <a:pt x="214" y="55"/>
                    <a:pt x="214" y="55"/>
                  </a:cubicBezTo>
                  <a:cubicBezTo>
                    <a:pt x="214" y="54"/>
                    <a:pt x="215" y="54"/>
                    <a:pt x="215" y="53"/>
                  </a:cubicBezTo>
                  <a:cubicBezTo>
                    <a:pt x="215" y="53"/>
                    <a:pt x="215" y="53"/>
                    <a:pt x="215" y="53"/>
                  </a:cubicBezTo>
                  <a:cubicBezTo>
                    <a:pt x="215" y="53"/>
                    <a:pt x="215" y="53"/>
                    <a:pt x="215" y="53"/>
                  </a:cubicBezTo>
                  <a:cubicBezTo>
                    <a:pt x="215" y="53"/>
                    <a:pt x="215" y="53"/>
                    <a:pt x="215" y="53"/>
                  </a:cubicBezTo>
                  <a:cubicBezTo>
                    <a:pt x="215" y="53"/>
                    <a:pt x="215" y="53"/>
                    <a:pt x="215" y="53"/>
                  </a:cubicBezTo>
                  <a:cubicBezTo>
                    <a:pt x="215" y="53"/>
                    <a:pt x="215" y="53"/>
                    <a:pt x="215" y="53"/>
                  </a:cubicBezTo>
                  <a:cubicBezTo>
                    <a:pt x="216" y="52"/>
                    <a:pt x="216" y="52"/>
                    <a:pt x="216" y="52"/>
                  </a:cubicBezTo>
                  <a:cubicBezTo>
                    <a:pt x="216" y="52"/>
                    <a:pt x="216" y="51"/>
                    <a:pt x="217" y="51"/>
                  </a:cubicBezTo>
                  <a:cubicBezTo>
                    <a:pt x="217" y="50"/>
                    <a:pt x="217" y="50"/>
                    <a:pt x="217" y="50"/>
                  </a:cubicBezTo>
                  <a:cubicBezTo>
                    <a:pt x="217" y="50"/>
                    <a:pt x="217" y="50"/>
                    <a:pt x="217" y="50"/>
                  </a:cubicBezTo>
                  <a:cubicBezTo>
                    <a:pt x="217" y="49"/>
                    <a:pt x="217" y="49"/>
                    <a:pt x="217" y="49"/>
                  </a:cubicBezTo>
                  <a:cubicBezTo>
                    <a:pt x="217" y="49"/>
                    <a:pt x="217" y="49"/>
                    <a:pt x="217" y="49"/>
                  </a:cubicBezTo>
                  <a:cubicBezTo>
                    <a:pt x="218" y="49"/>
                    <a:pt x="218" y="48"/>
                    <a:pt x="218" y="48"/>
                  </a:cubicBezTo>
                  <a:cubicBezTo>
                    <a:pt x="218" y="48"/>
                    <a:pt x="218" y="48"/>
                    <a:pt x="218" y="47"/>
                  </a:cubicBezTo>
                  <a:cubicBezTo>
                    <a:pt x="218" y="47"/>
                    <a:pt x="218" y="48"/>
                    <a:pt x="218" y="48"/>
                  </a:cubicBezTo>
                  <a:cubicBezTo>
                    <a:pt x="218" y="48"/>
                    <a:pt x="218" y="47"/>
                    <a:pt x="218" y="47"/>
                  </a:cubicBezTo>
                  <a:cubicBezTo>
                    <a:pt x="218" y="47"/>
                    <a:pt x="218" y="47"/>
                    <a:pt x="218" y="47"/>
                  </a:cubicBezTo>
                  <a:cubicBezTo>
                    <a:pt x="218" y="47"/>
                    <a:pt x="218" y="47"/>
                    <a:pt x="219" y="47"/>
                  </a:cubicBezTo>
                  <a:cubicBezTo>
                    <a:pt x="219" y="46"/>
                    <a:pt x="219" y="46"/>
                    <a:pt x="219" y="46"/>
                  </a:cubicBezTo>
                  <a:cubicBezTo>
                    <a:pt x="219" y="46"/>
                    <a:pt x="219" y="46"/>
                    <a:pt x="219" y="46"/>
                  </a:cubicBezTo>
                  <a:cubicBezTo>
                    <a:pt x="219" y="46"/>
                    <a:pt x="219" y="45"/>
                    <a:pt x="219" y="45"/>
                  </a:cubicBezTo>
                  <a:cubicBezTo>
                    <a:pt x="219" y="45"/>
                    <a:pt x="219" y="45"/>
                    <a:pt x="219" y="45"/>
                  </a:cubicBezTo>
                  <a:cubicBezTo>
                    <a:pt x="219" y="45"/>
                    <a:pt x="219" y="45"/>
                    <a:pt x="219" y="44"/>
                  </a:cubicBezTo>
                  <a:cubicBezTo>
                    <a:pt x="219" y="44"/>
                    <a:pt x="219" y="44"/>
                    <a:pt x="219" y="44"/>
                  </a:cubicBezTo>
                  <a:cubicBezTo>
                    <a:pt x="220" y="44"/>
                    <a:pt x="220" y="44"/>
                    <a:pt x="220" y="43"/>
                  </a:cubicBezTo>
                  <a:cubicBezTo>
                    <a:pt x="220" y="43"/>
                    <a:pt x="220" y="43"/>
                    <a:pt x="220" y="43"/>
                  </a:cubicBezTo>
                  <a:cubicBezTo>
                    <a:pt x="220" y="43"/>
                    <a:pt x="220" y="43"/>
                    <a:pt x="220" y="43"/>
                  </a:cubicBezTo>
                  <a:cubicBezTo>
                    <a:pt x="220" y="43"/>
                    <a:pt x="220" y="43"/>
                    <a:pt x="220" y="43"/>
                  </a:cubicBezTo>
                  <a:cubicBezTo>
                    <a:pt x="220" y="43"/>
                    <a:pt x="220" y="43"/>
                    <a:pt x="220" y="43"/>
                  </a:cubicBezTo>
                  <a:cubicBezTo>
                    <a:pt x="220" y="43"/>
                    <a:pt x="220" y="43"/>
                    <a:pt x="220" y="43"/>
                  </a:cubicBezTo>
                  <a:cubicBezTo>
                    <a:pt x="220" y="43"/>
                    <a:pt x="220" y="42"/>
                    <a:pt x="220" y="42"/>
                  </a:cubicBezTo>
                  <a:cubicBezTo>
                    <a:pt x="220" y="42"/>
                    <a:pt x="220" y="42"/>
                    <a:pt x="220" y="42"/>
                  </a:cubicBezTo>
                  <a:cubicBezTo>
                    <a:pt x="220" y="42"/>
                    <a:pt x="220" y="42"/>
                    <a:pt x="220" y="42"/>
                  </a:cubicBezTo>
                  <a:cubicBezTo>
                    <a:pt x="220" y="42"/>
                    <a:pt x="220" y="41"/>
                    <a:pt x="220" y="41"/>
                  </a:cubicBezTo>
                  <a:cubicBezTo>
                    <a:pt x="220" y="41"/>
                    <a:pt x="220" y="40"/>
                    <a:pt x="220" y="39"/>
                  </a:cubicBezTo>
                  <a:cubicBezTo>
                    <a:pt x="220" y="39"/>
                    <a:pt x="220" y="39"/>
                    <a:pt x="220" y="40"/>
                  </a:cubicBezTo>
                  <a:cubicBezTo>
                    <a:pt x="220" y="39"/>
                    <a:pt x="220" y="39"/>
                    <a:pt x="220" y="39"/>
                  </a:cubicBezTo>
                  <a:close/>
                </a:path>
              </a:pathLst>
            </a:custGeom>
            <a:solidFill>
              <a:srgbClr val="E3ED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116" name="íṩľîḑe"/>
            <p:cNvSpPr/>
            <p:nvPr/>
          </p:nvSpPr>
          <p:spPr bwMode="auto">
            <a:xfrm>
              <a:off x="5618163" y="5267326"/>
              <a:ext cx="0" cy="6350"/>
            </a:xfrm>
            <a:custGeom>
              <a:avLst/>
              <a:gdLst>
                <a:gd name="T0" fmla="*/ 1 h 2"/>
                <a:gd name="T1" fmla="*/ 0 h 2"/>
                <a:gd name="T2" fmla="*/ 2 h 2"/>
                <a:gd name="T3" fmla="*/ 1 h 2"/>
              </a:gdLst>
              <a:ahLst/>
              <a:cxnLst>
                <a:cxn ang="0">
                  <a:pos x="0" y="T0"/>
                </a:cxn>
                <a:cxn ang="0">
                  <a:pos x="0" y="T1"/>
                </a:cxn>
                <a:cxn ang="0">
                  <a:pos x="0" y="T2"/>
                </a:cxn>
                <a:cxn ang="0">
                  <a:pos x="0" y="T3"/>
                </a:cxn>
              </a:cxnLst>
              <a:rect l="0" t="0" r="r" b="b"/>
              <a:pathLst>
                <a:path h="2">
                  <a:moveTo>
                    <a:pt x="0" y="1"/>
                  </a:moveTo>
                  <a:cubicBezTo>
                    <a:pt x="0" y="0"/>
                    <a:pt x="0" y="0"/>
                    <a:pt x="0" y="0"/>
                  </a:cubicBezTo>
                  <a:cubicBezTo>
                    <a:pt x="0" y="0"/>
                    <a:pt x="0" y="1"/>
                    <a:pt x="0" y="2"/>
                  </a:cubicBezTo>
                  <a:cubicBezTo>
                    <a:pt x="0" y="1"/>
                    <a:pt x="0" y="1"/>
                    <a:pt x="0" y="1"/>
                  </a:cubicBezTo>
                  <a:close/>
                </a:path>
              </a:pathLst>
            </a:custGeom>
            <a:solidFill>
              <a:srgbClr val="899EA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117" name="îṩḷïďé"/>
            <p:cNvSpPr/>
            <p:nvPr/>
          </p:nvSpPr>
          <p:spPr bwMode="auto">
            <a:xfrm>
              <a:off x="4814888" y="5292726"/>
              <a:ext cx="803275" cy="427038"/>
            </a:xfrm>
            <a:custGeom>
              <a:avLst/>
              <a:gdLst>
                <a:gd name="T0" fmla="*/ 217 w 220"/>
                <a:gd name="T1" fmla="*/ 11 h 117"/>
                <a:gd name="T2" fmla="*/ 211 w 220"/>
                <a:gd name="T3" fmla="*/ 20 h 117"/>
                <a:gd name="T4" fmla="*/ 198 w 220"/>
                <a:gd name="T5" fmla="*/ 32 h 117"/>
                <a:gd name="T6" fmla="*/ 181 w 220"/>
                <a:gd name="T7" fmla="*/ 43 h 117"/>
                <a:gd name="T8" fmla="*/ 136 w 220"/>
                <a:gd name="T9" fmla="*/ 61 h 117"/>
                <a:gd name="T10" fmla="*/ 124 w 220"/>
                <a:gd name="T11" fmla="*/ 67 h 117"/>
                <a:gd name="T12" fmla="*/ 108 w 220"/>
                <a:gd name="T13" fmla="*/ 80 h 117"/>
                <a:gd name="T14" fmla="*/ 83 w 220"/>
                <a:gd name="T15" fmla="*/ 91 h 117"/>
                <a:gd name="T16" fmla="*/ 60 w 220"/>
                <a:gd name="T17" fmla="*/ 95 h 117"/>
                <a:gd name="T18" fmla="*/ 42 w 220"/>
                <a:gd name="T19" fmla="*/ 94 h 117"/>
                <a:gd name="T20" fmla="*/ 26 w 220"/>
                <a:gd name="T21" fmla="*/ 91 h 117"/>
                <a:gd name="T22" fmla="*/ 0 w 220"/>
                <a:gd name="T23" fmla="*/ 71 h 117"/>
                <a:gd name="T24" fmla="*/ 2 w 220"/>
                <a:gd name="T25" fmla="*/ 86 h 117"/>
                <a:gd name="T26" fmla="*/ 5 w 220"/>
                <a:gd name="T27" fmla="*/ 94 h 117"/>
                <a:gd name="T28" fmla="*/ 8 w 220"/>
                <a:gd name="T29" fmla="*/ 98 h 117"/>
                <a:gd name="T30" fmla="*/ 16 w 220"/>
                <a:gd name="T31" fmla="*/ 106 h 117"/>
                <a:gd name="T32" fmla="*/ 20 w 220"/>
                <a:gd name="T33" fmla="*/ 109 h 117"/>
                <a:gd name="T34" fmla="*/ 25 w 220"/>
                <a:gd name="T35" fmla="*/ 111 h 117"/>
                <a:gd name="T36" fmla="*/ 30 w 220"/>
                <a:gd name="T37" fmla="*/ 113 h 117"/>
                <a:gd name="T38" fmla="*/ 36 w 220"/>
                <a:gd name="T39" fmla="*/ 115 h 117"/>
                <a:gd name="T40" fmla="*/ 46 w 220"/>
                <a:gd name="T41" fmla="*/ 117 h 117"/>
                <a:gd name="T42" fmla="*/ 57 w 220"/>
                <a:gd name="T43" fmla="*/ 117 h 117"/>
                <a:gd name="T44" fmla="*/ 64 w 220"/>
                <a:gd name="T45" fmla="*/ 116 h 117"/>
                <a:gd name="T46" fmla="*/ 74 w 220"/>
                <a:gd name="T47" fmla="*/ 114 h 117"/>
                <a:gd name="T48" fmla="*/ 93 w 220"/>
                <a:gd name="T49" fmla="*/ 107 h 117"/>
                <a:gd name="T50" fmla="*/ 100 w 220"/>
                <a:gd name="T51" fmla="*/ 102 h 117"/>
                <a:gd name="T52" fmla="*/ 105 w 220"/>
                <a:gd name="T53" fmla="*/ 99 h 117"/>
                <a:gd name="T54" fmla="*/ 108 w 220"/>
                <a:gd name="T55" fmla="*/ 96 h 117"/>
                <a:gd name="T56" fmla="*/ 129 w 220"/>
                <a:gd name="T57" fmla="*/ 83 h 117"/>
                <a:gd name="T58" fmla="*/ 145 w 220"/>
                <a:gd name="T59" fmla="*/ 77 h 117"/>
                <a:gd name="T60" fmla="*/ 152 w 220"/>
                <a:gd name="T61" fmla="*/ 75 h 117"/>
                <a:gd name="T62" fmla="*/ 155 w 220"/>
                <a:gd name="T63" fmla="*/ 74 h 117"/>
                <a:gd name="T64" fmla="*/ 183 w 220"/>
                <a:gd name="T65" fmla="*/ 59 h 117"/>
                <a:gd name="T66" fmla="*/ 190 w 220"/>
                <a:gd name="T67" fmla="*/ 54 h 117"/>
                <a:gd name="T68" fmla="*/ 202 w 220"/>
                <a:gd name="T69" fmla="*/ 44 h 117"/>
                <a:gd name="T70" fmla="*/ 211 w 220"/>
                <a:gd name="T71" fmla="*/ 33 h 117"/>
                <a:gd name="T72" fmla="*/ 216 w 220"/>
                <a:gd name="T73" fmla="*/ 24 h 117"/>
                <a:gd name="T74" fmla="*/ 217 w 220"/>
                <a:gd name="T75" fmla="*/ 20 h 117"/>
                <a:gd name="T76" fmla="*/ 218 w 220"/>
                <a:gd name="T77" fmla="*/ 17 h 117"/>
                <a:gd name="T78" fmla="*/ 219 w 220"/>
                <a:gd name="T79" fmla="*/ 12 h 117"/>
                <a:gd name="T80" fmla="*/ 220 w 220"/>
                <a:gd name="T81" fmla="*/ 7 h 117"/>
                <a:gd name="T82" fmla="*/ 123 w 220"/>
                <a:gd name="T83" fmla="*/ 75 h 117"/>
                <a:gd name="T84" fmla="*/ 91 w 220"/>
                <a:gd name="T85" fmla="*/ 95 h 117"/>
                <a:gd name="T86" fmla="*/ 61 w 220"/>
                <a:gd name="T87" fmla="*/ 102 h 117"/>
                <a:gd name="T88" fmla="*/ 74 w 220"/>
                <a:gd name="T89" fmla="*/ 100 h 117"/>
                <a:gd name="T90" fmla="*/ 106 w 220"/>
                <a:gd name="T91" fmla="*/ 88 h 117"/>
                <a:gd name="T92" fmla="*/ 111 w 220"/>
                <a:gd name="T93" fmla="*/ 85 h 117"/>
                <a:gd name="T94" fmla="*/ 133 w 220"/>
                <a:gd name="T95" fmla="*/ 69 h 117"/>
                <a:gd name="T96" fmla="*/ 149 w 220"/>
                <a:gd name="T97" fmla="*/ 63 h 117"/>
                <a:gd name="T98" fmla="*/ 171 w 220"/>
                <a:gd name="T99" fmla="*/ 55 h 117"/>
                <a:gd name="T100" fmla="*/ 182 w 220"/>
                <a:gd name="T101" fmla="*/ 49 h 117"/>
                <a:gd name="T102" fmla="*/ 191 w 220"/>
                <a:gd name="T103" fmla="*/ 44 h 117"/>
                <a:gd name="T104" fmla="*/ 197 w 220"/>
                <a:gd name="T105" fmla="*/ 40 h 117"/>
                <a:gd name="T106" fmla="*/ 205 w 220"/>
                <a:gd name="T107" fmla="*/ 32 h 117"/>
                <a:gd name="T108" fmla="*/ 209 w 220"/>
                <a:gd name="T109" fmla="*/ 29 h 117"/>
                <a:gd name="T110" fmla="*/ 211 w 220"/>
                <a:gd name="T111" fmla="*/ 26 h 117"/>
                <a:gd name="T112" fmla="*/ 214 w 220"/>
                <a:gd name="T113" fmla="*/ 22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0" h="117">
                  <a:moveTo>
                    <a:pt x="220" y="1"/>
                  </a:moveTo>
                  <a:cubicBezTo>
                    <a:pt x="220" y="2"/>
                    <a:pt x="220" y="3"/>
                    <a:pt x="220" y="4"/>
                  </a:cubicBezTo>
                  <a:cubicBezTo>
                    <a:pt x="220" y="4"/>
                    <a:pt x="220" y="4"/>
                    <a:pt x="220" y="5"/>
                  </a:cubicBezTo>
                  <a:cubicBezTo>
                    <a:pt x="219" y="6"/>
                    <a:pt x="219" y="7"/>
                    <a:pt x="218" y="8"/>
                  </a:cubicBezTo>
                  <a:cubicBezTo>
                    <a:pt x="218" y="9"/>
                    <a:pt x="218" y="9"/>
                    <a:pt x="218" y="10"/>
                  </a:cubicBezTo>
                  <a:cubicBezTo>
                    <a:pt x="217" y="10"/>
                    <a:pt x="217" y="11"/>
                    <a:pt x="217" y="11"/>
                  </a:cubicBezTo>
                  <a:cubicBezTo>
                    <a:pt x="217" y="12"/>
                    <a:pt x="216" y="12"/>
                    <a:pt x="216" y="13"/>
                  </a:cubicBezTo>
                  <a:cubicBezTo>
                    <a:pt x="216" y="13"/>
                    <a:pt x="216" y="13"/>
                    <a:pt x="215" y="14"/>
                  </a:cubicBezTo>
                  <a:cubicBezTo>
                    <a:pt x="215" y="14"/>
                    <a:pt x="215" y="14"/>
                    <a:pt x="215" y="14"/>
                  </a:cubicBezTo>
                  <a:cubicBezTo>
                    <a:pt x="215" y="15"/>
                    <a:pt x="214" y="16"/>
                    <a:pt x="213" y="17"/>
                  </a:cubicBezTo>
                  <a:cubicBezTo>
                    <a:pt x="213" y="17"/>
                    <a:pt x="213" y="17"/>
                    <a:pt x="212" y="18"/>
                  </a:cubicBezTo>
                  <a:cubicBezTo>
                    <a:pt x="212" y="18"/>
                    <a:pt x="211" y="19"/>
                    <a:pt x="211" y="20"/>
                  </a:cubicBezTo>
                  <a:cubicBezTo>
                    <a:pt x="211" y="20"/>
                    <a:pt x="210" y="20"/>
                    <a:pt x="210" y="21"/>
                  </a:cubicBezTo>
                  <a:cubicBezTo>
                    <a:pt x="209" y="22"/>
                    <a:pt x="208" y="23"/>
                    <a:pt x="207" y="24"/>
                  </a:cubicBezTo>
                  <a:cubicBezTo>
                    <a:pt x="207" y="24"/>
                    <a:pt x="206" y="25"/>
                    <a:pt x="206" y="25"/>
                  </a:cubicBezTo>
                  <a:cubicBezTo>
                    <a:pt x="205" y="26"/>
                    <a:pt x="203" y="27"/>
                    <a:pt x="202" y="29"/>
                  </a:cubicBezTo>
                  <a:cubicBezTo>
                    <a:pt x="202" y="29"/>
                    <a:pt x="201" y="29"/>
                    <a:pt x="201" y="30"/>
                  </a:cubicBezTo>
                  <a:cubicBezTo>
                    <a:pt x="200" y="30"/>
                    <a:pt x="199" y="31"/>
                    <a:pt x="198" y="32"/>
                  </a:cubicBezTo>
                  <a:cubicBezTo>
                    <a:pt x="197" y="32"/>
                    <a:pt x="197" y="33"/>
                    <a:pt x="196" y="33"/>
                  </a:cubicBezTo>
                  <a:cubicBezTo>
                    <a:pt x="195" y="34"/>
                    <a:pt x="194" y="35"/>
                    <a:pt x="192" y="36"/>
                  </a:cubicBezTo>
                  <a:cubicBezTo>
                    <a:pt x="192" y="36"/>
                    <a:pt x="192" y="36"/>
                    <a:pt x="192" y="36"/>
                  </a:cubicBezTo>
                  <a:cubicBezTo>
                    <a:pt x="190" y="37"/>
                    <a:pt x="188" y="38"/>
                    <a:pt x="187" y="39"/>
                  </a:cubicBezTo>
                  <a:cubicBezTo>
                    <a:pt x="186" y="40"/>
                    <a:pt x="186" y="40"/>
                    <a:pt x="185" y="40"/>
                  </a:cubicBezTo>
                  <a:cubicBezTo>
                    <a:pt x="184" y="41"/>
                    <a:pt x="182" y="42"/>
                    <a:pt x="181" y="43"/>
                  </a:cubicBezTo>
                  <a:cubicBezTo>
                    <a:pt x="180" y="43"/>
                    <a:pt x="179" y="44"/>
                    <a:pt x="178" y="44"/>
                  </a:cubicBezTo>
                  <a:cubicBezTo>
                    <a:pt x="168" y="49"/>
                    <a:pt x="158" y="54"/>
                    <a:pt x="147" y="57"/>
                  </a:cubicBezTo>
                  <a:cubicBezTo>
                    <a:pt x="146" y="57"/>
                    <a:pt x="144" y="58"/>
                    <a:pt x="142" y="58"/>
                  </a:cubicBezTo>
                  <a:cubicBezTo>
                    <a:pt x="142" y="58"/>
                    <a:pt x="141" y="59"/>
                    <a:pt x="141" y="59"/>
                  </a:cubicBezTo>
                  <a:cubicBezTo>
                    <a:pt x="140" y="59"/>
                    <a:pt x="139" y="60"/>
                    <a:pt x="138" y="60"/>
                  </a:cubicBezTo>
                  <a:cubicBezTo>
                    <a:pt x="137" y="60"/>
                    <a:pt x="136" y="61"/>
                    <a:pt x="136" y="61"/>
                  </a:cubicBezTo>
                  <a:cubicBezTo>
                    <a:pt x="135" y="61"/>
                    <a:pt x="134" y="62"/>
                    <a:pt x="133" y="62"/>
                  </a:cubicBezTo>
                  <a:cubicBezTo>
                    <a:pt x="133" y="62"/>
                    <a:pt x="132" y="63"/>
                    <a:pt x="131" y="63"/>
                  </a:cubicBezTo>
                  <a:cubicBezTo>
                    <a:pt x="131" y="63"/>
                    <a:pt x="130" y="64"/>
                    <a:pt x="129" y="64"/>
                  </a:cubicBezTo>
                  <a:cubicBezTo>
                    <a:pt x="129" y="64"/>
                    <a:pt x="129" y="64"/>
                    <a:pt x="129" y="64"/>
                  </a:cubicBezTo>
                  <a:cubicBezTo>
                    <a:pt x="128" y="64"/>
                    <a:pt x="128" y="65"/>
                    <a:pt x="128" y="65"/>
                  </a:cubicBezTo>
                  <a:cubicBezTo>
                    <a:pt x="127" y="65"/>
                    <a:pt x="125" y="66"/>
                    <a:pt x="124" y="67"/>
                  </a:cubicBezTo>
                  <a:cubicBezTo>
                    <a:pt x="123" y="67"/>
                    <a:pt x="123" y="68"/>
                    <a:pt x="123" y="68"/>
                  </a:cubicBezTo>
                  <a:cubicBezTo>
                    <a:pt x="121" y="69"/>
                    <a:pt x="119" y="70"/>
                    <a:pt x="118" y="71"/>
                  </a:cubicBezTo>
                  <a:cubicBezTo>
                    <a:pt x="118" y="71"/>
                    <a:pt x="118" y="71"/>
                    <a:pt x="118" y="71"/>
                  </a:cubicBezTo>
                  <a:cubicBezTo>
                    <a:pt x="117" y="72"/>
                    <a:pt x="116" y="73"/>
                    <a:pt x="115" y="74"/>
                  </a:cubicBezTo>
                  <a:cubicBezTo>
                    <a:pt x="114" y="75"/>
                    <a:pt x="113" y="76"/>
                    <a:pt x="112" y="77"/>
                  </a:cubicBezTo>
                  <a:cubicBezTo>
                    <a:pt x="111" y="78"/>
                    <a:pt x="109" y="79"/>
                    <a:pt x="108" y="80"/>
                  </a:cubicBezTo>
                  <a:cubicBezTo>
                    <a:pt x="107" y="80"/>
                    <a:pt x="107" y="80"/>
                    <a:pt x="107" y="81"/>
                  </a:cubicBezTo>
                  <a:cubicBezTo>
                    <a:pt x="105" y="82"/>
                    <a:pt x="104" y="82"/>
                    <a:pt x="103" y="83"/>
                  </a:cubicBezTo>
                  <a:cubicBezTo>
                    <a:pt x="102" y="83"/>
                    <a:pt x="101" y="84"/>
                    <a:pt x="101" y="84"/>
                  </a:cubicBezTo>
                  <a:cubicBezTo>
                    <a:pt x="98" y="86"/>
                    <a:pt x="95" y="87"/>
                    <a:pt x="93" y="88"/>
                  </a:cubicBezTo>
                  <a:cubicBezTo>
                    <a:pt x="92" y="88"/>
                    <a:pt x="92" y="88"/>
                    <a:pt x="91" y="88"/>
                  </a:cubicBezTo>
                  <a:cubicBezTo>
                    <a:pt x="89" y="89"/>
                    <a:pt x="86" y="90"/>
                    <a:pt x="83" y="91"/>
                  </a:cubicBezTo>
                  <a:cubicBezTo>
                    <a:pt x="82" y="91"/>
                    <a:pt x="82" y="91"/>
                    <a:pt x="81" y="92"/>
                  </a:cubicBezTo>
                  <a:cubicBezTo>
                    <a:pt x="80" y="92"/>
                    <a:pt x="78" y="92"/>
                    <a:pt x="77" y="92"/>
                  </a:cubicBezTo>
                  <a:cubicBezTo>
                    <a:pt x="76" y="93"/>
                    <a:pt x="75" y="93"/>
                    <a:pt x="74" y="93"/>
                  </a:cubicBezTo>
                  <a:cubicBezTo>
                    <a:pt x="73" y="93"/>
                    <a:pt x="71" y="93"/>
                    <a:pt x="70" y="94"/>
                  </a:cubicBezTo>
                  <a:cubicBezTo>
                    <a:pt x="69" y="94"/>
                    <a:pt x="68" y="94"/>
                    <a:pt x="68" y="94"/>
                  </a:cubicBezTo>
                  <a:cubicBezTo>
                    <a:pt x="65" y="94"/>
                    <a:pt x="63" y="95"/>
                    <a:pt x="60" y="95"/>
                  </a:cubicBezTo>
                  <a:cubicBezTo>
                    <a:pt x="59" y="95"/>
                    <a:pt x="59" y="95"/>
                    <a:pt x="58" y="95"/>
                  </a:cubicBezTo>
                  <a:cubicBezTo>
                    <a:pt x="56" y="95"/>
                    <a:pt x="55" y="95"/>
                    <a:pt x="53" y="95"/>
                  </a:cubicBezTo>
                  <a:cubicBezTo>
                    <a:pt x="53" y="95"/>
                    <a:pt x="52" y="95"/>
                    <a:pt x="51" y="95"/>
                  </a:cubicBezTo>
                  <a:cubicBezTo>
                    <a:pt x="50" y="95"/>
                    <a:pt x="49" y="95"/>
                    <a:pt x="48" y="95"/>
                  </a:cubicBezTo>
                  <a:cubicBezTo>
                    <a:pt x="47" y="95"/>
                    <a:pt x="46" y="94"/>
                    <a:pt x="45" y="94"/>
                  </a:cubicBezTo>
                  <a:cubicBezTo>
                    <a:pt x="44" y="94"/>
                    <a:pt x="43" y="94"/>
                    <a:pt x="42" y="94"/>
                  </a:cubicBezTo>
                  <a:cubicBezTo>
                    <a:pt x="41" y="94"/>
                    <a:pt x="40" y="94"/>
                    <a:pt x="39" y="94"/>
                  </a:cubicBezTo>
                  <a:cubicBezTo>
                    <a:pt x="38" y="94"/>
                    <a:pt x="37" y="93"/>
                    <a:pt x="37" y="93"/>
                  </a:cubicBezTo>
                  <a:cubicBezTo>
                    <a:pt x="36" y="93"/>
                    <a:pt x="35" y="93"/>
                    <a:pt x="34" y="93"/>
                  </a:cubicBezTo>
                  <a:cubicBezTo>
                    <a:pt x="33" y="93"/>
                    <a:pt x="32" y="92"/>
                    <a:pt x="31" y="92"/>
                  </a:cubicBezTo>
                  <a:cubicBezTo>
                    <a:pt x="31" y="92"/>
                    <a:pt x="30" y="92"/>
                    <a:pt x="29" y="91"/>
                  </a:cubicBezTo>
                  <a:cubicBezTo>
                    <a:pt x="28" y="91"/>
                    <a:pt x="27" y="91"/>
                    <a:pt x="26" y="91"/>
                  </a:cubicBezTo>
                  <a:cubicBezTo>
                    <a:pt x="26" y="90"/>
                    <a:pt x="25" y="90"/>
                    <a:pt x="24" y="90"/>
                  </a:cubicBezTo>
                  <a:cubicBezTo>
                    <a:pt x="23" y="90"/>
                    <a:pt x="22" y="89"/>
                    <a:pt x="21" y="89"/>
                  </a:cubicBezTo>
                  <a:cubicBezTo>
                    <a:pt x="20" y="88"/>
                    <a:pt x="20" y="88"/>
                    <a:pt x="19" y="88"/>
                  </a:cubicBezTo>
                  <a:cubicBezTo>
                    <a:pt x="17" y="87"/>
                    <a:pt x="15" y="86"/>
                    <a:pt x="13" y="85"/>
                  </a:cubicBezTo>
                  <a:cubicBezTo>
                    <a:pt x="4" y="79"/>
                    <a:pt x="0" y="71"/>
                    <a:pt x="0" y="63"/>
                  </a:cubicBezTo>
                  <a:cubicBezTo>
                    <a:pt x="0" y="71"/>
                    <a:pt x="0" y="71"/>
                    <a:pt x="0" y="71"/>
                  </a:cubicBezTo>
                  <a:cubicBezTo>
                    <a:pt x="0" y="72"/>
                    <a:pt x="0" y="74"/>
                    <a:pt x="0" y="76"/>
                  </a:cubicBezTo>
                  <a:cubicBezTo>
                    <a:pt x="0" y="76"/>
                    <a:pt x="0" y="76"/>
                    <a:pt x="0" y="76"/>
                  </a:cubicBezTo>
                  <a:cubicBezTo>
                    <a:pt x="0" y="76"/>
                    <a:pt x="0" y="76"/>
                    <a:pt x="0" y="76"/>
                  </a:cubicBezTo>
                  <a:cubicBezTo>
                    <a:pt x="0" y="79"/>
                    <a:pt x="1" y="81"/>
                    <a:pt x="1" y="84"/>
                  </a:cubicBezTo>
                  <a:cubicBezTo>
                    <a:pt x="1" y="84"/>
                    <a:pt x="1" y="84"/>
                    <a:pt x="1" y="85"/>
                  </a:cubicBezTo>
                  <a:cubicBezTo>
                    <a:pt x="2" y="86"/>
                    <a:pt x="2" y="86"/>
                    <a:pt x="2" y="86"/>
                  </a:cubicBezTo>
                  <a:cubicBezTo>
                    <a:pt x="2" y="87"/>
                    <a:pt x="2" y="87"/>
                    <a:pt x="2" y="87"/>
                  </a:cubicBezTo>
                  <a:cubicBezTo>
                    <a:pt x="3" y="88"/>
                    <a:pt x="3" y="88"/>
                    <a:pt x="3" y="88"/>
                  </a:cubicBezTo>
                  <a:cubicBezTo>
                    <a:pt x="3" y="88"/>
                    <a:pt x="3" y="90"/>
                    <a:pt x="5" y="93"/>
                  </a:cubicBezTo>
                  <a:cubicBezTo>
                    <a:pt x="5" y="93"/>
                    <a:pt x="5" y="93"/>
                    <a:pt x="5" y="93"/>
                  </a:cubicBezTo>
                  <a:cubicBezTo>
                    <a:pt x="5" y="93"/>
                    <a:pt x="5" y="93"/>
                    <a:pt x="5" y="93"/>
                  </a:cubicBezTo>
                  <a:cubicBezTo>
                    <a:pt x="5" y="93"/>
                    <a:pt x="5" y="93"/>
                    <a:pt x="5" y="94"/>
                  </a:cubicBezTo>
                  <a:cubicBezTo>
                    <a:pt x="5" y="94"/>
                    <a:pt x="6" y="94"/>
                    <a:pt x="6" y="94"/>
                  </a:cubicBezTo>
                  <a:cubicBezTo>
                    <a:pt x="6" y="94"/>
                    <a:pt x="6" y="95"/>
                    <a:pt x="6" y="95"/>
                  </a:cubicBezTo>
                  <a:cubicBezTo>
                    <a:pt x="7" y="96"/>
                    <a:pt x="7" y="96"/>
                    <a:pt x="7" y="96"/>
                  </a:cubicBezTo>
                  <a:cubicBezTo>
                    <a:pt x="7" y="96"/>
                    <a:pt x="7" y="96"/>
                    <a:pt x="7" y="96"/>
                  </a:cubicBezTo>
                  <a:cubicBezTo>
                    <a:pt x="7" y="96"/>
                    <a:pt x="7" y="96"/>
                    <a:pt x="7" y="97"/>
                  </a:cubicBezTo>
                  <a:cubicBezTo>
                    <a:pt x="8" y="97"/>
                    <a:pt x="8" y="97"/>
                    <a:pt x="8" y="98"/>
                  </a:cubicBezTo>
                  <a:cubicBezTo>
                    <a:pt x="9" y="99"/>
                    <a:pt x="9" y="99"/>
                    <a:pt x="10" y="100"/>
                  </a:cubicBezTo>
                  <a:cubicBezTo>
                    <a:pt x="12" y="103"/>
                    <a:pt x="12" y="103"/>
                    <a:pt x="12" y="103"/>
                  </a:cubicBezTo>
                  <a:cubicBezTo>
                    <a:pt x="13" y="103"/>
                    <a:pt x="13" y="103"/>
                    <a:pt x="13" y="103"/>
                  </a:cubicBezTo>
                  <a:cubicBezTo>
                    <a:pt x="13" y="103"/>
                    <a:pt x="13" y="104"/>
                    <a:pt x="14" y="104"/>
                  </a:cubicBezTo>
                  <a:cubicBezTo>
                    <a:pt x="14" y="104"/>
                    <a:pt x="15" y="105"/>
                    <a:pt x="15" y="105"/>
                  </a:cubicBezTo>
                  <a:cubicBezTo>
                    <a:pt x="15" y="105"/>
                    <a:pt x="15" y="105"/>
                    <a:pt x="16" y="106"/>
                  </a:cubicBezTo>
                  <a:cubicBezTo>
                    <a:pt x="16" y="106"/>
                    <a:pt x="16" y="106"/>
                    <a:pt x="17" y="106"/>
                  </a:cubicBezTo>
                  <a:cubicBezTo>
                    <a:pt x="17" y="106"/>
                    <a:pt x="17" y="106"/>
                    <a:pt x="17" y="106"/>
                  </a:cubicBezTo>
                  <a:cubicBezTo>
                    <a:pt x="17" y="107"/>
                    <a:pt x="17" y="107"/>
                    <a:pt x="17" y="107"/>
                  </a:cubicBezTo>
                  <a:cubicBezTo>
                    <a:pt x="18" y="107"/>
                    <a:pt x="18" y="107"/>
                    <a:pt x="19" y="108"/>
                  </a:cubicBezTo>
                  <a:cubicBezTo>
                    <a:pt x="20" y="108"/>
                    <a:pt x="20" y="108"/>
                    <a:pt x="20" y="108"/>
                  </a:cubicBezTo>
                  <a:cubicBezTo>
                    <a:pt x="20" y="108"/>
                    <a:pt x="20" y="109"/>
                    <a:pt x="20" y="109"/>
                  </a:cubicBezTo>
                  <a:cubicBezTo>
                    <a:pt x="20" y="109"/>
                    <a:pt x="21" y="109"/>
                    <a:pt x="21" y="109"/>
                  </a:cubicBezTo>
                  <a:cubicBezTo>
                    <a:pt x="21" y="109"/>
                    <a:pt x="21" y="109"/>
                    <a:pt x="22" y="110"/>
                  </a:cubicBezTo>
                  <a:cubicBezTo>
                    <a:pt x="22" y="110"/>
                    <a:pt x="22" y="110"/>
                    <a:pt x="23" y="110"/>
                  </a:cubicBezTo>
                  <a:cubicBezTo>
                    <a:pt x="23" y="110"/>
                    <a:pt x="23" y="110"/>
                    <a:pt x="23" y="110"/>
                  </a:cubicBezTo>
                  <a:cubicBezTo>
                    <a:pt x="24" y="111"/>
                    <a:pt x="24" y="111"/>
                    <a:pt x="24" y="111"/>
                  </a:cubicBezTo>
                  <a:cubicBezTo>
                    <a:pt x="24" y="111"/>
                    <a:pt x="25" y="111"/>
                    <a:pt x="25" y="111"/>
                  </a:cubicBezTo>
                  <a:cubicBezTo>
                    <a:pt x="26" y="112"/>
                    <a:pt x="26" y="112"/>
                    <a:pt x="26" y="112"/>
                  </a:cubicBezTo>
                  <a:cubicBezTo>
                    <a:pt x="26" y="112"/>
                    <a:pt x="27" y="112"/>
                    <a:pt x="27" y="112"/>
                  </a:cubicBezTo>
                  <a:cubicBezTo>
                    <a:pt x="27" y="112"/>
                    <a:pt x="27" y="112"/>
                    <a:pt x="27" y="112"/>
                  </a:cubicBezTo>
                  <a:cubicBezTo>
                    <a:pt x="27" y="112"/>
                    <a:pt x="28" y="113"/>
                    <a:pt x="28" y="113"/>
                  </a:cubicBezTo>
                  <a:cubicBezTo>
                    <a:pt x="28" y="113"/>
                    <a:pt x="29" y="113"/>
                    <a:pt x="29" y="113"/>
                  </a:cubicBezTo>
                  <a:cubicBezTo>
                    <a:pt x="29" y="113"/>
                    <a:pt x="29" y="113"/>
                    <a:pt x="30" y="113"/>
                  </a:cubicBezTo>
                  <a:cubicBezTo>
                    <a:pt x="31" y="114"/>
                    <a:pt x="31" y="114"/>
                    <a:pt x="31" y="114"/>
                  </a:cubicBezTo>
                  <a:cubicBezTo>
                    <a:pt x="31" y="114"/>
                    <a:pt x="32" y="114"/>
                    <a:pt x="32" y="114"/>
                  </a:cubicBezTo>
                  <a:cubicBezTo>
                    <a:pt x="32" y="114"/>
                    <a:pt x="32" y="114"/>
                    <a:pt x="32" y="114"/>
                  </a:cubicBezTo>
                  <a:cubicBezTo>
                    <a:pt x="33" y="114"/>
                    <a:pt x="34" y="115"/>
                    <a:pt x="34" y="115"/>
                  </a:cubicBezTo>
                  <a:cubicBezTo>
                    <a:pt x="35" y="115"/>
                    <a:pt x="35" y="115"/>
                    <a:pt x="36" y="115"/>
                  </a:cubicBezTo>
                  <a:cubicBezTo>
                    <a:pt x="36" y="115"/>
                    <a:pt x="36" y="115"/>
                    <a:pt x="36" y="115"/>
                  </a:cubicBezTo>
                  <a:cubicBezTo>
                    <a:pt x="36" y="115"/>
                    <a:pt x="37" y="115"/>
                    <a:pt x="37" y="115"/>
                  </a:cubicBezTo>
                  <a:cubicBezTo>
                    <a:pt x="37" y="115"/>
                    <a:pt x="38" y="116"/>
                    <a:pt x="39" y="116"/>
                  </a:cubicBezTo>
                  <a:cubicBezTo>
                    <a:pt x="39" y="116"/>
                    <a:pt x="39" y="116"/>
                    <a:pt x="39" y="116"/>
                  </a:cubicBezTo>
                  <a:cubicBezTo>
                    <a:pt x="40" y="116"/>
                    <a:pt x="40" y="116"/>
                    <a:pt x="41" y="116"/>
                  </a:cubicBezTo>
                  <a:cubicBezTo>
                    <a:pt x="42" y="116"/>
                    <a:pt x="43" y="116"/>
                    <a:pt x="45" y="116"/>
                  </a:cubicBezTo>
                  <a:cubicBezTo>
                    <a:pt x="46" y="117"/>
                    <a:pt x="46" y="117"/>
                    <a:pt x="46" y="117"/>
                  </a:cubicBezTo>
                  <a:cubicBezTo>
                    <a:pt x="46" y="117"/>
                    <a:pt x="46" y="117"/>
                    <a:pt x="46" y="117"/>
                  </a:cubicBezTo>
                  <a:cubicBezTo>
                    <a:pt x="47" y="117"/>
                    <a:pt x="48" y="117"/>
                    <a:pt x="49" y="117"/>
                  </a:cubicBezTo>
                  <a:cubicBezTo>
                    <a:pt x="49" y="117"/>
                    <a:pt x="49" y="117"/>
                    <a:pt x="49" y="117"/>
                  </a:cubicBezTo>
                  <a:cubicBezTo>
                    <a:pt x="50" y="117"/>
                    <a:pt x="50" y="117"/>
                    <a:pt x="50" y="117"/>
                  </a:cubicBezTo>
                  <a:cubicBezTo>
                    <a:pt x="51" y="117"/>
                    <a:pt x="53" y="117"/>
                    <a:pt x="54" y="117"/>
                  </a:cubicBezTo>
                  <a:cubicBezTo>
                    <a:pt x="55" y="117"/>
                    <a:pt x="56" y="117"/>
                    <a:pt x="57" y="117"/>
                  </a:cubicBezTo>
                  <a:cubicBezTo>
                    <a:pt x="57" y="117"/>
                    <a:pt x="57" y="117"/>
                    <a:pt x="57" y="117"/>
                  </a:cubicBezTo>
                  <a:cubicBezTo>
                    <a:pt x="58" y="117"/>
                    <a:pt x="58" y="116"/>
                    <a:pt x="59" y="116"/>
                  </a:cubicBezTo>
                  <a:cubicBezTo>
                    <a:pt x="60" y="116"/>
                    <a:pt x="60" y="116"/>
                    <a:pt x="60" y="116"/>
                  </a:cubicBezTo>
                  <a:cubicBezTo>
                    <a:pt x="61" y="116"/>
                    <a:pt x="62" y="116"/>
                    <a:pt x="63" y="116"/>
                  </a:cubicBezTo>
                  <a:cubicBezTo>
                    <a:pt x="63" y="116"/>
                    <a:pt x="63" y="116"/>
                    <a:pt x="63" y="116"/>
                  </a:cubicBezTo>
                  <a:cubicBezTo>
                    <a:pt x="64" y="116"/>
                    <a:pt x="64" y="116"/>
                    <a:pt x="64" y="116"/>
                  </a:cubicBezTo>
                  <a:cubicBezTo>
                    <a:pt x="68" y="115"/>
                    <a:pt x="68" y="115"/>
                    <a:pt x="68" y="115"/>
                  </a:cubicBezTo>
                  <a:cubicBezTo>
                    <a:pt x="68" y="115"/>
                    <a:pt x="68" y="115"/>
                    <a:pt x="69" y="115"/>
                  </a:cubicBezTo>
                  <a:cubicBezTo>
                    <a:pt x="69" y="115"/>
                    <a:pt x="69" y="115"/>
                    <a:pt x="69" y="115"/>
                  </a:cubicBezTo>
                  <a:cubicBezTo>
                    <a:pt x="70" y="115"/>
                    <a:pt x="71" y="115"/>
                    <a:pt x="72" y="114"/>
                  </a:cubicBezTo>
                  <a:cubicBezTo>
                    <a:pt x="74" y="114"/>
                    <a:pt x="74" y="114"/>
                    <a:pt x="74" y="114"/>
                  </a:cubicBezTo>
                  <a:cubicBezTo>
                    <a:pt x="74" y="114"/>
                    <a:pt x="74" y="114"/>
                    <a:pt x="74" y="114"/>
                  </a:cubicBezTo>
                  <a:cubicBezTo>
                    <a:pt x="76" y="113"/>
                    <a:pt x="76" y="113"/>
                    <a:pt x="76" y="113"/>
                  </a:cubicBezTo>
                  <a:cubicBezTo>
                    <a:pt x="77" y="113"/>
                    <a:pt x="79" y="112"/>
                    <a:pt x="80" y="112"/>
                  </a:cubicBezTo>
                  <a:cubicBezTo>
                    <a:pt x="84" y="111"/>
                    <a:pt x="84" y="111"/>
                    <a:pt x="84" y="111"/>
                  </a:cubicBezTo>
                  <a:cubicBezTo>
                    <a:pt x="85" y="110"/>
                    <a:pt x="87" y="109"/>
                    <a:pt x="88" y="109"/>
                  </a:cubicBezTo>
                  <a:cubicBezTo>
                    <a:pt x="89" y="108"/>
                    <a:pt x="91" y="108"/>
                    <a:pt x="92" y="107"/>
                  </a:cubicBezTo>
                  <a:cubicBezTo>
                    <a:pt x="92" y="107"/>
                    <a:pt x="92" y="107"/>
                    <a:pt x="93" y="107"/>
                  </a:cubicBezTo>
                  <a:cubicBezTo>
                    <a:pt x="93" y="106"/>
                    <a:pt x="93" y="106"/>
                    <a:pt x="93" y="106"/>
                  </a:cubicBezTo>
                  <a:cubicBezTo>
                    <a:pt x="94" y="106"/>
                    <a:pt x="94" y="106"/>
                    <a:pt x="94" y="106"/>
                  </a:cubicBezTo>
                  <a:cubicBezTo>
                    <a:pt x="95" y="105"/>
                    <a:pt x="96" y="104"/>
                    <a:pt x="98" y="103"/>
                  </a:cubicBezTo>
                  <a:cubicBezTo>
                    <a:pt x="98" y="103"/>
                    <a:pt x="98" y="103"/>
                    <a:pt x="98" y="103"/>
                  </a:cubicBezTo>
                  <a:cubicBezTo>
                    <a:pt x="99" y="103"/>
                    <a:pt x="99" y="103"/>
                    <a:pt x="99" y="103"/>
                  </a:cubicBezTo>
                  <a:cubicBezTo>
                    <a:pt x="100" y="102"/>
                    <a:pt x="100" y="102"/>
                    <a:pt x="100" y="102"/>
                  </a:cubicBezTo>
                  <a:cubicBezTo>
                    <a:pt x="101" y="102"/>
                    <a:pt x="101" y="102"/>
                    <a:pt x="101" y="102"/>
                  </a:cubicBezTo>
                  <a:cubicBezTo>
                    <a:pt x="101" y="101"/>
                    <a:pt x="101" y="101"/>
                    <a:pt x="101" y="101"/>
                  </a:cubicBezTo>
                  <a:cubicBezTo>
                    <a:pt x="102" y="101"/>
                    <a:pt x="102" y="101"/>
                    <a:pt x="102" y="101"/>
                  </a:cubicBezTo>
                  <a:cubicBezTo>
                    <a:pt x="103" y="100"/>
                    <a:pt x="103" y="100"/>
                    <a:pt x="103" y="100"/>
                  </a:cubicBezTo>
                  <a:cubicBezTo>
                    <a:pt x="104" y="99"/>
                    <a:pt x="104" y="99"/>
                    <a:pt x="104" y="99"/>
                  </a:cubicBezTo>
                  <a:cubicBezTo>
                    <a:pt x="105" y="99"/>
                    <a:pt x="105" y="99"/>
                    <a:pt x="105" y="99"/>
                  </a:cubicBezTo>
                  <a:cubicBezTo>
                    <a:pt x="105" y="98"/>
                    <a:pt x="105" y="98"/>
                    <a:pt x="105" y="98"/>
                  </a:cubicBezTo>
                  <a:cubicBezTo>
                    <a:pt x="105" y="98"/>
                    <a:pt x="105" y="98"/>
                    <a:pt x="105" y="98"/>
                  </a:cubicBezTo>
                  <a:cubicBezTo>
                    <a:pt x="106" y="98"/>
                    <a:pt x="106" y="98"/>
                    <a:pt x="106" y="98"/>
                  </a:cubicBezTo>
                  <a:cubicBezTo>
                    <a:pt x="106" y="98"/>
                    <a:pt x="106" y="97"/>
                    <a:pt x="106" y="97"/>
                  </a:cubicBezTo>
                  <a:cubicBezTo>
                    <a:pt x="107" y="96"/>
                    <a:pt x="107" y="96"/>
                    <a:pt x="107" y="96"/>
                  </a:cubicBezTo>
                  <a:cubicBezTo>
                    <a:pt x="108" y="96"/>
                    <a:pt x="108" y="96"/>
                    <a:pt x="108" y="96"/>
                  </a:cubicBezTo>
                  <a:cubicBezTo>
                    <a:pt x="109" y="95"/>
                    <a:pt x="109" y="95"/>
                    <a:pt x="109" y="95"/>
                  </a:cubicBezTo>
                  <a:cubicBezTo>
                    <a:pt x="109" y="95"/>
                    <a:pt x="109" y="95"/>
                    <a:pt x="109" y="95"/>
                  </a:cubicBezTo>
                  <a:cubicBezTo>
                    <a:pt x="109" y="95"/>
                    <a:pt x="109" y="95"/>
                    <a:pt x="109" y="95"/>
                  </a:cubicBezTo>
                  <a:cubicBezTo>
                    <a:pt x="114" y="91"/>
                    <a:pt x="119" y="88"/>
                    <a:pt x="124" y="85"/>
                  </a:cubicBezTo>
                  <a:cubicBezTo>
                    <a:pt x="124" y="85"/>
                    <a:pt x="124" y="85"/>
                    <a:pt x="124" y="85"/>
                  </a:cubicBezTo>
                  <a:cubicBezTo>
                    <a:pt x="126" y="84"/>
                    <a:pt x="127" y="84"/>
                    <a:pt x="129" y="83"/>
                  </a:cubicBezTo>
                  <a:cubicBezTo>
                    <a:pt x="133" y="81"/>
                    <a:pt x="137" y="80"/>
                    <a:pt x="139" y="79"/>
                  </a:cubicBezTo>
                  <a:cubicBezTo>
                    <a:pt x="139" y="79"/>
                    <a:pt x="139" y="79"/>
                    <a:pt x="139" y="79"/>
                  </a:cubicBezTo>
                  <a:cubicBezTo>
                    <a:pt x="140" y="79"/>
                    <a:pt x="140" y="79"/>
                    <a:pt x="141" y="79"/>
                  </a:cubicBezTo>
                  <a:cubicBezTo>
                    <a:pt x="142" y="78"/>
                    <a:pt x="142" y="78"/>
                    <a:pt x="142" y="78"/>
                  </a:cubicBezTo>
                  <a:cubicBezTo>
                    <a:pt x="143" y="78"/>
                    <a:pt x="143" y="78"/>
                    <a:pt x="144" y="78"/>
                  </a:cubicBezTo>
                  <a:cubicBezTo>
                    <a:pt x="145" y="77"/>
                    <a:pt x="145" y="77"/>
                    <a:pt x="145" y="77"/>
                  </a:cubicBezTo>
                  <a:cubicBezTo>
                    <a:pt x="146" y="77"/>
                    <a:pt x="147" y="77"/>
                    <a:pt x="147" y="77"/>
                  </a:cubicBezTo>
                  <a:cubicBezTo>
                    <a:pt x="149" y="76"/>
                    <a:pt x="149" y="76"/>
                    <a:pt x="149" y="76"/>
                  </a:cubicBezTo>
                  <a:cubicBezTo>
                    <a:pt x="149" y="76"/>
                    <a:pt x="149" y="76"/>
                    <a:pt x="149" y="76"/>
                  </a:cubicBezTo>
                  <a:cubicBezTo>
                    <a:pt x="149" y="76"/>
                    <a:pt x="149" y="76"/>
                    <a:pt x="149" y="76"/>
                  </a:cubicBezTo>
                  <a:cubicBezTo>
                    <a:pt x="150" y="76"/>
                    <a:pt x="150" y="76"/>
                    <a:pt x="150" y="75"/>
                  </a:cubicBezTo>
                  <a:cubicBezTo>
                    <a:pt x="152" y="75"/>
                    <a:pt x="152" y="75"/>
                    <a:pt x="152" y="75"/>
                  </a:cubicBezTo>
                  <a:cubicBezTo>
                    <a:pt x="152" y="75"/>
                    <a:pt x="152" y="75"/>
                    <a:pt x="152" y="75"/>
                  </a:cubicBezTo>
                  <a:cubicBezTo>
                    <a:pt x="152" y="75"/>
                    <a:pt x="152" y="75"/>
                    <a:pt x="152" y="75"/>
                  </a:cubicBezTo>
                  <a:cubicBezTo>
                    <a:pt x="152" y="75"/>
                    <a:pt x="153" y="74"/>
                    <a:pt x="153" y="74"/>
                  </a:cubicBezTo>
                  <a:cubicBezTo>
                    <a:pt x="155" y="74"/>
                    <a:pt x="155" y="74"/>
                    <a:pt x="155" y="74"/>
                  </a:cubicBezTo>
                  <a:cubicBezTo>
                    <a:pt x="155" y="74"/>
                    <a:pt x="155" y="74"/>
                    <a:pt x="155" y="74"/>
                  </a:cubicBezTo>
                  <a:cubicBezTo>
                    <a:pt x="155" y="74"/>
                    <a:pt x="155" y="74"/>
                    <a:pt x="155" y="74"/>
                  </a:cubicBezTo>
                  <a:cubicBezTo>
                    <a:pt x="155" y="73"/>
                    <a:pt x="156" y="73"/>
                    <a:pt x="156" y="73"/>
                  </a:cubicBezTo>
                  <a:cubicBezTo>
                    <a:pt x="157" y="73"/>
                    <a:pt x="157" y="73"/>
                    <a:pt x="157" y="73"/>
                  </a:cubicBezTo>
                  <a:cubicBezTo>
                    <a:pt x="161" y="71"/>
                    <a:pt x="165" y="69"/>
                    <a:pt x="169" y="67"/>
                  </a:cubicBezTo>
                  <a:cubicBezTo>
                    <a:pt x="170" y="67"/>
                    <a:pt x="171" y="66"/>
                    <a:pt x="173" y="65"/>
                  </a:cubicBezTo>
                  <a:cubicBezTo>
                    <a:pt x="173" y="65"/>
                    <a:pt x="174" y="65"/>
                    <a:pt x="175" y="64"/>
                  </a:cubicBezTo>
                  <a:cubicBezTo>
                    <a:pt x="178" y="62"/>
                    <a:pt x="181" y="61"/>
                    <a:pt x="183" y="59"/>
                  </a:cubicBezTo>
                  <a:cubicBezTo>
                    <a:pt x="183" y="59"/>
                    <a:pt x="183" y="59"/>
                    <a:pt x="183" y="59"/>
                  </a:cubicBezTo>
                  <a:cubicBezTo>
                    <a:pt x="184" y="59"/>
                    <a:pt x="184" y="59"/>
                    <a:pt x="184" y="59"/>
                  </a:cubicBezTo>
                  <a:cubicBezTo>
                    <a:pt x="185" y="58"/>
                    <a:pt x="186" y="57"/>
                    <a:pt x="187" y="56"/>
                  </a:cubicBezTo>
                  <a:cubicBezTo>
                    <a:pt x="188" y="56"/>
                    <a:pt x="188" y="56"/>
                    <a:pt x="188" y="56"/>
                  </a:cubicBezTo>
                  <a:cubicBezTo>
                    <a:pt x="188" y="55"/>
                    <a:pt x="189" y="55"/>
                    <a:pt x="189" y="55"/>
                  </a:cubicBezTo>
                  <a:cubicBezTo>
                    <a:pt x="189" y="55"/>
                    <a:pt x="190" y="54"/>
                    <a:pt x="190" y="54"/>
                  </a:cubicBezTo>
                  <a:cubicBezTo>
                    <a:pt x="191" y="53"/>
                    <a:pt x="192" y="52"/>
                    <a:pt x="193" y="52"/>
                  </a:cubicBezTo>
                  <a:cubicBezTo>
                    <a:pt x="195" y="50"/>
                    <a:pt x="195" y="50"/>
                    <a:pt x="195" y="50"/>
                  </a:cubicBezTo>
                  <a:cubicBezTo>
                    <a:pt x="195" y="50"/>
                    <a:pt x="196" y="49"/>
                    <a:pt x="196" y="49"/>
                  </a:cubicBezTo>
                  <a:cubicBezTo>
                    <a:pt x="197" y="48"/>
                    <a:pt x="197" y="48"/>
                    <a:pt x="197" y="48"/>
                  </a:cubicBezTo>
                  <a:cubicBezTo>
                    <a:pt x="198" y="48"/>
                    <a:pt x="198" y="48"/>
                    <a:pt x="198" y="48"/>
                  </a:cubicBezTo>
                  <a:cubicBezTo>
                    <a:pt x="199" y="46"/>
                    <a:pt x="201" y="45"/>
                    <a:pt x="202" y="44"/>
                  </a:cubicBezTo>
                  <a:cubicBezTo>
                    <a:pt x="203" y="42"/>
                    <a:pt x="204" y="41"/>
                    <a:pt x="205" y="40"/>
                  </a:cubicBezTo>
                  <a:cubicBezTo>
                    <a:pt x="205" y="40"/>
                    <a:pt x="205" y="40"/>
                    <a:pt x="205" y="40"/>
                  </a:cubicBezTo>
                  <a:cubicBezTo>
                    <a:pt x="206" y="40"/>
                    <a:pt x="206" y="40"/>
                    <a:pt x="206" y="40"/>
                  </a:cubicBezTo>
                  <a:cubicBezTo>
                    <a:pt x="207" y="38"/>
                    <a:pt x="208" y="37"/>
                    <a:pt x="209" y="36"/>
                  </a:cubicBezTo>
                  <a:cubicBezTo>
                    <a:pt x="209" y="35"/>
                    <a:pt x="210" y="35"/>
                    <a:pt x="210" y="34"/>
                  </a:cubicBezTo>
                  <a:cubicBezTo>
                    <a:pt x="211" y="33"/>
                    <a:pt x="211" y="33"/>
                    <a:pt x="211" y="33"/>
                  </a:cubicBezTo>
                  <a:cubicBezTo>
                    <a:pt x="211" y="32"/>
                    <a:pt x="211" y="32"/>
                    <a:pt x="212" y="31"/>
                  </a:cubicBezTo>
                  <a:cubicBezTo>
                    <a:pt x="212" y="31"/>
                    <a:pt x="212" y="31"/>
                    <a:pt x="212" y="31"/>
                  </a:cubicBezTo>
                  <a:cubicBezTo>
                    <a:pt x="213" y="30"/>
                    <a:pt x="214" y="28"/>
                    <a:pt x="216" y="25"/>
                  </a:cubicBezTo>
                  <a:cubicBezTo>
                    <a:pt x="216" y="25"/>
                    <a:pt x="216" y="25"/>
                    <a:pt x="216" y="25"/>
                  </a:cubicBezTo>
                  <a:cubicBezTo>
                    <a:pt x="216" y="24"/>
                    <a:pt x="216" y="24"/>
                    <a:pt x="216" y="24"/>
                  </a:cubicBezTo>
                  <a:cubicBezTo>
                    <a:pt x="216" y="24"/>
                    <a:pt x="216" y="24"/>
                    <a:pt x="216" y="24"/>
                  </a:cubicBezTo>
                  <a:cubicBezTo>
                    <a:pt x="216" y="24"/>
                    <a:pt x="216" y="24"/>
                    <a:pt x="216" y="24"/>
                  </a:cubicBezTo>
                  <a:cubicBezTo>
                    <a:pt x="216" y="23"/>
                    <a:pt x="216" y="23"/>
                    <a:pt x="216" y="23"/>
                  </a:cubicBezTo>
                  <a:cubicBezTo>
                    <a:pt x="216" y="23"/>
                    <a:pt x="217" y="22"/>
                    <a:pt x="217" y="21"/>
                  </a:cubicBezTo>
                  <a:cubicBezTo>
                    <a:pt x="217" y="21"/>
                    <a:pt x="217" y="21"/>
                    <a:pt x="217" y="21"/>
                  </a:cubicBezTo>
                  <a:cubicBezTo>
                    <a:pt x="217" y="21"/>
                    <a:pt x="217" y="21"/>
                    <a:pt x="217" y="21"/>
                  </a:cubicBezTo>
                  <a:cubicBezTo>
                    <a:pt x="217" y="21"/>
                    <a:pt x="217" y="21"/>
                    <a:pt x="217" y="20"/>
                  </a:cubicBezTo>
                  <a:cubicBezTo>
                    <a:pt x="217" y="20"/>
                    <a:pt x="217" y="20"/>
                    <a:pt x="217" y="20"/>
                  </a:cubicBezTo>
                  <a:cubicBezTo>
                    <a:pt x="218" y="19"/>
                    <a:pt x="218" y="19"/>
                    <a:pt x="218" y="19"/>
                  </a:cubicBezTo>
                  <a:cubicBezTo>
                    <a:pt x="218" y="19"/>
                    <a:pt x="218" y="19"/>
                    <a:pt x="218" y="19"/>
                  </a:cubicBezTo>
                  <a:cubicBezTo>
                    <a:pt x="218" y="18"/>
                    <a:pt x="218" y="18"/>
                    <a:pt x="218" y="18"/>
                  </a:cubicBezTo>
                  <a:cubicBezTo>
                    <a:pt x="218" y="18"/>
                    <a:pt x="218" y="18"/>
                    <a:pt x="218" y="17"/>
                  </a:cubicBezTo>
                  <a:cubicBezTo>
                    <a:pt x="218" y="17"/>
                    <a:pt x="218" y="17"/>
                    <a:pt x="218" y="17"/>
                  </a:cubicBezTo>
                  <a:cubicBezTo>
                    <a:pt x="218" y="17"/>
                    <a:pt x="218" y="17"/>
                    <a:pt x="218" y="17"/>
                  </a:cubicBezTo>
                  <a:cubicBezTo>
                    <a:pt x="218" y="17"/>
                    <a:pt x="218" y="17"/>
                    <a:pt x="219" y="16"/>
                  </a:cubicBezTo>
                  <a:cubicBezTo>
                    <a:pt x="219" y="15"/>
                    <a:pt x="219" y="15"/>
                    <a:pt x="219" y="14"/>
                  </a:cubicBezTo>
                  <a:cubicBezTo>
                    <a:pt x="219" y="14"/>
                    <a:pt x="219" y="14"/>
                    <a:pt x="219" y="14"/>
                  </a:cubicBezTo>
                  <a:cubicBezTo>
                    <a:pt x="219" y="14"/>
                    <a:pt x="219" y="14"/>
                    <a:pt x="219" y="14"/>
                  </a:cubicBezTo>
                  <a:cubicBezTo>
                    <a:pt x="219" y="13"/>
                    <a:pt x="219" y="13"/>
                    <a:pt x="219" y="12"/>
                  </a:cubicBezTo>
                  <a:cubicBezTo>
                    <a:pt x="219" y="12"/>
                    <a:pt x="220" y="11"/>
                    <a:pt x="220" y="11"/>
                  </a:cubicBezTo>
                  <a:cubicBezTo>
                    <a:pt x="220" y="8"/>
                    <a:pt x="220" y="8"/>
                    <a:pt x="220" y="8"/>
                  </a:cubicBezTo>
                  <a:cubicBezTo>
                    <a:pt x="220" y="8"/>
                    <a:pt x="220" y="8"/>
                    <a:pt x="220" y="8"/>
                  </a:cubicBezTo>
                  <a:cubicBezTo>
                    <a:pt x="220" y="8"/>
                    <a:pt x="220" y="8"/>
                    <a:pt x="220" y="8"/>
                  </a:cubicBezTo>
                  <a:cubicBezTo>
                    <a:pt x="220" y="8"/>
                    <a:pt x="220" y="8"/>
                    <a:pt x="220" y="8"/>
                  </a:cubicBezTo>
                  <a:cubicBezTo>
                    <a:pt x="220" y="8"/>
                    <a:pt x="220" y="7"/>
                    <a:pt x="220" y="7"/>
                  </a:cubicBezTo>
                  <a:cubicBezTo>
                    <a:pt x="220" y="0"/>
                    <a:pt x="220" y="0"/>
                    <a:pt x="220" y="0"/>
                  </a:cubicBezTo>
                  <a:cubicBezTo>
                    <a:pt x="220" y="0"/>
                    <a:pt x="220" y="1"/>
                    <a:pt x="220" y="1"/>
                  </a:cubicBezTo>
                  <a:close/>
                  <a:moveTo>
                    <a:pt x="123" y="75"/>
                  </a:moveTo>
                  <a:cubicBezTo>
                    <a:pt x="123" y="75"/>
                    <a:pt x="123" y="75"/>
                    <a:pt x="123" y="75"/>
                  </a:cubicBezTo>
                  <a:cubicBezTo>
                    <a:pt x="123" y="75"/>
                    <a:pt x="123" y="75"/>
                    <a:pt x="123" y="75"/>
                  </a:cubicBezTo>
                  <a:close/>
                  <a:moveTo>
                    <a:pt x="123" y="75"/>
                  </a:moveTo>
                  <a:cubicBezTo>
                    <a:pt x="122" y="75"/>
                    <a:pt x="122" y="75"/>
                    <a:pt x="122" y="75"/>
                  </a:cubicBezTo>
                  <a:cubicBezTo>
                    <a:pt x="122" y="75"/>
                    <a:pt x="122" y="75"/>
                    <a:pt x="122" y="75"/>
                  </a:cubicBezTo>
                  <a:cubicBezTo>
                    <a:pt x="122" y="75"/>
                    <a:pt x="122" y="75"/>
                    <a:pt x="123" y="75"/>
                  </a:cubicBezTo>
                  <a:close/>
                  <a:moveTo>
                    <a:pt x="91" y="95"/>
                  </a:moveTo>
                  <a:cubicBezTo>
                    <a:pt x="91" y="95"/>
                    <a:pt x="91" y="96"/>
                    <a:pt x="91" y="96"/>
                  </a:cubicBezTo>
                  <a:cubicBezTo>
                    <a:pt x="91" y="96"/>
                    <a:pt x="91" y="95"/>
                    <a:pt x="91" y="95"/>
                  </a:cubicBezTo>
                  <a:close/>
                  <a:moveTo>
                    <a:pt x="54" y="102"/>
                  </a:moveTo>
                  <a:cubicBezTo>
                    <a:pt x="53" y="102"/>
                    <a:pt x="53" y="102"/>
                    <a:pt x="53" y="102"/>
                  </a:cubicBezTo>
                  <a:cubicBezTo>
                    <a:pt x="54" y="102"/>
                    <a:pt x="54" y="102"/>
                    <a:pt x="55" y="102"/>
                  </a:cubicBezTo>
                  <a:cubicBezTo>
                    <a:pt x="55" y="102"/>
                    <a:pt x="54" y="102"/>
                    <a:pt x="54" y="102"/>
                  </a:cubicBezTo>
                  <a:close/>
                  <a:moveTo>
                    <a:pt x="62" y="102"/>
                  </a:moveTo>
                  <a:cubicBezTo>
                    <a:pt x="62" y="102"/>
                    <a:pt x="62" y="102"/>
                    <a:pt x="61" y="102"/>
                  </a:cubicBezTo>
                  <a:cubicBezTo>
                    <a:pt x="63" y="102"/>
                    <a:pt x="64" y="102"/>
                    <a:pt x="66" y="101"/>
                  </a:cubicBezTo>
                  <a:cubicBezTo>
                    <a:pt x="66" y="101"/>
                    <a:pt x="65" y="101"/>
                    <a:pt x="65" y="101"/>
                  </a:cubicBezTo>
                  <a:cubicBezTo>
                    <a:pt x="64" y="102"/>
                    <a:pt x="63" y="102"/>
                    <a:pt x="62" y="102"/>
                  </a:cubicBezTo>
                  <a:close/>
                  <a:moveTo>
                    <a:pt x="73" y="101"/>
                  </a:moveTo>
                  <a:cubicBezTo>
                    <a:pt x="72" y="101"/>
                    <a:pt x="72" y="101"/>
                    <a:pt x="71" y="101"/>
                  </a:cubicBezTo>
                  <a:cubicBezTo>
                    <a:pt x="72" y="101"/>
                    <a:pt x="73" y="100"/>
                    <a:pt x="74" y="100"/>
                  </a:cubicBezTo>
                  <a:cubicBezTo>
                    <a:pt x="74" y="100"/>
                    <a:pt x="74" y="100"/>
                    <a:pt x="74" y="100"/>
                  </a:cubicBezTo>
                  <a:cubicBezTo>
                    <a:pt x="73" y="100"/>
                    <a:pt x="73" y="100"/>
                    <a:pt x="73" y="101"/>
                  </a:cubicBezTo>
                  <a:close/>
                  <a:moveTo>
                    <a:pt x="105" y="89"/>
                  </a:moveTo>
                  <a:cubicBezTo>
                    <a:pt x="104" y="89"/>
                    <a:pt x="104" y="90"/>
                    <a:pt x="103" y="90"/>
                  </a:cubicBezTo>
                  <a:cubicBezTo>
                    <a:pt x="103" y="90"/>
                    <a:pt x="103" y="90"/>
                    <a:pt x="102" y="90"/>
                  </a:cubicBezTo>
                  <a:cubicBezTo>
                    <a:pt x="104" y="90"/>
                    <a:pt x="105" y="89"/>
                    <a:pt x="106" y="88"/>
                  </a:cubicBezTo>
                  <a:cubicBezTo>
                    <a:pt x="106" y="88"/>
                    <a:pt x="107" y="88"/>
                    <a:pt x="107" y="88"/>
                  </a:cubicBezTo>
                  <a:cubicBezTo>
                    <a:pt x="106" y="88"/>
                    <a:pt x="106" y="89"/>
                    <a:pt x="105" y="89"/>
                  </a:cubicBezTo>
                  <a:close/>
                  <a:moveTo>
                    <a:pt x="109" y="86"/>
                  </a:moveTo>
                  <a:cubicBezTo>
                    <a:pt x="108" y="87"/>
                    <a:pt x="108" y="87"/>
                    <a:pt x="108" y="87"/>
                  </a:cubicBezTo>
                  <a:cubicBezTo>
                    <a:pt x="109" y="86"/>
                    <a:pt x="110" y="85"/>
                    <a:pt x="112" y="84"/>
                  </a:cubicBezTo>
                  <a:cubicBezTo>
                    <a:pt x="111" y="84"/>
                    <a:pt x="111" y="85"/>
                    <a:pt x="111" y="85"/>
                  </a:cubicBezTo>
                  <a:cubicBezTo>
                    <a:pt x="110" y="85"/>
                    <a:pt x="109" y="86"/>
                    <a:pt x="109" y="86"/>
                  </a:cubicBezTo>
                  <a:close/>
                  <a:moveTo>
                    <a:pt x="147" y="64"/>
                  </a:moveTo>
                  <a:cubicBezTo>
                    <a:pt x="140" y="66"/>
                    <a:pt x="134" y="69"/>
                    <a:pt x="129" y="71"/>
                  </a:cubicBezTo>
                  <a:cubicBezTo>
                    <a:pt x="129" y="71"/>
                    <a:pt x="129" y="71"/>
                    <a:pt x="129" y="71"/>
                  </a:cubicBezTo>
                  <a:cubicBezTo>
                    <a:pt x="129" y="71"/>
                    <a:pt x="130" y="71"/>
                    <a:pt x="131" y="70"/>
                  </a:cubicBezTo>
                  <a:cubicBezTo>
                    <a:pt x="132" y="70"/>
                    <a:pt x="132" y="70"/>
                    <a:pt x="133" y="69"/>
                  </a:cubicBezTo>
                  <a:cubicBezTo>
                    <a:pt x="134" y="69"/>
                    <a:pt x="135" y="69"/>
                    <a:pt x="135" y="68"/>
                  </a:cubicBezTo>
                  <a:cubicBezTo>
                    <a:pt x="136" y="68"/>
                    <a:pt x="137" y="68"/>
                    <a:pt x="137" y="67"/>
                  </a:cubicBezTo>
                  <a:cubicBezTo>
                    <a:pt x="138" y="67"/>
                    <a:pt x="139" y="67"/>
                    <a:pt x="140" y="66"/>
                  </a:cubicBezTo>
                  <a:cubicBezTo>
                    <a:pt x="141" y="66"/>
                    <a:pt x="141" y="66"/>
                    <a:pt x="142" y="66"/>
                  </a:cubicBezTo>
                  <a:cubicBezTo>
                    <a:pt x="144" y="65"/>
                    <a:pt x="145" y="65"/>
                    <a:pt x="147" y="64"/>
                  </a:cubicBezTo>
                  <a:cubicBezTo>
                    <a:pt x="148" y="64"/>
                    <a:pt x="148" y="64"/>
                    <a:pt x="149" y="63"/>
                  </a:cubicBezTo>
                  <a:cubicBezTo>
                    <a:pt x="149" y="63"/>
                    <a:pt x="149" y="63"/>
                    <a:pt x="149" y="63"/>
                  </a:cubicBezTo>
                  <a:cubicBezTo>
                    <a:pt x="148" y="64"/>
                    <a:pt x="148" y="64"/>
                    <a:pt x="147" y="64"/>
                  </a:cubicBezTo>
                  <a:close/>
                  <a:moveTo>
                    <a:pt x="171" y="55"/>
                  </a:moveTo>
                  <a:cubicBezTo>
                    <a:pt x="171" y="55"/>
                    <a:pt x="171" y="55"/>
                    <a:pt x="171" y="55"/>
                  </a:cubicBezTo>
                  <a:cubicBezTo>
                    <a:pt x="172" y="54"/>
                    <a:pt x="174" y="54"/>
                    <a:pt x="175" y="53"/>
                  </a:cubicBezTo>
                  <a:cubicBezTo>
                    <a:pt x="174" y="54"/>
                    <a:pt x="172" y="54"/>
                    <a:pt x="171" y="55"/>
                  </a:cubicBezTo>
                  <a:close/>
                  <a:moveTo>
                    <a:pt x="182" y="49"/>
                  </a:moveTo>
                  <a:cubicBezTo>
                    <a:pt x="182" y="49"/>
                    <a:pt x="181" y="50"/>
                    <a:pt x="181" y="50"/>
                  </a:cubicBezTo>
                  <a:cubicBezTo>
                    <a:pt x="182" y="49"/>
                    <a:pt x="183" y="48"/>
                    <a:pt x="185" y="48"/>
                  </a:cubicBezTo>
                  <a:cubicBezTo>
                    <a:pt x="185" y="48"/>
                    <a:pt x="185" y="48"/>
                    <a:pt x="185" y="48"/>
                  </a:cubicBezTo>
                  <a:cubicBezTo>
                    <a:pt x="185" y="48"/>
                    <a:pt x="185" y="48"/>
                    <a:pt x="185" y="48"/>
                  </a:cubicBezTo>
                  <a:cubicBezTo>
                    <a:pt x="184" y="48"/>
                    <a:pt x="183" y="49"/>
                    <a:pt x="182" y="49"/>
                  </a:cubicBezTo>
                  <a:close/>
                  <a:moveTo>
                    <a:pt x="189" y="45"/>
                  </a:moveTo>
                  <a:cubicBezTo>
                    <a:pt x="188" y="45"/>
                    <a:pt x="188" y="46"/>
                    <a:pt x="187" y="46"/>
                  </a:cubicBezTo>
                  <a:cubicBezTo>
                    <a:pt x="187" y="47"/>
                    <a:pt x="186" y="47"/>
                    <a:pt x="186" y="47"/>
                  </a:cubicBezTo>
                  <a:cubicBezTo>
                    <a:pt x="188" y="46"/>
                    <a:pt x="190" y="45"/>
                    <a:pt x="191" y="44"/>
                  </a:cubicBezTo>
                  <a:cubicBezTo>
                    <a:pt x="191" y="44"/>
                    <a:pt x="191" y="44"/>
                    <a:pt x="191" y="44"/>
                  </a:cubicBezTo>
                  <a:cubicBezTo>
                    <a:pt x="191" y="44"/>
                    <a:pt x="191" y="44"/>
                    <a:pt x="191" y="44"/>
                  </a:cubicBezTo>
                  <a:cubicBezTo>
                    <a:pt x="191" y="44"/>
                    <a:pt x="190" y="45"/>
                    <a:pt x="189" y="45"/>
                  </a:cubicBezTo>
                  <a:close/>
                  <a:moveTo>
                    <a:pt x="195" y="41"/>
                  </a:moveTo>
                  <a:cubicBezTo>
                    <a:pt x="195" y="41"/>
                    <a:pt x="194" y="42"/>
                    <a:pt x="193" y="42"/>
                  </a:cubicBezTo>
                  <a:cubicBezTo>
                    <a:pt x="193" y="42"/>
                    <a:pt x="192" y="43"/>
                    <a:pt x="192" y="43"/>
                  </a:cubicBezTo>
                  <a:cubicBezTo>
                    <a:pt x="193" y="42"/>
                    <a:pt x="195" y="41"/>
                    <a:pt x="196" y="40"/>
                  </a:cubicBezTo>
                  <a:cubicBezTo>
                    <a:pt x="196" y="40"/>
                    <a:pt x="197" y="40"/>
                    <a:pt x="197" y="40"/>
                  </a:cubicBezTo>
                  <a:cubicBezTo>
                    <a:pt x="196" y="40"/>
                    <a:pt x="196" y="40"/>
                    <a:pt x="195" y="41"/>
                  </a:cubicBezTo>
                  <a:close/>
                  <a:moveTo>
                    <a:pt x="197" y="39"/>
                  </a:moveTo>
                  <a:cubicBezTo>
                    <a:pt x="198" y="38"/>
                    <a:pt x="199" y="38"/>
                    <a:pt x="200" y="37"/>
                  </a:cubicBezTo>
                  <a:cubicBezTo>
                    <a:pt x="200" y="37"/>
                    <a:pt x="199" y="38"/>
                    <a:pt x="199" y="38"/>
                  </a:cubicBezTo>
                  <a:cubicBezTo>
                    <a:pt x="198" y="38"/>
                    <a:pt x="198" y="39"/>
                    <a:pt x="197" y="39"/>
                  </a:cubicBezTo>
                  <a:close/>
                  <a:moveTo>
                    <a:pt x="205" y="32"/>
                  </a:moveTo>
                  <a:cubicBezTo>
                    <a:pt x="205" y="33"/>
                    <a:pt x="205" y="33"/>
                    <a:pt x="205" y="33"/>
                  </a:cubicBezTo>
                  <a:cubicBezTo>
                    <a:pt x="204" y="34"/>
                    <a:pt x="203" y="35"/>
                    <a:pt x="202" y="36"/>
                  </a:cubicBezTo>
                  <a:cubicBezTo>
                    <a:pt x="202" y="36"/>
                    <a:pt x="202" y="36"/>
                    <a:pt x="202" y="36"/>
                  </a:cubicBezTo>
                  <a:cubicBezTo>
                    <a:pt x="203" y="35"/>
                    <a:pt x="204" y="33"/>
                    <a:pt x="206" y="32"/>
                  </a:cubicBezTo>
                  <a:cubicBezTo>
                    <a:pt x="206" y="32"/>
                    <a:pt x="206" y="32"/>
                    <a:pt x="205" y="32"/>
                  </a:cubicBezTo>
                  <a:close/>
                  <a:moveTo>
                    <a:pt x="209" y="29"/>
                  </a:moveTo>
                  <a:cubicBezTo>
                    <a:pt x="208" y="30"/>
                    <a:pt x="208" y="30"/>
                    <a:pt x="207" y="31"/>
                  </a:cubicBezTo>
                  <a:cubicBezTo>
                    <a:pt x="208" y="30"/>
                    <a:pt x="209" y="29"/>
                    <a:pt x="210" y="28"/>
                  </a:cubicBezTo>
                  <a:cubicBezTo>
                    <a:pt x="210" y="28"/>
                    <a:pt x="210" y="28"/>
                    <a:pt x="210" y="28"/>
                  </a:cubicBezTo>
                  <a:cubicBezTo>
                    <a:pt x="209" y="28"/>
                    <a:pt x="209" y="29"/>
                    <a:pt x="209" y="29"/>
                  </a:cubicBezTo>
                  <a:close/>
                  <a:moveTo>
                    <a:pt x="212" y="26"/>
                  </a:moveTo>
                  <a:cubicBezTo>
                    <a:pt x="212" y="26"/>
                    <a:pt x="211" y="26"/>
                    <a:pt x="211" y="26"/>
                  </a:cubicBezTo>
                  <a:cubicBezTo>
                    <a:pt x="212" y="26"/>
                    <a:pt x="212" y="25"/>
                    <a:pt x="212" y="25"/>
                  </a:cubicBezTo>
                  <a:cubicBezTo>
                    <a:pt x="212" y="25"/>
                    <a:pt x="212" y="25"/>
                    <a:pt x="212" y="26"/>
                  </a:cubicBezTo>
                  <a:close/>
                  <a:moveTo>
                    <a:pt x="214" y="22"/>
                  </a:moveTo>
                  <a:cubicBezTo>
                    <a:pt x="214" y="22"/>
                    <a:pt x="214" y="22"/>
                    <a:pt x="215" y="22"/>
                  </a:cubicBezTo>
                  <a:cubicBezTo>
                    <a:pt x="215" y="22"/>
                    <a:pt x="214" y="22"/>
                    <a:pt x="214" y="22"/>
                  </a:cubicBezTo>
                  <a:cubicBezTo>
                    <a:pt x="214" y="22"/>
                    <a:pt x="214" y="22"/>
                    <a:pt x="214" y="22"/>
                  </a:cubicBezTo>
                  <a:close/>
                  <a:moveTo>
                    <a:pt x="217" y="18"/>
                  </a:moveTo>
                  <a:cubicBezTo>
                    <a:pt x="217" y="18"/>
                    <a:pt x="217" y="18"/>
                    <a:pt x="217" y="18"/>
                  </a:cubicBezTo>
                  <a:cubicBezTo>
                    <a:pt x="217" y="18"/>
                    <a:pt x="217" y="17"/>
                    <a:pt x="217" y="17"/>
                  </a:cubicBezTo>
                  <a:cubicBezTo>
                    <a:pt x="217" y="17"/>
                    <a:pt x="217" y="17"/>
                    <a:pt x="217" y="17"/>
                  </a:cubicBezTo>
                  <a:cubicBezTo>
                    <a:pt x="217" y="17"/>
                    <a:pt x="217" y="18"/>
                    <a:pt x="217" y="18"/>
                  </a:cubicBezTo>
                  <a:close/>
                </a:path>
              </a:pathLst>
            </a:custGeom>
            <a:solidFill>
              <a:srgbClr val="4973D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118" name="ïŝliḍê"/>
            <p:cNvSpPr/>
            <p:nvPr/>
          </p:nvSpPr>
          <p:spPr bwMode="auto">
            <a:xfrm>
              <a:off x="4829176" y="4427538"/>
              <a:ext cx="361950" cy="1127125"/>
            </a:xfrm>
            <a:custGeom>
              <a:avLst/>
              <a:gdLst>
                <a:gd name="T0" fmla="*/ 99 w 99"/>
                <a:gd name="T1" fmla="*/ 114 h 309"/>
                <a:gd name="T2" fmla="*/ 99 w 99"/>
                <a:gd name="T3" fmla="*/ 102 h 309"/>
                <a:gd name="T4" fmla="*/ 98 w 99"/>
                <a:gd name="T5" fmla="*/ 85 h 309"/>
                <a:gd name="T6" fmla="*/ 94 w 99"/>
                <a:gd name="T7" fmla="*/ 37 h 309"/>
                <a:gd name="T8" fmla="*/ 93 w 99"/>
                <a:gd name="T9" fmla="*/ 33 h 309"/>
                <a:gd name="T10" fmla="*/ 89 w 99"/>
                <a:gd name="T11" fmla="*/ 19 h 309"/>
                <a:gd name="T12" fmla="*/ 86 w 99"/>
                <a:gd name="T13" fmla="*/ 14 h 309"/>
                <a:gd name="T14" fmla="*/ 75 w 99"/>
                <a:gd name="T15" fmla="*/ 6 h 309"/>
                <a:gd name="T16" fmla="*/ 70 w 99"/>
                <a:gd name="T17" fmla="*/ 3 h 309"/>
                <a:gd name="T18" fmla="*/ 68 w 99"/>
                <a:gd name="T19" fmla="*/ 3 h 309"/>
                <a:gd name="T20" fmla="*/ 67 w 99"/>
                <a:gd name="T21" fmla="*/ 2 h 309"/>
                <a:gd name="T22" fmla="*/ 61 w 99"/>
                <a:gd name="T23" fmla="*/ 1 h 309"/>
                <a:gd name="T24" fmla="*/ 44 w 99"/>
                <a:gd name="T25" fmla="*/ 0 h 309"/>
                <a:gd name="T26" fmla="*/ 27 w 99"/>
                <a:gd name="T27" fmla="*/ 4 h 309"/>
                <a:gd name="T28" fmla="*/ 21 w 99"/>
                <a:gd name="T29" fmla="*/ 8 h 309"/>
                <a:gd name="T30" fmla="*/ 19 w 99"/>
                <a:gd name="T31" fmla="*/ 10 h 309"/>
                <a:gd name="T32" fmla="*/ 16 w 99"/>
                <a:gd name="T33" fmla="*/ 12 h 309"/>
                <a:gd name="T34" fmla="*/ 15 w 99"/>
                <a:gd name="T35" fmla="*/ 13 h 309"/>
                <a:gd name="T36" fmla="*/ 14 w 99"/>
                <a:gd name="T37" fmla="*/ 14 h 309"/>
                <a:gd name="T38" fmla="*/ 9 w 99"/>
                <a:gd name="T39" fmla="*/ 24 h 309"/>
                <a:gd name="T40" fmla="*/ 7 w 99"/>
                <a:gd name="T41" fmla="*/ 33 h 309"/>
                <a:gd name="T42" fmla="*/ 5 w 99"/>
                <a:gd name="T43" fmla="*/ 49 h 309"/>
                <a:gd name="T44" fmla="*/ 1 w 99"/>
                <a:gd name="T45" fmla="*/ 89 h 309"/>
                <a:gd name="T46" fmla="*/ 0 w 99"/>
                <a:gd name="T47" fmla="*/ 169 h 309"/>
                <a:gd name="T48" fmla="*/ 0 w 99"/>
                <a:gd name="T49" fmla="*/ 171 h 309"/>
                <a:gd name="T50" fmla="*/ 0 w 99"/>
                <a:gd name="T51" fmla="*/ 179 h 309"/>
                <a:gd name="T52" fmla="*/ 0 w 99"/>
                <a:gd name="T53" fmla="*/ 197 h 309"/>
                <a:gd name="T54" fmla="*/ 0 w 99"/>
                <a:gd name="T55" fmla="*/ 206 h 309"/>
                <a:gd name="T56" fmla="*/ 1 w 99"/>
                <a:gd name="T57" fmla="*/ 215 h 309"/>
                <a:gd name="T58" fmla="*/ 1 w 99"/>
                <a:gd name="T59" fmla="*/ 223 h 309"/>
                <a:gd name="T60" fmla="*/ 9 w 99"/>
                <a:gd name="T61" fmla="*/ 285 h 309"/>
                <a:gd name="T62" fmla="*/ 13 w 99"/>
                <a:gd name="T63" fmla="*/ 293 h 309"/>
                <a:gd name="T64" fmla="*/ 17 w 99"/>
                <a:gd name="T65" fmla="*/ 298 h 309"/>
                <a:gd name="T66" fmla="*/ 20 w 99"/>
                <a:gd name="T67" fmla="*/ 300 h 309"/>
                <a:gd name="T68" fmla="*/ 22 w 99"/>
                <a:gd name="T69" fmla="*/ 301 h 309"/>
                <a:gd name="T70" fmla="*/ 24 w 99"/>
                <a:gd name="T71" fmla="*/ 303 h 309"/>
                <a:gd name="T72" fmla="*/ 29 w 99"/>
                <a:gd name="T73" fmla="*/ 305 h 309"/>
                <a:gd name="T74" fmla="*/ 35 w 99"/>
                <a:gd name="T75" fmla="*/ 306 h 309"/>
                <a:gd name="T76" fmla="*/ 35 w 99"/>
                <a:gd name="T77" fmla="*/ 306 h 309"/>
                <a:gd name="T78" fmla="*/ 72 w 99"/>
                <a:gd name="T79" fmla="*/ 304 h 309"/>
                <a:gd name="T80" fmla="*/ 79 w 99"/>
                <a:gd name="T81" fmla="*/ 300 h 309"/>
                <a:gd name="T82" fmla="*/ 81 w 99"/>
                <a:gd name="T83" fmla="*/ 298 h 309"/>
                <a:gd name="T84" fmla="*/ 86 w 99"/>
                <a:gd name="T85" fmla="*/ 292 h 309"/>
                <a:gd name="T86" fmla="*/ 90 w 99"/>
                <a:gd name="T87" fmla="*/ 286 h 309"/>
                <a:gd name="T88" fmla="*/ 97 w 99"/>
                <a:gd name="T89" fmla="*/ 232 h 309"/>
                <a:gd name="T90" fmla="*/ 97 w 99"/>
                <a:gd name="T91" fmla="*/ 229 h 309"/>
                <a:gd name="T92" fmla="*/ 98 w 99"/>
                <a:gd name="T93" fmla="*/ 218 h 309"/>
                <a:gd name="T94" fmla="*/ 98 w 99"/>
                <a:gd name="T95" fmla="*/ 215 h 309"/>
                <a:gd name="T96" fmla="*/ 99 w 99"/>
                <a:gd name="T97" fmla="*/ 200 h 309"/>
                <a:gd name="T98" fmla="*/ 99 w 99"/>
                <a:gd name="T99" fmla="*/ 197 h 309"/>
                <a:gd name="T100" fmla="*/ 99 w 99"/>
                <a:gd name="T101" fmla="*/ 179 h 309"/>
                <a:gd name="T102" fmla="*/ 99 w 99"/>
                <a:gd name="T103" fmla="*/ 169 h 309"/>
                <a:gd name="T104" fmla="*/ 99 w 99"/>
                <a:gd name="T105" fmla="*/ 123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9" h="309">
                  <a:moveTo>
                    <a:pt x="99" y="131"/>
                  </a:moveTo>
                  <a:cubicBezTo>
                    <a:pt x="99" y="129"/>
                    <a:pt x="99" y="128"/>
                    <a:pt x="99" y="126"/>
                  </a:cubicBezTo>
                  <a:cubicBezTo>
                    <a:pt x="99" y="125"/>
                    <a:pt x="99" y="124"/>
                    <a:pt x="99" y="124"/>
                  </a:cubicBezTo>
                  <a:cubicBezTo>
                    <a:pt x="99" y="123"/>
                    <a:pt x="99" y="123"/>
                    <a:pt x="99" y="123"/>
                  </a:cubicBezTo>
                  <a:cubicBezTo>
                    <a:pt x="99" y="122"/>
                    <a:pt x="99" y="122"/>
                    <a:pt x="99" y="121"/>
                  </a:cubicBezTo>
                  <a:cubicBezTo>
                    <a:pt x="99" y="119"/>
                    <a:pt x="99" y="117"/>
                    <a:pt x="99" y="114"/>
                  </a:cubicBezTo>
                  <a:cubicBezTo>
                    <a:pt x="99" y="116"/>
                    <a:pt x="99" y="116"/>
                    <a:pt x="99" y="116"/>
                  </a:cubicBezTo>
                  <a:cubicBezTo>
                    <a:pt x="99" y="114"/>
                    <a:pt x="99" y="113"/>
                    <a:pt x="99" y="112"/>
                  </a:cubicBezTo>
                  <a:cubicBezTo>
                    <a:pt x="99" y="111"/>
                    <a:pt x="99" y="111"/>
                    <a:pt x="99" y="111"/>
                  </a:cubicBezTo>
                  <a:cubicBezTo>
                    <a:pt x="99" y="110"/>
                    <a:pt x="99" y="109"/>
                    <a:pt x="99" y="108"/>
                  </a:cubicBezTo>
                  <a:cubicBezTo>
                    <a:pt x="99" y="106"/>
                    <a:pt x="99" y="105"/>
                    <a:pt x="99" y="103"/>
                  </a:cubicBezTo>
                  <a:cubicBezTo>
                    <a:pt x="99" y="103"/>
                    <a:pt x="99" y="102"/>
                    <a:pt x="99" y="102"/>
                  </a:cubicBezTo>
                  <a:cubicBezTo>
                    <a:pt x="99" y="101"/>
                    <a:pt x="99" y="101"/>
                    <a:pt x="99" y="101"/>
                  </a:cubicBezTo>
                  <a:cubicBezTo>
                    <a:pt x="99" y="99"/>
                    <a:pt x="99" y="97"/>
                    <a:pt x="98" y="95"/>
                  </a:cubicBezTo>
                  <a:cubicBezTo>
                    <a:pt x="98" y="93"/>
                    <a:pt x="98" y="93"/>
                    <a:pt x="98" y="93"/>
                  </a:cubicBezTo>
                  <a:cubicBezTo>
                    <a:pt x="98" y="93"/>
                    <a:pt x="98" y="92"/>
                    <a:pt x="98" y="91"/>
                  </a:cubicBezTo>
                  <a:cubicBezTo>
                    <a:pt x="98" y="90"/>
                    <a:pt x="98" y="89"/>
                    <a:pt x="98" y="87"/>
                  </a:cubicBezTo>
                  <a:cubicBezTo>
                    <a:pt x="98" y="87"/>
                    <a:pt x="98" y="86"/>
                    <a:pt x="98" y="85"/>
                  </a:cubicBezTo>
                  <a:cubicBezTo>
                    <a:pt x="98" y="84"/>
                    <a:pt x="98" y="84"/>
                    <a:pt x="98" y="84"/>
                  </a:cubicBezTo>
                  <a:cubicBezTo>
                    <a:pt x="98" y="82"/>
                    <a:pt x="98" y="81"/>
                    <a:pt x="98" y="80"/>
                  </a:cubicBezTo>
                  <a:cubicBezTo>
                    <a:pt x="98" y="77"/>
                    <a:pt x="98" y="77"/>
                    <a:pt x="98" y="77"/>
                  </a:cubicBezTo>
                  <a:cubicBezTo>
                    <a:pt x="98" y="76"/>
                    <a:pt x="98" y="76"/>
                    <a:pt x="97" y="75"/>
                  </a:cubicBezTo>
                  <a:cubicBezTo>
                    <a:pt x="96" y="56"/>
                    <a:pt x="95" y="44"/>
                    <a:pt x="94" y="37"/>
                  </a:cubicBezTo>
                  <a:cubicBezTo>
                    <a:pt x="94" y="37"/>
                    <a:pt x="94" y="37"/>
                    <a:pt x="94" y="37"/>
                  </a:cubicBezTo>
                  <a:cubicBezTo>
                    <a:pt x="94" y="36"/>
                    <a:pt x="94" y="36"/>
                    <a:pt x="94" y="36"/>
                  </a:cubicBezTo>
                  <a:cubicBezTo>
                    <a:pt x="93" y="36"/>
                    <a:pt x="93" y="35"/>
                    <a:pt x="93" y="35"/>
                  </a:cubicBezTo>
                  <a:cubicBezTo>
                    <a:pt x="93" y="34"/>
                    <a:pt x="93" y="34"/>
                    <a:pt x="93" y="34"/>
                  </a:cubicBezTo>
                  <a:cubicBezTo>
                    <a:pt x="93" y="34"/>
                    <a:pt x="93" y="34"/>
                    <a:pt x="93" y="34"/>
                  </a:cubicBezTo>
                  <a:cubicBezTo>
                    <a:pt x="93" y="34"/>
                    <a:pt x="93" y="34"/>
                    <a:pt x="93" y="34"/>
                  </a:cubicBezTo>
                  <a:cubicBezTo>
                    <a:pt x="93" y="34"/>
                    <a:pt x="93" y="33"/>
                    <a:pt x="93" y="33"/>
                  </a:cubicBezTo>
                  <a:cubicBezTo>
                    <a:pt x="93" y="33"/>
                    <a:pt x="93" y="33"/>
                    <a:pt x="93" y="33"/>
                  </a:cubicBezTo>
                  <a:cubicBezTo>
                    <a:pt x="93" y="33"/>
                    <a:pt x="93" y="33"/>
                    <a:pt x="93" y="33"/>
                  </a:cubicBezTo>
                  <a:cubicBezTo>
                    <a:pt x="93" y="32"/>
                    <a:pt x="93" y="32"/>
                    <a:pt x="93" y="32"/>
                  </a:cubicBezTo>
                  <a:cubicBezTo>
                    <a:pt x="92" y="27"/>
                    <a:pt x="91" y="23"/>
                    <a:pt x="89" y="19"/>
                  </a:cubicBezTo>
                  <a:cubicBezTo>
                    <a:pt x="89" y="19"/>
                    <a:pt x="89" y="19"/>
                    <a:pt x="89" y="19"/>
                  </a:cubicBezTo>
                  <a:cubicBezTo>
                    <a:pt x="89" y="19"/>
                    <a:pt x="89" y="19"/>
                    <a:pt x="89" y="19"/>
                  </a:cubicBezTo>
                  <a:cubicBezTo>
                    <a:pt x="89" y="19"/>
                    <a:pt x="89" y="19"/>
                    <a:pt x="89" y="19"/>
                  </a:cubicBezTo>
                  <a:cubicBezTo>
                    <a:pt x="89" y="19"/>
                    <a:pt x="89" y="19"/>
                    <a:pt x="89" y="19"/>
                  </a:cubicBezTo>
                  <a:cubicBezTo>
                    <a:pt x="88" y="18"/>
                    <a:pt x="88" y="17"/>
                    <a:pt x="87" y="16"/>
                  </a:cubicBezTo>
                  <a:cubicBezTo>
                    <a:pt x="87" y="16"/>
                    <a:pt x="87" y="16"/>
                    <a:pt x="87" y="16"/>
                  </a:cubicBezTo>
                  <a:cubicBezTo>
                    <a:pt x="87" y="15"/>
                    <a:pt x="87" y="15"/>
                    <a:pt x="86" y="15"/>
                  </a:cubicBezTo>
                  <a:cubicBezTo>
                    <a:pt x="86" y="14"/>
                    <a:pt x="86" y="14"/>
                    <a:pt x="86" y="14"/>
                  </a:cubicBezTo>
                  <a:cubicBezTo>
                    <a:pt x="83" y="10"/>
                    <a:pt x="80" y="9"/>
                    <a:pt x="78" y="7"/>
                  </a:cubicBezTo>
                  <a:cubicBezTo>
                    <a:pt x="78" y="7"/>
                    <a:pt x="77" y="7"/>
                    <a:pt x="77" y="7"/>
                  </a:cubicBezTo>
                  <a:cubicBezTo>
                    <a:pt x="77" y="7"/>
                    <a:pt x="77" y="7"/>
                    <a:pt x="77" y="7"/>
                  </a:cubicBezTo>
                  <a:cubicBezTo>
                    <a:pt x="77" y="7"/>
                    <a:pt x="77" y="7"/>
                    <a:pt x="77" y="7"/>
                  </a:cubicBezTo>
                  <a:cubicBezTo>
                    <a:pt x="77" y="7"/>
                    <a:pt x="77" y="7"/>
                    <a:pt x="77" y="7"/>
                  </a:cubicBezTo>
                  <a:cubicBezTo>
                    <a:pt x="77" y="6"/>
                    <a:pt x="76" y="6"/>
                    <a:pt x="75" y="6"/>
                  </a:cubicBezTo>
                  <a:cubicBezTo>
                    <a:pt x="75" y="5"/>
                    <a:pt x="75" y="5"/>
                    <a:pt x="75" y="5"/>
                  </a:cubicBezTo>
                  <a:cubicBezTo>
                    <a:pt x="74" y="5"/>
                    <a:pt x="74" y="5"/>
                    <a:pt x="74" y="5"/>
                  </a:cubicBezTo>
                  <a:cubicBezTo>
                    <a:pt x="72" y="4"/>
                    <a:pt x="72" y="4"/>
                    <a:pt x="72" y="4"/>
                  </a:cubicBezTo>
                  <a:cubicBezTo>
                    <a:pt x="72" y="4"/>
                    <a:pt x="72" y="4"/>
                    <a:pt x="72" y="4"/>
                  </a:cubicBezTo>
                  <a:cubicBezTo>
                    <a:pt x="72" y="4"/>
                    <a:pt x="71" y="4"/>
                    <a:pt x="71" y="4"/>
                  </a:cubicBezTo>
                  <a:cubicBezTo>
                    <a:pt x="71" y="4"/>
                    <a:pt x="70" y="4"/>
                    <a:pt x="70" y="3"/>
                  </a:cubicBezTo>
                  <a:cubicBezTo>
                    <a:pt x="69" y="3"/>
                    <a:pt x="69" y="3"/>
                    <a:pt x="69" y="3"/>
                  </a:cubicBezTo>
                  <a:cubicBezTo>
                    <a:pt x="69" y="3"/>
                    <a:pt x="69" y="3"/>
                    <a:pt x="69" y="3"/>
                  </a:cubicBezTo>
                  <a:cubicBezTo>
                    <a:pt x="69" y="3"/>
                    <a:pt x="69" y="3"/>
                    <a:pt x="69" y="3"/>
                  </a:cubicBezTo>
                  <a:cubicBezTo>
                    <a:pt x="69" y="3"/>
                    <a:pt x="69" y="3"/>
                    <a:pt x="69" y="3"/>
                  </a:cubicBezTo>
                  <a:cubicBezTo>
                    <a:pt x="69" y="3"/>
                    <a:pt x="69" y="3"/>
                    <a:pt x="69" y="3"/>
                  </a:cubicBezTo>
                  <a:cubicBezTo>
                    <a:pt x="68" y="3"/>
                    <a:pt x="68" y="3"/>
                    <a:pt x="68" y="3"/>
                  </a:cubicBezTo>
                  <a:cubicBezTo>
                    <a:pt x="68" y="3"/>
                    <a:pt x="68" y="3"/>
                    <a:pt x="68" y="3"/>
                  </a:cubicBezTo>
                  <a:cubicBezTo>
                    <a:pt x="68" y="3"/>
                    <a:pt x="68" y="3"/>
                    <a:pt x="68" y="3"/>
                  </a:cubicBezTo>
                  <a:cubicBezTo>
                    <a:pt x="68" y="3"/>
                    <a:pt x="68" y="3"/>
                    <a:pt x="68" y="3"/>
                  </a:cubicBezTo>
                  <a:cubicBezTo>
                    <a:pt x="68" y="3"/>
                    <a:pt x="68" y="3"/>
                    <a:pt x="68" y="3"/>
                  </a:cubicBezTo>
                  <a:cubicBezTo>
                    <a:pt x="68" y="3"/>
                    <a:pt x="67" y="3"/>
                    <a:pt x="67" y="3"/>
                  </a:cubicBezTo>
                  <a:cubicBezTo>
                    <a:pt x="67" y="3"/>
                    <a:pt x="67" y="3"/>
                    <a:pt x="67" y="2"/>
                  </a:cubicBezTo>
                  <a:cubicBezTo>
                    <a:pt x="66" y="2"/>
                    <a:pt x="66" y="2"/>
                    <a:pt x="65" y="2"/>
                  </a:cubicBezTo>
                  <a:cubicBezTo>
                    <a:pt x="65" y="2"/>
                    <a:pt x="65" y="2"/>
                    <a:pt x="64" y="2"/>
                  </a:cubicBezTo>
                  <a:cubicBezTo>
                    <a:pt x="64" y="2"/>
                    <a:pt x="64" y="2"/>
                    <a:pt x="64" y="2"/>
                  </a:cubicBezTo>
                  <a:cubicBezTo>
                    <a:pt x="63" y="2"/>
                    <a:pt x="62" y="1"/>
                    <a:pt x="62" y="1"/>
                  </a:cubicBezTo>
                  <a:cubicBezTo>
                    <a:pt x="62" y="1"/>
                    <a:pt x="62" y="1"/>
                    <a:pt x="62" y="1"/>
                  </a:cubicBezTo>
                  <a:cubicBezTo>
                    <a:pt x="61" y="1"/>
                    <a:pt x="61" y="1"/>
                    <a:pt x="61" y="1"/>
                  </a:cubicBezTo>
                  <a:cubicBezTo>
                    <a:pt x="60" y="1"/>
                    <a:pt x="59" y="1"/>
                    <a:pt x="59" y="1"/>
                  </a:cubicBezTo>
                  <a:cubicBezTo>
                    <a:pt x="59" y="1"/>
                    <a:pt x="58" y="1"/>
                    <a:pt x="57" y="1"/>
                  </a:cubicBezTo>
                  <a:cubicBezTo>
                    <a:pt x="56" y="1"/>
                    <a:pt x="54" y="0"/>
                    <a:pt x="53" y="0"/>
                  </a:cubicBezTo>
                  <a:cubicBezTo>
                    <a:pt x="52" y="0"/>
                    <a:pt x="51" y="0"/>
                    <a:pt x="50" y="0"/>
                  </a:cubicBezTo>
                  <a:cubicBezTo>
                    <a:pt x="49" y="0"/>
                    <a:pt x="48" y="0"/>
                    <a:pt x="46" y="0"/>
                  </a:cubicBezTo>
                  <a:cubicBezTo>
                    <a:pt x="46" y="0"/>
                    <a:pt x="45" y="0"/>
                    <a:pt x="44" y="0"/>
                  </a:cubicBezTo>
                  <a:cubicBezTo>
                    <a:pt x="44" y="0"/>
                    <a:pt x="44" y="0"/>
                    <a:pt x="44" y="0"/>
                  </a:cubicBezTo>
                  <a:cubicBezTo>
                    <a:pt x="44" y="0"/>
                    <a:pt x="44" y="1"/>
                    <a:pt x="44" y="1"/>
                  </a:cubicBezTo>
                  <a:cubicBezTo>
                    <a:pt x="39" y="1"/>
                    <a:pt x="35" y="2"/>
                    <a:pt x="31" y="3"/>
                  </a:cubicBezTo>
                  <a:cubicBezTo>
                    <a:pt x="31" y="3"/>
                    <a:pt x="30" y="3"/>
                    <a:pt x="30" y="4"/>
                  </a:cubicBezTo>
                  <a:cubicBezTo>
                    <a:pt x="29" y="4"/>
                    <a:pt x="28" y="4"/>
                    <a:pt x="28" y="4"/>
                  </a:cubicBezTo>
                  <a:cubicBezTo>
                    <a:pt x="27" y="4"/>
                    <a:pt x="27" y="4"/>
                    <a:pt x="27" y="4"/>
                  </a:cubicBezTo>
                  <a:cubicBezTo>
                    <a:pt x="27" y="5"/>
                    <a:pt x="27" y="5"/>
                    <a:pt x="27" y="5"/>
                  </a:cubicBezTo>
                  <a:cubicBezTo>
                    <a:pt x="27" y="5"/>
                    <a:pt x="26" y="5"/>
                    <a:pt x="26" y="5"/>
                  </a:cubicBezTo>
                  <a:cubicBezTo>
                    <a:pt x="26" y="5"/>
                    <a:pt x="26" y="5"/>
                    <a:pt x="26" y="5"/>
                  </a:cubicBezTo>
                  <a:cubicBezTo>
                    <a:pt x="26" y="5"/>
                    <a:pt x="26" y="5"/>
                    <a:pt x="26" y="5"/>
                  </a:cubicBezTo>
                  <a:cubicBezTo>
                    <a:pt x="24" y="6"/>
                    <a:pt x="23" y="7"/>
                    <a:pt x="22" y="7"/>
                  </a:cubicBezTo>
                  <a:cubicBezTo>
                    <a:pt x="22" y="7"/>
                    <a:pt x="21" y="8"/>
                    <a:pt x="21" y="8"/>
                  </a:cubicBezTo>
                  <a:cubicBezTo>
                    <a:pt x="21" y="8"/>
                    <a:pt x="21" y="8"/>
                    <a:pt x="21" y="8"/>
                  </a:cubicBezTo>
                  <a:cubicBezTo>
                    <a:pt x="21" y="8"/>
                    <a:pt x="21" y="8"/>
                    <a:pt x="21" y="8"/>
                  </a:cubicBezTo>
                  <a:cubicBezTo>
                    <a:pt x="21" y="8"/>
                    <a:pt x="21" y="8"/>
                    <a:pt x="21" y="8"/>
                  </a:cubicBezTo>
                  <a:cubicBezTo>
                    <a:pt x="21" y="8"/>
                    <a:pt x="21" y="8"/>
                    <a:pt x="20" y="8"/>
                  </a:cubicBezTo>
                  <a:cubicBezTo>
                    <a:pt x="20" y="8"/>
                    <a:pt x="20" y="8"/>
                    <a:pt x="20" y="9"/>
                  </a:cubicBezTo>
                  <a:cubicBezTo>
                    <a:pt x="19" y="9"/>
                    <a:pt x="19" y="9"/>
                    <a:pt x="19" y="10"/>
                  </a:cubicBezTo>
                  <a:cubicBezTo>
                    <a:pt x="19" y="10"/>
                    <a:pt x="18" y="10"/>
                    <a:pt x="18" y="10"/>
                  </a:cubicBezTo>
                  <a:cubicBezTo>
                    <a:pt x="19" y="10"/>
                    <a:pt x="19" y="9"/>
                    <a:pt x="19" y="9"/>
                  </a:cubicBezTo>
                  <a:cubicBezTo>
                    <a:pt x="18" y="10"/>
                    <a:pt x="18" y="10"/>
                    <a:pt x="18" y="10"/>
                  </a:cubicBezTo>
                  <a:cubicBezTo>
                    <a:pt x="18" y="10"/>
                    <a:pt x="17" y="11"/>
                    <a:pt x="17" y="11"/>
                  </a:cubicBezTo>
                  <a:cubicBezTo>
                    <a:pt x="16" y="11"/>
                    <a:pt x="16" y="11"/>
                    <a:pt x="16" y="11"/>
                  </a:cubicBezTo>
                  <a:cubicBezTo>
                    <a:pt x="16" y="12"/>
                    <a:pt x="16" y="12"/>
                    <a:pt x="16" y="12"/>
                  </a:cubicBezTo>
                  <a:cubicBezTo>
                    <a:pt x="16" y="12"/>
                    <a:pt x="16" y="12"/>
                    <a:pt x="16" y="12"/>
                  </a:cubicBezTo>
                  <a:cubicBezTo>
                    <a:pt x="16" y="12"/>
                    <a:pt x="16" y="12"/>
                    <a:pt x="16" y="12"/>
                  </a:cubicBezTo>
                  <a:cubicBezTo>
                    <a:pt x="16" y="12"/>
                    <a:pt x="16" y="12"/>
                    <a:pt x="16" y="12"/>
                  </a:cubicBezTo>
                  <a:cubicBezTo>
                    <a:pt x="16" y="12"/>
                    <a:pt x="16" y="12"/>
                    <a:pt x="16" y="12"/>
                  </a:cubicBezTo>
                  <a:cubicBezTo>
                    <a:pt x="16" y="12"/>
                    <a:pt x="15" y="13"/>
                    <a:pt x="15" y="13"/>
                  </a:cubicBezTo>
                  <a:cubicBezTo>
                    <a:pt x="15" y="13"/>
                    <a:pt x="15" y="13"/>
                    <a:pt x="15" y="13"/>
                  </a:cubicBezTo>
                  <a:cubicBezTo>
                    <a:pt x="15" y="13"/>
                    <a:pt x="15" y="13"/>
                    <a:pt x="15" y="13"/>
                  </a:cubicBezTo>
                  <a:cubicBezTo>
                    <a:pt x="15" y="13"/>
                    <a:pt x="15" y="13"/>
                    <a:pt x="16" y="12"/>
                  </a:cubicBezTo>
                  <a:cubicBezTo>
                    <a:pt x="15" y="13"/>
                    <a:pt x="15" y="13"/>
                    <a:pt x="15" y="13"/>
                  </a:cubicBezTo>
                  <a:cubicBezTo>
                    <a:pt x="15" y="13"/>
                    <a:pt x="15" y="13"/>
                    <a:pt x="15" y="13"/>
                  </a:cubicBezTo>
                  <a:cubicBezTo>
                    <a:pt x="15" y="13"/>
                    <a:pt x="15" y="13"/>
                    <a:pt x="15" y="13"/>
                  </a:cubicBezTo>
                  <a:cubicBezTo>
                    <a:pt x="14" y="14"/>
                    <a:pt x="14" y="14"/>
                    <a:pt x="14" y="14"/>
                  </a:cubicBezTo>
                  <a:cubicBezTo>
                    <a:pt x="14" y="14"/>
                    <a:pt x="14" y="14"/>
                    <a:pt x="14" y="14"/>
                  </a:cubicBezTo>
                  <a:cubicBezTo>
                    <a:pt x="13" y="16"/>
                    <a:pt x="12" y="17"/>
                    <a:pt x="11" y="18"/>
                  </a:cubicBezTo>
                  <a:cubicBezTo>
                    <a:pt x="11" y="18"/>
                    <a:pt x="11" y="19"/>
                    <a:pt x="11" y="19"/>
                  </a:cubicBezTo>
                  <a:cubicBezTo>
                    <a:pt x="11" y="19"/>
                    <a:pt x="11" y="19"/>
                    <a:pt x="11" y="20"/>
                  </a:cubicBezTo>
                  <a:cubicBezTo>
                    <a:pt x="11" y="20"/>
                    <a:pt x="11" y="20"/>
                    <a:pt x="11" y="20"/>
                  </a:cubicBezTo>
                  <a:cubicBezTo>
                    <a:pt x="10" y="21"/>
                    <a:pt x="10" y="23"/>
                    <a:pt x="9" y="24"/>
                  </a:cubicBezTo>
                  <a:cubicBezTo>
                    <a:pt x="9" y="24"/>
                    <a:pt x="9" y="24"/>
                    <a:pt x="9" y="24"/>
                  </a:cubicBezTo>
                  <a:cubicBezTo>
                    <a:pt x="9" y="25"/>
                    <a:pt x="9" y="25"/>
                    <a:pt x="9" y="25"/>
                  </a:cubicBezTo>
                  <a:cubicBezTo>
                    <a:pt x="9" y="26"/>
                    <a:pt x="8" y="27"/>
                    <a:pt x="8" y="28"/>
                  </a:cubicBezTo>
                  <a:cubicBezTo>
                    <a:pt x="8" y="28"/>
                    <a:pt x="8" y="28"/>
                    <a:pt x="8" y="28"/>
                  </a:cubicBezTo>
                  <a:cubicBezTo>
                    <a:pt x="8" y="28"/>
                    <a:pt x="8" y="28"/>
                    <a:pt x="8" y="29"/>
                  </a:cubicBezTo>
                  <a:cubicBezTo>
                    <a:pt x="7" y="30"/>
                    <a:pt x="7" y="31"/>
                    <a:pt x="7" y="33"/>
                  </a:cubicBezTo>
                  <a:cubicBezTo>
                    <a:pt x="6" y="38"/>
                    <a:pt x="6" y="38"/>
                    <a:pt x="6" y="38"/>
                  </a:cubicBezTo>
                  <a:cubicBezTo>
                    <a:pt x="6" y="38"/>
                    <a:pt x="6" y="39"/>
                    <a:pt x="6" y="40"/>
                  </a:cubicBezTo>
                  <a:cubicBezTo>
                    <a:pt x="6" y="41"/>
                    <a:pt x="6" y="41"/>
                    <a:pt x="6" y="41"/>
                  </a:cubicBezTo>
                  <a:cubicBezTo>
                    <a:pt x="5" y="42"/>
                    <a:pt x="5" y="42"/>
                    <a:pt x="5" y="43"/>
                  </a:cubicBezTo>
                  <a:cubicBezTo>
                    <a:pt x="5" y="47"/>
                    <a:pt x="5" y="47"/>
                    <a:pt x="5" y="47"/>
                  </a:cubicBezTo>
                  <a:cubicBezTo>
                    <a:pt x="5" y="47"/>
                    <a:pt x="5" y="48"/>
                    <a:pt x="5" y="49"/>
                  </a:cubicBezTo>
                  <a:cubicBezTo>
                    <a:pt x="5" y="49"/>
                    <a:pt x="5" y="49"/>
                    <a:pt x="5" y="49"/>
                  </a:cubicBezTo>
                  <a:cubicBezTo>
                    <a:pt x="4" y="49"/>
                    <a:pt x="4" y="50"/>
                    <a:pt x="4" y="51"/>
                  </a:cubicBezTo>
                  <a:cubicBezTo>
                    <a:pt x="3" y="59"/>
                    <a:pt x="2" y="70"/>
                    <a:pt x="2" y="84"/>
                  </a:cubicBezTo>
                  <a:cubicBezTo>
                    <a:pt x="2" y="84"/>
                    <a:pt x="2" y="85"/>
                    <a:pt x="2" y="85"/>
                  </a:cubicBezTo>
                  <a:cubicBezTo>
                    <a:pt x="2" y="85"/>
                    <a:pt x="2" y="85"/>
                    <a:pt x="2" y="85"/>
                  </a:cubicBezTo>
                  <a:cubicBezTo>
                    <a:pt x="1" y="87"/>
                    <a:pt x="1" y="88"/>
                    <a:pt x="1" y="89"/>
                  </a:cubicBezTo>
                  <a:cubicBezTo>
                    <a:pt x="1" y="93"/>
                    <a:pt x="1" y="93"/>
                    <a:pt x="1" y="93"/>
                  </a:cubicBezTo>
                  <a:cubicBezTo>
                    <a:pt x="1" y="96"/>
                    <a:pt x="1" y="99"/>
                    <a:pt x="1" y="102"/>
                  </a:cubicBezTo>
                  <a:cubicBezTo>
                    <a:pt x="0" y="110"/>
                    <a:pt x="0" y="119"/>
                    <a:pt x="0" y="127"/>
                  </a:cubicBezTo>
                  <a:cubicBezTo>
                    <a:pt x="0" y="128"/>
                    <a:pt x="0" y="129"/>
                    <a:pt x="0" y="130"/>
                  </a:cubicBezTo>
                  <a:cubicBezTo>
                    <a:pt x="0" y="133"/>
                    <a:pt x="0" y="136"/>
                    <a:pt x="0" y="139"/>
                  </a:cubicBezTo>
                  <a:cubicBezTo>
                    <a:pt x="0" y="169"/>
                    <a:pt x="0" y="169"/>
                    <a:pt x="0" y="169"/>
                  </a:cubicBezTo>
                  <a:cubicBezTo>
                    <a:pt x="0" y="169"/>
                    <a:pt x="0" y="169"/>
                    <a:pt x="0" y="169"/>
                  </a:cubicBezTo>
                  <a:cubicBezTo>
                    <a:pt x="0" y="169"/>
                    <a:pt x="0" y="169"/>
                    <a:pt x="0" y="169"/>
                  </a:cubicBezTo>
                  <a:cubicBezTo>
                    <a:pt x="0" y="169"/>
                    <a:pt x="0" y="169"/>
                    <a:pt x="0" y="169"/>
                  </a:cubicBezTo>
                  <a:cubicBezTo>
                    <a:pt x="0" y="169"/>
                    <a:pt x="0" y="169"/>
                    <a:pt x="0" y="169"/>
                  </a:cubicBezTo>
                  <a:cubicBezTo>
                    <a:pt x="0" y="169"/>
                    <a:pt x="0" y="169"/>
                    <a:pt x="0" y="169"/>
                  </a:cubicBezTo>
                  <a:cubicBezTo>
                    <a:pt x="0" y="169"/>
                    <a:pt x="0" y="170"/>
                    <a:pt x="0" y="171"/>
                  </a:cubicBezTo>
                  <a:cubicBezTo>
                    <a:pt x="0" y="173"/>
                    <a:pt x="0" y="176"/>
                    <a:pt x="0" y="178"/>
                  </a:cubicBezTo>
                  <a:cubicBezTo>
                    <a:pt x="0" y="178"/>
                    <a:pt x="0" y="178"/>
                    <a:pt x="0" y="178"/>
                  </a:cubicBezTo>
                  <a:cubicBezTo>
                    <a:pt x="0" y="178"/>
                    <a:pt x="0" y="178"/>
                    <a:pt x="0" y="178"/>
                  </a:cubicBezTo>
                  <a:cubicBezTo>
                    <a:pt x="0" y="178"/>
                    <a:pt x="0" y="178"/>
                    <a:pt x="0" y="178"/>
                  </a:cubicBezTo>
                  <a:cubicBezTo>
                    <a:pt x="0" y="178"/>
                    <a:pt x="0" y="178"/>
                    <a:pt x="0" y="178"/>
                  </a:cubicBezTo>
                  <a:cubicBezTo>
                    <a:pt x="0" y="179"/>
                    <a:pt x="0" y="179"/>
                    <a:pt x="0" y="179"/>
                  </a:cubicBezTo>
                  <a:cubicBezTo>
                    <a:pt x="0" y="181"/>
                    <a:pt x="0" y="183"/>
                    <a:pt x="0" y="185"/>
                  </a:cubicBezTo>
                  <a:cubicBezTo>
                    <a:pt x="0" y="186"/>
                    <a:pt x="0" y="187"/>
                    <a:pt x="0" y="188"/>
                  </a:cubicBezTo>
                  <a:cubicBezTo>
                    <a:pt x="0" y="189"/>
                    <a:pt x="0" y="190"/>
                    <a:pt x="0" y="191"/>
                  </a:cubicBezTo>
                  <a:cubicBezTo>
                    <a:pt x="0" y="192"/>
                    <a:pt x="0" y="194"/>
                    <a:pt x="0" y="195"/>
                  </a:cubicBezTo>
                  <a:cubicBezTo>
                    <a:pt x="0" y="196"/>
                    <a:pt x="0" y="196"/>
                    <a:pt x="0" y="197"/>
                  </a:cubicBezTo>
                  <a:cubicBezTo>
                    <a:pt x="0" y="197"/>
                    <a:pt x="0" y="197"/>
                    <a:pt x="0" y="197"/>
                  </a:cubicBezTo>
                  <a:cubicBezTo>
                    <a:pt x="0" y="197"/>
                    <a:pt x="0" y="197"/>
                    <a:pt x="0" y="197"/>
                  </a:cubicBezTo>
                  <a:cubicBezTo>
                    <a:pt x="0" y="197"/>
                    <a:pt x="0" y="197"/>
                    <a:pt x="0" y="197"/>
                  </a:cubicBezTo>
                  <a:cubicBezTo>
                    <a:pt x="0" y="197"/>
                    <a:pt x="0" y="197"/>
                    <a:pt x="0" y="197"/>
                  </a:cubicBezTo>
                  <a:cubicBezTo>
                    <a:pt x="0" y="199"/>
                    <a:pt x="0" y="200"/>
                    <a:pt x="0" y="201"/>
                  </a:cubicBezTo>
                  <a:cubicBezTo>
                    <a:pt x="0" y="202"/>
                    <a:pt x="0" y="202"/>
                    <a:pt x="0" y="202"/>
                  </a:cubicBezTo>
                  <a:cubicBezTo>
                    <a:pt x="0" y="203"/>
                    <a:pt x="0" y="205"/>
                    <a:pt x="0" y="206"/>
                  </a:cubicBezTo>
                  <a:cubicBezTo>
                    <a:pt x="1" y="207"/>
                    <a:pt x="1" y="208"/>
                    <a:pt x="1" y="209"/>
                  </a:cubicBezTo>
                  <a:cubicBezTo>
                    <a:pt x="1" y="210"/>
                    <a:pt x="1" y="210"/>
                    <a:pt x="1" y="210"/>
                  </a:cubicBezTo>
                  <a:cubicBezTo>
                    <a:pt x="1" y="212"/>
                    <a:pt x="1" y="213"/>
                    <a:pt x="1" y="215"/>
                  </a:cubicBezTo>
                  <a:cubicBezTo>
                    <a:pt x="1" y="215"/>
                    <a:pt x="1" y="215"/>
                    <a:pt x="1" y="215"/>
                  </a:cubicBezTo>
                  <a:cubicBezTo>
                    <a:pt x="1" y="215"/>
                    <a:pt x="1" y="215"/>
                    <a:pt x="1" y="215"/>
                  </a:cubicBezTo>
                  <a:cubicBezTo>
                    <a:pt x="1" y="215"/>
                    <a:pt x="1" y="215"/>
                    <a:pt x="1" y="215"/>
                  </a:cubicBezTo>
                  <a:cubicBezTo>
                    <a:pt x="1" y="215"/>
                    <a:pt x="1" y="215"/>
                    <a:pt x="1" y="215"/>
                  </a:cubicBezTo>
                  <a:cubicBezTo>
                    <a:pt x="1" y="215"/>
                    <a:pt x="1" y="215"/>
                    <a:pt x="1" y="215"/>
                  </a:cubicBezTo>
                  <a:cubicBezTo>
                    <a:pt x="1" y="216"/>
                    <a:pt x="1" y="217"/>
                    <a:pt x="1" y="217"/>
                  </a:cubicBezTo>
                  <a:cubicBezTo>
                    <a:pt x="1" y="219"/>
                    <a:pt x="1" y="220"/>
                    <a:pt x="1" y="221"/>
                  </a:cubicBezTo>
                  <a:cubicBezTo>
                    <a:pt x="1" y="221"/>
                    <a:pt x="1" y="221"/>
                    <a:pt x="1" y="222"/>
                  </a:cubicBezTo>
                  <a:cubicBezTo>
                    <a:pt x="1" y="222"/>
                    <a:pt x="1" y="223"/>
                    <a:pt x="1" y="223"/>
                  </a:cubicBezTo>
                  <a:cubicBezTo>
                    <a:pt x="1" y="224"/>
                    <a:pt x="1" y="224"/>
                    <a:pt x="1" y="224"/>
                  </a:cubicBezTo>
                  <a:cubicBezTo>
                    <a:pt x="2" y="240"/>
                    <a:pt x="3" y="251"/>
                    <a:pt x="4" y="258"/>
                  </a:cubicBezTo>
                  <a:cubicBezTo>
                    <a:pt x="5" y="267"/>
                    <a:pt x="6" y="273"/>
                    <a:pt x="7" y="278"/>
                  </a:cubicBezTo>
                  <a:cubicBezTo>
                    <a:pt x="7" y="279"/>
                    <a:pt x="7" y="280"/>
                    <a:pt x="7" y="281"/>
                  </a:cubicBezTo>
                  <a:cubicBezTo>
                    <a:pt x="8" y="282"/>
                    <a:pt x="8" y="284"/>
                    <a:pt x="9" y="285"/>
                  </a:cubicBezTo>
                  <a:cubicBezTo>
                    <a:pt x="9" y="285"/>
                    <a:pt x="9" y="285"/>
                    <a:pt x="9" y="285"/>
                  </a:cubicBezTo>
                  <a:cubicBezTo>
                    <a:pt x="9" y="285"/>
                    <a:pt x="9" y="286"/>
                    <a:pt x="9" y="286"/>
                  </a:cubicBezTo>
                  <a:cubicBezTo>
                    <a:pt x="9" y="286"/>
                    <a:pt x="9" y="286"/>
                    <a:pt x="9" y="286"/>
                  </a:cubicBezTo>
                  <a:cubicBezTo>
                    <a:pt x="9" y="287"/>
                    <a:pt x="9" y="287"/>
                    <a:pt x="9" y="287"/>
                  </a:cubicBezTo>
                  <a:cubicBezTo>
                    <a:pt x="9" y="287"/>
                    <a:pt x="9" y="287"/>
                    <a:pt x="9" y="287"/>
                  </a:cubicBezTo>
                  <a:cubicBezTo>
                    <a:pt x="9" y="287"/>
                    <a:pt x="9" y="287"/>
                    <a:pt x="9" y="287"/>
                  </a:cubicBezTo>
                  <a:cubicBezTo>
                    <a:pt x="10" y="289"/>
                    <a:pt x="11" y="291"/>
                    <a:pt x="13" y="293"/>
                  </a:cubicBezTo>
                  <a:cubicBezTo>
                    <a:pt x="13" y="293"/>
                    <a:pt x="13" y="293"/>
                    <a:pt x="13" y="294"/>
                  </a:cubicBezTo>
                  <a:cubicBezTo>
                    <a:pt x="13" y="294"/>
                    <a:pt x="13" y="294"/>
                    <a:pt x="13" y="294"/>
                  </a:cubicBezTo>
                  <a:cubicBezTo>
                    <a:pt x="14" y="295"/>
                    <a:pt x="15" y="296"/>
                    <a:pt x="16" y="297"/>
                  </a:cubicBezTo>
                  <a:cubicBezTo>
                    <a:pt x="16" y="297"/>
                    <a:pt x="17" y="297"/>
                    <a:pt x="17" y="298"/>
                  </a:cubicBezTo>
                  <a:cubicBezTo>
                    <a:pt x="17" y="298"/>
                    <a:pt x="17" y="298"/>
                    <a:pt x="17" y="298"/>
                  </a:cubicBezTo>
                  <a:cubicBezTo>
                    <a:pt x="17" y="298"/>
                    <a:pt x="17" y="298"/>
                    <a:pt x="17" y="298"/>
                  </a:cubicBezTo>
                  <a:cubicBezTo>
                    <a:pt x="17" y="298"/>
                    <a:pt x="17" y="298"/>
                    <a:pt x="17" y="298"/>
                  </a:cubicBezTo>
                  <a:cubicBezTo>
                    <a:pt x="17" y="298"/>
                    <a:pt x="18" y="298"/>
                    <a:pt x="18" y="299"/>
                  </a:cubicBezTo>
                  <a:cubicBezTo>
                    <a:pt x="18" y="299"/>
                    <a:pt x="19" y="299"/>
                    <a:pt x="19" y="300"/>
                  </a:cubicBezTo>
                  <a:cubicBezTo>
                    <a:pt x="19" y="300"/>
                    <a:pt x="19" y="300"/>
                    <a:pt x="20" y="300"/>
                  </a:cubicBezTo>
                  <a:cubicBezTo>
                    <a:pt x="20" y="300"/>
                    <a:pt x="20" y="300"/>
                    <a:pt x="20" y="300"/>
                  </a:cubicBezTo>
                  <a:cubicBezTo>
                    <a:pt x="20" y="300"/>
                    <a:pt x="20" y="300"/>
                    <a:pt x="20" y="300"/>
                  </a:cubicBezTo>
                  <a:cubicBezTo>
                    <a:pt x="20" y="300"/>
                    <a:pt x="20" y="300"/>
                    <a:pt x="20" y="300"/>
                  </a:cubicBezTo>
                  <a:cubicBezTo>
                    <a:pt x="20" y="300"/>
                    <a:pt x="20" y="300"/>
                    <a:pt x="21" y="301"/>
                  </a:cubicBezTo>
                  <a:cubicBezTo>
                    <a:pt x="21" y="301"/>
                    <a:pt x="22" y="301"/>
                    <a:pt x="22" y="301"/>
                  </a:cubicBezTo>
                  <a:cubicBezTo>
                    <a:pt x="22" y="301"/>
                    <a:pt x="22" y="301"/>
                    <a:pt x="22" y="301"/>
                  </a:cubicBezTo>
                  <a:cubicBezTo>
                    <a:pt x="22" y="301"/>
                    <a:pt x="22" y="301"/>
                    <a:pt x="22" y="301"/>
                  </a:cubicBezTo>
                  <a:cubicBezTo>
                    <a:pt x="22" y="301"/>
                    <a:pt x="22" y="301"/>
                    <a:pt x="22" y="301"/>
                  </a:cubicBezTo>
                  <a:cubicBezTo>
                    <a:pt x="22" y="302"/>
                    <a:pt x="23" y="302"/>
                    <a:pt x="24" y="302"/>
                  </a:cubicBezTo>
                  <a:cubicBezTo>
                    <a:pt x="24" y="302"/>
                    <a:pt x="24" y="303"/>
                    <a:pt x="24" y="303"/>
                  </a:cubicBezTo>
                  <a:cubicBezTo>
                    <a:pt x="24" y="303"/>
                    <a:pt x="24" y="303"/>
                    <a:pt x="24" y="303"/>
                  </a:cubicBezTo>
                  <a:cubicBezTo>
                    <a:pt x="24" y="303"/>
                    <a:pt x="24" y="303"/>
                    <a:pt x="24" y="303"/>
                  </a:cubicBezTo>
                  <a:cubicBezTo>
                    <a:pt x="24" y="303"/>
                    <a:pt x="24" y="303"/>
                    <a:pt x="24" y="303"/>
                  </a:cubicBezTo>
                  <a:cubicBezTo>
                    <a:pt x="24" y="303"/>
                    <a:pt x="24" y="303"/>
                    <a:pt x="24" y="303"/>
                  </a:cubicBezTo>
                  <a:cubicBezTo>
                    <a:pt x="24" y="303"/>
                    <a:pt x="24" y="303"/>
                    <a:pt x="25" y="303"/>
                  </a:cubicBezTo>
                  <a:cubicBezTo>
                    <a:pt x="25" y="303"/>
                    <a:pt x="25" y="303"/>
                    <a:pt x="25" y="303"/>
                  </a:cubicBezTo>
                  <a:cubicBezTo>
                    <a:pt x="26" y="303"/>
                    <a:pt x="28" y="304"/>
                    <a:pt x="29" y="305"/>
                  </a:cubicBezTo>
                  <a:cubicBezTo>
                    <a:pt x="29" y="305"/>
                    <a:pt x="29" y="305"/>
                    <a:pt x="29" y="305"/>
                  </a:cubicBezTo>
                  <a:cubicBezTo>
                    <a:pt x="29" y="305"/>
                    <a:pt x="29" y="305"/>
                    <a:pt x="29" y="305"/>
                  </a:cubicBezTo>
                  <a:cubicBezTo>
                    <a:pt x="29" y="305"/>
                    <a:pt x="29" y="305"/>
                    <a:pt x="29" y="305"/>
                  </a:cubicBezTo>
                  <a:cubicBezTo>
                    <a:pt x="29" y="305"/>
                    <a:pt x="29" y="305"/>
                    <a:pt x="29" y="305"/>
                  </a:cubicBezTo>
                  <a:cubicBezTo>
                    <a:pt x="30" y="305"/>
                    <a:pt x="31" y="305"/>
                    <a:pt x="32" y="306"/>
                  </a:cubicBezTo>
                  <a:cubicBezTo>
                    <a:pt x="32" y="306"/>
                    <a:pt x="32" y="306"/>
                    <a:pt x="32" y="306"/>
                  </a:cubicBezTo>
                  <a:cubicBezTo>
                    <a:pt x="32" y="306"/>
                    <a:pt x="32" y="306"/>
                    <a:pt x="32" y="306"/>
                  </a:cubicBezTo>
                  <a:cubicBezTo>
                    <a:pt x="32" y="306"/>
                    <a:pt x="32" y="306"/>
                    <a:pt x="32" y="306"/>
                  </a:cubicBezTo>
                  <a:cubicBezTo>
                    <a:pt x="33" y="306"/>
                    <a:pt x="33" y="306"/>
                    <a:pt x="35" y="306"/>
                  </a:cubicBezTo>
                  <a:cubicBezTo>
                    <a:pt x="35" y="306"/>
                    <a:pt x="35" y="306"/>
                    <a:pt x="35" y="306"/>
                  </a:cubicBezTo>
                  <a:cubicBezTo>
                    <a:pt x="35" y="306"/>
                    <a:pt x="35" y="306"/>
                    <a:pt x="35" y="306"/>
                  </a:cubicBezTo>
                  <a:cubicBezTo>
                    <a:pt x="35" y="306"/>
                    <a:pt x="35" y="306"/>
                    <a:pt x="35" y="306"/>
                  </a:cubicBezTo>
                  <a:cubicBezTo>
                    <a:pt x="35" y="306"/>
                    <a:pt x="35" y="306"/>
                    <a:pt x="35" y="306"/>
                  </a:cubicBezTo>
                  <a:cubicBezTo>
                    <a:pt x="35" y="306"/>
                    <a:pt x="35" y="306"/>
                    <a:pt x="35" y="306"/>
                  </a:cubicBezTo>
                  <a:cubicBezTo>
                    <a:pt x="35" y="306"/>
                    <a:pt x="35" y="306"/>
                    <a:pt x="35" y="306"/>
                  </a:cubicBezTo>
                  <a:cubicBezTo>
                    <a:pt x="36" y="307"/>
                    <a:pt x="37" y="307"/>
                    <a:pt x="38" y="307"/>
                  </a:cubicBezTo>
                  <a:cubicBezTo>
                    <a:pt x="38" y="307"/>
                    <a:pt x="38" y="307"/>
                    <a:pt x="38" y="307"/>
                  </a:cubicBezTo>
                  <a:cubicBezTo>
                    <a:pt x="39" y="307"/>
                    <a:pt x="40" y="307"/>
                    <a:pt x="41" y="307"/>
                  </a:cubicBezTo>
                  <a:cubicBezTo>
                    <a:pt x="41" y="307"/>
                    <a:pt x="41" y="307"/>
                    <a:pt x="41" y="307"/>
                  </a:cubicBezTo>
                  <a:cubicBezTo>
                    <a:pt x="41" y="307"/>
                    <a:pt x="42" y="308"/>
                    <a:pt x="43" y="308"/>
                  </a:cubicBezTo>
                  <a:cubicBezTo>
                    <a:pt x="52" y="309"/>
                    <a:pt x="63" y="308"/>
                    <a:pt x="72" y="304"/>
                  </a:cubicBezTo>
                  <a:cubicBezTo>
                    <a:pt x="74" y="303"/>
                    <a:pt x="75" y="302"/>
                    <a:pt x="77" y="301"/>
                  </a:cubicBezTo>
                  <a:cubicBezTo>
                    <a:pt x="77" y="301"/>
                    <a:pt x="77" y="301"/>
                    <a:pt x="77" y="301"/>
                  </a:cubicBezTo>
                  <a:cubicBezTo>
                    <a:pt x="77" y="301"/>
                    <a:pt x="77" y="301"/>
                    <a:pt x="78" y="301"/>
                  </a:cubicBezTo>
                  <a:cubicBezTo>
                    <a:pt x="78" y="301"/>
                    <a:pt x="78" y="300"/>
                    <a:pt x="79" y="300"/>
                  </a:cubicBezTo>
                  <a:cubicBezTo>
                    <a:pt x="79" y="300"/>
                    <a:pt x="79" y="300"/>
                    <a:pt x="79" y="300"/>
                  </a:cubicBezTo>
                  <a:cubicBezTo>
                    <a:pt x="79" y="300"/>
                    <a:pt x="79" y="300"/>
                    <a:pt x="79" y="300"/>
                  </a:cubicBezTo>
                  <a:cubicBezTo>
                    <a:pt x="79" y="300"/>
                    <a:pt x="79" y="300"/>
                    <a:pt x="79" y="300"/>
                  </a:cubicBezTo>
                  <a:cubicBezTo>
                    <a:pt x="79" y="300"/>
                    <a:pt x="80" y="299"/>
                    <a:pt x="80" y="299"/>
                  </a:cubicBezTo>
                  <a:cubicBezTo>
                    <a:pt x="80" y="299"/>
                    <a:pt x="80" y="299"/>
                    <a:pt x="80" y="299"/>
                  </a:cubicBezTo>
                  <a:cubicBezTo>
                    <a:pt x="80" y="299"/>
                    <a:pt x="80" y="299"/>
                    <a:pt x="80" y="299"/>
                  </a:cubicBezTo>
                  <a:cubicBezTo>
                    <a:pt x="81" y="299"/>
                    <a:pt x="81" y="299"/>
                    <a:pt x="81" y="298"/>
                  </a:cubicBezTo>
                  <a:cubicBezTo>
                    <a:pt x="81" y="298"/>
                    <a:pt x="81" y="298"/>
                    <a:pt x="81" y="298"/>
                  </a:cubicBezTo>
                  <a:cubicBezTo>
                    <a:pt x="81" y="298"/>
                    <a:pt x="81" y="298"/>
                    <a:pt x="82" y="298"/>
                  </a:cubicBezTo>
                  <a:cubicBezTo>
                    <a:pt x="82" y="298"/>
                    <a:pt x="82" y="298"/>
                    <a:pt x="82" y="298"/>
                  </a:cubicBezTo>
                  <a:cubicBezTo>
                    <a:pt x="82" y="297"/>
                    <a:pt x="82" y="297"/>
                    <a:pt x="82" y="297"/>
                  </a:cubicBezTo>
                  <a:cubicBezTo>
                    <a:pt x="83" y="296"/>
                    <a:pt x="83" y="296"/>
                    <a:pt x="83" y="296"/>
                  </a:cubicBezTo>
                  <a:cubicBezTo>
                    <a:pt x="84" y="295"/>
                    <a:pt x="85" y="294"/>
                    <a:pt x="86" y="292"/>
                  </a:cubicBezTo>
                  <a:cubicBezTo>
                    <a:pt x="86" y="292"/>
                    <a:pt x="86" y="292"/>
                    <a:pt x="86" y="292"/>
                  </a:cubicBezTo>
                  <a:cubicBezTo>
                    <a:pt x="87" y="292"/>
                    <a:pt x="87" y="292"/>
                    <a:pt x="87" y="292"/>
                  </a:cubicBezTo>
                  <a:cubicBezTo>
                    <a:pt x="87" y="292"/>
                    <a:pt x="87" y="292"/>
                    <a:pt x="87" y="292"/>
                  </a:cubicBezTo>
                  <a:cubicBezTo>
                    <a:pt x="87" y="292"/>
                    <a:pt x="87" y="292"/>
                    <a:pt x="87" y="292"/>
                  </a:cubicBezTo>
                  <a:cubicBezTo>
                    <a:pt x="87" y="292"/>
                    <a:pt x="87" y="292"/>
                    <a:pt x="87" y="292"/>
                  </a:cubicBezTo>
                  <a:cubicBezTo>
                    <a:pt x="87" y="291"/>
                    <a:pt x="88" y="290"/>
                    <a:pt x="88" y="289"/>
                  </a:cubicBezTo>
                  <a:cubicBezTo>
                    <a:pt x="88" y="289"/>
                    <a:pt x="89" y="288"/>
                    <a:pt x="90" y="286"/>
                  </a:cubicBezTo>
                  <a:cubicBezTo>
                    <a:pt x="91" y="281"/>
                    <a:pt x="92" y="276"/>
                    <a:pt x="93" y="271"/>
                  </a:cubicBezTo>
                  <a:cubicBezTo>
                    <a:pt x="94" y="267"/>
                    <a:pt x="95" y="261"/>
                    <a:pt x="95" y="253"/>
                  </a:cubicBezTo>
                  <a:cubicBezTo>
                    <a:pt x="95" y="252"/>
                    <a:pt x="96" y="252"/>
                    <a:pt x="96" y="252"/>
                  </a:cubicBezTo>
                  <a:cubicBezTo>
                    <a:pt x="96" y="251"/>
                    <a:pt x="96" y="251"/>
                    <a:pt x="96" y="251"/>
                  </a:cubicBezTo>
                  <a:cubicBezTo>
                    <a:pt x="96" y="245"/>
                    <a:pt x="97" y="238"/>
                    <a:pt x="97" y="232"/>
                  </a:cubicBezTo>
                  <a:cubicBezTo>
                    <a:pt x="97" y="232"/>
                    <a:pt x="97" y="232"/>
                    <a:pt x="97" y="232"/>
                  </a:cubicBezTo>
                  <a:cubicBezTo>
                    <a:pt x="97" y="232"/>
                    <a:pt x="97" y="232"/>
                    <a:pt x="97" y="232"/>
                  </a:cubicBezTo>
                  <a:cubicBezTo>
                    <a:pt x="97" y="232"/>
                    <a:pt x="97" y="232"/>
                    <a:pt x="97" y="232"/>
                  </a:cubicBezTo>
                  <a:cubicBezTo>
                    <a:pt x="97" y="232"/>
                    <a:pt x="97" y="232"/>
                    <a:pt x="97" y="232"/>
                  </a:cubicBezTo>
                  <a:cubicBezTo>
                    <a:pt x="97" y="231"/>
                    <a:pt x="97" y="231"/>
                    <a:pt x="97" y="231"/>
                  </a:cubicBezTo>
                  <a:cubicBezTo>
                    <a:pt x="97" y="231"/>
                    <a:pt x="97" y="231"/>
                    <a:pt x="97" y="231"/>
                  </a:cubicBezTo>
                  <a:cubicBezTo>
                    <a:pt x="97" y="230"/>
                    <a:pt x="97" y="230"/>
                    <a:pt x="97" y="229"/>
                  </a:cubicBezTo>
                  <a:cubicBezTo>
                    <a:pt x="97" y="228"/>
                    <a:pt x="97" y="228"/>
                    <a:pt x="97" y="227"/>
                  </a:cubicBezTo>
                  <a:cubicBezTo>
                    <a:pt x="98" y="226"/>
                    <a:pt x="98" y="225"/>
                    <a:pt x="98" y="224"/>
                  </a:cubicBezTo>
                  <a:cubicBezTo>
                    <a:pt x="98" y="223"/>
                    <a:pt x="98" y="223"/>
                    <a:pt x="98" y="222"/>
                  </a:cubicBezTo>
                  <a:cubicBezTo>
                    <a:pt x="98" y="222"/>
                    <a:pt x="98" y="221"/>
                    <a:pt x="98" y="220"/>
                  </a:cubicBezTo>
                  <a:cubicBezTo>
                    <a:pt x="98" y="220"/>
                    <a:pt x="98" y="220"/>
                    <a:pt x="98" y="219"/>
                  </a:cubicBezTo>
                  <a:cubicBezTo>
                    <a:pt x="98" y="219"/>
                    <a:pt x="98" y="218"/>
                    <a:pt x="98" y="218"/>
                  </a:cubicBezTo>
                  <a:cubicBezTo>
                    <a:pt x="98" y="217"/>
                    <a:pt x="98" y="216"/>
                    <a:pt x="98" y="216"/>
                  </a:cubicBezTo>
                  <a:cubicBezTo>
                    <a:pt x="98" y="215"/>
                    <a:pt x="98" y="215"/>
                    <a:pt x="98" y="215"/>
                  </a:cubicBezTo>
                  <a:cubicBezTo>
                    <a:pt x="98" y="215"/>
                    <a:pt x="98" y="215"/>
                    <a:pt x="98" y="215"/>
                  </a:cubicBezTo>
                  <a:cubicBezTo>
                    <a:pt x="98" y="215"/>
                    <a:pt x="98" y="215"/>
                    <a:pt x="98" y="215"/>
                  </a:cubicBezTo>
                  <a:cubicBezTo>
                    <a:pt x="98" y="215"/>
                    <a:pt x="98" y="215"/>
                    <a:pt x="98" y="215"/>
                  </a:cubicBezTo>
                  <a:cubicBezTo>
                    <a:pt x="98" y="215"/>
                    <a:pt x="98" y="215"/>
                    <a:pt x="98" y="215"/>
                  </a:cubicBezTo>
                  <a:cubicBezTo>
                    <a:pt x="98" y="214"/>
                    <a:pt x="98" y="214"/>
                    <a:pt x="98" y="213"/>
                  </a:cubicBezTo>
                  <a:cubicBezTo>
                    <a:pt x="98" y="212"/>
                    <a:pt x="98" y="211"/>
                    <a:pt x="98" y="210"/>
                  </a:cubicBezTo>
                  <a:cubicBezTo>
                    <a:pt x="98" y="210"/>
                    <a:pt x="98" y="210"/>
                    <a:pt x="98" y="209"/>
                  </a:cubicBezTo>
                  <a:cubicBezTo>
                    <a:pt x="98" y="208"/>
                    <a:pt x="98" y="207"/>
                    <a:pt x="98" y="206"/>
                  </a:cubicBezTo>
                  <a:cubicBezTo>
                    <a:pt x="98" y="206"/>
                    <a:pt x="98" y="205"/>
                    <a:pt x="98" y="204"/>
                  </a:cubicBezTo>
                  <a:cubicBezTo>
                    <a:pt x="99" y="203"/>
                    <a:pt x="99" y="202"/>
                    <a:pt x="99" y="200"/>
                  </a:cubicBezTo>
                  <a:cubicBezTo>
                    <a:pt x="99" y="199"/>
                    <a:pt x="99" y="198"/>
                    <a:pt x="99" y="198"/>
                  </a:cubicBezTo>
                  <a:cubicBezTo>
                    <a:pt x="99" y="197"/>
                    <a:pt x="99" y="197"/>
                    <a:pt x="99" y="197"/>
                  </a:cubicBezTo>
                  <a:cubicBezTo>
                    <a:pt x="99" y="197"/>
                    <a:pt x="99" y="197"/>
                    <a:pt x="99" y="197"/>
                  </a:cubicBezTo>
                  <a:cubicBezTo>
                    <a:pt x="99" y="197"/>
                    <a:pt x="99" y="197"/>
                    <a:pt x="99" y="197"/>
                  </a:cubicBezTo>
                  <a:cubicBezTo>
                    <a:pt x="99" y="197"/>
                    <a:pt x="99" y="197"/>
                    <a:pt x="99" y="197"/>
                  </a:cubicBezTo>
                  <a:cubicBezTo>
                    <a:pt x="99" y="197"/>
                    <a:pt x="99" y="197"/>
                    <a:pt x="99" y="197"/>
                  </a:cubicBezTo>
                  <a:cubicBezTo>
                    <a:pt x="99" y="195"/>
                    <a:pt x="99" y="194"/>
                    <a:pt x="99" y="192"/>
                  </a:cubicBezTo>
                  <a:cubicBezTo>
                    <a:pt x="99" y="191"/>
                    <a:pt x="99" y="189"/>
                    <a:pt x="99" y="188"/>
                  </a:cubicBezTo>
                  <a:cubicBezTo>
                    <a:pt x="99" y="188"/>
                    <a:pt x="99" y="188"/>
                    <a:pt x="99" y="188"/>
                  </a:cubicBezTo>
                  <a:cubicBezTo>
                    <a:pt x="99" y="187"/>
                    <a:pt x="99" y="186"/>
                    <a:pt x="99" y="185"/>
                  </a:cubicBezTo>
                  <a:cubicBezTo>
                    <a:pt x="99" y="183"/>
                    <a:pt x="99" y="181"/>
                    <a:pt x="99" y="179"/>
                  </a:cubicBezTo>
                  <a:cubicBezTo>
                    <a:pt x="99" y="179"/>
                    <a:pt x="99" y="179"/>
                    <a:pt x="99" y="179"/>
                  </a:cubicBezTo>
                  <a:cubicBezTo>
                    <a:pt x="99" y="179"/>
                    <a:pt x="99" y="179"/>
                    <a:pt x="99" y="179"/>
                  </a:cubicBezTo>
                  <a:cubicBezTo>
                    <a:pt x="99" y="179"/>
                    <a:pt x="99" y="179"/>
                    <a:pt x="99" y="179"/>
                  </a:cubicBezTo>
                  <a:cubicBezTo>
                    <a:pt x="99" y="179"/>
                    <a:pt x="99" y="178"/>
                    <a:pt x="99" y="178"/>
                  </a:cubicBezTo>
                  <a:cubicBezTo>
                    <a:pt x="99" y="178"/>
                    <a:pt x="99" y="177"/>
                    <a:pt x="99" y="176"/>
                  </a:cubicBezTo>
                  <a:cubicBezTo>
                    <a:pt x="99" y="173"/>
                    <a:pt x="99" y="171"/>
                    <a:pt x="99" y="169"/>
                  </a:cubicBezTo>
                  <a:cubicBezTo>
                    <a:pt x="99" y="169"/>
                    <a:pt x="99" y="169"/>
                    <a:pt x="99" y="169"/>
                  </a:cubicBezTo>
                  <a:cubicBezTo>
                    <a:pt x="99" y="169"/>
                    <a:pt x="99" y="169"/>
                    <a:pt x="99" y="169"/>
                  </a:cubicBezTo>
                  <a:cubicBezTo>
                    <a:pt x="99" y="169"/>
                    <a:pt x="99" y="169"/>
                    <a:pt x="99" y="169"/>
                  </a:cubicBezTo>
                  <a:cubicBezTo>
                    <a:pt x="99" y="140"/>
                    <a:pt x="99" y="140"/>
                    <a:pt x="99" y="140"/>
                  </a:cubicBezTo>
                  <a:cubicBezTo>
                    <a:pt x="99" y="136"/>
                    <a:pt x="99" y="134"/>
                    <a:pt x="99" y="131"/>
                  </a:cubicBezTo>
                  <a:close/>
                  <a:moveTo>
                    <a:pt x="99" y="125"/>
                  </a:moveTo>
                  <a:cubicBezTo>
                    <a:pt x="99" y="124"/>
                    <a:pt x="99" y="124"/>
                    <a:pt x="99" y="123"/>
                  </a:cubicBezTo>
                  <a:cubicBezTo>
                    <a:pt x="99" y="124"/>
                    <a:pt x="99" y="124"/>
                    <a:pt x="99" y="125"/>
                  </a:cubicBezTo>
                  <a:close/>
                  <a:moveTo>
                    <a:pt x="15" y="13"/>
                  </a:moveTo>
                  <a:cubicBezTo>
                    <a:pt x="15" y="13"/>
                    <a:pt x="15" y="13"/>
                    <a:pt x="15" y="13"/>
                  </a:cubicBezTo>
                  <a:cubicBezTo>
                    <a:pt x="15" y="13"/>
                    <a:pt x="15" y="13"/>
                    <a:pt x="15" y="13"/>
                  </a:cubicBezTo>
                  <a:cubicBezTo>
                    <a:pt x="15" y="13"/>
                    <a:pt x="15" y="13"/>
                    <a:pt x="15" y="13"/>
                  </a:cubicBezTo>
                  <a:close/>
                </a:path>
              </a:pathLst>
            </a:custGeom>
            <a:solidFill>
              <a:srgbClr val="FDD6D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119" name="ïşḻiḋè"/>
            <p:cNvSpPr/>
            <p:nvPr/>
          </p:nvSpPr>
          <p:spPr bwMode="auto">
            <a:xfrm>
              <a:off x="4840288" y="5321301"/>
              <a:ext cx="339725" cy="233363"/>
            </a:xfrm>
            <a:custGeom>
              <a:avLst/>
              <a:gdLst>
                <a:gd name="T0" fmla="*/ 92 w 93"/>
                <a:gd name="T1" fmla="*/ 1 h 64"/>
                <a:gd name="T2" fmla="*/ 90 w 93"/>
                <a:gd name="T3" fmla="*/ 3 h 64"/>
                <a:gd name="T4" fmla="*/ 89 w 93"/>
                <a:gd name="T5" fmla="*/ 4 h 64"/>
                <a:gd name="T6" fmla="*/ 87 w 93"/>
                <a:gd name="T7" fmla="*/ 5 h 64"/>
                <a:gd name="T8" fmla="*/ 37 w 93"/>
                <a:gd name="T9" fmla="*/ 15 h 64"/>
                <a:gd name="T10" fmla="*/ 30 w 93"/>
                <a:gd name="T11" fmla="*/ 14 h 64"/>
                <a:gd name="T12" fmla="*/ 26 w 93"/>
                <a:gd name="T13" fmla="*/ 13 h 64"/>
                <a:gd name="T14" fmla="*/ 26 w 93"/>
                <a:gd name="T15" fmla="*/ 13 h 64"/>
                <a:gd name="T16" fmla="*/ 22 w 93"/>
                <a:gd name="T17" fmla="*/ 12 h 64"/>
                <a:gd name="T18" fmla="*/ 18 w 93"/>
                <a:gd name="T19" fmla="*/ 10 h 64"/>
                <a:gd name="T20" fmla="*/ 18 w 93"/>
                <a:gd name="T21" fmla="*/ 10 h 64"/>
                <a:gd name="T22" fmla="*/ 11 w 93"/>
                <a:gd name="T23" fmla="*/ 8 h 64"/>
                <a:gd name="T24" fmla="*/ 11 w 93"/>
                <a:gd name="T25" fmla="*/ 7 h 64"/>
                <a:gd name="T26" fmla="*/ 10 w 93"/>
                <a:gd name="T27" fmla="*/ 7 h 64"/>
                <a:gd name="T28" fmla="*/ 7 w 93"/>
                <a:gd name="T29" fmla="*/ 6 h 64"/>
                <a:gd name="T30" fmla="*/ 4 w 93"/>
                <a:gd name="T31" fmla="*/ 3 h 64"/>
                <a:gd name="T32" fmla="*/ 4 w 93"/>
                <a:gd name="T33" fmla="*/ 3 h 64"/>
                <a:gd name="T34" fmla="*/ 0 w 93"/>
                <a:gd name="T35" fmla="*/ 1 h 64"/>
                <a:gd name="T36" fmla="*/ 0 w 93"/>
                <a:gd name="T37" fmla="*/ 0 h 64"/>
                <a:gd name="T38" fmla="*/ 4 w 93"/>
                <a:gd name="T39" fmla="*/ 33 h 64"/>
                <a:gd name="T40" fmla="*/ 6 w 93"/>
                <a:gd name="T41" fmla="*/ 40 h 64"/>
                <a:gd name="T42" fmla="*/ 6 w 93"/>
                <a:gd name="T43" fmla="*/ 42 h 64"/>
                <a:gd name="T44" fmla="*/ 10 w 93"/>
                <a:gd name="T45" fmla="*/ 48 h 64"/>
                <a:gd name="T46" fmla="*/ 13 w 93"/>
                <a:gd name="T47" fmla="*/ 52 h 64"/>
                <a:gd name="T48" fmla="*/ 14 w 93"/>
                <a:gd name="T49" fmla="*/ 53 h 64"/>
                <a:gd name="T50" fmla="*/ 16 w 93"/>
                <a:gd name="T51" fmla="*/ 55 h 64"/>
                <a:gd name="T52" fmla="*/ 17 w 93"/>
                <a:gd name="T53" fmla="*/ 55 h 64"/>
                <a:gd name="T54" fmla="*/ 19 w 93"/>
                <a:gd name="T55" fmla="*/ 56 h 64"/>
                <a:gd name="T56" fmla="*/ 19 w 93"/>
                <a:gd name="T57" fmla="*/ 56 h 64"/>
                <a:gd name="T58" fmla="*/ 21 w 93"/>
                <a:gd name="T59" fmla="*/ 58 h 64"/>
                <a:gd name="T60" fmla="*/ 21 w 93"/>
                <a:gd name="T61" fmla="*/ 58 h 64"/>
                <a:gd name="T62" fmla="*/ 26 w 93"/>
                <a:gd name="T63" fmla="*/ 60 h 64"/>
                <a:gd name="T64" fmla="*/ 26 w 93"/>
                <a:gd name="T65" fmla="*/ 60 h 64"/>
                <a:gd name="T66" fmla="*/ 29 w 93"/>
                <a:gd name="T67" fmla="*/ 61 h 64"/>
                <a:gd name="T68" fmla="*/ 32 w 93"/>
                <a:gd name="T69" fmla="*/ 61 h 64"/>
                <a:gd name="T70" fmla="*/ 32 w 93"/>
                <a:gd name="T71" fmla="*/ 61 h 64"/>
                <a:gd name="T72" fmla="*/ 35 w 93"/>
                <a:gd name="T73" fmla="*/ 62 h 64"/>
                <a:gd name="T74" fmla="*/ 38 w 93"/>
                <a:gd name="T75" fmla="*/ 62 h 64"/>
                <a:gd name="T76" fmla="*/ 74 w 93"/>
                <a:gd name="T77" fmla="*/ 56 h 64"/>
                <a:gd name="T78" fmla="*/ 76 w 93"/>
                <a:gd name="T79" fmla="*/ 55 h 64"/>
                <a:gd name="T80" fmla="*/ 76 w 93"/>
                <a:gd name="T81" fmla="*/ 55 h 64"/>
                <a:gd name="T82" fmla="*/ 77 w 93"/>
                <a:gd name="T83" fmla="*/ 54 h 64"/>
                <a:gd name="T84" fmla="*/ 79 w 93"/>
                <a:gd name="T85" fmla="*/ 53 h 64"/>
                <a:gd name="T86" fmla="*/ 80 w 93"/>
                <a:gd name="T87" fmla="*/ 51 h 64"/>
                <a:gd name="T88" fmla="*/ 84 w 93"/>
                <a:gd name="T89" fmla="*/ 47 h 64"/>
                <a:gd name="T90" fmla="*/ 84 w 93"/>
                <a:gd name="T91" fmla="*/ 47 h 64"/>
                <a:gd name="T92" fmla="*/ 90 w 93"/>
                <a:gd name="T93" fmla="*/ 26 h 64"/>
                <a:gd name="T94" fmla="*/ 93 w 93"/>
                <a:gd name="T95" fmla="*/ 6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93" h="64">
                  <a:moveTo>
                    <a:pt x="93" y="1"/>
                  </a:moveTo>
                  <a:cubicBezTo>
                    <a:pt x="93" y="1"/>
                    <a:pt x="93" y="1"/>
                    <a:pt x="92" y="1"/>
                  </a:cubicBezTo>
                  <a:cubicBezTo>
                    <a:pt x="92" y="1"/>
                    <a:pt x="92" y="1"/>
                    <a:pt x="92" y="1"/>
                  </a:cubicBezTo>
                  <a:cubicBezTo>
                    <a:pt x="92" y="2"/>
                    <a:pt x="92" y="2"/>
                    <a:pt x="91" y="2"/>
                  </a:cubicBezTo>
                  <a:cubicBezTo>
                    <a:pt x="91" y="2"/>
                    <a:pt x="91" y="2"/>
                    <a:pt x="91" y="2"/>
                  </a:cubicBezTo>
                  <a:cubicBezTo>
                    <a:pt x="91" y="2"/>
                    <a:pt x="90" y="3"/>
                    <a:pt x="90" y="3"/>
                  </a:cubicBezTo>
                  <a:cubicBezTo>
                    <a:pt x="90" y="3"/>
                    <a:pt x="90" y="3"/>
                    <a:pt x="90" y="3"/>
                  </a:cubicBezTo>
                  <a:cubicBezTo>
                    <a:pt x="90" y="3"/>
                    <a:pt x="89" y="3"/>
                    <a:pt x="89" y="3"/>
                  </a:cubicBezTo>
                  <a:cubicBezTo>
                    <a:pt x="89" y="4"/>
                    <a:pt x="89" y="4"/>
                    <a:pt x="89" y="4"/>
                  </a:cubicBezTo>
                  <a:cubicBezTo>
                    <a:pt x="89" y="4"/>
                    <a:pt x="89" y="4"/>
                    <a:pt x="89" y="4"/>
                  </a:cubicBezTo>
                  <a:cubicBezTo>
                    <a:pt x="88" y="4"/>
                    <a:pt x="88" y="5"/>
                    <a:pt x="87" y="5"/>
                  </a:cubicBezTo>
                  <a:cubicBezTo>
                    <a:pt x="87" y="5"/>
                    <a:pt x="87" y="5"/>
                    <a:pt x="87" y="5"/>
                  </a:cubicBezTo>
                  <a:cubicBezTo>
                    <a:pt x="87" y="5"/>
                    <a:pt x="86" y="5"/>
                    <a:pt x="86" y="6"/>
                  </a:cubicBezTo>
                  <a:cubicBezTo>
                    <a:pt x="84" y="7"/>
                    <a:pt x="82" y="8"/>
                    <a:pt x="79" y="9"/>
                  </a:cubicBezTo>
                  <a:cubicBezTo>
                    <a:pt x="66" y="15"/>
                    <a:pt x="51" y="16"/>
                    <a:pt x="37" y="15"/>
                  </a:cubicBezTo>
                  <a:cubicBezTo>
                    <a:pt x="35" y="14"/>
                    <a:pt x="34" y="14"/>
                    <a:pt x="34" y="14"/>
                  </a:cubicBezTo>
                  <a:cubicBezTo>
                    <a:pt x="34" y="14"/>
                    <a:pt x="34" y="14"/>
                    <a:pt x="34" y="14"/>
                  </a:cubicBezTo>
                  <a:cubicBezTo>
                    <a:pt x="33" y="14"/>
                    <a:pt x="31" y="14"/>
                    <a:pt x="30" y="14"/>
                  </a:cubicBezTo>
                  <a:cubicBezTo>
                    <a:pt x="30" y="14"/>
                    <a:pt x="30" y="14"/>
                    <a:pt x="30" y="14"/>
                  </a:cubicBezTo>
                  <a:cubicBezTo>
                    <a:pt x="28" y="13"/>
                    <a:pt x="27" y="13"/>
                    <a:pt x="26" y="13"/>
                  </a:cubicBezTo>
                  <a:cubicBezTo>
                    <a:pt x="26" y="13"/>
                    <a:pt x="26" y="13"/>
                    <a:pt x="26" y="13"/>
                  </a:cubicBezTo>
                  <a:cubicBezTo>
                    <a:pt x="26" y="13"/>
                    <a:pt x="26" y="13"/>
                    <a:pt x="26" y="13"/>
                  </a:cubicBezTo>
                  <a:cubicBezTo>
                    <a:pt x="26" y="13"/>
                    <a:pt x="26" y="13"/>
                    <a:pt x="26" y="13"/>
                  </a:cubicBezTo>
                  <a:cubicBezTo>
                    <a:pt x="26" y="13"/>
                    <a:pt x="26" y="13"/>
                    <a:pt x="26" y="13"/>
                  </a:cubicBezTo>
                  <a:cubicBezTo>
                    <a:pt x="26" y="13"/>
                    <a:pt x="26" y="13"/>
                    <a:pt x="26" y="13"/>
                  </a:cubicBezTo>
                  <a:cubicBezTo>
                    <a:pt x="26" y="13"/>
                    <a:pt x="25" y="13"/>
                    <a:pt x="25" y="13"/>
                  </a:cubicBezTo>
                  <a:cubicBezTo>
                    <a:pt x="24" y="12"/>
                    <a:pt x="22" y="12"/>
                    <a:pt x="22" y="12"/>
                  </a:cubicBezTo>
                  <a:cubicBezTo>
                    <a:pt x="22" y="12"/>
                    <a:pt x="22" y="12"/>
                    <a:pt x="22" y="12"/>
                  </a:cubicBezTo>
                  <a:cubicBezTo>
                    <a:pt x="22" y="12"/>
                    <a:pt x="22" y="12"/>
                    <a:pt x="22" y="12"/>
                  </a:cubicBezTo>
                  <a:cubicBezTo>
                    <a:pt x="20" y="11"/>
                    <a:pt x="19" y="11"/>
                    <a:pt x="18" y="10"/>
                  </a:cubicBezTo>
                  <a:cubicBezTo>
                    <a:pt x="18" y="10"/>
                    <a:pt x="18" y="10"/>
                    <a:pt x="18" y="10"/>
                  </a:cubicBezTo>
                  <a:cubicBezTo>
                    <a:pt x="18" y="10"/>
                    <a:pt x="18" y="10"/>
                    <a:pt x="18" y="10"/>
                  </a:cubicBezTo>
                  <a:cubicBezTo>
                    <a:pt x="18" y="10"/>
                    <a:pt x="18" y="10"/>
                    <a:pt x="18" y="10"/>
                  </a:cubicBezTo>
                  <a:cubicBezTo>
                    <a:pt x="18" y="10"/>
                    <a:pt x="18" y="10"/>
                    <a:pt x="18" y="10"/>
                  </a:cubicBezTo>
                  <a:cubicBezTo>
                    <a:pt x="16" y="10"/>
                    <a:pt x="13" y="9"/>
                    <a:pt x="11" y="8"/>
                  </a:cubicBezTo>
                  <a:cubicBezTo>
                    <a:pt x="11" y="8"/>
                    <a:pt x="11" y="8"/>
                    <a:pt x="11" y="8"/>
                  </a:cubicBezTo>
                  <a:cubicBezTo>
                    <a:pt x="11" y="8"/>
                    <a:pt x="11" y="7"/>
                    <a:pt x="11" y="7"/>
                  </a:cubicBezTo>
                  <a:cubicBezTo>
                    <a:pt x="11" y="7"/>
                    <a:pt x="11" y="7"/>
                    <a:pt x="11" y="7"/>
                  </a:cubicBezTo>
                  <a:cubicBezTo>
                    <a:pt x="11" y="7"/>
                    <a:pt x="11" y="7"/>
                    <a:pt x="11" y="7"/>
                  </a:cubicBezTo>
                  <a:cubicBezTo>
                    <a:pt x="11" y="7"/>
                    <a:pt x="11" y="7"/>
                    <a:pt x="11" y="7"/>
                  </a:cubicBezTo>
                  <a:cubicBezTo>
                    <a:pt x="10" y="7"/>
                    <a:pt x="10" y="7"/>
                    <a:pt x="10" y="7"/>
                  </a:cubicBezTo>
                  <a:cubicBezTo>
                    <a:pt x="10" y="7"/>
                    <a:pt x="10" y="7"/>
                    <a:pt x="10" y="7"/>
                  </a:cubicBezTo>
                  <a:cubicBezTo>
                    <a:pt x="9" y="6"/>
                    <a:pt x="8" y="6"/>
                    <a:pt x="7" y="6"/>
                  </a:cubicBezTo>
                  <a:cubicBezTo>
                    <a:pt x="7" y="6"/>
                    <a:pt x="7" y="6"/>
                    <a:pt x="7" y="6"/>
                  </a:cubicBezTo>
                  <a:cubicBezTo>
                    <a:pt x="7" y="6"/>
                    <a:pt x="7" y="6"/>
                    <a:pt x="7" y="6"/>
                  </a:cubicBezTo>
                  <a:cubicBezTo>
                    <a:pt x="7" y="6"/>
                    <a:pt x="7" y="6"/>
                    <a:pt x="7" y="6"/>
                  </a:cubicBezTo>
                  <a:cubicBezTo>
                    <a:pt x="7" y="5"/>
                    <a:pt x="6" y="5"/>
                    <a:pt x="5" y="4"/>
                  </a:cubicBezTo>
                  <a:cubicBezTo>
                    <a:pt x="5" y="4"/>
                    <a:pt x="4" y="4"/>
                    <a:pt x="4" y="3"/>
                  </a:cubicBezTo>
                  <a:cubicBezTo>
                    <a:pt x="4" y="3"/>
                    <a:pt x="4" y="3"/>
                    <a:pt x="4" y="3"/>
                  </a:cubicBezTo>
                  <a:cubicBezTo>
                    <a:pt x="4" y="3"/>
                    <a:pt x="4" y="3"/>
                    <a:pt x="4" y="3"/>
                  </a:cubicBezTo>
                  <a:cubicBezTo>
                    <a:pt x="4" y="3"/>
                    <a:pt x="4" y="3"/>
                    <a:pt x="4" y="3"/>
                  </a:cubicBezTo>
                  <a:cubicBezTo>
                    <a:pt x="4" y="3"/>
                    <a:pt x="3" y="3"/>
                    <a:pt x="3" y="3"/>
                  </a:cubicBezTo>
                  <a:cubicBezTo>
                    <a:pt x="3" y="3"/>
                    <a:pt x="2" y="2"/>
                    <a:pt x="2" y="2"/>
                  </a:cubicBezTo>
                  <a:cubicBezTo>
                    <a:pt x="1" y="1"/>
                    <a:pt x="1" y="1"/>
                    <a:pt x="0" y="1"/>
                  </a:cubicBezTo>
                  <a:cubicBezTo>
                    <a:pt x="0" y="1"/>
                    <a:pt x="0" y="0"/>
                    <a:pt x="0" y="0"/>
                  </a:cubicBezTo>
                  <a:cubicBezTo>
                    <a:pt x="0" y="0"/>
                    <a:pt x="0" y="0"/>
                    <a:pt x="0" y="0"/>
                  </a:cubicBezTo>
                  <a:cubicBezTo>
                    <a:pt x="0" y="0"/>
                    <a:pt x="0" y="0"/>
                    <a:pt x="0" y="0"/>
                  </a:cubicBezTo>
                  <a:cubicBezTo>
                    <a:pt x="0" y="0"/>
                    <a:pt x="0" y="0"/>
                    <a:pt x="0" y="0"/>
                  </a:cubicBezTo>
                  <a:cubicBezTo>
                    <a:pt x="0" y="5"/>
                    <a:pt x="0" y="10"/>
                    <a:pt x="1" y="13"/>
                  </a:cubicBezTo>
                  <a:cubicBezTo>
                    <a:pt x="2" y="22"/>
                    <a:pt x="3" y="28"/>
                    <a:pt x="4" y="33"/>
                  </a:cubicBezTo>
                  <a:cubicBezTo>
                    <a:pt x="4" y="34"/>
                    <a:pt x="4" y="35"/>
                    <a:pt x="4" y="36"/>
                  </a:cubicBezTo>
                  <a:cubicBezTo>
                    <a:pt x="5" y="37"/>
                    <a:pt x="5" y="39"/>
                    <a:pt x="6" y="40"/>
                  </a:cubicBezTo>
                  <a:cubicBezTo>
                    <a:pt x="6" y="40"/>
                    <a:pt x="6" y="40"/>
                    <a:pt x="6" y="40"/>
                  </a:cubicBezTo>
                  <a:cubicBezTo>
                    <a:pt x="6" y="40"/>
                    <a:pt x="6" y="41"/>
                    <a:pt x="6" y="41"/>
                  </a:cubicBezTo>
                  <a:cubicBezTo>
                    <a:pt x="6" y="41"/>
                    <a:pt x="6" y="41"/>
                    <a:pt x="6" y="41"/>
                  </a:cubicBezTo>
                  <a:cubicBezTo>
                    <a:pt x="6" y="42"/>
                    <a:pt x="6" y="42"/>
                    <a:pt x="6" y="42"/>
                  </a:cubicBezTo>
                  <a:cubicBezTo>
                    <a:pt x="6" y="42"/>
                    <a:pt x="6" y="42"/>
                    <a:pt x="6" y="42"/>
                  </a:cubicBezTo>
                  <a:cubicBezTo>
                    <a:pt x="6" y="42"/>
                    <a:pt x="6" y="42"/>
                    <a:pt x="6" y="42"/>
                  </a:cubicBezTo>
                  <a:cubicBezTo>
                    <a:pt x="7" y="44"/>
                    <a:pt x="8" y="46"/>
                    <a:pt x="10" y="48"/>
                  </a:cubicBezTo>
                  <a:cubicBezTo>
                    <a:pt x="10" y="48"/>
                    <a:pt x="10" y="48"/>
                    <a:pt x="10" y="49"/>
                  </a:cubicBezTo>
                  <a:cubicBezTo>
                    <a:pt x="10" y="49"/>
                    <a:pt x="10" y="49"/>
                    <a:pt x="10" y="49"/>
                  </a:cubicBezTo>
                  <a:cubicBezTo>
                    <a:pt x="11" y="50"/>
                    <a:pt x="12" y="51"/>
                    <a:pt x="13" y="52"/>
                  </a:cubicBezTo>
                  <a:cubicBezTo>
                    <a:pt x="13" y="52"/>
                    <a:pt x="14" y="52"/>
                    <a:pt x="14" y="53"/>
                  </a:cubicBezTo>
                  <a:cubicBezTo>
                    <a:pt x="14" y="53"/>
                    <a:pt x="14" y="53"/>
                    <a:pt x="14" y="53"/>
                  </a:cubicBezTo>
                  <a:cubicBezTo>
                    <a:pt x="14" y="53"/>
                    <a:pt x="14" y="53"/>
                    <a:pt x="14" y="53"/>
                  </a:cubicBezTo>
                  <a:cubicBezTo>
                    <a:pt x="14" y="53"/>
                    <a:pt x="14" y="53"/>
                    <a:pt x="14" y="53"/>
                  </a:cubicBezTo>
                  <a:cubicBezTo>
                    <a:pt x="14" y="53"/>
                    <a:pt x="15" y="53"/>
                    <a:pt x="15" y="54"/>
                  </a:cubicBezTo>
                  <a:cubicBezTo>
                    <a:pt x="15" y="54"/>
                    <a:pt x="16" y="54"/>
                    <a:pt x="16" y="55"/>
                  </a:cubicBezTo>
                  <a:cubicBezTo>
                    <a:pt x="16" y="55"/>
                    <a:pt x="16" y="55"/>
                    <a:pt x="17" y="55"/>
                  </a:cubicBezTo>
                  <a:cubicBezTo>
                    <a:pt x="17" y="55"/>
                    <a:pt x="17" y="55"/>
                    <a:pt x="17" y="55"/>
                  </a:cubicBezTo>
                  <a:cubicBezTo>
                    <a:pt x="17" y="55"/>
                    <a:pt x="17" y="55"/>
                    <a:pt x="17" y="55"/>
                  </a:cubicBezTo>
                  <a:cubicBezTo>
                    <a:pt x="17" y="55"/>
                    <a:pt x="17" y="55"/>
                    <a:pt x="17" y="55"/>
                  </a:cubicBezTo>
                  <a:cubicBezTo>
                    <a:pt x="17" y="55"/>
                    <a:pt x="17" y="55"/>
                    <a:pt x="18" y="56"/>
                  </a:cubicBezTo>
                  <a:cubicBezTo>
                    <a:pt x="18" y="56"/>
                    <a:pt x="19" y="56"/>
                    <a:pt x="19" y="56"/>
                  </a:cubicBezTo>
                  <a:cubicBezTo>
                    <a:pt x="19" y="56"/>
                    <a:pt x="19" y="56"/>
                    <a:pt x="19" y="56"/>
                  </a:cubicBezTo>
                  <a:cubicBezTo>
                    <a:pt x="19" y="56"/>
                    <a:pt x="19" y="56"/>
                    <a:pt x="19" y="56"/>
                  </a:cubicBezTo>
                  <a:cubicBezTo>
                    <a:pt x="19" y="56"/>
                    <a:pt x="19" y="56"/>
                    <a:pt x="19" y="56"/>
                  </a:cubicBezTo>
                  <a:cubicBezTo>
                    <a:pt x="19" y="57"/>
                    <a:pt x="20" y="57"/>
                    <a:pt x="21" y="57"/>
                  </a:cubicBezTo>
                  <a:cubicBezTo>
                    <a:pt x="21" y="57"/>
                    <a:pt x="21" y="58"/>
                    <a:pt x="21" y="58"/>
                  </a:cubicBezTo>
                  <a:cubicBezTo>
                    <a:pt x="21" y="58"/>
                    <a:pt x="21" y="58"/>
                    <a:pt x="21" y="58"/>
                  </a:cubicBezTo>
                  <a:cubicBezTo>
                    <a:pt x="21" y="58"/>
                    <a:pt x="21" y="58"/>
                    <a:pt x="21" y="58"/>
                  </a:cubicBezTo>
                  <a:cubicBezTo>
                    <a:pt x="21" y="58"/>
                    <a:pt x="21" y="58"/>
                    <a:pt x="21" y="58"/>
                  </a:cubicBezTo>
                  <a:cubicBezTo>
                    <a:pt x="21" y="58"/>
                    <a:pt x="21" y="58"/>
                    <a:pt x="21" y="58"/>
                  </a:cubicBezTo>
                  <a:cubicBezTo>
                    <a:pt x="21" y="58"/>
                    <a:pt x="21" y="58"/>
                    <a:pt x="22" y="58"/>
                  </a:cubicBezTo>
                  <a:cubicBezTo>
                    <a:pt x="22" y="58"/>
                    <a:pt x="22" y="58"/>
                    <a:pt x="22" y="58"/>
                  </a:cubicBezTo>
                  <a:cubicBezTo>
                    <a:pt x="23" y="58"/>
                    <a:pt x="25" y="59"/>
                    <a:pt x="26" y="60"/>
                  </a:cubicBezTo>
                  <a:cubicBezTo>
                    <a:pt x="26" y="60"/>
                    <a:pt x="26" y="60"/>
                    <a:pt x="26" y="60"/>
                  </a:cubicBezTo>
                  <a:cubicBezTo>
                    <a:pt x="26" y="60"/>
                    <a:pt x="26" y="60"/>
                    <a:pt x="26" y="60"/>
                  </a:cubicBezTo>
                  <a:cubicBezTo>
                    <a:pt x="26" y="60"/>
                    <a:pt x="26" y="60"/>
                    <a:pt x="26" y="60"/>
                  </a:cubicBezTo>
                  <a:cubicBezTo>
                    <a:pt x="26" y="60"/>
                    <a:pt x="26" y="60"/>
                    <a:pt x="26" y="60"/>
                  </a:cubicBezTo>
                  <a:cubicBezTo>
                    <a:pt x="27" y="60"/>
                    <a:pt x="28" y="60"/>
                    <a:pt x="29" y="61"/>
                  </a:cubicBezTo>
                  <a:cubicBezTo>
                    <a:pt x="29" y="61"/>
                    <a:pt x="29" y="61"/>
                    <a:pt x="29" y="61"/>
                  </a:cubicBezTo>
                  <a:cubicBezTo>
                    <a:pt x="29" y="61"/>
                    <a:pt x="29" y="61"/>
                    <a:pt x="29" y="61"/>
                  </a:cubicBezTo>
                  <a:cubicBezTo>
                    <a:pt x="30" y="61"/>
                    <a:pt x="30" y="61"/>
                    <a:pt x="32" y="61"/>
                  </a:cubicBezTo>
                  <a:cubicBezTo>
                    <a:pt x="32" y="61"/>
                    <a:pt x="32" y="61"/>
                    <a:pt x="32" y="61"/>
                  </a:cubicBezTo>
                  <a:cubicBezTo>
                    <a:pt x="32" y="61"/>
                    <a:pt x="32" y="61"/>
                    <a:pt x="32" y="61"/>
                  </a:cubicBezTo>
                  <a:cubicBezTo>
                    <a:pt x="32" y="61"/>
                    <a:pt x="32" y="61"/>
                    <a:pt x="32" y="61"/>
                  </a:cubicBezTo>
                  <a:cubicBezTo>
                    <a:pt x="32" y="61"/>
                    <a:pt x="32" y="61"/>
                    <a:pt x="32" y="61"/>
                  </a:cubicBezTo>
                  <a:cubicBezTo>
                    <a:pt x="32" y="61"/>
                    <a:pt x="32" y="61"/>
                    <a:pt x="32" y="61"/>
                  </a:cubicBezTo>
                  <a:cubicBezTo>
                    <a:pt x="32" y="61"/>
                    <a:pt x="32" y="61"/>
                    <a:pt x="32" y="61"/>
                  </a:cubicBezTo>
                  <a:cubicBezTo>
                    <a:pt x="33" y="62"/>
                    <a:pt x="34" y="62"/>
                    <a:pt x="35" y="62"/>
                  </a:cubicBezTo>
                  <a:cubicBezTo>
                    <a:pt x="35" y="62"/>
                    <a:pt x="35" y="62"/>
                    <a:pt x="35" y="62"/>
                  </a:cubicBezTo>
                  <a:cubicBezTo>
                    <a:pt x="36" y="62"/>
                    <a:pt x="37" y="62"/>
                    <a:pt x="38" y="62"/>
                  </a:cubicBezTo>
                  <a:cubicBezTo>
                    <a:pt x="38" y="62"/>
                    <a:pt x="38" y="62"/>
                    <a:pt x="38" y="62"/>
                  </a:cubicBezTo>
                  <a:cubicBezTo>
                    <a:pt x="38" y="62"/>
                    <a:pt x="39" y="63"/>
                    <a:pt x="40" y="63"/>
                  </a:cubicBezTo>
                  <a:cubicBezTo>
                    <a:pt x="49" y="64"/>
                    <a:pt x="60" y="63"/>
                    <a:pt x="69" y="59"/>
                  </a:cubicBezTo>
                  <a:cubicBezTo>
                    <a:pt x="71" y="58"/>
                    <a:pt x="72" y="57"/>
                    <a:pt x="74" y="56"/>
                  </a:cubicBezTo>
                  <a:cubicBezTo>
                    <a:pt x="74" y="56"/>
                    <a:pt x="74" y="56"/>
                    <a:pt x="74" y="56"/>
                  </a:cubicBezTo>
                  <a:cubicBezTo>
                    <a:pt x="74" y="56"/>
                    <a:pt x="74" y="56"/>
                    <a:pt x="75" y="56"/>
                  </a:cubicBezTo>
                  <a:cubicBezTo>
                    <a:pt x="75" y="56"/>
                    <a:pt x="75" y="55"/>
                    <a:pt x="76" y="55"/>
                  </a:cubicBezTo>
                  <a:cubicBezTo>
                    <a:pt x="76" y="55"/>
                    <a:pt x="76" y="55"/>
                    <a:pt x="76" y="55"/>
                  </a:cubicBezTo>
                  <a:cubicBezTo>
                    <a:pt x="76" y="55"/>
                    <a:pt x="76" y="55"/>
                    <a:pt x="76" y="55"/>
                  </a:cubicBezTo>
                  <a:cubicBezTo>
                    <a:pt x="76" y="55"/>
                    <a:pt x="76" y="55"/>
                    <a:pt x="76" y="55"/>
                  </a:cubicBezTo>
                  <a:cubicBezTo>
                    <a:pt x="76" y="55"/>
                    <a:pt x="77" y="54"/>
                    <a:pt x="77" y="54"/>
                  </a:cubicBezTo>
                  <a:cubicBezTo>
                    <a:pt x="77" y="54"/>
                    <a:pt x="77" y="54"/>
                    <a:pt x="77" y="54"/>
                  </a:cubicBezTo>
                  <a:cubicBezTo>
                    <a:pt x="77" y="54"/>
                    <a:pt x="77" y="54"/>
                    <a:pt x="77" y="54"/>
                  </a:cubicBezTo>
                  <a:cubicBezTo>
                    <a:pt x="78" y="54"/>
                    <a:pt x="78" y="54"/>
                    <a:pt x="78" y="53"/>
                  </a:cubicBezTo>
                  <a:cubicBezTo>
                    <a:pt x="78" y="53"/>
                    <a:pt x="78" y="53"/>
                    <a:pt x="78" y="53"/>
                  </a:cubicBezTo>
                  <a:cubicBezTo>
                    <a:pt x="78" y="53"/>
                    <a:pt x="78" y="53"/>
                    <a:pt x="79" y="53"/>
                  </a:cubicBezTo>
                  <a:cubicBezTo>
                    <a:pt x="79" y="53"/>
                    <a:pt x="79" y="53"/>
                    <a:pt x="79" y="53"/>
                  </a:cubicBezTo>
                  <a:cubicBezTo>
                    <a:pt x="79" y="52"/>
                    <a:pt x="79" y="52"/>
                    <a:pt x="79" y="52"/>
                  </a:cubicBezTo>
                  <a:cubicBezTo>
                    <a:pt x="80" y="51"/>
                    <a:pt x="80" y="51"/>
                    <a:pt x="80" y="51"/>
                  </a:cubicBezTo>
                  <a:cubicBezTo>
                    <a:pt x="81" y="50"/>
                    <a:pt x="82" y="49"/>
                    <a:pt x="83" y="47"/>
                  </a:cubicBezTo>
                  <a:cubicBezTo>
                    <a:pt x="83" y="47"/>
                    <a:pt x="83" y="47"/>
                    <a:pt x="83" y="47"/>
                  </a:cubicBezTo>
                  <a:cubicBezTo>
                    <a:pt x="84" y="47"/>
                    <a:pt x="84" y="47"/>
                    <a:pt x="84" y="47"/>
                  </a:cubicBezTo>
                  <a:cubicBezTo>
                    <a:pt x="84" y="47"/>
                    <a:pt x="84" y="47"/>
                    <a:pt x="84" y="47"/>
                  </a:cubicBezTo>
                  <a:cubicBezTo>
                    <a:pt x="84" y="47"/>
                    <a:pt x="84" y="47"/>
                    <a:pt x="84" y="47"/>
                  </a:cubicBezTo>
                  <a:cubicBezTo>
                    <a:pt x="84" y="47"/>
                    <a:pt x="84" y="47"/>
                    <a:pt x="84" y="47"/>
                  </a:cubicBezTo>
                  <a:cubicBezTo>
                    <a:pt x="84" y="46"/>
                    <a:pt x="85" y="45"/>
                    <a:pt x="85" y="44"/>
                  </a:cubicBezTo>
                  <a:cubicBezTo>
                    <a:pt x="85" y="44"/>
                    <a:pt x="86" y="43"/>
                    <a:pt x="87" y="41"/>
                  </a:cubicBezTo>
                  <a:cubicBezTo>
                    <a:pt x="88" y="36"/>
                    <a:pt x="89" y="31"/>
                    <a:pt x="90" y="26"/>
                  </a:cubicBezTo>
                  <a:cubicBezTo>
                    <a:pt x="91" y="22"/>
                    <a:pt x="92" y="16"/>
                    <a:pt x="92" y="8"/>
                  </a:cubicBezTo>
                  <a:cubicBezTo>
                    <a:pt x="92" y="7"/>
                    <a:pt x="93" y="7"/>
                    <a:pt x="93" y="7"/>
                  </a:cubicBezTo>
                  <a:cubicBezTo>
                    <a:pt x="93" y="6"/>
                    <a:pt x="93" y="6"/>
                    <a:pt x="93" y="6"/>
                  </a:cubicBezTo>
                  <a:cubicBezTo>
                    <a:pt x="93" y="4"/>
                    <a:pt x="93" y="2"/>
                    <a:pt x="93" y="0"/>
                  </a:cubicBezTo>
                  <a:cubicBezTo>
                    <a:pt x="93" y="0"/>
                    <a:pt x="93" y="1"/>
                    <a:pt x="93" y="1"/>
                  </a:cubicBezTo>
                  <a:close/>
                </a:path>
              </a:pathLst>
            </a:custGeom>
            <a:solidFill>
              <a:srgbClr val="C5557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120" name="i$ḷiḑe"/>
            <p:cNvSpPr/>
            <p:nvPr/>
          </p:nvSpPr>
          <p:spPr bwMode="auto">
            <a:xfrm>
              <a:off x="4332288" y="3635376"/>
              <a:ext cx="463550" cy="1189038"/>
            </a:xfrm>
            <a:custGeom>
              <a:avLst/>
              <a:gdLst>
                <a:gd name="T0" fmla="*/ 127 w 127"/>
                <a:gd name="T1" fmla="*/ 167 h 326"/>
                <a:gd name="T2" fmla="*/ 71 w 127"/>
                <a:gd name="T3" fmla="*/ 18 h 326"/>
                <a:gd name="T4" fmla="*/ 24 w 127"/>
                <a:gd name="T5" fmla="*/ 0 h 326"/>
                <a:gd name="T6" fmla="*/ 17 w 127"/>
                <a:gd name="T7" fmla="*/ 65 h 326"/>
                <a:gd name="T8" fmla="*/ 25 w 127"/>
                <a:gd name="T9" fmla="*/ 127 h 326"/>
                <a:gd name="T10" fmla="*/ 10 w 127"/>
                <a:gd name="T11" fmla="*/ 213 h 326"/>
                <a:gd name="T12" fmla="*/ 1 w 127"/>
                <a:gd name="T13" fmla="*/ 286 h 326"/>
                <a:gd name="T14" fmla="*/ 124 w 127"/>
                <a:gd name="T15" fmla="*/ 287 h 326"/>
                <a:gd name="T16" fmla="*/ 127 w 127"/>
                <a:gd name="T17" fmla="*/ 167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7" h="326">
                  <a:moveTo>
                    <a:pt x="127" y="167"/>
                  </a:moveTo>
                  <a:cubicBezTo>
                    <a:pt x="127" y="167"/>
                    <a:pt x="78" y="147"/>
                    <a:pt x="71" y="18"/>
                  </a:cubicBezTo>
                  <a:cubicBezTo>
                    <a:pt x="55" y="12"/>
                    <a:pt x="39" y="6"/>
                    <a:pt x="24" y="0"/>
                  </a:cubicBezTo>
                  <a:cubicBezTo>
                    <a:pt x="18" y="21"/>
                    <a:pt x="16" y="43"/>
                    <a:pt x="17" y="65"/>
                  </a:cubicBezTo>
                  <a:cubicBezTo>
                    <a:pt x="19" y="86"/>
                    <a:pt x="26" y="106"/>
                    <a:pt x="25" y="127"/>
                  </a:cubicBezTo>
                  <a:cubicBezTo>
                    <a:pt x="23" y="152"/>
                    <a:pt x="12" y="188"/>
                    <a:pt x="10" y="213"/>
                  </a:cubicBezTo>
                  <a:cubicBezTo>
                    <a:pt x="3" y="282"/>
                    <a:pt x="7" y="216"/>
                    <a:pt x="1" y="286"/>
                  </a:cubicBezTo>
                  <a:cubicBezTo>
                    <a:pt x="0" y="297"/>
                    <a:pt x="124" y="326"/>
                    <a:pt x="124" y="287"/>
                  </a:cubicBezTo>
                  <a:lnTo>
                    <a:pt x="127" y="167"/>
                  </a:lnTo>
                  <a:close/>
                </a:path>
              </a:pathLst>
            </a:custGeom>
            <a:solidFill>
              <a:srgbClr val="4973D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121" name="ïśļiḑe"/>
            <p:cNvSpPr/>
            <p:nvPr/>
          </p:nvSpPr>
          <p:spPr bwMode="auto">
            <a:xfrm>
              <a:off x="4591051" y="3700463"/>
              <a:ext cx="687388" cy="1168400"/>
            </a:xfrm>
            <a:custGeom>
              <a:avLst/>
              <a:gdLst>
                <a:gd name="T0" fmla="*/ 177 w 188"/>
                <a:gd name="T1" fmla="*/ 18 h 320"/>
                <a:gd name="T2" fmla="*/ 176 w 188"/>
                <a:gd name="T3" fmla="*/ 18 h 320"/>
                <a:gd name="T4" fmla="*/ 0 w 188"/>
                <a:gd name="T5" fmla="*/ 0 h 320"/>
                <a:gd name="T6" fmla="*/ 56 w 188"/>
                <a:gd name="T7" fmla="*/ 149 h 320"/>
                <a:gd name="T8" fmla="*/ 52 w 188"/>
                <a:gd name="T9" fmla="*/ 293 h 320"/>
                <a:gd name="T10" fmla="*/ 179 w 188"/>
                <a:gd name="T11" fmla="*/ 258 h 320"/>
                <a:gd name="T12" fmla="*/ 188 w 188"/>
                <a:gd name="T13" fmla="*/ 98 h 320"/>
                <a:gd name="T14" fmla="*/ 183 w 188"/>
                <a:gd name="T15" fmla="*/ 44 h 320"/>
                <a:gd name="T16" fmla="*/ 177 w 188"/>
                <a:gd name="T17" fmla="*/ 18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 h="320">
                  <a:moveTo>
                    <a:pt x="177" y="18"/>
                  </a:moveTo>
                  <a:cubicBezTo>
                    <a:pt x="177" y="18"/>
                    <a:pt x="177" y="18"/>
                    <a:pt x="176" y="18"/>
                  </a:cubicBezTo>
                  <a:cubicBezTo>
                    <a:pt x="117" y="26"/>
                    <a:pt x="55" y="18"/>
                    <a:pt x="0" y="0"/>
                  </a:cubicBezTo>
                  <a:cubicBezTo>
                    <a:pt x="7" y="129"/>
                    <a:pt x="56" y="149"/>
                    <a:pt x="56" y="149"/>
                  </a:cubicBezTo>
                  <a:cubicBezTo>
                    <a:pt x="52" y="293"/>
                    <a:pt x="52" y="293"/>
                    <a:pt x="52" y="293"/>
                  </a:cubicBezTo>
                  <a:cubicBezTo>
                    <a:pt x="51" y="312"/>
                    <a:pt x="179" y="320"/>
                    <a:pt x="179" y="258"/>
                  </a:cubicBezTo>
                  <a:cubicBezTo>
                    <a:pt x="179" y="205"/>
                    <a:pt x="188" y="151"/>
                    <a:pt x="188" y="98"/>
                  </a:cubicBezTo>
                  <a:cubicBezTo>
                    <a:pt x="188" y="80"/>
                    <a:pt x="187" y="62"/>
                    <a:pt x="183" y="44"/>
                  </a:cubicBezTo>
                  <a:cubicBezTo>
                    <a:pt x="182" y="35"/>
                    <a:pt x="180" y="26"/>
                    <a:pt x="177" y="18"/>
                  </a:cubicBezTo>
                  <a:close/>
                </a:path>
              </a:pathLst>
            </a:custGeom>
            <a:solidFill>
              <a:srgbClr val="6F99F3"/>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122" name="íṩľîdê"/>
            <p:cNvSpPr/>
            <p:nvPr/>
          </p:nvSpPr>
          <p:spPr bwMode="auto">
            <a:xfrm>
              <a:off x="4638676" y="2149476"/>
              <a:ext cx="336550" cy="274638"/>
            </a:xfrm>
            <a:custGeom>
              <a:avLst/>
              <a:gdLst>
                <a:gd name="T0" fmla="*/ 91 w 92"/>
                <a:gd name="T1" fmla="*/ 0 h 75"/>
                <a:gd name="T2" fmla="*/ 0 w 92"/>
                <a:gd name="T3" fmla="*/ 6 h 75"/>
                <a:gd name="T4" fmla="*/ 7 w 92"/>
                <a:gd name="T5" fmla="*/ 42 h 75"/>
                <a:gd name="T6" fmla="*/ 12 w 92"/>
                <a:gd name="T7" fmla="*/ 53 h 75"/>
                <a:gd name="T8" fmla="*/ 23 w 92"/>
                <a:gd name="T9" fmla="*/ 59 h 75"/>
                <a:gd name="T10" fmla="*/ 91 w 92"/>
                <a:gd name="T11" fmla="*/ 75 h 75"/>
                <a:gd name="T12" fmla="*/ 92 w 92"/>
                <a:gd name="T13" fmla="*/ 55 h 75"/>
                <a:gd name="T14" fmla="*/ 91 w 92"/>
                <a:gd name="T15" fmla="*/ 0 h 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75">
                  <a:moveTo>
                    <a:pt x="91" y="0"/>
                  </a:moveTo>
                  <a:cubicBezTo>
                    <a:pt x="0" y="6"/>
                    <a:pt x="0" y="6"/>
                    <a:pt x="0" y="6"/>
                  </a:cubicBezTo>
                  <a:cubicBezTo>
                    <a:pt x="3" y="18"/>
                    <a:pt x="5" y="30"/>
                    <a:pt x="7" y="42"/>
                  </a:cubicBezTo>
                  <a:cubicBezTo>
                    <a:pt x="8" y="46"/>
                    <a:pt x="9" y="50"/>
                    <a:pt x="12" y="53"/>
                  </a:cubicBezTo>
                  <a:cubicBezTo>
                    <a:pt x="15" y="56"/>
                    <a:pt x="19" y="57"/>
                    <a:pt x="23" y="59"/>
                  </a:cubicBezTo>
                  <a:cubicBezTo>
                    <a:pt x="45" y="65"/>
                    <a:pt x="68" y="71"/>
                    <a:pt x="91" y="75"/>
                  </a:cubicBezTo>
                  <a:cubicBezTo>
                    <a:pt x="92" y="68"/>
                    <a:pt x="92" y="62"/>
                    <a:pt x="92" y="55"/>
                  </a:cubicBezTo>
                  <a:cubicBezTo>
                    <a:pt x="92" y="37"/>
                    <a:pt x="91" y="19"/>
                    <a:pt x="91" y="0"/>
                  </a:cubicBezTo>
                  <a:close/>
                </a:path>
              </a:pathLst>
            </a:custGeom>
            <a:solidFill>
              <a:srgbClr val="FB98A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123" name="iS1îḓè"/>
            <p:cNvSpPr/>
            <p:nvPr/>
          </p:nvSpPr>
          <p:spPr bwMode="auto">
            <a:xfrm>
              <a:off x="4189413" y="2211388"/>
              <a:ext cx="1074738" cy="1862138"/>
            </a:xfrm>
            <a:custGeom>
              <a:avLst/>
              <a:gdLst>
                <a:gd name="T0" fmla="*/ 292 w 294"/>
                <a:gd name="T1" fmla="*/ 281 h 510"/>
                <a:gd name="T2" fmla="*/ 292 w 294"/>
                <a:gd name="T3" fmla="*/ 185 h 510"/>
                <a:gd name="T4" fmla="*/ 281 w 294"/>
                <a:gd name="T5" fmla="*/ 133 h 510"/>
                <a:gd name="T6" fmla="*/ 215 w 294"/>
                <a:gd name="T7" fmla="*/ 43 h 510"/>
                <a:gd name="T8" fmla="*/ 188 w 294"/>
                <a:gd name="T9" fmla="*/ 42 h 510"/>
                <a:gd name="T10" fmla="*/ 127 w 294"/>
                <a:gd name="T11" fmla="*/ 5 h 510"/>
                <a:gd name="T12" fmla="*/ 116 w 294"/>
                <a:gd name="T13" fmla="*/ 5 h 510"/>
                <a:gd name="T14" fmla="*/ 87 w 294"/>
                <a:gd name="T15" fmla="*/ 3 h 510"/>
                <a:gd name="T16" fmla="*/ 38 w 294"/>
                <a:gd name="T17" fmla="*/ 7 h 510"/>
                <a:gd name="T18" fmla="*/ 21 w 294"/>
                <a:gd name="T19" fmla="*/ 20 h 510"/>
                <a:gd name="T20" fmla="*/ 1 w 294"/>
                <a:gd name="T21" fmla="*/ 71 h 510"/>
                <a:gd name="T22" fmla="*/ 19 w 294"/>
                <a:gd name="T23" fmla="*/ 177 h 510"/>
                <a:gd name="T24" fmla="*/ 58 w 294"/>
                <a:gd name="T25" fmla="*/ 283 h 510"/>
                <a:gd name="T26" fmla="*/ 51 w 294"/>
                <a:gd name="T27" fmla="*/ 368 h 510"/>
                <a:gd name="T28" fmla="*/ 74 w 294"/>
                <a:gd name="T29" fmla="*/ 475 h 510"/>
                <a:gd name="T30" fmla="*/ 235 w 294"/>
                <a:gd name="T31" fmla="*/ 474 h 510"/>
                <a:gd name="T32" fmla="*/ 270 w 294"/>
                <a:gd name="T33" fmla="*/ 458 h 510"/>
                <a:gd name="T34" fmla="*/ 287 w 294"/>
                <a:gd name="T35" fmla="*/ 439 h 510"/>
                <a:gd name="T36" fmla="*/ 292 w 294"/>
                <a:gd name="T37" fmla="*/ 409 h 510"/>
                <a:gd name="T38" fmla="*/ 291 w 294"/>
                <a:gd name="T39" fmla="*/ 366 h 510"/>
                <a:gd name="T40" fmla="*/ 292 w 294"/>
                <a:gd name="T41" fmla="*/ 281 h 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4" h="510">
                  <a:moveTo>
                    <a:pt x="292" y="281"/>
                  </a:moveTo>
                  <a:cubicBezTo>
                    <a:pt x="294" y="249"/>
                    <a:pt x="294" y="217"/>
                    <a:pt x="292" y="185"/>
                  </a:cubicBezTo>
                  <a:cubicBezTo>
                    <a:pt x="291" y="166"/>
                    <a:pt x="289" y="150"/>
                    <a:pt x="281" y="133"/>
                  </a:cubicBezTo>
                  <a:cubicBezTo>
                    <a:pt x="264" y="101"/>
                    <a:pt x="239" y="70"/>
                    <a:pt x="215" y="43"/>
                  </a:cubicBezTo>
                  <a:cubicBezTo>
                    <a:pt x="206" y="43"/>
                    <a:pt x="197" y="44"/>
                    <a:pt x="188" y="42"/>
                  </a:cubicBezTo>
                  <a:cubicBezTo>
                    <a:pt x="179" y="41"/>
                    <a:pt x="150" y="42"/>
                    <a:pt x="127" y="5"/>
                  </a:cubicBezTo>
                  <a:cubicBezTo>
                    <a:pt x="124" y="2"/>
                    <a:pt x="120" y="5"/>
                    <a:pt x="116" y="5"/>
                  </a:cubicBezTo>
                  <a:cubicBezTo>
                    <a:pt x="106" y="4"/>
                    <a:pt x="97" y="3"/>
                    <a:pt x="87" y="3"/>
                  </a:cubicBezTo>
                  <a:cubicBezTo>
                    <a:pt x="71" y="3"/>
                    <a:pt x="53" y="0"/>
                    <a:pt x="38" y="7"/>
                  </a:cubicBezTo>
                  <a:cubicBezTo>
                    <a:pt x="31" y="10"/>
                    <a:pt x="26" y="15"/>
                    <a:pt x="21" y="20"/>
                  </a:cubicBezTo>
                  <a:cubicBezTo>
                    <a:pt x="5" y="35"/>
                    <a:pt x="2" y="50"/>
                    <a:pt x="1" y="71"/>
                  </a:cubicBezTo>
                  <a:cubicBezTo>
                    <a:pt x="0" y="110"/>
                    <a:pt x="2" y="142"/>
                    <a:pt x="19" y="177"/>
                  </a:cubicBezTo>
                  <a:cubicBezTo>
                    <a:pt x="35" y="211"/>
                    <a:pt x="55" y="244"/>
                    <a:pt x="58" y="283"/>
                  </a:cubicBezTo>
                  <a:cubicBezTo>
                    <a:pt x="60" y="311"/>
                    <a:pt x="56" y="340"/>
                    <a:pt x="51" y="368"/>
                  </a:cubicBezTo>
                  <a:cubicBezTo>
                    <a:pt x="44" y="405"/>
                    <a:pt x="38" y="450"/>
                    <a:pt x="74" y="475"/>
                  </a:cubicBezTo>
                  <a:cubicBezTo>
                    <a:pt x="125" y="510"/>
                    <a:pt x="183" y="501"/>
                    <a:pt x="235" y="474"/>
                  </a:cubicBezTo>
                  <a:cubicBezTo>
                    <a:pt x="246" y="469"/>
                    <a:pt x="258" y="463"/>
                    <a:pt x="270" y="458"/>
                  </a:cubicBezTo>
                  <a:cubicBezTo>
                    <a:pt x="277" y="455"/>
                    <a:pt x="284" y="448"/>
                    <a:pt x="287" y="439"/>
                  </a:cubicBezTo>
                  <a:cubicBezTo>
                    <a:pt x="290" y="429"/>
                    <a:pt x="292" y="420"/>
                    <a:pt x="292" y="409"/>
                  </a:cubicBezTo>
                  <a:cubicBezTo>
                    <a:pt x="292" y="394"/>
                    <a:pt x="291" y="380"/>
                    <a:pt x="291" y="366"/>
                  </a:cubicBezTo>
                  <a:cubicBezTo>
                    <a:pt x="290" y="337"/>
                    <a:pt x="290" y="309"/>
                    <a:pt x="292" y="281"/>
                  </a:cubicBezTo>
                  <a:close/>
                </a:path>
              </a:pathLst>
            </a:custGeom>
            <a:solidFill>
              <a:srgbClr val="60D9AB"/>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124" name="ïṣ1îḑe"/>
            <p:cNvSpPr/>
            <p:nvPr/>
          </p:nvSpPr>
          <p:spPr bwMode="auto">
            <a:xfrm>
              <a:off x="4835526" y="2708276"/>
              <a:ext cx="428625" cy="1309688"/>
            </a:xfrm>
            <a:custGeom>
              <a:avLst/>
              <a:gdLst>
                <a:gd name="T0" fmla="*/ 0 w 117"/>
                <a:gd name="T1" fmla="*/ 359 h 359"/>
                <a:gd name="T2" fmla="*/ 58 w 117"/>
                <a:gd name="T3" fmla="*/ 338 h 359"/>
                <a:gd name="T4" fmla="*/ 93 w 117"/>
                <a:gd name="T5" fmla="*/ 322 h 359"/>
                <a:gd name="T6" fmla="*/ 113 w 117"/>
                <a:gd name="T7" fmla="*/ 302 h 359"/>
                <a:gd name="T8" fmla="*/ 115 w 117"/>
                <a:gd name="T9" fmla="*/ 273 h 359"/>
                <a:gd name="T10" fmla="*/ 114 w 117"/>
                <a:gd name="T11" fmla="*/ 230 h 359"/>
                <a:gd name="T12" fmla="*/ 115 w 117"/>
                <a:gd name="T13" fmla="*/ 145 h 359"/>
                <a:gd name="T14" fmla="*/ 115 w 117"/>
                <a:gd name="T15" fmla="*/ 49 h 359"/>
                <a:gd name="T16" fmla="*/ 105 w 117"/>
                <a:gd name="T17" fmla="*/ 0 h 359"/>
                <a:gd name="T18" fmla="*/ 41 w 117"/>
                <a:gd name="T19" fmla="*/ 71 h 359"/>
                <a:gd name="T20" fmla="*/ 37 w 117"/>
                <a:gd name="T21" fmla="*/ 99 h 359"/>
                <a:gd name="T22" fmla="*/ 34 w 117"/>
                <a:gd name="T23" fmla="*/ 130 h 359"/>
                <a:gd name="T24" fmla="*/ 31 w 117"/>
                <a:gd name="T25" fmla="*/ 167 h 359"/>
                <a:gd name="T26" fmla="*/ 40 w 117"/>
                <a:gd name="T27" fmla="*/ 236 h 359"/>
                <a:gd name="T28" fmla="*/ 27 w 117"/>
                <a:gd name="T29" fmla="*/ 302 h 359"/>
                <a:gd name="T30" fmla="*/ 0 w 117"/>
                <a:gd name="T31" fmla="*/ 359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7" h="359">
                  <a:moveTo>
                    <a:pt x="0" y="359"/>
                  </a:moveTo>
                  <a:cubicBezTo>
                    <a:pt x="19" y="356"/>
                    <a:pt x="39" y="348"/>
                    <a:pt x="58" y="338"/>
                  </a:cubicBezTo>
                  <a:cubicBezTo>
                    <a:pt x="69" y="333"/>
                    <a:pt x="81" y="327"/>
                    <a:pt x="93" y="322"/>
                  </a:cubicBezTo>
                  <a:cubicBezTo>
                    <a:pt x="100" y="319"/>
                    <a:pt x="110" y="311"/>
                    <a:pt x="113" y="302"/>
                  </a:cubicBezTo>
                  <a:cubicBezTo>
                    <a:pt x="116" y="291"/>
                    <a:pt x="115" y="284"/>
                    <a:pt x="115" y="273"/>
                  </a:cubicBezTo>
                  <a:cubicBezTo>
                    <a:pt x="115" y="258"/>
                    <a:pt x="114" y="244"/>
                    <a:pt x="114" y="230"/>
                  </a:cubicBezTo>
                  <a:cubicBezTo>
                    <a:pt x="113" y="201"/>
                    <a:pt x="113" y="173"/>
                    <a:pt x="115" y="145"/>
                  </a:cubicBezTo>
                  <a:cubicBezTo>
                    <a:pt x="117" y="113"/>
                    <a:pt x="117" y="81"/>
                    <a:pt x="115" y="49"/>
                  </a:cubicBezTo>
                  <a:cubicBezTo>
                    <a:pt x="114" y="31"/>
                    <a:pt x="112" y="16"/>
                    <a:pt x="105" y="0"/>
                  </a:cubicBezTo>
                  <a:cubicBezTo>
                    <a:pt x="77" y="17"/>
                    <a:pt x="50" y="40"/>
                    <a:pt x="41" y="71"/>
                  </a:cubicBezTo>
                  <a:cubicBezTo>
                    <a:pt x="39" y="80"/>
                    <a:pt x="38" y="90"/>
                    <a:pt x="37" y="99"/>
                  </a:cubicBezTo>
                  <a:cubicBezTo>
                    <a:pt x="36" y="109"/>
                    <a:pt x="35" y="120"/>
                    <a:pt x="34" y="130"/>
                  </a:cubicBezTo>
                  <a:cubicBezTo>
                    <a:pt x="32" y="142"/>
                    <a:pt x="31" y="155"/>
                    <a:pt x="31" y="167"/>
                  </a:cubicBezTo>
                  <a:cubicBezTo>
                    <a:pt x="32" y="190"/>
                    <a:pt x="37" y="213"/>
                    <a:pt x="40" y="236"/>
                  </a:cubicBezTo>
                  <a:cubicBezTo>
                    <a:pt x="42" y="259"/>
                    <a:pt x="40" y="283"/>
                    <a:pt x="27" y="302"/>
                  </a:cubicBezTo>
                  <a:cubicBezTo>
                    <a:pt x="16" y="319"/>
                    <a:pt x="7" y="339"/>
                    <a:pt x="0" y="359"/>
                  </a:cubicBezTo>
                  <a:close/>
                </a:path>
              </a:pathLst>
            </a:custGeom>
            <a:solidFill>
              <a:srgbClr val="3D8B76"/>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125" name="ïśliḍè"/>
            <p:cNvSpPr/>
            <p:nvPr/>
          </p:nvSpPr>
          <p:spPr bwMode="auto">
            <a:xfrm>
              <a:off x="4862513" y="1627188"/>
              <a:ext cx="455613" cy="384175"/>
            </a:xfrm>
            <a:custGeom>
              <a:avLst/>
              <a:gdLst>
                <a:gd name="T0" fmla="*/ 125 w 125"/>
                <a:gd name="T1" fmla="*/ 76 h 105"/>
                <a:gd name="T2" fmla="*/ 125 w 125"/>
                <a:gd name="T3" fmla="*/ 75 h 105"/>
                <a:gd name="T4" fmla="*/ 124 w 125"/>
                <a:gd name="T5" fmla="*/ 73 h 105"/>
                <a:gd name="T6" fmla="*/ 124 w 125"/>
                <a:gd name="T7" fmla="*/ 70 h 105"/>
                <a:gd name="T8" fmla="*/ 124 w 125"/>
                <a:gd name="T9" fmla="*/ 70 h 105"/>
                <a:gd name="T10" fmla="*/ 123 w 125"/>
                <a:gd name="T11" fmla="*/ 68 h 105"/>
                <a:gd name="T12" fmla="*/ 123 w 125"/>
                <a:gd name="T13" fmla="*/ 66 h 105"/>
                <a:gd name="T14" fmla="*/ 122 w 125"/>
                <a:gd name="T15" fmla="*/ 64 h 105"/>
                <a:gd name="T16" fmla="*/ 122 w 125"/>
                <a:gd name="T17" fmla="*/ 63 h 105"/>
                <a:gd name="T18" fmla="*/ 121 w 125"/>
                <a:gd name="T19" fmla="*/ 61 h 105"/>
                <a:gd name="T20" fmla="*/ 120 w 125"/>
                <a:gd name="T21" fmla="*/ 59 h 105"/>
                <a:gd name="T22" fmla="*/ 120 w 125"/>
                <a:gd name="T23" fmla="*/ 58 h 105"/>
                <a:gd name="T24" fmla="*/ 119 w 125"/>
                <a:gd name="T25" fmla="*/ 56 h 105"/>
                <a:gd name="T26" fmla="*/ 116 w 125"/>
                <a:gd name="T27" fmla="*/ 52 h 105"/>
                <a:gd name="T28" fmla="*/ 116 w 125"/>
                <a:gd name="T29" fmla="*/ 52 h 105"/>
                <a:gd name="T30" fmla="*/ 114 w 125"/>
                <a:gd name="T31" fmla="*/ 49 h 105"/>
                <a:gd name="T32" fmla="*/ 112 w 125"/>
                <a:gd name="T33" fmla="*/ 47 h 105"/>
                <a:gd name="T34" fmla="*/ 112 w 125"/>
                <a:gd name="T35" fmla="*/ 46 h 105"/>
                <a:gd name="T36" fmla="*/ 110 w 125"/>
                <a:gd name="T37" fmla="*/ 45 h 105"/>
                <a:gd name="T38" fmla="*/ 108 w 125"/>
                <a:gd name="T39" fmla="*/ 43 h 105"/>
                <a:gd name="T40" fmla="*/ 106 w 125"/>
                <a:gd name="T41" fmla="*/ 41 h 105"/>
                <a:gd name="T42" fmla="*/ 105 w 125"/>
                <a:gd name="T43" fmla="*/ 40 h 105"/>
                <a:gd name="T44" fmla="*/ 103 w 125"/>
                <a:gd name="T45" fmla="*/ 39 h 105"/>
                <a:gd name="T46" fmla="*/ 100 w 125"/>
                <a:gd name="T47" fmla="*/ 37 h 105"/>
                <a:gd name="T48" fmla="*/ 41 w 125"/>
                <a:gd name="T49" fmla="*/ 3 h 105"/>
                <a:gd name="T50" fmla="*/ 39 w 125"/>
                <a:gd name="T51" fmla="*/ 2 h 105"/>
                <a:gd name="T52" fmla="*/ 38 w 125"/>
                <a:gd name="T53" fmla="*/ 1 h 105"/>
                <a:gd name="T54" fmla="*/ 36 w 125"/>
                <a:gd name="T55" fmla="*/ 1 h 105"/>
                <a:gd name="T56" fmla="*/ 36 w 125"/>
                <a:gd name="T57" fmla="*/ 1 h 105"/>
                <a:gd name="T58" fmla="*/ 34 w 125"/>
                <a:gd name="T59" fmla="*/ 0 h 105"/>
                <a:gd name="T60" fmla="*/ 32 w 125"/>
                <a:gd name="T61" fmla="*/ 0 h 105"/>
                <a:gd name="T62" fmla="*/ 32 w 125"/>
                <a:gd name="T63" fmla="*/ 0 h 105"/>
                <a:gd name="T64" fmla="*/ 30 w 125"/>
                <a:gd name="T65" fmla="*/ 0 h 105"/>
                <a:gd name="T66" fmla="*/ 28 w 125"/>
                <a:gd name="T67" fmla="*/ 0 h 105"/>
                <a:gd name="T68" fmla="*/ 27 w 125"/>
                <a:gd name="T69" fmla="*/ 1 h 105"/>
                <a:gd name="T70" fmla="*/ 0 w 125"/>
                <a:gd name="T71" fmla="*/ 16 h 105"/>
                <a:gd name="T72" fmla="*/ 3 w 125"/>
                <a:gd name="T73" fmla="*/ 15 h 105"/>
                <a:gd name="T74" fmla="*/ 7 w 125"/>
                <a:gd name="T75" fmla="*/ 15 h 105"/>
                <a:gd name="T76" fmla="*/ 11 w 125"/>
                <a:gd name="T77" fmla="*/ 15 h 105"/>
                <a:gd name="T78" fmla="*/ 18 w 125"/>
                <a:gd name="T79" fmla="*/ 19 h 105"/>
                <a:gd name="T80" fmla="*/ 77 w 125"/>
                <a:gd name="T81" fmla="*/ 53 h 105"/>
                <a:gd name="T82" fmla="*/ 82 w 125"/>
                <a:gd name="T83" fmla="*/ 57 h 105"/>
                <a:gd name="T84" fmla="*/ 87 w 125"/>
                <a:gd name="T85" fmla="*/ 61 h 105"/>
                <a:gd name="T86" fmla="*/ 91 w 125"/>
                <a:gd name="T87" fmla="*/ 66 h 105"/>
                <a:gd name="T88" fmla="*/ 94 w 125"/>
                <a:gd name="T89" fmla="*/ 72 h 105"/>
                <a:gd name="T90" fmla="*/ 97 w 125"/>
                <a:gd name="T91" fmla="*/ 78 h 105"/>
                <a:gd name="T92" fmla="*/ 99 w 125"/>
                <a:gd name="T93" fmla="*/ 85 h 105"/>
                <a:gd name="T94" fmla="*/ 99 w 125"/>
                <a:gd name="T95" fmla="*/ 91 h 105"/>
                <a:gd name="T96" fmla="*/ 97 w 125"/>
                <a:gd name="T97" fmla="*/ 102 h 105"/>
                <a:gd name="T98" fmla="*/ 93 w 125"/>
                <a:gd name="T99" fmla="*/ 105 h 105"/>
                <a:gd name="T100" fmla="*/ 118 w 125"/>
                <a:gd name="T101" fmla="*/ 91 h 105"/>
                <a:gd name="T102" fmla="*/ 122 w 125"/>
                <a:gd name="T103" fmla="*/ 87 h 105"/>
                <a:gd name="T104" fmla="*/ 123 w 125"/>
                <a:gd name="T105" fmla="*/ 85 h 105"/>
                <a:gd name="T106" fmla="*/ 124 w 125"/>
                <a:gd name="T107" fmla="*/ 82 h 105"/>
                <a:gd name="T108" fmla="*/ 124 w 125"/>
                <a:gd name="T109" fmla="*/ 81 h 105"/>
                <a:gd name="T110" fmla="*/ 125 w 125"/>
                <a:gd name="T111" fmla="*/ 79 h 105"/>
                <a:gd name="T112" fmla="*/ 125 w 125"/>
                <a:gd name="T113" fmla="*/ 77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25" h="105">
                  <a:moveTo>
                    <a:pt x="125" y="76"/>
                  </a:moveTo>
                  <a:cubicBezTo>
                    <a:pt x="125" y="76"/>
                    <a:pt x="125" y="76"/>
                    <a:pt x="125" y="76"/>
                  </a:cubicBezTo>
                  <a:cubicBezTo>
                    <a:pt x="125" y="76"/>
                    <a:pt x="125" y="76"/>
                    <a:pt x="125" y="76"/>
                  </a:cubicBezTo>
                  <a:cubicBezTo>
                    <a:pt x="125" y="75"/>
                    <a:pt x="125" y="75"/>
                    <a:pt x="125" y="75"/>
                  </a:cubicBezTo>
                  <a:cubicBezTo>
                    <a:pt x="125" y="74"/>
                    <a:pt x="124" y="74"/>
                    <a:pt x="124" y="74"/>
                  </a:cubicBezTo>
                  <a:cubicBezTo>
                    <a:pt x="124" y="73"/>
                    <a:pt x="124" y="73"/>
                    <a:pt x="124" y="73"/>
                  </a:cubicBezTo>
                  <a:cubicBezTo>
                    <a:pt x="124" y="72"/>
                    <a:pt x="124" y="72"/>
                    <a:pt x="124" y="71"/>
                  </a:cubicBezTo>
                  <a:cubicBezTo>
                    <a:pt x="124" y="71"/>
                    <a:pt x="124" y="71"/>
                    <a:pt x="124" y="70"/>
                  </a:cubicBezTo>
                  <a:cubicBezTo>
                    <a:pt x="124" y="70"/>
                    <a:pt x="124" y="70"/>
                    <a:pt x="124" y="70"/>
                  </a:cubicBezTo>
                  <a:cubicBezTo>
                    <a:pt x="124" y="70"/>
                    <a:pt x="124" y="70"/>
                    <a:pt x="124" y="70"/>
                  </a:cubicBezTo>
                  <a:cubicBezTo>
                    <a:pt x="124" y="70"/>
                    <a:pt x="124" y="69"/>
                    <a:pt x="124" y="69"/>
                  </a:cubicBezTo>
                  <a:cubicBezTo>
                    <a:pt x="124" y="69"/>
                    <a:pt x="124" y="68"/>
                    <a:pt x="123" y="68"/>
                  </a:cubicBezTo>
                  <a:cubicBezTo>
                    <a:pt x="123" y="68"/>
                    <a:pt x="123" y="67"/>
                    <a:pt x="123" y="67"/>
                  </a:cubicBezTo>
                  <a:cubicBezTo>
                    <a:pt x="123" y="66"/>
                    <a:pt x="123" y="66"/>
                    <a:pt x="123" y="66"/>
                  </a:cubicBezTo>
                  <a:cubicBezTo>
                    <a:pt x="123" y="65"/>
                    <a:pt x="123" y="65"/>
                    <a:pt x="122" y="65"/>
                  </a:cubicBezTo>
                  <a:cubicBezTo>
                    <a:pt x="122" y="64"/>
                    <a:pt x="122" y="64"/>
                    <a:pt x="122" y="64"/>
                  </a:cubicBezTo>
                  <a:cubicBezTo>
                    <a:pt x="122" y="64"/>
                    <a:pt x="122" y="64"/>
                    <a:pt x="122" y="64"/>
                  </a:cubicBezTo>
                  <a:cubicBezTo>
                    <a:pt x="122" y="64"/>
                    <a:pt x="122" y="63"/>
                    <a:pt x="122" y="63"/>
                  </a:cubicBezTo>
                  <a:cubicBezTo>
                    <a:pt x="122" y="63"/>
                    <a:pt x="122" y="63"/>
                    <a:pt x="122" y="62"/>
                  </a:cubicBezTo>
                  <a:cubicBezTo>
                    <a:pt x="122" y="62"/>
                    <a:pt x="121" y="62"/>
                    <a:pt x="121" y="61"/>
                  </a:cubicBezTo>
                  <a:cubicBezTo>
                    <a:pt x="121" y="61"/>
                    <a:pt x="121" y="60"/>
                    <a:pt x="121" y="60"/>
                  </a:cubicBezTo>
                  <a:cubicBezTo>
                    <a:pt x="121" y="60"/>
                    <a:pt x="120" y="59"/>
                    <a:pt x="120" y="59"/>
                  </a:cubicBezTo>
                  <a:cubicBezTo>
                    <a:pt x="120" y="59"/>
                    <a:pt x="120" y="58"/>
                    <a:pt x="120" y="58"/>
                  </a:cubicBezTo>
                  <a:cubicBezTo>
                    <a:pt x="120" y="58"/>
                    <a:pt x="120" y="58"/>
                    <a:pt x="120" y="58"/>
                  </a:cubicBezTo>
                  <a:cubicBezTo>
                    <a:pt x="120" y="58"/>
                    <a:pt x="120" y="58"/>
                    <a:pt x="119" y="57"/>
                  </a:cubicBezTo>
                  <a:cubicBezTo>
                    <a:pt x="119" y="57"/>
                    <a:pt x="119" y="57"/>
                    <a:pt x="119" y="56"/>
                  </a:cubicBezTo>
                  <a:cubicBezTo>
                    <a:pt x="119" y="56"/>
                    <a:pt x="118" y="55"/>
                    <a:pt x="118" y="54"/>
                  </a:cubicBezTo>
                  <a:cubicBezTo>
                    <a:pt x="117" y="54"/>
                    <a:pt x="117" y="53"/>
                    <a:pt x="116" y="52"/>
                  </a:cubicBezTo>
                  <a:cubicBezTo>
                    <a:pt x="116" y="52"/>
                    <a:pt x="116" y="52"/>
                    <a:pt x="116" y="52"/>
                  </a:cubicBezTo>
                  <a:cubicBezTo>
                    <a:pt x="116" y="52"/>
                    <a:pt x="116" y="52"/>
                    <a:pt x="116" y="52"/>
                  </a:cubicBezTo>
                  <a:cubicBezTo>
                    <a:pt x="116" y="51"/>
                    <a:pt x="115" y="50"/>
                    <a:pt x="115" y="50"/>
                  </a:cubicBezTo>
                  <a:cubicBezTo>
                    <a:pt x="114" y="49"/>
                    <a:pt x="114" y="49"/>
                    <a:pt x="114" y="49"/>
                  </a:cubicBezTo>
                  <a:cubicBezTo>
                    <a:pt x="114" y="48"/>
                    <a:pt x="113" y="48"/>
                    <a:pt x="113" y="48"/>
                  </a:cubicBezTo>
                  <a:cubicBezTo>
                    <a:pt x="113" y="47"/>
                    <a:pt x="112" y="47"/>
                    <a:pt x="112" y="47"/>
                  </a:cubicBezTo>
                  <a:cubicBezTo>
                    <a:pt x="112" y="47"/>
                    <a:pt x="112" y="47"/>
                    <a:pt x="112" y="46"/>
                  </a:cubicBezTo>
                  <a:cubicBezTo>
                    <a:pt x="112" y="46"/>
                    <a:pt x="112" y="46"/>
                    <a:pt x="112" y="46"/>
                  </a:cubicBezTo>
                  <a:cubicBezTo>
                    <a:pt x="112" y="46"/>
                    <a:pt x="112" y="46"/>
                    <a:pt x="111" y="46"/>
                  </a:cubicBezTo>
                  <a:cubicBezTo>
                    <a:pt x="111" y="45"/>
                    <a:pt x="111" y="45"/>
                    <a:pt x="110" y="45"/>
                  </a:cubicBezTo>
                  <a:cubicBezTo>
                    <a:pt x="110" y="44"/>
                    <a:pt x="110" y="44"/>
                    <a:pt x="109" y="44"/>
                  </a:cubicBezTo>
                  <a:cubicBezTo>
                    <a:pt x="109" y="43"/>
                    <a:pt x="109" y="43"/>
                    <a:pt x="108" y="43"/>
                  </a:cubicBezTo>
                  <a:cubicBezTo>
                    <a:pt x="108" y="43"/>
                    <a:pt x="108" y="42"/>
                    <a:pt x="107" y="42"/>
                  </a:cubicBezTo>
                  <a:cubicBezTo>
                    <a:pt x="107" y="42"/>
                    <a:pt x="107" y="41"/>
                    <a:pt x="106" y="41"/>
                  </a:cubicBezTo>
                  <a:cubicBezTo>
                    <a:pt x="106" y="41"/>
                    <a:pt x="106" y="41"/>
                    <a:pt x="106" y="40"/>
                  </a:cubicBezTo>
                  <a:cubicBezTo>
                    <a:pt x="105" y="40"/>
                    <a:pt x="105" y="40"/>
                    <a:pt x="105" y="40"/>
                  </a:cubicBezTo>
                  <a:cubicBezTo>
                    <a:pt x="104" y="40"/>
                    <a:pt x="104" y="39"/>
                    <a:pt x="104" y="39"/>
                  </a:cubicBezTo>
                  <a:cubicBezTo>
                    <a:pt x="103" y="39"/>
                    <a:pt x="103" y="39"/>
                    <a:pt x="103" y="39"/>
                  </a:cubicBezTo>
                  <a:cubicBezTo>
                    <a:pt x="103" y="39"/>
                    <a:pt x="103" y="38"/>
                    <a:pt x="103" y="38"/>
                  </a:cubicBezTo>
                  <a:cubicBezTo>
                    <a:pt x="100" y="37"/>
                    <a:pt x="100" y="37"/>
                    <a:pt x="100" y="37"/>
                  </a:cubicBezTo>
                  <a:cubicBezTo>
                    <a:pt x="43" y="4"/>
                    <a:pt x="43" y="4"/>
                    <a:pt x="43" y="4"/>
                  </a:cubicBezTo>
                  <a:cubicBezTo>
                    <a:pt x="41" y="3"/>
                    <a:pt x="41" y="3"/>
                    <a:pt x="41" y="3"/>
                  </a:cubicBezTo>
                  <a:cubicBezTo>
                    <a:pt x="41" y="3"/>
                    <a:pt x="40" y="3"/>
                    <a:pt x="40" y="2"/>
                  </a:cubicBezTo>
                  <a:cubicBezTo>
                    <a:pt x="40" y="2"/>
                    <a:pt x="40" y="2"/>
                    <a:pt x="39" y="2"/>
                  </a:cubicBezTo>
                  <a:cubicBezTo>
                    <a:pt x="39" y="2"/>
                    <a:pt x="39" y="2"/>
                    <a:pt x="38" y="2"/>
                  </a:cubicBezTo>
                  <a:cubicBezTo>
                    <a:pt x="38" y="1"/>
                    <a:pt x="38" y="1"/>
                    <a:pt x="38" y="1"/>
                  </a:cubicBezTo>
                  <a:cubicBezTo>
                    <a:pt x="37" y="1"/>
                    <a:pt x="37" y="1"/>
                    <a:pt x="37" y="1"/>
                  </a:cubicBezTo>
                  <a:cubicBezTo>
                    <a:pt x="37" y="1"/>
                    <a:pt x="37" y="1"/>
                    <a:pt x="36" y="1"/>
                  </a:cubicBezTo>
                  <a:cubicBezTo>
                    <a:pt x="36" y="1"/>
                    <a:pt x="36" y="1"/>
                    <a:pt x="36" y="1"/>
                  </a:cubicBezTo>
                  <a:cubicBezTo>
                    <a:pt x="36" y="1"/>
                    <a:pt x="36" y="1"/>
                    <a:pt x="36" y="1"/>
                  </a:cubicBezTo>
                  <a:cubicBezTo>
                    <a:pt x="35" y="1"/>
                    <a:pt x="35" y="0"/>
                    <a:pt x="35" y="0"/>
                  </a:cubicBezTo>
                  <a:cubicBezTo>
                    <a:pt x="35" y="0"/>
                    <a:pt x="34" y="0"/>
                    <a:pt x="34" y="0"/>
                  </a:cubicBezTo>
                  <a:cubicBezTo>
                    <a:pt x="34" y="0"/>
                    <a:pt x="33" y="0"/>
                    <a:pt x="33" y="0"/>
                  </a:cubicBezTo>
                  <a:cubicBezTo>
                    <a:pt x="33" y="0"/>
                    <a:pt x="33" y="0"/>
                    <a:pt x="32" y="0"/>
                  </a:cubicBezTo>
                  <a:cubicBezTo>
                    <a:pt x="32" y="0"/>
                    <a:pt x="32" y="0"/>
                    <a:pt x="32" y="0"/>
                  </a:cubicBezTo>
                  <a:cubicBezTo>
                    <a:pt x="32" y="0"/>
                    <a:pt x="32" y="0"/>
                    <a:pt x="32" y="0"/>
                  </a:cubicBezTo>
                  <a:cubicBezTo>
                    <a:pt x="32" y="0"/>
                    <a:pt x="31" y="0"/>
                    <a:pt x="31" y="0"/>
                  </a:cubicBezTo>
                  <a:cubicBezTo>
                    <a:pt x="31" y="0"/>
                    <a:pt x="30" y="0"/>
                    <a:pt x="30" y="0"/>
                  </a:cubicBezTo>
                  <a:cubicBezTo>
                    <a:pt x="29" y="0"/>
                    <a:pt x="29" y="0"/>
                    <a:pt x="28" y="0"/>
                  </a:cubicBezTo>
                  <a:cubicBezTo>
                    <a:pt x="28" y="0"/>
                    <a:pt x="28" y="0"/>
                    <a:pt x="28" y="0"/>
                  </a:cubicBezTo>
                  <a:cubicBezTo>
                    <a:pt x="28" y="0"/>
                    <a:pt x="28" y="0"/>
                    <a:pt x="28" y="0"/>
                  </a:cubicBezTo>
                  <a:cubicBezTo>
                    <a:pt x="28" y="0"/>
                    <a:pt x="27" y="0"/>
                    <a:pt x="27" y="1"/>
                  </a:cubicBezTo>
                  <a:cubicBezTo>
                    <a:pt x="26" y="1"/>
                    <a:pt x="26" y="1"/>
                    <a:pt x="25" y="1"/>
                  </a:cubicBezTo>
                  <a:cubicBezTo>
                    <a:pt x="0" y="16"/>
                    <a:pt x="0" y="16"/>
                    <a:pt x="0" y="16"/>
                  </a:cubicBezTo>
                  <a:cubicBezTo>
                    <a:pt x="1" y="15"/>
                    <a:pt x="2" y="15"/>
                    <a:pt x="3" y="15"/>
                  </a:cubicBezTo>
                  <a:cubicBezTo>
                    <a:pt x="3" y="15"/>
                    <a:pt x="3" y="15"/>
                    <a:pt x="3" y="15"/>
                  </a:cubicBezTo>
                  <a:cubicBezTo>
                    <a:pt x="4" y="14"/>
                    <a:pt x="6" y="14"/>
                    <a:pt x="7" y="15"/>
                  </a:cubicBezTo>
                  <a:cubicBezTo>
                    <a:pt x="7" y="15"/>
                    <a:pt x="7" y="15"/>
                    <a:pt x="7" y="15"/>
                  </a:cubicBezTo>
                  <a:cubicBezTo>
                    <a:pt x="8" y="15"/>
                    <a:pt x="10" y="15"/>
                    <a:pt x="11" y="15"/>
                  </a:cubicBezTo>
                  <a:cubicBezTo>
                    <a:pt x="11" y="15"/>
                    <a:pt x="11" y="15"/>
                    <a:pt x="11" y="15"/>
                  </a:cubicBezTo>
                  <a:cubicBezTo>
                    <a:pt x="13" y="16"/>
                    <a:pt x="14" y="17"/>
                    <a:pt x="16" y="17"/>
                  </a:cubicBezTo>
                  <a:cubicBezTo>
                    <a:pt x="18" y="19"/>
                    <a:pt x="18" y="19"/>
                    <a:pt x="18" y="19"/>
                  </a:cubicBezTo>
                  <a:cubicBezTo>
                    <a:pt x="75" y="52"/>
                    <a:pt x="75" y="52"/>
                    <a:pt x="75" y="52"/>
                  </a:cubicBezTo>
                  <a:cubicBezTo>
                    <a:pt x="77" y="53"/>
                    <a:pt x="77" y="53"/>
                    <a:pt x="77" y="53"/>
                  </a:cubicBezTo>
                  <a:cubicBezTo>
                    <a:pt x="79" y="54"/>
                    <a:pt x="81" y="55"/>
                    <a:pt x="82" y="57"/>
                  </a:cubicBezTo>
                  <a:cubicBezTo>
                    <a:pt x="82" y="57"/>
                    <a:pt x="82" y="57"/>
                    <a:pt x="82" y="57"/>
                  </a:cubicBezTo>
                  <a:cubicBezTo>
                    <a:pt x="84" y="58"/>
                    <a:pt x="85" y="59"/>
                    <a:pt x="87" y="61"/>
                  </a:cubicBezTo>
                  <a:cubicBezTo>
                    <a:pt x="87" y="61"/>
                    <a:pt x="87" y="61"/>
                    <a:pt x="87" y="61"/>
                  </a:cubicBezTo>
                  <a:cubicBezTo>
                    <a:pt x="88" y="63"/>
                    <a:pt x="90" y="64"/>
                    <a:pt x="91" y="66"/>
                  </a:cubicBezTo>
                  <a:cubicBezTo>
                    <a:pt x="91" y="66"/>
                    <a:pt x="91" y="66"/>
                    <a:pt x="91" y="66"/>
                  </a:cubicBezTo>
                  <a:cubicBezTo>
                    <a:pt x="92" y="68"/>
                    <a:pt x="93" y="70"/>
                    <a:pt x="94" y="72"/>
                  </a:cubicBezTo>
                  <a:cubicBezTo>
                    <a:pt x="94" y="72"/>
                    <a:pt x="94" y="72"/>
                    <a:pt x="94" y="72"/>
                  </a:cubicBezTo>
                  <a:cubicBezTo>
                    <a:pt x="95" y="74"/>
                    <a:pt x="96" y="76"/>
                    <a:pt x="97" y="78"/>
                  </a:cubicBezTo>
                  <a:cubicBezTo>
                    <a:pt x="97" y="78"/>
                    <a:pt x="97" y="78"/>
                    <a:pt x="97" y="78"/>
                  </a:cubicBezTo>
                  <a:cubicBezTo>
                    <a:pt x="98" y="80"/>
                    <a:pt x="98" y="82"/>
                    <a:pt x="99" y="84"/>
                  </a:cubicBezTo>
                  <a:cubicBezTo>
                    <a:pt x="99" y="84"/>
                    <a:pt x="99" y="85"/>
                    <a:pt x="99" y="85"/>
                  </a:cubicBezTo>
                  <a:cubicBezTo>
                    <a:pt x="99" y="87"/>
                    <a:pt x="99" y="89"/>
                    <a:pt x="99" y="91"/>
                  </a:cubicBezTo>
                  <a:cubicBezTo>
                    <a:pt x="99" y="91"/>
                    <a:pt x="99" y="91"/>
                    <a:pt x="99" y="91"/>
                  </a:cubicBezTo>
                  <a:cubicBezTo>
                    <a:pt x="100" y="93"/>
                    <a:pt x="99" y="94"/>
                    <a:pt x="99" y="96"/>
                  </a:cubicBezTo>
                  <a:cubicBezTo>
                    <a:pt x="99" y="98"/>
                    <a:pt x="98" y="100"/>
                    <a:pt x="97" y="102"/>
                  </a:cubicBezTo>
                  <a:cubicBezTo>
                    <a:pt x="96" y="103"/>
                    <a:pt x="95" y="104"/>
                    <a:pt x="93" y="105"/>
                  </a:cubicBezTo>
                  <a:cubicBezTo>
                    <a:pt x="93" y="105"/>
                    <a:pt x="93" y="105"/>
                    <a:pt x="93" y="105"/>
                  </a:cubicBezTo>
                  <a:cubicBezTo>
                    <a:pt x="93" y="105"/>
                    <a:pt x="93" y="105"/>
                    <a:pt x="93" y="105"/>
                  </a:cubicBezTo>
                  <a:cubicBezTo>
                    <a:pt x="118" y="91"/>
                    <a:pt x="118" y="91"/>
                    <a:pt x="118" y="91"/>
                  </a:cubicBezTo>
                  <a:cubicBezTo>
                    <a:pt x="120" y="90"/>
                    <a:pt x="121" y="89"/>
                    <a:pt x="122" y="87"/>
                  </a:cubicBezTo>
                  <a:cubicBezTo>
                    <a:pt x="122" y="87"/>
                    <a:pt x="122" y="87"/>
                    <a:pt x="122" y="87"/>
                  </a:cubicBezTo>
                  <a:cubicBezTo>
                    <a:pt x="122" y="87"/>
                    <a:pt x="123" y="86"/>
                    <a:pt x="123" y="86"/>
                  </a:cubicBezTo>
                  <a:cubicBezTo>
                    <a:pt x="123" y="85"/>
                    <a:pt x="123" y="85"/>
                    <a:pt x="123" y="85"/>
                  </a:cubicBezTo>
                  <a:cubicBezTo>
                    <a:pt x="124" y="84"/>
                    <a:pt x="124" y="84"/>
                    <a:pt x="124" y="83"/>
                  </a:cubicBezTo>
                  <a:cubicBezTo>
                    <a:pt x="124" y="83"/>
                    <a:pt x="124" y="83"/>
                    <a:pt x="124" y="82"/>
                  </a:cubicBezTo>
                  <a:cubicBezTo>
                    <a:pt x="124" y="82"/>
                    <a:pt x="124" y="82"/>
                    <a:pt x="124" y="82"/>
                  </a:cubicBezTo>
                  <a:cubicBezTo>
                    <a:pt x="124" y="82"/>
                    <a:pt x="124" y="81"/>
                    <a:pt x="124" y="81"/>
                  </a:cubicBezTo>
                  <a:cubicBezTo>
                    <a:pt x="124" y="81"/>
                    <a:pt x="124" y="81"/>
                    <a:pt x="124" y="80"/>
                  </a:cubicBezTo>
                  <a:cubicBezTo>
                    <a:pt x="124" y="80"/>
                    <a:pt x="124" y="79"/>
                    <a:pt x="125" y="79"/>
                  </a:cubicBezTo>
                  <a:cubicBezTo>
                    <a:pt x="125" y="79"/>
                    <a:pt x="125" y="78"/>
                    <a:pt x="125" y="78"/>
                  </a:cubicBezTo>
                  <a:cubicBezTo>
                    <a:pt x="125" y="78"/>
                    <a:pt x="125" y="77"/>
                    <a:pt x="125" y="77"/>
                  </a:cubicBezTo>
                  <a:cubicBezTo>
                    <a:pt x="125" y="77"/>
                    <a:pt x="125" y="76"/>
                    <a:pt x="125" y="76"/>
                  </a:cubicBezTo>
                  <a:close/>
                </a:path>
              </a:pathLst>
            </a:custGeom>
            <a:solidFill>
              <a:srgbClr val="6F99F3"/>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126" name="íṣḻîďé"/>
            <p:cNvSpPr/>
            <p:nvPr/>
          </p:nvSpPr>
          <p:spPr bwMode="auto">
            <a:xfrm>
              <a:off x="4829176" y="1663701"/>
              <a:ext cx="404813" cy="365125"/>
            </a:xfrm>
            <a:custGeom>
              <a:avLst/>
              <a:gdLst>
                <a:gd name="T0" fmla="*/ 86 w 111"/>
                <a:gd name="T1" fmla="*/ 43 h 100"/>
                <a:gd name="T2" fmla="*/ 108 w 111"/>
                <a:gd name="T3" fmla="*/ 86 h 100"/>
                <a:gd name="T4" fmla="*/ 85 w 111"/>
                <a:gd name="T5" fmla="*/ 94 h 100"/>
                <a:gd name="T6" fmla="*/ 84 w 111"/>
                <a:gd name="T7" fmla="*/ 93 h 100"/>
                <a:gd name="T8" fmla="*/ 66 w 111"/>
                <a:gd name="T9" fmla="*/ 72 h 100"/>
                <a:gd name="T10" fmla="*/ 57 w 111"/>
                <a:gd name="T11" fmla="*/ 60 h 100"/>
                <a:gd name="T12" fmla="*/ 54 w 111"/>
                <a:gd name="T13" fmla="*/ 59 h 100"/>
                <a:gd name="T14" fmla="*/ 45 w 111"/>
                <a:gd name="T15" fmla="*/ 59 h 100"/>
                <a:gd name="T16" fmla="*/ 27 w 111"/>
                <a:gd name="T17" fmla="*/ 60 h 100"/>
                <a:gd name="T18" fmla="*/ 26 w 111"/>
                <a:gd name="T19" fmla="*/ 59 h 100"/>
                <a:gd name="T20" fmla="*/ 3 w 111"/>
                <a:gd name="T21" fmla="*/ 26 h 100"/>
                <a:gd name="T22" fmla="*/ 25 w 111"/>
                <a:gd name="T23" fmla="*/ 7 h 100"/>
                <a:gd name="T24" fmla="*/ 27 w 111"/>
                <a:gd name="T25" fmla="*/ 9 h 100"/>
                <a:gd name="T26" fmla="*/ 84 w 111"/>
                <a:gd name="T27" fmla="*/ 42 h 100"/>
                <a:gd name="T28" fmla="*/ 86 w 111"/>
                <a:gd name="T29" fmla="*/ 43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1" h="100">
                  <a:moveTo>
                    <a:pt x="86" y="43"/>
                  </a:moveTo>
                  <a:cubicBezTo>
                    <a:pt x="100" y="51"/>
                    <a:pt x="111" y="72"/>
                    <a:pt x="108" y="86"/>
                  </a:cubicBezTo>
                  <a:cubicBezTo>
                    <a:pt x="106" y="97"/>
                    <a:pt x="96" y="100"/>
                    <a:pt x="85" y="94"/>
                  </a:cubicBezTo>
                  <a:cubicBezTo>
                    <a:pt x="84" y="93"/>
                    <a:pt x="84" y="93"/>
                    <a:pt x="84" y="93"/>
                  </a:cubicBezTo>
                  <a:cubicBezTo>
                    <a:pt x="77" y="89"/>
                    <a:pt x="70" y="81"/>
                    <a:pt x="66" y="72"/>
                  </a:cubicBezTo>
                  <a:cubicBezTo>
                    <a:pt x="64" y="67"/>
                    <a:pt x="61" y="63"/>
                    <a:pt x="57" y="60"/>
                  </a:cubicBezTo>
                  <a:cubicBezTo>
                    <a:pt x="54" y="59"/>
                    <a:pt x="54" y="59"/>
                    <a:pt x="54" y="59"/>
                  </a:cubicBezTo>
                  <a:cubicBezTo>
                    <a:pt x="50" y="56"/>
                    <a:pt x="47" y="57"/>
                    <a:pt x="45" y="59"/>
                  </a:cubicBezTo>
                  <a:cubicBezTo>
                    <a:pt x="40" y="63"/>
                    <a:pt x="34" y="64"/>
                    <a:pt x="27" y="60"/>
                  </a:cubicBezTo>
                  <a:cubicBezTo>
                    <a:pt x="26" y="59"/>
                    <a:pt x="26" y="59"/>
                    <a:pt x="26" y="59"/>
                  </a:cubicBezTo>
                  <a:cubicBezTo>
                    <a:pt x="15" y="53"/>
                    <a:pt x="5" y="39"/>
                    <a:pt x="3" y="26"/>
                  </a:cubicBezTo>
                  <a:cubicBezTo>
                    <a:pt x="0" y="8"/>
                    <a:pt x="11" y="0"/>
                    <a:pt x="25" y="7"/>
                  </a:cubicBezTo>
                  <a:cubicBezTo>
                    <a:pt x="27" y="9"/>
                    <a:pt x="27" y="9"/>
                    <a:pt x="27" y="9"/>
                  </a:cubicBezTo>
                  <a:cubicBezTo>
                    <a:pt x="84" y="42"/>
                    <a:pt x="84" y="42"/>
                    <a:pt x="84" y="42"/>
                  </a:cubicBezTo>
                  <a:lnTo>
                    <a:pt x="86" y="43"/>
                  </a:lnTo>
                  <a:close/>
                </a:path>
              </a:pathLst>
            </a:custGeom>
            <a:solidFill>
              <a:srgbClr val="4973D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127" name="ïŝ1iḓe"/>
            <p:cNvSpPr/>
            <p:nvPr/>
          </p:nvSpPr>
          <p:spPr bwMode="auto">
            <a:xfrm>
              <a:off x="4862513" y="1708151"/>
              <a:ext cx="342900" cy="284163"/>
            </a:xfrm>
            <a:custGeom>
              <a:avLst/>
              <a:gdLst>
                <a:gd name="T0" fmla="*/ 87 w 94"/>
                <a:gd name="T1" fmla="*/ 78 h 78"/>
                <a:gd name="T2" fmla="*/ 80 w 94"/>
                <a:gd name="T3" fmla="*/ 75 h 78"/>
                <a:gd name="T4" fmla="*/ 79 w 94"/>
                <a:gd name="T5" fmla="*/ 75 h 78"/>
                <a:gd name="T6" fmla="*/ 64 w 94"/>
                <a:gd name="T7" fmla="*/ 57 h 78"/>
                <a:gd name="T8" fmla="*/ 52 w 94"/>
                <a:gd name="T9" fmla="*/ 42 h 78"/>
                <a:gd name="T10" fmla="*/ 49 w 94"/>
                <a:gd name="T11" fmla="*/ 40 h 78"/>
                <a:gd name="T12" fmla="*/ 40 w 94"/>
                <a:gd name="T13" fmla="*/ 38 h 78"/>
                <a:gd name="T14" fmla="*/ 30 w 94"/>
                <a:gd name="T15" fmla="*/ 42 h 78"/>
                <a:gd name="T16" fmla="*/ 27 w 94"/>
                <a:gd name="T17" fmla="*/ 43 h 78"/>
                <a:gd name="T18" fmla="*/ 21 w 94"/>
                <a:gd name="T19" fmla="*/ 41 h 78"/>
                <a:gd name="T20" fmla="*/ 20 w 94"/>
                <a:gd name="T21" fmla="*/ 41 h 78"/>
                <a:gd name="T22" fmla="*/ 1 w 94"/>
                <a:gd name="T23" fmla="*/ 12 h 78"/>
                <a:gd name="T24" fmla="*/ 3 w 94"/>
                <a:gd name="T25" fmla="*/ 1 h 78"/>
                <a:gd name="T26" fmla="*/ 6 w 94"/>
                <a:gd name="T27" fmla="*/ 0 h 78"/>
                <a:gd name="T28" fmla="*/ 12 w 94"/>
                <a:gd name="T29" fmla="*/ 2 h 78"/>
                <a:gd name="T30" fmla="*/ 74 w 94"/>
                <a:gd name="T31" fmla="*/ 37 h 78"/>
                <a:gd name="T32" fmla="*/ 92 w 94"/>
                <a:gd name="T33" fmla="*/ 73 h 78"/>
                <a:gd name="T34" fmla="*/ 87 w 94"/>
                <a:gd name="T35"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4" h="78">
                  <a:moveTo>
                    <a:pt x="87" y="78"/>
                  </a:moveTo>
                  <a:cubicBezTo>
                    <a:pt x="85" y="78"/>
                    <a:pt x="83" y="77"/>
                    <a:pt x="80" y="75"/>
                  </a:cubicBezTo>
                  <a:cubicBezTo>
                    <a:pt x="79" y="75"/>
                    <a:pt x="79" y="75"/>
                    <a:pt x="79" y="75"/>
                  </a:cubicBezTo>
                  <a:cubicBezTo>
                    <a:pt x="73" y="71"/>
                    <a:pt x="67" y="65"/>
                    <a:pt x="64" y="57"/>
                  </a:cubicBezTo>
                  <a:cubicBezTo>
                    <a:pt x="61" y="50"/>
                    <a:pt x="57" y="45"/>
                    <a:pt x="52" y="42"/>
                  </a:cubicBezTo>
                  <a:cubicBezTo>
                    <a:pt x="49" y="40"/>
                    <a:pt x="49" y="40"/>
                    <a:pt x="49" y="40"/>
                  </a:cubicBezTo>
                  <a:cubicBezTo>
                    <a:pt x="46" y="39"/>
                    <a:pt x="43" y="38"/>
                    <a:pt x="40" y="38"/>
                  </a:cubicBezTo>
                  <a:cubicBezTo>
                    <a:pt x="36" y="38"/>
                    <a:pt x="33" y="39"/>
                    <a:pt x="30" y="42"/>
                  </a:cubicBezTo>
                  <a:cubicBezTo>
                    <a:pt x="30" y="43"/>
                    <a:pt x="29" y="43"/>
                    <a:pt x="27" y="43"/>
                  </a:cubicBezTo>
                  <a:cubicBezTo>
                    <a:pt x="26" y="43"/>
                    <a:pt x="24" y="43"/>
                    <a:pt x="21" y="41"/>
                  </a:cubicBezTo>
                  <a:cubicBezTo>
                    <a:pt x="20" y="41"/>
                    <a:pt x="20" y="41"/>
                    <a:pt x="20" y="41"/>
                  </a:cubicBezTo>
                  <a:cubicBezTo>
                    <a:pt x="11" y="35"/>
                    <a:pt x="3" y="23"/>
                    <a:pt x="1" y="12"/>
                  </a:cubicBezTo>
                  <a:cubicBezTo>
                    <a:pt x="0" y="7"/>
                    <a:pt x="1" y="3"/>
                    <a:pt x="3" y="1"/>
                  </a:cubicBezTo>
                  <a:cubicBezTo>
                    <a:pt x="3" y="0"/>
                    <a:pt x="4" y="0"/>
                    <a:pt x="6" y="0"/>
                  </a:cubicBezTo>
                  <a:cubicBezTo>
                    <a:pt x="7" y="0"/>
                    <a:pt x="9" y="0"/>
                    <a:pt x="12" y="2"/>
                  </a:cubicBezTo>
                  <a:cubicBezTo>
                    <a:pt x="74" y="37"/>
                    <a:pt x="74" y="37"/>
                    <a:pt x="74" y="37"/>
                  </a:cubicBezTo>
                  <a:cubicBezTo>
                    <a:pt x="85" y="44"/>
                    <a:pt x="94" y="62"/>
                    <a:pt x="92" y="73"/>
                  </a:cubicBezTo>
                  <a:cubicBezTo>
                    <a:pt x="91" y="77"/>
                    <a:pt x="89" y="78"/>
                    <a:pt x="87" y="78"/>
                  </a:cubicBezTo>
                  <a:close/>
                </a:path>
              </a:pathLst>
            </a:custGeom>
            <a:solidFill>
              <a:srgbClr val="60D9AB"/>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128" name="îśḻïde"/>
            <p:cNvSpPr/>
            <p:nvPr/>
          </p:nvSpPr>
          <p:spPr bwMode="auto">
            <a:xfrm>
              <a:off x="4835526" y="1755776"/>
              <a:ext cx="311150" cy="500063"/>
            </a:xfrm>
            <a:custGeom>
              <a:avLst/>
              <a:gdLst>
                <a:gd name="T0" fmla="*/ 84 w 85"/>
                <a:gd name="T1" fmla="*/ 52 h 137"/>
                <a:gd name="T2" fmla="*/ 78 w 85"/>
                <a:gd name="T3" fmla="*/ 0 h 137"/>
                <a:gd name="T4" fmla="*/ 21 w 85"/>
                <a:gd name="T5" fmla="*/ 12 h 137"/>
                <a:gd name="T6" fmla="*/ 3 w 85"/>
                <a:gd name="T7" fmla="*/ 37 h 137"/>
                <a:gd name="T8" fmla="*/ 1 w 85"/>
                <a:gd name="T9" fmla="*/ 49 h 137"/>
                <a:gd name="T10" fmla="*/ 10 w 85"/>
                <a:gd name="T11" fmla="*/ 109 h 137"/>
                <a:gd name="T12" fmla="*/ 28 w 85"/>
                <a:gd name="T13" fmla="*/ 129 h 137"/>
                <a:gd name="T14" fmla="*/ 46 w 85"/>
                <a:gd name="T15" fmla="*/ 137 h 137"/>
                <a:gd name="T16" fmla="*/ 69 w 85"/>
                <a:gd name="T17" fmla="*/ 124 h 137"/>
                <a:gd name="T18" fmla="*/ 83 w 85"/>
                <a:gd name="T19" fmla="*/ 90 h 137"/>
                <a:gd name="T20" fmla="*/ 84 w 85"/>
                <a:gd name="T21" fmla="*/ 52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5" h="137">
                  <a:moveTo>
                    <a:pt x="84" y="52"/>
                  </a:moveTo>
                  <a:cubicBezTo>
                    <a:pt x="84" y="34"/>
                    <a:pt x="83" y="16"/>
                    <a:pt x="78" y="0"/>
                  </a:cubicBezTo>
                  <a:cubicBezTo>
                    <a:pt x="21" y="12"/>
                    <a:pt x="21" y="12"/>
                    <a:pt x="21" y="12"/>
                  </a:cubicBezTo>
                  <a:cubicBezTo>
                    <a:pt x="13" y="19"/>
                    <a:pt x="5" y="27"/>
                    <a:pt x="3" y="37"/>
                  </a:cubicBezTo>
                  <a:cubicBezTo>
                    <a:pt x="2" y="41"/>
                    <a:pt x="2" y="45"/>
                    <a:pt x="1" y="49"/>
                  </a:cubicBezTo>
                  <a:cubicBezTo>
                    <a:pt x="1" y="69"/>
                    <a:pt x="0" y="91"/>
                    <a:pt x="10" y="109"/>
                  </a:cubicBezTo>
                  <a:cubicBezTo>
                    <a:pt x="15" y="117"/>
                    <a:pt x="21" y="124"/>
                    <a:pt x="28" y="129"/>
                  </a:cubicBezTo>
                  <a:cubicBezTo>
                    <a:pt x="34" y="133"/>
                    <a:pt x="40" y="136"/>
                    <a:pt x="46" y="137"/>
                  </a:cubicBezTo>
                  <a:cubicBezTo>
                    <a:pt x="55" y="137"/>
                    <a:pt x="64" y="131"/>
                    <a:pt x="69" y="124"/>
                  </a:cubicBezTo>
                  <a:cubicBezTo>
                    <a:pt x="77" y="115"/>
                    <a:pt x="82" y="102"/>
                    <a:pt x="83" y="90"/>
                  </a:cubicBezTo>
                  <a:cubicBezTo>
                    <a:pt x="85" y="77"/>
                    <a:pt x="85" y="65"/>
                    <a:pt x="84" y="52"/>
                  </a:cubicBezTo>
                  <a:close/>
                </a:path>
              </a:pathLst>
            </a:custGeom>
            <a:solidFill>
              <a:srgbClr val="FDD6D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129" name="iṣľíḋê"/>
            <p:cNvSpPr/>
            <p:nvPr/>
          </p:nvSpPr>
          <p:spPr bwMode="auto">
            <a:xfrm>
              <a:off x="4506913" y="1565276"/>
              <a:ext cx="665163" cy="676275"/>
            </a:xfrm>
            <a:custGeom>
              <a:avLst/>
              <a:gdLst>
                <a:gd name="T0" fmla="*/ 164 w 182"/>
                <a:gd name="T1" fmla="*/ 10 h 185"/>
                <a:gd name="T2" fmla="*/ 130 w 182"/>
                <a:gd name="T3" fmla="*/ 1 h 185"/>
                <a:gd name="T4" fmla="*/ 74 w 182"/>
                <a:gd name="T5" fmla="*/ 7 h 185"/>
                <a:gd name="T6" fmla="*/ 32 w 182"/>
                <a:gd name="T7" fmla="*/ 30 h 185"/>
                <a:gd name="T8" fmla="*/ 9 w 182"/>
                <a:gd name="T9" fmla="*/ 74 h 185"/>
                <a:gd name="T10" fmla="*/ 3 w 182"/>
                <a:gd name="T11" fmla="*/ 122 h 185"/>
                <a:gd name="T12" fmla="*/ 48 w 182"/>
                <a:gd name="T13" fmla="*/ 180 h 185"/>
                <a:gd name="T14" fmla="*/ 84 w 182"/>
                <a:gd name="T15" fmla="*/ 185 h 185"/>
                <a:gd name="T16" fmla="*/ 116 w 182"/>
                <a:gd name="T17" fmla="*/ 169 h 185"/>
                <a:gd name="T18" fmla="*/ 116 w 182"/>
                <a:gd name="T19" fmla="*/ 134 h 185"/>
                <a:gd name="T20" fmla="*/ 137 w 182"/>
                <a:gd name="T21" fmla="*/ 129 h 185"/>
                <a:gd name="T22" fmla="*/ 140 w 182"/>
                <a:gd name="T23" fmla="*/ 149 h 185"/>
                <a:gd name="T24" fmla="*/ 152 w 182"/>
                <a:gd name="T25" fmla="*/ 149 h 185"/>
                <a:gd name="T26" fmla="*/ 151 w 182"/>
                <a:gd name="T27" fmla="*/ 121 h 185"/>
                <a:gd name="T28" fmla="*/ 152 w 182"/>
                <a:gd name="T29" fmla="*/ 116 h 185"/>
                <a:gd name="T30" fmla="*/ 157 w 182"/>
                <a:gd name="T31" fmla="*/ 111 h 185"/>
                <a:gd name="T32" fmla="*/ 166 w 182"/>
                <a:gd name="T33" fmla="*/ 89 h 185"/>
                <a:gd name="T34" fmla="*/ 177 w 182"/>
                <a:gd name="T35" fmla="*/ 53 h 185"/>
                <a:gd name="T36" fmla="*/ 172 w 182"/>
                <a:gd name="T37" fmla="*/ 16 h 185"/>
                <a:gd name="T38" fmla="*/ 164 w 182"/>
                <a:gd name="T39" fmla="*/ 10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2" h="185">
                  <a:moveTo>
                    <a:pt x="164" y="10"/>
                  </a:moveTo>
                  <a:cubicBezTo>
                    <a:pt x="154" y="4"/>
                    <a:pt x="142" y="2"/>
                    <a:pt x="130" y="1"/>
                  </a:cubicBezTo>
                  <a:cubicBezTo>
                    <a:pt x="112" y="0"/>
                    <a:pt x="92" y="3"/>
                    <a:pt x="74" y="7"/>
                  </a:cubicBezTo>
                  <a:cubicBezTo>
                    <a:pt x="59" y="11"/>
                    <a:pt x="43" y="18"/>
                    <a:pt x="32" y="30"/>
                  </a:cubicBezTo>
                  <a:cubicBezTo>
                    <a:pt x="20" y="43"/>
                    <a:pt x="14" y="59"/>
                    <a:pt x="9" y="74"/>
                  </a:cubicBezTo>
                  <a:cubicBezTo>
                    <a:pt x="4" y="90"/>
                    <a:pt x="0" y="106"/>
                    <a:pt x="3" y="122"/>
                  </a:cubicBezTo>
                  <a:cubicBezTo>
                    <a:pt x="6" y="145"/>
                    <a:pt x="26" y="171"/>
                    <a:pt x="48" y="180"/>
                  </a:cubicBezTo>
                  <a:cubicBezTo>
                    <a:pt x="59" y="184"/>
                    <a:pt x="72" y="184"/>
                    <a:pt x="84" y="185"/>
                  </a:cubicBezTo>
                  <a:cubicBezTo>
                    <a:pt x="96" y="185"/>
                    <a:pt x="114" y="184"/>
                    <a:pt x="116" y="169"/>
                  </a:cubicBezTo>
                  <a:cubicBezTo>
                    <a:pt x="117" y="158"/>
                    <a:pt x="108" y="145"/>
                    <a:pt x="116" y="134"/>
                  </a:cubicBezTo>
                  <a:cubicBezTo>
                    <a:pt x="119" y="130"/>
                    <a:pt x="132" y="124"/>
                    <a:pt x="137" y="129"/>
                  </a:cubicBezTo>
                  <a:cubicBezTo>
                    <a:pt x="138" y="131"/>
                    <a:pt x="140" y="149"/>
                    <a:pt x="140" y="149"/>
                  </a:cubicBezTo>
                  <a:cubicBezTo>
                    <a:pt x="144" y="149"/>
                    <a:pt x="148" y="149"/>
                    <a:pt x="152" y="149"/>
                  </a:cubicBezTo>
                  <a:cubicBezTo>
                    <a:pt x="152" y="140"/>
                    <a:pt x="152" y="130"/>
                    <a:pt x="151" y="121"/>
                  </a:cubicBezTo>
                  <a:cubicBezTo>
                    <a:pt x="151" y="119"/>
                    <a:pt x="151" y="118"/>
                    <a:pt x="152" y="116"/>
                  </a:cubicBezTo>
                  <a:cubicBezTo>
                    <a:pt x="153" y="114"/>
                    <a:pt x="156" y="113"/>
                    <a:pt x="157" y="111"/>
                  </a:cubicBezTo>
                  <a:cubicBezTo>
                    <a:pt x="164" y="106"/>
                    <a:pt x="164" y="97"/>
                    <a:pt x="166" y="89"/>
                  </a:cubicBezTo>
                  <a:cubicBezTo>
                    <a:pt x="167" y="76"/>
                    <a:pt x="172" y="65"/>
                    <a:pt x="177" y="53"/>
                  </a:cubicBezTo>
                  <a:cubicBezTo>
                    <a:pt x="182" y="40"/>
                    <a:pt x="181" y="26"/>
                    <a:pt x="172" y="16"/>
                  </a:cubicBezTo>
                  <a:cubicBezTo>
                    <a:pt x="169" y="14"/>
                    <a:pt x="167" y="12"/>
                    <a:pt x="164" y="10"/>
                  </a:cubicBezTo>
                  <a:close/>
                </a:path>
              </a:pathLst>
            </a:custGeom>
            <a:solidFill>
              <a:srgbClr val="63204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130" name="i$ḷídè"/>
            <p:cNvSpPr/>
            <p:nvPr/>
          </p:nvSpPr>
          <p:spPr bwMode="auto">
            <a:xfrm>
              <a:off x="4467226" y="1893888"/>
              <a:ext cx="741363" cy="314325"/>
            </a:xfrm>
            <a:custGeom>
              <a:avLst/>
              <a:gdLst>
                <a:gd name="T0" fmla="*/ 200 w 203"/>
                <a:gd name="T1" fmla="*/ 3 h 86"/>
                <a:gd name="T2" fmla="*/ 120 w 203"/>
                <a:gd name="T3" fmla="*/ 48 h 86"/>
                <a:gd name="T4" fmla="*/ 106 w 203"/>
                <a:gd name="T5" fmla="*/ 53 h 86"/>
                <a:gd name="T6" fmla="*/ 94 w 203"/>
                <a:gd name="T7" fmla="*/ 55 h 86"/>
                <a:gd name="T8" fmla="*/ 80 w 203"/>
                <a:gd name="T9" fmla="*/ 56 h 86"/>
                <a:gd name="T10" fmla="*/ 66 w 203"/>
                <a:gd name="T11" fmla="*/ 56 h 86"/>
                <a:gd name="T12" fmla="*/ 54 w 203"/>
                <a:gd name="T13" fmla="*/ 55 h 86"/>
                <a:gd name="T14" fmla="*/ 40 w 203"/>
                <a:gd name="T15" fmla="*/ 52 h 86"/>
                <a:gd name="T16" fmla="*/ 22 w 203"/>
                <a:gd name="T17" fmla="*/ 44 h 86"/>
                <a:gd name="T18" fmla="*/ 16 w 203"/>
                <a:gd name="T19" fmla="*/ 40 h 86"/>
                <a:gd name="T20" fmla="*/ 12 w 203"/>
                <a:gd name="T21" fmla="*/ 36 h 86"/>
                <a:gd name="T22" fmla="*/ 7 w 203"/>
                <a:gd name="T23" fmla="*/ 32 h 86"/>
                <a:gd name="T24" fmla="*/ 4 w 203"/>
                <a:gd name="T25" fmla="*/ 27 h 86"/>
                <a:gd name="T26" fmla="*/ 2 w 203"/>
                <a:gd name="T27" fmla="*/ 23 h 86"/>
                <a:gd name="T28" fmla="*/ 0 w 203"/>
                <a:gd name="T29" fmla="*/ 17 h 86"/>
                <a:gd name="T30" fmla="*/ 0 w 203"/>
                <a:gd name="T31" fmla="*/ 43 h 86"/>
                <a:gd name="T32" fmla="*/ 1 w 203"/>
                <a:gd name="T33" fmla="*/ 47 h 86"/>
                <a:gd name="T34" fmla="*/ 1 w 203"/>
                <a:gd name="T35" fmla="*/ 48 h 86"/>
                <a:gd name="T36" fmla="*/ 2 w 203"/>
                <a:gd name="T37" fmla="*/ 52 h 86"/>
                <a:gd name="T38" fmla="*/ 4 w 203"/>
                <a:gd name="T39" fmla="*/ 56 h 86"/>
                <a:gd name="T40" fmla="*/ 6 w 203"/>
                <a:gd name="T41" fmla="*/ 59 h 86"/>
                <a:gd name="T42" fmla="*/ 7 w 203"/>
                <a:gd name="T43" fmla="*/ 61 h 86"/>
                <a:gd name="T44" fmla="*/ 12 w 203"/>
                <a:gd name="T45" fmla="*/ 66 h 86"/>
                <a:gd name="T46" fmla="*/ 12 w 203"/>
                <a:gd name="T47" fmla="*/ 66 h 86"/>
                <a:gd name="T48" fmla="*/ 18 w 203"/>
                <a:gd name="T49" fmla="*/ 71 h 86"/>
                <a:gd name="T50" fmla="*/ 22 w 203"/>
                <a:gd name="T51" fmla="*/ 73 h 86"/>
                <a:gd name="T52" fmla="*/ 39 w 203"/>
                <a:gd name="T53" fmla="*/ 81 h 86"/>
                <a:gd name="T54" fmla="*/ 48 w 203"/>
                <a:gd name="T55" fmla="*/ 83 h 86"/>
                <a:gd name="T56" fmla="*/ 54 w 203"/>
                <a:gd name="T57" fmla="*/ 84 h 86"/>
                <a:gd name="T58" fmla="*/ 62 w 203"/>
                <a:gd name="T59" fmla="*/ 86 h 86"/>
                <a:gd name="T60" fmla="*/ 69 w 203"/>
                <a:gd name="T61" fmla="*/ 86 h 86"/>
                <a:gd name="T62" fmla="*/ 78 w 203"/>
                <a:gd name="T63" fmla="*/ 86 h 86"/>
                <a:gd name="T64" fmla="*/ 83 w 203"/>
                <a:gd name="T65" fmla="*/ 86 h 86"/>
                <a:gd name="T66" fmla="*/ 93 w 203"/>
                <a:gd name="T67" fmla="*/ 85 h 86"/>
                <a:gd name="T68" fmla="*/ 96 w 203"/>
                <a:gd name="T69" fmla="*/ 84 h 86"/>
                <a:gd name="T70" fmla="*/ 107 w 203"/>
                <a:gd name="T71" fmla="*/ 82 h 86"/>
                <a:gd name="T72" fmla="*/ 110 w 203"/>
                <a:gd name="T73" fmla="*/ 81 h 86"/>
                <a:gd name="T74" fmla="*/ 120 w 203"/>
                <a:gd name="T75" fmla="*/ 78 h 86"/>
                <a:gd name="T76" fmla="*/ 200 w 203"/>
                <a:gd name="T77" fmla="*/ 33 h 86"/>
                <a:gd name="T78" fmla="*/ 203 w 203"/>
                <a:gd name="T79" fmla="*/ 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03" h="86">
                  <a:moveTo>
                    <a:pt x="203" y="0"/>
                  </a:moveTo>
                  <a:cubicBezTo>
                    <a:pt x="203" y="1"/>
                    <a:pt x="202" y="2"/>
                    <a:pt x="200" y="3"/>
                  </a:cubicBezTo>
                  <a:cubicBezTo>
                    <a:pt x="131" y="43"/>
                    <a:pt x="131" y="43"/>
                    <a:pt x="131" y="43"/>
                  </a:cubicBezTo>
                  <a:cubicBezTo>
                    <a:pt x="128" y="45"/>
                    <a:pt x="124" y="47"/>
                    <a:pt x="120" y="48"/>
                  </a:cubicBezTo>
                  <a:cubicBezTo>
                    <a:pt x="116" y="50"/>
                    <a:pt x="113" y="51"/>
                    <a:pt x="109" y="52"/>
                  </a:cubicBezTo>
                  <a:cubicBezTo>
                    <a:pt x="108" y="52"/>
                    <a:pt x="107" y="52"/>
                    <a:pt x="106" y="53"/>
                  </a:cubicBezTo>
                  <a:cubicBezTo>
                    <a:pt x="103" y="53"/>
                    <a:pt x="100" y="54"/>
                    <a:pt x="96" y="55"/>
                  </a:cubicBezTo>
                  <a:cubicBezTo>
                    <a:pt x="96" y="55"/>
                    <a:pt x="95" y="55"/>
                    <a:pt x="94" y="55"/>
                  </a:cubicBezTo>
                  <a:cubicBezTo>
                    <a:pt x="91" y="56"/>
                    <a:pt x="87" y="56"/>
                    <a:pt x="83" y="56"/>
                  </a:cubicBezTo>
                  <a:cubicBezTo>
                    <a:pt x="82" y="56"/>
                    <a:pt x="81" y="56"/>
                    <a:pt x="80" y="56"/>
                  </a:cubicBezTo>
                  <a:cubicBezTo>
                    <a:pt x="77" y="57"/>
                    <a:pt x="73" y="57"/>
                    <a:pt x="69" y="56"/>
                  </a:cubicBezTo>
                  <a:cubicBezTo>
                    <a:pt x="68" y="56"/>
                    <a:pt x="67" y="56"/>
                    <a:pt x="66" y="56"/>
                  </a:cubicBezTo>
                  <a:cubicBezTo>
                    <a:pt x="63" y="56"/>
                    <a:pt x="60" y="56"/>
                    <a:pt x="56" y="55"/>
                  </a:cubicBezTo>
                  <a:cubicBezTo>
                    <a:pt x="55" y="55"/>
                    <a:pt x="54" y="55"/>
                    <a:pt x="54" y="55"/>
                  </a:cubicBezTo>
                  <a:cubicBezTo>
                    <a:pt x="52" y="54"/>
                    <a:pt x="50" y="54"/>
                    <a:pt x="48" y="54"/>
                  </a:cubicBezTo>
                  <a:cubicBezTo>
                    <a:pt x="45" y="53"/>
                    <a:pt x="43" y="52"/>
                    <a:pt x="40" y="52"/>
                  </a:cubicBezTo>
                  <a:cubicBezTo>
                    <a:pt x="37" y="51"/>
                    <a:pt x="33" y="49"/>
                    <a:pt x="30" y="48"/>
                  </a:cubicBezTo>
                  <a:cubicBezTo>
                    <a:pt x="27" y="47"/>
                    <a:pt x="24" y="45"/>
                    <a:pt x="22" y="44"/>
                  </a:cubicBezTo>
                  <a:cubicBezTo>
                    <a:pt x="21" y="43"/>
                    <a:pt x="19" y="42"/>
                    <a:pt x="18" y="42"/>
                  </a:cubicBezTo>
                  <a:cubicBezTo>
                    <a:pt x="18" y="41"/>
                    <a:pt x="17" y="41"/>
                    <a:pt x="16" y="40"/>
                  </a:cubicBezTo>
                  <a:cubicBezTo>
                    <a:pt x="15" y="39"/>
                    <a:pt x="14" y="38"/>
                    <a:pt x="12" y="37"/>
                  </a:cubicBezTo>
                  <a:cubicBezTo>
                    <a:pt x="12" y="37"/>
                    <a:pt x="12" y="37"/>
                    <a:pt x="12" y="36"/>
                  </a:cubicBezTo>
                  <a:cubicBezTo>
                    <a:pt x="11" y="36"/>
                    <a:pt x="11" y="36"/>
                    <a:pt x="11" y="36"/>
                  </a:cubicBezTo>
                  <a:cubicBezTo>
                    <a:pt x="10" y="34"/>
                    <a:pt x="8" y="33"/>
                    <a:pt x="7" y="32"/>
                  </a:cubicBezTo>
                  <a:cubicBezTo>
                    <a:pt x="7" y="31"/>
                    <a:pt x="6" y="30"/>
                    <a:pt x="5" y="29"/>
                  </a:cubicBezTo>
                  <a:cubicBezTo>
                    <a:pt x="5" y="29"/>
                    <a:pt x="4" y="28"/>
                    <a:pt x="4" y="27"/>
                  </a:cubicBezTo>
                  <a:cubicBezTo>
                    <a:pt x="3" y="26"/>
                    <a:pt x="3" y="25"/>
                    <a:pt x="2" y="24"/>
                  </a:cubicBezTo>
                  <a:cubicBezTo>
                    <a:pt x="2" y="24"/>
                    <a:pt x="2" y="23"/>
                    <a:pt x="2" y="23"/>
                  </a:cubicBezTo>
                  <a:cubicBezTo>
                    <a:pt x="1" y="21"/>
                    <a:pt x="1" y="20"/>
                    <a:pt x="0" y="18"/>
                  </a:cubicBezTo>
                  <a:cubicBezTo>
                    <a:pt x="0" y="18"/>
                    <a:pt x="0" y="17"/>
                    <a:pt x="0" y="17"/>
                  </a:cubicBezTo>
                  <a:cubicBezTo>
                    <a:pt x="0" y="16"/>
                    <a:pt x="0" y="14"/>
                    <a:pt x="0" y="13"/>
                  </a:cubicBezTo>
                  <a:cubicBezTo>
                    <a:pt x="0" y="43"/>
                    <a:pt x="0" y="43"/>
                    <a:pt x="0" y="43"/>
                  </a:cubicBezTo>
                  <a:cubicBezTo>
                    <a:pt x="0" y="43"/>
                    <a:pt x="0" y="43"/>
                    <a:pt x="0" y="43"/>
                  </a:cubicBezTo>
                  <a:cubicBezTo>
                    <a:pt x="0" y="44"/>
                    <a:pt x="0" y="46"/>
                    <a:pt x="1" y="47"/>
                  </a:cubicBezTo>
                  <a:cubicBezTo>
                    <a:pt x="1" y="47"/>
                    <a:pt x="1" y="47"/>
                    <a:pt x="1" y="48"/>
                  </a:cubicBezTo>
                  <a:cubicBezTo>
                    <a:pt x="1" y="48"/>
                    <a:pt x="1" y="48"/>
                    <a:pt x="1" y="48"/>
                  </a:cubicBezTo>
                  <a:cubicBezTo>
                    <a:pt x="1" y="49"/>
                    <a:pt x="1" y="51"/>
                    <a:pt x="2" y="52"/>
                  </a:cubicBezTo>
                  <a:cubicBezTo>
                    <a:pt x="2" y="52"/>
                    <a:pt x="2" y="52"/>
                    <a:pt x="2" y="52"/>
                  </a:cubicBezTo>
                  <a:cubicBezTo>
                    <a:pt x="2" y="53"/>
                    <a:pt x="2" y="53"/>
                    <a:pt x="3" y="54"/>
                  </a:cubicBezTo>
                  <a:cubicBezTo>
                    <a:pt x="3" y="54"/>
                    <a:pt x="3" y="55"/>
                    <a:pt x="4" y="56"/>
                  </a:cubicBezTo>
                  <a:cubicBezTo>
                    <a:pt x="4" y="56"/>
                    <a:pt x="4" y="57"/>
                    <a:pt x="4" y="57"/>
                  </a:cubicBezTo>
                  <a:cubicBezTo>
                    <a:pt x="5" y="57"/>
                    <a:pt x="5" y="58"/>
                    <a:pt x="6" y="59"/>
                  </a:cubicBezTo>
                  <a:cubicBezTo>
                    <a:pt x="6" y="60"/>
                    <a:pt x="6" y="60"/>
                    <a:pt x="7" y="61"/>
                  </a:cubicBezTo>
                  <a:cubicBezTo>
                    <a:pt x="7" y="61"/>
                    <a:pt x="7" y="61"/>
                    <a:pt x="7" y="61"/>
                  </a:cubicBezTo>
                  <a:cubicBezTo>
                    <a:pt x="8" y="63"/>
                    <a:pt x="10" y="64"/>
                    <a:pt x="11" y="65"/>
                  </a:cubicBezTo>
                  <a:cubicBezTo>
                    <a:pt x="11" y="65"/>
                    <a:pt x="11" y="66"/>
                    <a:pt x="12" y="66"/>
                  </a:cubicBezTo>
                  <a:cubicBezTo>
                    <a:pt x="12" y="66"/>
                    <a:pt x="12" y="66"/>
                    <a:pt x="12" y="66"/>
                  </a:cubicBezTo>
                  <a:cubicBezTo>
                    <a:pt x="12" y="66"/>
                    <a:pt x="12" y="66"/>
                    <a:pt x="12" y="66"/>
                  </a:cubicBezTo>
                  <a:cubicBezTo>
                    <a:pt x="14" y="68"/>
                    <a:pt x="15" y="69"/>
                    <a:pt x="17" y="70"/>
                  </a:cubicBezTo>
                  <a:cubicBezTo>
                    <a:pt x="17" y="70"/>
                    <a:pt x="18" y="71"/>
                    <a:pt x="18" y="71"/>
                  </a:cubicBezTo>
                  <a:cubicBezTo>
                    <a:pt x="19" y="72"/>
                    <a:pt x="20" y="72"/>
                    <a:pt x="21" y="73"/>
                  </a:cubicBezTo>
                  <a:cubicBezTo>
                    <a:pt x="22" y="73"/>
                    <a:pt x="22" y="73"/>
                    <a:pt x="22" y="73"/>
                  </a:cubicBezTo>
                  <a:cubicBezTo>
                    <a:pt x="24" y="75"/>
                    <a:pt x="27" y="76"/>
                    <a:pt x="30" y="77"/>
                  </a:cubicBezTo>
                  <a:cubicBezTo>
                    <a:pt x="33" y="79"/>
                    <a:pt x="36" y="80"/>
                    <a:pt x="39" y="81"/>
                  </a:cubicBezTo>
                  <a:cubicBezTo>
                    <a:pt x="39" y="81"/>
                    <a:pt x="40" y="81"/>
                    <a:pt x="40" y="81"/>
                  </a:cubicBezTo>
                  <a:cubicBezTo>
                    <a:pt x="43" y="82"/>
                    <a:pt x="45" y="83"/>
                    <a:pt x="48" y="83"/>
                  </a:cubicBezTo>
                  <a:cubicBezTo>
                    <a:pt x="49" y="83"/>
                    <a:pt x="51" y="84"/>
                    <a:pt x="52" y="84"/>
                  </a:cubicBezTo>
                  <a:cubicBezTo>
                    <a:pt x="53" y="84"/>
                    <a:pt x="53" y="84"/>
                    <a:pt x="54" y="84"/>
                  </a:cubicBezTo>
                  <a:cubicBezTo>
                    <a:pt x="55" y="85"/>
                    <a:pt x="56" y="85"/>
                    <a:pt x="57" y="85"/>
                  </a:cubicBezTo>
                  <a:cubicBezTo>
                    <a:pt x="58" y="85"/>
                    <a:pt x="60" y="85"/>
                    <a:pt x="62" y="86"/>
                  </a:cubicBezTo>
                  <a:cubicBezTo>
                    <a:pt x="63" y="86"/>
                    <a:pt x="65" y="86"/>
                    <a:pt x="67" y="86"/>
                  </a:cubicBezTo>
                  <a:cubicBezTo>
                    <a:pt x="67" y="86"/>
                    <a:pt x="68" y="86"/>
                    <a:pt x="69" y="86"/>
                  </a:cubicBezTo>
                  <a:cubicBezTo>
                    <a:pt x="69" y="86"/>
                    <a:pt x="70" y="86"/>
                    <a:pt x="70" y="86"/>
                  </a:cubicBezTo>
                  <a:cubicBezTo>
                    <a:pt x="73" y="86"/>
                    <a:pt x="75" y="86"/>
                    <a:pt x="78" y="86"/>
                  </a:cubicBezTo>
                  <a:cubicBezTo>
                    <a:pt x="79" y="86"/>
                    <a:pt x="80" y="86"/>
                    <a:pt x="81" y="86"/>
                  </a:cubicBezTo>
                  <a:cubicBezTo>
                    <a:pt x="81" y="86"/>
                    <a:pt x="82" y="86"/>
                    <a:pt x="83" y="86"/>
                  </a:cubicBezTo>
                  <a:cubicBezTo>
                    <a:pt x="84" y="86"/>
                    <a:pt x="85" y="86"/>
                    <a:pt x="86" y="86"/>
                  </a:cubicBezTo>
                  <a:cubicBezTo>
                    <a:pt x="88" y="85"/>
                    <a:pt x="91" y="85"/>
                    <a:pt x="93" y="85"/>
                  </a:cubicBezTo>
                  <a:cubicBezTo>
                    <a:pt x="94" y="85"/>
                    <a:pt x="94" y="85"/>
                    <a:pt x="95" y="85"/>
                  </a:cubicBezTo>
                  <a:cubicBezTo>
                    <a:pt x="95" y="85"/>
                    <a:pt x="96" y="84"/>
                    <a:pt x="96" y="84"/>
                  </a:cubicBezTo>
                  <a:cubicBezTo>
                    <a:pt x="98" y="84"/>
                    <a:pt x="100" y="84"/>
                    <a:pt x="101" y="83"/>
                  </a:cubicBezTo>
                  <a:cubicBezTo>
                    <a:pt x="103" y="83"/>
                    <a:pt x="105" y="83"/>
                    <a:pt x="107" y="82"/>
                  </a:cubicBezTo>
                  <a:cubicBezTo>
                    <a:pt x="107" y="82"/>
                    <a:pt x="108" y="82"/>
                    <a:pt x="109" y="82"/>
                  </a:cubicBezTo>
                  <a:cubicBezTo>
                    <a:pt x="109" y="82"/>
                    <a:pt x="110" y="81"/>
                    <a:pt x="110" y="81"/>
                  </a:cubicBezTo>
                  <a:cubicBezTo>
                    <a:pt x="113" y="80"/>
                    <a:pt x="117" y="79"/>
                    <a:pt x="120" y="78"/>
                  </a:cubicBezTo>
                  <a:cubicBezTo>
                    <a:pt x="120" y="78"/>
                    <a:pt x="120" y="78"/>
                    <a:pt x="120" y="78"/>
                  </a:cubicBezTo>
                  <a:cubicBezTo>
                    <a:pt x="124" y="76"/>
                    <a:pt x="128" y="74"/>
                    <a:pt x="131" y="72"/>
                  </a:cubicBezTo>
                  <a:cubicBezTo>
                    <a:pt x="200" y="33"/>
                    <a:pt x="200" y="33"/>
                    <a:pt x="200" y="33"/>
                  </a:cubicBezTo>
                  <a:cubicBezTo>
                    <a:pt x="202" y="32"/>
                    <a:pt x="203" y="30"/>
                    <a:pt x="203" y="29"/>
                  </a:cubicBezTo>
                  <a:lnTo>
                    <a:pt x="203" y="0"/>
                  </a:lnTo>
                  <a:close/>
                </a:path>
              </a:pathLst>
            </a:custGeom>
            <a:solidFill>
              <a:srgbClr val="BF9F1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131" name="ï$ḻiḋè"/>
            <p:cNvSpPr/>
            <p:nvPr/>
          </p:nvSpPr>
          <p:spPr bwMode="auto">
            <a:xfrm>
              <a:off x="4430713" y="1671638"/>
              <a:ext cx="777875" cy="444500"/>
            </a:xfrm>
            <a:custGeom>
              <a:avLst/>
              <a:gdLst>
                <a:gd name="T0" fmla="*/ 32 w 213"/>
                <a:gd name="T1" fmla="*/ 43 h 122"/>
                <a:gd name="T2" fmla="*/ 40 w 213"/>
                <a:gd name="T3" fmla="*/ 109 h 122"/>
                <a:gd name="T4" fmla="*/ 141 w 213"/>
                <a:gd name="T5" fmla="*/ 104 h 122"/>
                <a:gd name="T6" fmla="*/ 210 w 213"/>
                <a:gd name="T7" fmla="*/ 64 h 122"/>
                <a:gd name="T8" fmla="*/ 210 w 213"/>
                <a:gd name="T9" fmla="*/ 57 h 122"/>
                <a:gd name="T10" fmla="*/ 198 w 213"/>
                <a:gd name="T11" fmla="*/ 57 h 122"/>
                <a:gd name="T12" fmla="*/ 127 w 213"/>
                <a:gd name="T13" fmla="*/ 98 h 122"/>
                <a:gd name="T14" fmla="*/ 40 w 213"/>
                <a:gd name="T15" fmla="*/ 95 h 122"/>
                <a:gd name="T16" fmla="*/ 46 w 213"/>
                <a:gd name="T17" fmla="*/ 49 h 122"/>
                <a:gd name="T18" fmla="*/ 115 w 213"/>
                <a:gd name="T19" fmla="*/ 9 h 122"/>
                <a:gd name="T20" fmla="*/ 115 w 213"/>
                <a:gd name="T21" fmla="*/ 2 h 122"/>
                <a:gd name="T22" fmla="*/ 103 w 213"/>
                <a:gd name="T23" fmla="*/ 2 h 122"/>
                <a:gd name="T24" fmla="*/ 32 w 213"/>
                <a:gd name="T25" fmla="*/ 43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3" h="122">
                  <a:moveTo>
                    <a:pt x="32" y="43"/>
                  </a:moveTo>
                  <a:cubicBezTo>
                    <a:pt x="0" y="61"/>
                    <a:pt x="3" y="92"/>
                    <a:pt x="40" y="109"/>
                  </a:cubicBezTo>
                  <a:cubicBezTo>
                    <a:pt x="70" y="122"/>
                    <a:pt x="114" y="120"/>
                    <a:pt x="141" y="104"/>
                  </a:cubicBezTo>
                  <a:cubicBezTo>
                    <a:pt x="210" y="64"/>
                    <a:pt x="210" y="64"/>
                    <a:pt x="210" y="64"/>
                  </a:cubicBezTo>
                  <a:cubicBezTo>
                    <a:pt x="213" y="62"/>
                    <a:pt x="213" y="59"/>
                    <a:pt x="210" y="57"/>
                  </a:cubicBezTo>
                  <a:cubicBezTo>
                    <a:pt x="207" y="55"/>
                    <a:pt x="201" y="55"/>
                    <a:pt x="198" y="57"/>
                  </a:cubicBezTo>
                  <a:cubicBezTo>
                    <a:pt x="127" y="98"/>
                    <a:pt x="127" y="98"/>
                    <a:pt x="127" y="98"/>
                  </a:cubicBezTo>
                  <a:cubicBezTo>
                    <a:pt x="103" y="112"/>
                    <a:pt x="63" y="111"/>
                    <a:pt x="40" y="95"/>
                  </a:cubicBezTo>
                  <a:cubicBezTo>
                    <a:pt x="21" y="82"/>
                    <a:pt x="25" y="61"/>
                    <a:pt x="46" y="49"/>
                  </a:cubicBezTo>
                  <a:cubicBezTo>
                    <a:pt x="115" y="9"/>
                    <a:pt x="115" y="9"/>
                    <a:pt x="115" y="9"/>
                  </a:cubicBezTo>
                  <a:cubicBezTo>
                    <a:pt x="119" y="7"/>
                    <a:pt x="119" y="4"/>
                    <a:pt x="115" y="2"/>
                  </a:cubicBezTo>
                  <a:cubicBezTo>
                    <a:pt x="112" y="0"/>
                    <a:pt x="106" y="0"/>
                    <a:pt x="103" y="2"/>
                  </a:cubicBezTo>
                  <a:lnTo>
                    <a:pt x="32" y="43"/>
                  </a:lnTo>
                  <a:close/>
                </a:path>
              </a:pathLst>
            </a:custGeom>
            <a:solidFill>
              <a:srgbClr val="F8D95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132" name="ïṩ1íḑe"/>
            <p:cNvSpPr/>
            <p:nvPr/>
          </p:nvSpPr>
          <p:spPr bwMode="auto">
            <a:xfrm>
              <a:off x="4510088" y="1660526"/>
              <a:ext cx="482600" cy="398463"/>
            </a:xfrm>
            <a:custGeom>
              <a:avLst/>
              <a:gdLst>
                <a:gd name="T0" fmla="*/ 21 w 132"/>
                <a:gd name="T1" fmla="*/ 18 h 109"/>
                <a:gd name="T2" fmla="*/ 6 w 132"/>
                <a:gd name="T3" fmla="*/ 81 h 109"/>
                <a:gd name="T4" fmla="*/ 132 w 132"/>
                <a:gd name="T5" fmla="*/ 29 h 109"/>
                <a:gd name="T6" fmla="*/ 96 w 132"/>
                <a:gd name="T7" fmla="*/ 0 h 109"/>
                <a:gd name="T8" fmla="*/ 56 w 132"/>
                <a:gd name="T9" fmla="*/ 5 h 109"/>
                <a:gd name="T10" fmla="*/ 21 w 132"/>
                <a:gd name="T11" fmla="*/ 18 h 109"/>
              </a:gdLst>
              <a:ahLst/>
              <a:cxnLst>
                <a:cxn ang="0">
                  <a:pos x="T0" y="T1"/>
                </a:cxn>
                <a:cxn ang="0">
                  <a:pos x="T2" y="T3"/>
                </a:cxn>
                <a:cxn ang="0">
                  <a:pos x="T4" y="T5"/>
                </a:cxn>
                <a:cxn ang="0">
                  <a:pos x="T6" y="T7"/>
                </a:cxn>
                <a:cxn ang="0">
                  <a:pos x="T8" y="T9"/>
                </a:cxn>
                <a:cxn ang="0">
                  <a:pos x="T10" y="T11"/>
                </a:cxn>
              </a:cxnLst>
              <a:rect l="0" t="0" r="r" b="b"/>
              <a:pathLst>
                <a:path w="132" h="109">
                  <a:moveTo>
                    <a:pt x="21" y="18"/>
                  </a:moveTo>
                  <a:cubicBezTo>
                    <a:pt x="21" y="18"/>
                    <a:pt x="0" y="53"/>
                    <a:pt x="6" y="81"/>
                  </a:cubicBezTo>
                  <a:cubicBezTo>
                    <a:pt x="12" y="109"/>
                    <a:pt x="132" y="29"/>
                    <a:pt x="132" y="29"/>
                  </a:cubicBezTo>
                  <a:cubicBezTo>
                    <a:pt x="96" y="0"/>
                    <a:pt x="96" y="0"/>
                    <a:pt x="96" y="0"/>
                  </a:cubicBezTo>
                  <a:cubicBezTo>
                    <a:pt x="56" y="5"/>
                    <a:pt x="56" y="5"/>
                    <a:pt x="56" y="5"/>
                  </a:cubicBezTo>
                  <a:lnTo>
                    <a:pt x="21" y="18"/>
                  </a:lnTo>
                  <a:close/>
                </a:path>
              </a:pathLst>
            </a:custGeom>
            <a:solidFill>
              <a:srgbClr val="63204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133" name="íṣḻïde"/>
            <p:cNvSpPr/>
            <p:nvPr/>
          </p:nvSpPr>
          <p:spPr bwMode="auto">
            <a:xfrm>
              <a:off x="5334001" y="1390651"/>
              <a:ext cx="642938" cy="1489075"/>
            </a:xfrm>
            <a:custGeom>
              <a:avLst/>
              <a:gdLst>
                <a:gd name="T0" fmla="*/ 122 w 176"/>
                <a:gd name="T1" fmla="*/ 1 h 408"/>
                <a:gd name="T2" fmla="*/ 111 w 176"/>
                <a:gd name="T3" fmla="*/ 4 h 408"/>
                <a:gd name="T4" fmla="*/ 107 w 176"/>
                <a:gd name="T5" fmla="*/ 11 h 408"/>
                <a:gd name="T6" fmla="*/ 103 w 176"/>
                <a:gd name="T7" fmla="*/ 51 h 408"/>
                <a:gd name="T8" fmla="*/ 101 w 176"/>
                <a:gd name="T9" fmla="*/ 72 h 408"/>
                <a:gd name="T10" fmla="*/ 98 w 176"/>
                <a:gd name="T11" fmla="*/ 84 h 408"/>
                <a:gd name="T12" fmla="*/ 53 w 176"/>
                <a:gd name="T13" fmla="*/ 76 h 408"/>
                <a:gd name="T14" fmla="*/ 50 w 176"/>
                <a:gd name="T15" fmla="*/ 87 h 408"/>
                <a:gd name="T16" fmla="*/ 71 w 176"/>
                <a:gd name="T17" fmla="*/ 116 h 408"/>
                <a:gd name="T18" fmla="*/ 82 w 176"/>
                <a:gd name="T19" fmla="*/ 136 h 408"/>
                <a:gd name="T20" fmla="*/ 101 w 176"/>
                <a:gd name="T21" fmla="*/ 158 h 408"/>
                <a:gd name="T22" fmla="*/ 96 w 176"/>
                <a:gd name="T23" fmla="*/ 178 h 408"/>
                <a:gd name="T24" fmla="*/ 91 w 176"/>
                <a:gd name="T25" fmla="*/ 206 h 408"/>
                <a:gd name="T26" fmla="*/ 84 w 176"/>
                <a:gd name="T27" fmla="*/ 262 h 408"/>
                <a:gd name="T28" fmla="*/ 72 w 176"/>
                <a:gd name="T29" fmla="*/ 291 h 408"/>
                <a:gd name="T30" fmla="*/ 60 w 176"/>
                <a:gd name="T31" fmla="*/ 297 h 408"/>
                <a:gd name="T32" fmla="*/ 0 w 176"/>
                <a:gd name="T33" fmla="*/ 329 h 408"/>
                <a:gd name="T34" fmla="*/ 27 w 176"/>
                <a:gd name="T35" fmla="*/ 408 h 408"/>
                <a:gd name="T36" fmla="*/ 126 w 176"/>
                <a:gd name="T37" fmla="*/ 370 h 408"/>
                <a:gd name="T38" fmla="*/ 145 w 176"/>
                <a:gd name="T39" fmla="*/ 356 h 408"/>
                <a:gd name="T40" fmla="*/ 153 w 176"/>
                <a:gd name="T41" fmla="*/ 332 h 408"/>
                <a:gd name="T42" fmla="*/ 163 w 176"/>
                <a:gd name="T43" fmla="*/ 255 h 408"/>
                <a:gd name="T44" fmla="*/ 160 w 176"/>
                <a:gd name="T45" fmla="*/ 177 h 408"/>
                <a:gd name="T46" fmla="*/ 164 w 176"/>
                <a:gd name="T47" fmla="*/ 115 h 408"/>
                <a:gd name="T48" fmla="*/ 174 w 176"/>
                <a:gd name="T49" fmla="*/ 68 h 408"/>
                <a:gd name="T50" fmla="*/ 159 w 176"/>
                <a:gd name="T51" fmla="*/ 25 h 408"/>
                <a:gd name="T52" fmla="*/ 122 w 176"/>
                <a:gd name="T53" fmla="*/ 1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6" h="408">
                  <a:moveTo>
                    <a:pt x="122" y="1"/>
                  </a:moveTo>
                  <a:cubicBezTo>
                    <a:pt x="118" y="1"/>
                    <a:pt x="115" y="2"/>
                    <a:pt x="111" y="4"/>
                  </a:cubicBezTo>
                  <a:cubicBezTo>
                    <a:pt x="109" y="6"/>
                    <a:pt x="108" y="8"/>
                    <a:pt x="107" y="11"/>
                  </a:cubicBezTo>
                  <a:cubicBezTo>
                    <a:pt x="99" y="25"/>
                    <a:pt x="104" y="36"/>
                    <a:pt x="103" y="51"/>
                  </a:cubicBezTo>
                  <a:cubicBezTo>
                    <a:pt x="103" y="58"/>
                    <a:pt x="101" y="65"/>
                    <a:pt x="101" y="72"/>
                  </a:cubicBezTo>
                  <a:cubicBezTo>
                    <a:pt x="100" y="76"/>
                    <a:pt x="100" y="80"/>
                    <a:pt x="98" y="84"/>
                  </a:cubicBezTo>
                  <a:cubicBezTo>
                    <a:pt x="88" y="98"/>
                    <a:pt x="66" y="71"/>
                    <a:pt x="53" y="76"/>
                  </a:cubicBezTo>
                  <a:cubicBezTo>
                    <a:pt x="49" y="77"/>
                    <a:pt x="48" y="81"/>
                    <a:pt x="50" y="87"/>
                  </a:cubicBezTo>
                  <a:cubicBezTo>
                    <a:pt x="55" y="98"/>
                    <a:pt x="65" y="106"/>
                    <a:pt x="71" y="116"/>
                  </a:cubicBezTo>
                  <a:cubicBezTo>
                    <a:pt x="75" y="122"/>
                    <a:pt x="78" y="129"/>
                    <a:pt x="82" y="136"/>
                  </a:cubicBezTo>
                  <a:cubicBezTo>
                    <a:pt x="88" y="145"/>
                    <a:pt x="102" y="144"/>
                    <a:pt x="101" y="158"/>
                  </a:cubicBezTo>
                  <a:cubicBezTo>
                    <a:pt x="101" y="165"/>
                    <a:pt x="97" y="171"/>
                    <a:pt x="96" y="178"/>
                  </a:cubicBezTo>
                  <a:cubicBezTo>
                    <a:pt x="94" y="187"/>
                    <a:pt x="93" y="197"/>
                    <a:pt x="91" y="206"/>
                  </a:cubicBezTo>
                  <a:cubicBezTo>
                    <a:pt x="88" y="225"/>
                    <a:pt x="86" y="243"/>
                    <a:pt x="84" y="262"/>
                  </a:cubicBezTo>
                  <a:cubicBezTo>
                    <a:pt x="83" y="273"/>
                    <a:pt x="80" y="285"/>
                    <a:pt x="72" y="291"/>
                  </a:cubicBezTo>
                  <a:cubicBezTo>
                    <a:pt x="68" y="294"/>
                    <a:pt x="64" y="296"/>
                    <a:pt x="60" y="297"/>
                  </a:cubicBezTo>
                  <a:cubicBezTo>
                    <a:pt x="39" y="305"/>
                    <a:pt x="19" y="316"/>
                    <a:pt x="0" y="329"/>
                  </a:cubicBezTo>
                  <a:cubicBezTo>
                    <a:pt x="27" y="408"/>
                    <a:pt x="27" y="408"/>
                    <a:pt x="27" y="408"/>
                  </a:cubicBezTo>
                  <a:cubicBezTo>
                    <a:pt x="61" y="399"/>
                    <a:pt x="94" y="386"/>
                    <a:pt x="126" y="370"/>
                  </a:cubicBezTo>
                  <a:cubicBezTo>
                    <a:pt x="133" y="366"/>
                    <a:pt x="141" y="363"/>
                    <a:pt x="145" y="356"/>
                  </a:cubicBezTo>
                  <a:cubicBezTo>
                    <a:pt x="151" y="349"/>
                    <a:pt x="152" y="340"/>
                    <a:pt x="153" y="332"/>
                  </a:cubicBezTo>
                  <a:cubicBezTo>
                    <a:pt x="157" y="306"/>
                    <a:pt x="161" y="281"/>
                    <a:pt x="163" y="255"/>
                  </a:cubicBezTo>
                  <a:cubicBezTo>
                    <a:pt x="165" y="229"/>
                    <a:pt x="162" y="203"/>
                    <a:pt x="160" y="177"/>
                  </a:cubicBezTo>
                  <a:cubicBezTo>
                    <a:pt x="157" y="156"/>
                    <a:pt x="158" y="136"/>
                    <a:pt x="164" y="115"/>
                  </a:cubicBezTo>
                  <a:cubicBezTo>
                    <a:pt x="168" y="100"/>
                    <a:pt x="176" y="84"/>
                    <a:pt x="174" y="68"/>
                  </a:cubicBezTo>
                  <a:cubicBezTo>
                    <a:pt x="171" y="53"/>
                    <a:pt x="167" y="38"/>
                    <a:pt x="159" y="25"/>
                  </a:cubicBezTo>
                  <a:cubicBezTo>
                    <a:pt x="153" y="14"/>
                    <a:pt x="137" y="0"/>
                    <a:pt x="122" y="1"/>
                  </a:cubicBezTo>
                  <a:close/>
                </a:path>
              </a:pathLst>
            </a:custGeom>
            <a:solidFill>
              <a:srgbClr val="FDD6D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134" name="íşliďê"/>
            <p:cNvSpPr/>
            <p:nvPr/>
          </p:nvSpPr>
          <p:spPr bwMode="auto">
            <a:xfrm>
              <a:off x="4865688" y="2452688"/>
              <a:ext cx="771525" cy="492125"/>
            </a:xfrm>
            <a:custGeom>
              <a:avLst/>
              <a:gdLst>
                <a:gd name="T0" fmla="*/ 155 w 211"/>
                <a:gd name="T1" fmla="*/ 1 h 135"/>
                <a:gd name="T2" fmla="*/ 50 w 211"/>
                <a:gd name="T3" fmla="*/ 24 h 135"/>
                <a:gd name="T4" fmla="*/ 23 w 211"/>
                <a:gd name="T5" fmla="*/ 30 h 135"/>
                <a:gd name="T6" fmla="*/ 3 w 211"/>
                <a:gd name="T7" fmla="*/ 50 h 135"/>
                <a:gd name="T8" fmla="*/ 13 w 211"/>
                <a:gd name="T9" fmla="*/ 85 h 135"/>
                <a:gd name="T10" fmla="*/ 118 w 211"/>
                <a:gd name="T11" fmla="*/ 133 h 135"/>
                <a:gd name="T12" fmla="*/ 163 w 211"/>
                <a:gd name="T13" fmla="*/ 122 h 135"/>
                <a:gd name="T14" fmla="*/ 211 w 211"/>
                <a:gd name="T15" fmla="*/ 105 h 135"/>
                <a:gd name="T16" fmla="*/ 169 w 211"/>
                <a:gd name="T17" fmla="*/ 5 h 135"/>
                <a:gd name="T18" fmla="*/ 163 w 211"/>
                <a:gd name="T19" fmla="*/ 1 h 135"/>
                <a:gd name="T20" fmla="*/ 155 w 211"/>
                <a:gd name="T21" fmla="*/ 1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1" h="135">
                  <a:moveTo>
                    <a:pt x="155" y="1"/>
                  </a:moveTo>
                  <a:cubicBezTo>
                    <a:pt x="121" y="12"/>
                    <a:pt x="86" y="19"/>
                    <a:pt x="50" y="24"/>
                  </a:cubicBezTo>
                  <a:cubicBezTo>
                    <a:pt x="41" y="25"/>
                    <a:pt x="31" y="27"/>
                    <a:pt x="23" y="30"/>
                  </a:cubicBezTo>
                  <a:cubicBezTo>
                    <a:pt x="14" y="34"/>
                    <a:pt x="6" y="41"/>
                    <a:pt x="3" y="50"/>
                  </a:cubicBezTo>
                  <a:cubicBezTo>
                    <a:pt x="0" y="62"/>
                    <a:pt x="6" y="75"/>
                    <a:pt x="13" y="85"/>
                  </a:cubicBezTo>
                  <a:cubicBezTo>
                    <a:pt x="38" y="117"/>
                    <a:pt x="78" y="135"/>
                    <a:pt x="118" y="133"/>
                  </a:cubicBezTo>
                  <a:cubicBezTo>
                    <a:pt x="133" y="132"/>
                    <a:pt x="148" y="128"/>
                    <a:pt x="163" y="122"/>
                  </a:cubicBezTo>
                  <a:cubicBezTo>
                    <a:pt x="211" y="105"/>
                    <a:pt x="211" y="105"/>
                    <a:pt x="211" y="105"/>
                  </a:cubicBezTo>
                  <a:cubicBezTo>
                    <a:pt x="210" y="68"/>
                    <a:pt x="195" y="32"/>
                    <a:pt x="169" y="5"/>
                  </a:cubicBezTo>
                  <a:cubicBezTo>
                    <a:pt x="168" y="3"/>
                    <a:pt x="166" y="1"/>
                    <a:pt x="163" y="1"/>
                  </a:cubicBezTo>
                  <a:cubicBezTo>
                    <a:pt x="161" y="0"/>
                    <a:pt x="158" y="1"/>
                    <a:pt x="155" y="1"/>
                  </a:cubicBezTo>
                  <a:close/>
                </a:path>
              </a:pathLst>
            </a:custGeom>
            <a:solidFill>
              <a:srgbClr val="60D9AB"/>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135" name="ïSľiḑê"/>
            <p:cNvSpPr/>
            <p:nvPr/>
          </p:nvSpPr>
          <p:spPr bwMode="auto">
            <a:xfrm>
              <a:off x="5048251" y="2714626"/>
              <a:ext cx="588963" cy="227013"/>
            </a:xfrm>
            <a:custGeom>
              <a:avLst/>
              <a:gdLst>
                <a:gd name="T0" fmla="*/ 73 w 161"/>
                <a:gd name="T1" fmla="*/ 36 h 62"/>
                <a:gd name="T2" fmla="*/ 28 w 161"/>
                <a:gd name="T3" fmla="*/ 46 h 62"/>
                <a:gd name="T4" fmla="*/ 0 w 161"/>
                <a:gd name="T5" fmla="*/ 45 h 62"/>
                <a:gd name="T6" fmla="*/ 68 w 161"/>
                <a:gd name="T7" fmla="*/ 61 h 62"/>
                <a:gd name="T8" fmla="*/ 113 w 161"/>
                <a:gd name="T9" fmla="*/ 50 h 62"/>
                <a:gd name="T10" fmla="*/ 161 w 161"/>
                <a:gd name="T11" fmla="*/ 33 h 62"/>
                <a:gd name="T12" fmla="*/ 156 w 161"/>
                <a:gd name="T13" fmla="*/ 0 h 62"/>
                <a:gd name="T14" fmla="*/ 73 w 161"/>
                <a:gd name="T15" fmla="*/ 36 h 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1" h="62">
                  <a:moveTo>
                    <a:pt x="73" y="36"/>
                  </a:moveTo>
                  <a:cubicBezTo>
                    <a:pt x="58" y="41"/>
                    <a:pt x="43" y="45"/>
                    <a:pt x="28" y="46"/>
                  </a:cubicBezTo>
                  <a:cubicBezTo>
                    <a:pt x="18" y="47"/>
                    <a:pt x="9" y="46"/>
                    <a:pt x="0" y="45"/>
                  </a:cubicBezTo>
                  <a:cubicBezTo>
                    <a:pt x="21" y="56"/>
                    <a:pt x="44" y="62"/>
                    <a:pt x="68" y="61"/>
                  </a:cubicBezTo>
                  <a:cubicBezTo>
                    <a:pt x="83" y="60"/>
                    <a:pt x="98" y="56"/>
                    <a:pt x="113" y="50"/>
                  </a:cubicBezTo>
                  <a:cubicBezTo>
                    <a:pt x="161" y="33"/>
                    <a:pt x="161" y="33"/>
                    <a:pt x="161" y="33"/>
                  </a:cubicBezTo>
                  <a:cubicBezTo>
                    <a:pt x="161" y="22"/>
                    <a:pt x="159" y="11"/>
                    <a:pt x="156" y="0"/>
                  </a:cubicBezTo>
                  <a:lnTo>
                    <a:pt x="73" y="36"/>
                  </a:lnTo>
                  <a:close/>
                </a:path>
              </a:pathLst>
            </a:custGeom>
            <a:solidFill>
              <a:srgbClr val="3D8B76"/>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grpSp>
      <p:sp>
        <p:nvSpPr>
          <p:cNvPr id="2" name="文本框 1"/>
          <p:cNvSpPr txBox="1"/>
          <p:nvPr/>
        </p:nvSpPr>
        <p:spPr>
          <a:xfrm>
            <a:off x="6288770" y="833000"/>
            <a:ext cx="1722658" cy="661848"/>
          </a:xfrm>
          <a:prstGeom prst="rect">
            <a:avLst/>
          </a:prstGeom>
          <a:noFill/>
        </p:spPr>
        <p:txBody>
          <a:bodyPr wrap="square" rtlCol="0">
            <a:spAutoFit/>
          </a:bodyPr>
          <a:lstStyle/>
          <a:p>
            <a:pPr eaLnBrk="0" hangingPunct="0">
              <a:lnSpc>
                <a:spcPct val="150000"/>
              </a:lnSpc>
            </a:pPr>
            <a:r>
              <a:rPr lang="zh-CN" altLang="en-US" sz="2800" b="1" dirty="0">
                <a:solidFill>
                  <a:schemeClr val="bg1"/>
                </a:solidFill>
                <a:cs typeface="+mn-ea"/>
              </a:rPr>
              <a:t>目录</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标题 1"/>
          <p:cNvSpPr>
            <a:spLocks noGrp="1"/>
          </p:cNvSpPr>
          <p:nvPr>
            <p:ph type="title"/>
          </p:nvPr>
        </p:nvSpPr>
        <p:spPr>
          <a:xfrm>
            <a:off x="913373" y="816418"/>
            <a:ext cx="3529013" cy="569913"/>
          </a:xfrm>
        </p:spPr>
        <p:txBody>
          <a:bodyPr wrap="square" lIns="102870" tIns="51435" rIns="102870" bIns="51435" anchor="ctr"/>
          <a:lstStyle/>
          <a:p>
            <a:pPr eaLnBrk="1" hangingPunct="1"/>
            <a:r>
              <a:rPr lang="zh-CN" altLang="en-US" sz="3200" dirty="0">
                <a:solidFill>
                  <a:srgbClr val="D5181B"/>
                </a:solidFill>
                <a:latin typeface="+mn-lt"/>
                <a:ea typeface="+mn-ea"/>
                <a:cs typeface="+mn-ea"/>
                <a:sym typeface="+mn-lt"/>
              </a:rPr>
              <a:t>目标</a:t>
            </a:r>
          </a:p>
        </p:txBody>
      </p:sp>
      <p:graphicFrame>
        <p:nvGraphicFramePr>
          <p:cNvPr id="30" name="图示 29"/>
          <p:cNvGraphicFramePr/>
          <p:nvPr/>
        </p:nvGraphicFramePr>
        <p:xfrm>
          <a:off x="2223697" y="2341907"/>
          <a:ext cx="8055237" cy="30823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31" name="组合 12"/>
          <p:cNvGrpSpPr/>
          <p:nvPr/>
        </p:nvGrpSpPr>
        <p:grpSpPr>
          <a:xfrm>
            <a:off x="1069858" y="1797793"/>
            <a:ext cx="10060305" cy="3987166"/>
            <a:chOff x="-161554" y="-602088"/>
            <a:chExt cx="2295525" cy="3987883"/>
          </a:xfrm>
        </p:grpSpPr>
        <p:sp>
          <p:nvSpPr>
            <p:cNvPr id="32" name="AutoShape 18"/>
            <p:cNvSpPr/>
            <p:nvPr/>
          </p:nvSpPr>
          <p:spPr>
            <a:xfrm>
              <a:off x="-161554" y="-466205"/>
              <a:ext cx="2295525" cy="3852000"/>
            </a:xfrm>
            <a:prstGeom prst="roundRect">
              <a:avLst>
                <a:gd name="adj" fmla="val 4690"/>
              </a:avLst>
            </a:prstGeom>
            <a:noFill/>
            <a:ln w="34925" cap="flat" cmpd="sng">
              <a:solidFill>
                <a:srgbClr val="C00000"/>
              </a:solidFill>
              <a:prstDash val="solid"/>
              <a:bevel/>
              <a:headEnd type="none" w="med" len="med"/>
              <a:tailEnd type="none" w="med" len="med"/>
            </a:ln>
          </p:spPr>
          <p:txBody>
            <a:bodyPr wrap="none" anchor="ctr"/>
            <a:lstStyle/>
            <a:p>
              <a:pPr eaLnBrk="0" hangingPunct="0"/>
              <a:endParaRPr lang="zh-CN" altLang="zh-CN" dirty="0">
                <a:solidFill>
                  <a:srgbClr val="000000"/>
                </a:solidFill>
                <a:cs typeface="+mn-ea"/>
                <a:sym typeface="+mn-lt"/>
              </a:endParaRPr>
            </a:p>
          </p:txBody>
        </p:sp>
        <p:sp>
          <p:nvSpPr>
            <p:cNvPr id="33" name="AutoShape 19"/>
            <p:cNvSpPr/>
            <p:nvPr/>
          </p:nvSpPr>
          <p:spPr>
            <a:xfrm>
              <a:off x="101725" y="-602088"/>
              <a:ext cx="1863725" cy="287390"/>
            </a:xfrm>
            <a:prstGeom prst="roundRect">
              <a:avLst>
                <a:gd name="adj" fmla="val 50000"/>
              </a:avLst>
            </a:prstGeom>
            <a:solidFill>
              <a:srgbClr val="595959"/>
            </a:solidFill>
            <a:ln w="9525">
              <a:noFill/>
            </a:ln>
          </p:spPr>
          <p:txBody>
            <a:bodyPr wrap="none" anchor="ctr"/>
            <a:lstStyle/>
            <a:p>
              <a:pPr eaLnBrk="0" hangingPunct="0"/>
              <a:endParaRPr lang="zh-CN" altLang="zh-CN" dirty="0">
                <a:solidFill>
                  <a:srgbClr val="000000"/>
                </a:solidFill>
                <a:cs typeface="+mn-ea"/>
                <a:sym typeface="+mn-lt"/>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nvGraphicFramePr>
        <p:xfrm>
          <a:off x="6430011" y="2721444"/>
          <a:ext cx="4817996" cy="21978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85" name="62fa76b4-a56d-41f9-8576-9717a4ac9851"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163026" y="1102400"/>
            <a:ext cx="5861953" cy="5004683"/>
            <a:chOff x="2946400" y="862013"/>
            <a:chExt cx="6296025" cy="5375275"/>
          </a:xfrm>
        </p:grpSpPr>
        <p:sp>
          <p:nvSpPr>
            <p:cNvPr id="86" name="îşľîďê"/>
            <p:cNvSpPr/>
            <p:nvPr/>
          </p:nvSpPr>
          <p:spPr bwMode="auto">
            <a:xfrm>
              <a:off x="2946400" y="5465763"/>
              <a:ext cx="6296025" cy="771525"/>
            </a:xfrm>
            <a:custGeom>
              <a:avLst/>
              <a:gdLst>
                <a:gd name="T0" fmla="*/ 0 w 1676"/>
                <a:gd name="T1" fmla="*/ 57 h 205"/>
                <a:gd name="T2" fmla="*/ 1676 w 1676"/>
                <a:gd name="T3" fmla="*/ 83 h 205"/>
                <a:gd name="T4" fmla="*/ 0 w 1676"/>
                <a:gd name="T5" fmla="*/ 57 h 205"/>
              </a:gdLst>
              <a:ahLst/>
              <a:cxnLst>
                <a:cxn ang="0">
                  <a:pos x="T0" y="T1"/>
                </a:cxn>
                <a:cxn ang="0">
                  <a:pos x="T2" y="T3"/>
                </a:cxn>
                <a:cxn ang="0">
                  <a:pos x="T4" y="T5"/>
                </a:cxn>
              </a:cxnLst>
              <a:rect l="0" t="0" r="r" b="b"/>
              <a:pathLst>
                <a:path w="1676" h="205">
                  <a:moveTo>
                    <a:pt x="0" y="57"/>
                  </a:moveTo>
                  <a:cubicBezTo>
                    <a:pt x="0" y="57"/>
                    <a:pt x="604" y="0"/>
                    <a:pt x="1676" y="83"/>
                  </a:cubicBezTo>
                  <a:cubicBezTo>
                    <a:pt x="1676" y="83"/>
                    <a:pt x="788" y="205"/>
                    <a:pt x="0" y="57"/>
                  </a:cubicBezTo>
                  <a:close/>
                </a:path>
              </a:pathLst>
            </a:custGeom>
            <a:solidFill>
              <a:srgbClr val="70B8B6"/>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87" name="ïṥļïďê"/>
            <p:cNvSpPr/>
            <p:nvPr/>
          </p:nvSpPr>
          <p:spPr bwMode="auto">
            <a:xfrm>
              <a:off x="3683000" y="2511426"/>
              <a:ext cx="4848225" cy="2935288"/>
            </a:xfrm>
            <a:custGeom>
              <a:avLst/>
              <a:gdLst>
                <a:gd name="T0" fmla="*/ 0 w 3054"/>
                <a:gd name="T1" fmla="*/ 0 h 1849"/>
                <a:gd name="T2" fmla="*/ 80 w 3054"/>
                <a:gd name="T3" fmla="*/ 1793 h 1849"/>
                <a:gd name="T4" fmla="*/ 2912 w 3054"/>
                <a:gd name="T5" fmla="*/ 1849 h 1849"/>
                <a:gd name="T6" fmla="*/ 3054 w 3054"/>
                <a:gd name="T7" fmla="*/ 0 h 1849"/>
                <a:gd name="T8" fmla="*/ 0 w 3054"/>
                <a:gd name="T9" fmla="*/ 0 h 1849"/>
              </a:gdLst>
              <a:ahLst/>
              <a:cxnLst>
                <a:cxn ang="0">
                  <a:pos x="T0" y="T1"/>
                </a:cxn>
                <a:cxn ang="0">
                  <a:pos x="T2" y="T3"/>
                </a:cxn>
                <a:cxn ang="0">
                  <a:pos x="T4" y="T5"/>
                </a:cxn>
                <a:cxn ang="0">
                  <a:pos x="T6" y="T7"/>
                </a:cxn>
                <a:cxn ang="0">
                  <a:pos x="T8" y="T9"/>
                </a:cxn>
              </a:cxnLst>
              <a:rect l="0" t="0" r="r" b="b"/>
              <a:pathLst>
                <a:path w="3054" h="1849">
                  <a:moveTo>
                    <a:pt x="0" y="0"/>
                  </a:moveTo>
                  <a:lnTo>
                    <a:pt x="80" y="1793"/>
                  </a:lnTo>
                  <a:lnTo>
                    <a:pt x="2912" y="1849"/>
                  </a:lnTo>
                  <a:lnTo>
                    <a:pt x="3054" y="0"/>
                  </a:lnTo>
                  <a:lnTo>
                    <a:pt x="0" y="0"/>
                  </a:lnTo>
                  <a:close/>
                </a:path>
              </a:pathLst>
            </a:custGeom>
            <a:solidFill>
              <a:srgbClr val="1C336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88" name="íṡľíḍè"/>
            <p:cNvSpPr/>
            <p:nvPr/>
          </p:nvSpPr>
          <p:spPr bwMode="auto">
            <a:xfrm>
              <a:off x="3378200" y="5357813"/>
              <a:ext cx="5386388" cy="420688"/>
            </a:xfrm>
            <a:custGeom>
              <a:avLst/>
              <a:gdLst>
                <a:gd name="T0" fmla="*/ 0 w 1434"/>
                <a:gd name="T1" fmla="*/ 0 h 112"/>
                <a:gd name="T2" fmla="*/ 1434 w 1434"/>
                <a:gd name="T3" fmla="*/ 24 h 112"/>
                <a:gd name="T4" fmla="*/ 1434 w 1434"/>
                <a:gd name="T5" fmla="*/ 24 h 112"/>
                <a:gd name="T6" fmla="*/ 1310 w 1434"/>
                <a:gd name="T7" fmla="*/ 112 h 112"/>
                <a:gd name="T8" fmla="*/ 126 w 1434"/>
                <a:gd name="T9" fmla="*/ 95 h 112"/>
                <a:gd name="T10" fmla="*/ 13 w 1434"/>
                <a:gd name="T11" fmla="*/ 25 h 112"/>
                <a:gd name="T12" fmla="*/ 0 w 1434"/>
                <a:gd name="T13" fmla="*/ 0 h 112"/>
              </a:gdLst>
              <a:ahLst/>
              <a:cxnLst>
                <a:cxn ang="0">
                  <a:pos x="T0" y="T1"/>
                </a:cxn>
                <a:cxn ang="0">
                  <a:pos x="T2" y="T3"/>
                </a:cxn>
                <a:cxn ang="0">
                  <a:pos x="T4" y="T5"/>
                </a:cxn>
                <a:cxn ang="0">
                  <a:pos x="T6" y="T7"/>
                </a:cxn>
                <a:cxn ang="0">
                  <a:pos x="T8" y="T9"/>
                </a:cxn>
                <a:cxn ang="0">
                  <a:pos x="T10" y="T11"/>
                </a:cxn>
                <a:cxn ang="0">
                  <a:pos x="T12" y="T13"/>
                </a:cxn>
              </a:cxnLst>
              <a:rect l="0" t="0" r="r" b="b"/>
              <a:pathLst>
                <a:path w="1434" h="112">
                  <a:moveTo>
                    <a:pt x="0" y="0"/>
                  </a:moveTo>
                  <a:cubicBezTo>
                    <a:pt x="1434" y="24"/>
                    <a:pt x="1434" y="24"/>
                    <a:pt x="1434" y="24"/>
                  </a:cubicBezTo>
                  <a:cubicBezTo>
                    <a:pt x="1434" y="24"/>
                    <a:pt x="1434" y="24"/>
                    <a:pt x="1434" y="24"/>
                  </a:cubicBezTo>
                  <a:cubicBezTo>
                    <a:pt x="1416" y="77"/>
                    <a:pt x="1366" y="112"/>
                    <a:pt x="1310" y="112"/>
                  </a:cubicBezTo>
                  <a:cubicBezTo>
                    <a:pt x="126" y="95"/>
                    <a:pt x="126" y="95"/>
                    <a:pt x="126" y="95"/>
                  </a:cubicBezTo>
                  <a:cubicBezTo>
                    <a:pt x="78" y="94"/>
                    <a:pt x="35" y="67"/>
                    <a:pt x="13" y="25"/>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89" name="iş1ïḓé"/>
            <p:cNvSpPr/>
            <p:nvPr/>
          </p:nvSpPr>
          <p:spPr bwMode="auto">
            <a:xfrm>
              <a:off x="3997325" y="2789238"/>
              <a:ext cx="4275138" cy="2346325"/>
            </a:xfrm>
            <a:custGeom>
              <a:avLst/>
              <a:gdLst>
                <a:gd name="T0" fmla="*/ 0 w 2693"/>
                <a:gd name="T1" fmla="*/ 0 h 1478"/>
                <a:gd name="T2" fmla="*/ 93 w 2693"/>
                <a:gd name="T3" fmla="*/ 1478 h 1478"/>
                <a:gd name="T4" fmla="*/ 2568 w 2693"/>
                <a:gd name="T5" fmla="*/ 1478 h 1478"/>
                <a:gd name="T6" fmla="*/ 2693 w 2693"/>
                <a:gd name="T7" fmla="*/ 0 h 1478"/>
                <a:gd name="T8" fmla="*/ 0 w 2693"/>
                <a:gd name="T9" fmla="*/ 0 h 1478"/>
              </a:gdLst>
              <a:ahLst/>
              <a:cxnLst>
                <a:cxn ang="0">
                  <a:pos x="T0" y="T1"/>
                </a:cxn>
                <a:cxn ang="0">
                  <a:pos x="T2" y="T3"/>
                </a:cxn>
                <a:cxn ang="0">
                  <a:pos x="T4" y="T5"/>
                </a:cxn>
                <a:cxn ang="0">
                  <a:pos x="T6" y="T7"/>
                </a:cxn>
                <a:cxn ang="0">
                  <a:pos x="T8" y="T9"/>
                </a:cxn>
              </a:cxnLst>
              <a:rect l="0" t="0" r="r" b="b"/>
              <a:pathLst>
                <a:path w="2693" h="1478">
                  <a:moveTo>
                    <a:pt x="0" y="0"/>
                  </a:moveTo>
                  <a:lnTo>
                    <a:pt x="93" y="1478"/>
                  </a:lnTo>
                  <a:lnTo>
                    <a:pt x="2568" y="1478"/>
                  </a:lnTo>
                  <a:lnTo>
                    <a:pt x="2693" y="0"/>
                  </a:lnTo>
                  <a:lnTo>
                    <a:pt x="0" y="0"/>
                  </a:lnTo>
                  <a:close/>
                </a:path>
              </a:pathLst>
            </a:custGeom>
            <a:solidFill>
              <a:srgbClr val="5180A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90" name="íš1iďe"/>
            <p:cNvSpPr/>
            <p:nvPr/>
          </p:nvSpPr>
          <p:spPr bwMode="auto">
            <a:xfrm>
              <a:off x="3997325" y="2789238"/>
              <a:ext cx="4244975" cy="2346325"/>
            </a:xfrm>
            <a:custGeom>
              <a:avLst/>
              <a:gdLst>
                <a:gd name="T0" fmla="*/ 2674 w 2674"/>
                <a:gd name="T1" fmla="*/ 223 h 1478"/>
                <a:gd name="T2" fmla="*/ 2568 w 2674"/>
                <a:gd name="T3" fmla="*/ 1478 h 1478"/>
                <a:gd name="T4" fmla="*/ 93 w 2674"/>
                <a:gd name="T5" fmla="*/ 1478 h 1478"/>
                <a:gd name="T6" fmla="*/ 0 w 2674"/>
                <a:gd name="T7" fmla="*/ 0 h 1478"/>
                <a:gd name="T8" fmla="*/ 379 w 2674"/>
                <a:gd name="T9" fmla="*/ 0 h 1478"/>
                <a:gd name="T10" fmla="*/ 486 w 2674"/>
                <a:gd name="T11" fmla="*/ 223 h 1478"/>
                <a:gd name="T12" fmla="*/ 2674 w 2674"/>
                <a:gd name="T13" fmla="*/ 223 h 1478"/>
              </a:gdLst>
              <a:ahLst/>
              <a:cxnLst>
                <a:cxn ang="0">
                  <a:pos x="T0" y="T1"/>
                </a:cxn>
                <a:cxn ang="0">
                  <a:pos x="T2" y="T3"/>
                </a:cxn>
                <a:cxn ang="0">
                  <a:pos x="T4" y="T5"/>
                </a:cxn>
                <a:cxn ang="0">
                  <a:pos x="T6" y="T7"/>
                </a:cxn>
                <a:cxn ang="0">
                  <a:pos x="T8" y="T9"/>
                </a:cxn>
                <a:cxn ang="0">
                  <a:pos x="T10" y="T11"/>
                </a:cxn>
                <a:cxn ang="0">
                  <a:pos x="T12" y="T13"/>
                </a:cxn>
              </a:cxnLst>
              <a:rect l="0" t="0" r="r" b="b"/>
              <a:pathLst>
                <a:path w="2674" h="1478">
                  <a:moveTo>
                    <a:pt x="2674" y="223"/>
                  </a:moveTo>
                  <a:lnTo>
                    <a:pt x="2568" y="1478"/>
                  </a:lnTo>
                  <a:lnTo>
                    <a:pt x="93" y="1478"/>
                  </a:lnTo>
                  <a:lnTo>
                    <a:pt x="0" y="0"/>
                  </a:lnTo>
                  <a:lnTo>
                    <a:pt x="379" y="0"/>
                  </a:lnTo>
                  <a:lnTo>
                    <a:pt x="486" y="223"/>
                  </a:lnTo>
                  <a:lnTo>
                    <a:pt x="2674" y="223"/>
                  </a:lnTo>
                  <a:close/>
                </a:path>
              </a:pathLst>
            </a:custGeom>
            <a:solidFill>
              <a:srgbClr val="3F6186"/>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91" name="îṡļîďe"/>
            <p:cNvSpPr/>
            <p:nvPr/>
          </p:nvSpPr>
          <p:spPr bwMode="auto">
            <a:xfrm>
              <a:off x="7221538" y="2895601"/>
              <a:ext cx="176213" cy="138113"/>
            </a:xfrm>
            <a:custGeom>
              <a:avLst/>
              <a:gdLst>
                <a:gd name="T0" fmla="*/ 23 w 47"/>
                <a:gd name="T1" fmla="*/ 0 h 37"/>
                <a:gd name="T2" fmla="*/ 23 w 47"/>
                <a:gd name="T3" fmla="*/ 37 h 37"/>
                <a:gd name="T4" fmla="*/ 23 w 47"/>
                <a:gd name="T5" fmla="*/ 0 h 37"/>
              </a:gdLst>
              <a:ahLst/>
              <a:cxnLst>
                <a:cxn ang="0">
                  <a:pos x="T0" y="T1"/>
                </a:cxn>
                <a:cxn ang="0">
                  <a:pos x="T2" y="T3"/>
                </a:cxn>
                <a:cxn ang="0">
                  <a:pos x="T4" y="T5"/>
                </a:cxn>
              </a:cxnLst>
              <a:rect l="0" t="0" r="r" b="b"/>
              <a:pathLst>
                <a:path w="47" h="37">
                  <a:moveTo>
                    <a:pt x="23" y="0"/>
                  </a:moveTo>
                  <a:cubicBezTo>
                    <a:pt x="0" y="0"/>
                    <a:pt x="0" y="37"/>
                    <a:pt x="23" y="37"/>
                  </a:cubicBezTo>
                  <a:cubicBezTo>
                    <a:pt x="47" y="37"/>
                    <a:pt x="47" y="0"/>
                    <a:pt x="23" y="0"/>
                  </a:cubicBezTo>
                  <a:close/>
                </a:path>
              </a:pathLst>
            </a:custGeom>
            <a:solidFill>
              <a:srgbClr val="2BCFB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92" name="îṥļïdè"/>
            <p:cNvSpPr/>
            <p:nvPr/>
          </p:nvSpPr>
          <p:spPr bwMode="auto">
            <a:xfrm>
              <a:off x="7581900" y="2895601"/>
              <a:ext cx="176213" cy="138113"/>
            </a:xfrm>
            <a:custGeom>
              <a:avLst/>
              <a:gdLst>
                <a:gd name="T0" fmla="*/ 23 w 47"/>
                <a:gd name="T1" fmla="*/ 0 h 37"/>
                <a:gd name="T2" fmla="*/ 23 w 47"/>
                <a:gd name="T3" fmla="*/ 37 h 37"/>
                <a:gd name="T4" fmla="*/ 23 w 47"/>
                <a:gd name="T5" fmla="*/ 0 h 37"/>
              </a:gdLst>
              <a:ahLst/>
              <a:cxnLst>
                <a:cxn ang="0">
                  <a:pos x="T0" y="T1"/>
                </a:cxn>
                <a:cxn ang="0">
                  <a:pos x="T2" y="T3"/>
                </a:cxn>
                <a:cxn ang="0">
                  <a:pos x="T4" y="T5"/>
                </a:cxn>
              </a:cxnLst>
              <a:rect l="0" t="0" r="r" b="b"/>
              <a:pathLst>
                <a:path w="47" h="37">
                  <a:moveTo>
                    <a:pt x="23" y="0"/>
                  </a:moveTo>
                  <a:cubicBezTo>
                    <a:pt x="0" y="0"/>
                    <a:pt x="0" y="37"/>
                    <a:pt x="23" y="37"/>
                  </a:cubicBezTo>
                  <a:cubicBezTo>
                    <a:pt x="47" y="37"/>
                    <a:pt x="47" y="0"/>
                    <a:pt x="23" y="0"/>
                  </a:cubicBezTo>
                  <a:close/>
                </a:path>
              </a:pathLst>
            </a:custGeom>
            <a:solidFill>
              <a:srgbClr val="EC8A89"/>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93" name="î$lîde"/>
            <p:cNvSpPr/>
            <p:nvPr/>
          </p:nvSpPr>
          <p:spPr bwMode="auto">
            <a:xfrm>
              <a:off x="7889875" y="2895601"/>
              <a:ext cx="176213" cy="138113"/>
            </a:xfrm>
            <a:custGeom>
              <a:avLst/>
              <a:gdLst>
                <a:gd name="T0" fmla="*/ 23 w 47"/>
                <a:gd name="T1" fmla="*/ 0 h 37"/>
                <a:gd name="T2" fmla="*/ 23 w 47"/>
                <a:gd name="T3" fmla="*/ 37 h 37"/>
                <a:gd name="T4" fmla="*/ 23 w 47"/>
                <a:gd name="T5" fmla="*/ 0 h 37"/>
              </a:gdLst>
              <a:ahLst/>
              <a:cxnLst>
                <a:cxn ang="0">
                  <a:pos x="T0" y="T1"/>
                </a:cxn>
                <a:cxn ang="0">
                  <a:pos x="T2" y="T3"/>
                </a:cxn>
                <a:cxn ang="0">
                  <a:pos x="T4" y="T5"/>
                </a:cxn>
              </a:cxnLst>
              <a:rect l="0" t="0" r="r" b="b"/>
              <a:pathLst>
                <a:path w="47" h="37">
                  <a:moveTo>
                    <a:pt x="23" y="0"/>
                  </a:moveTo>
                  <a:cubicBezTo>
                    <a:pt x="0" y="0"/>
                    <a:pt x="0" y="37"/>
                    <a:pt x="23" y="37"/>
                  </a:cubicBezTo>
                  <a:cubicBezTo>
                    <a:pt x="47" y="37"/>
                    <a:pt x="47" y="0"/>
                    <a:pt x="23" y="0"/>
                  </a:cubicBezTo>
                  <a:close/>
                </a:path>
              </a:pathLst>
            </a:custGeom>
            <a:solidFill>
              <a:srgbClr val="FCB23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94" name="ïṧḷîḍè"/>
            <p:cNvSpPr/>
            <p:nvPr/>
          </p:nvSpPr>
          <p:spPr bwMode="auto">
            <a:xfrm>
              <a:off x="5443538" y="5391151"/>
              <a:ext cx="1300163" cy="217488"/>
            </a:xfrm>
            <a:custGeom>
              <a:avLst/>
              <a:gdLst>
                <a:gd name="T0" fmla="*/ 0 w 346"/>
                <a:gd name="T1" fmla="*/ 0 h 58"/>
                <a:gd name="T2" fmla="*/ 2 w 346"/>
                <a:gd name="T3" fmla="*/ 4 h 58"/>
                <a:gd name="T4" fmla="*/ 83 w 346"/>
                <a:gd name="T5" fmla="*/ 53 h 58"/>
                <a:gd name="T6" fmla="*/ 260 w 346"/>
                <a:gd name="T7" fmla="*/ 57 h 58"/>
                <a:gd name="T8" fmla="*/ 346 w 346"/>
                <a:gd name="T9" fmla="*/ 6 h 58"/>
                <a:gd name="T10" fmla="*/ 346 w 346"/>
                <a:gd name="T11" fmla="*/ 6 h 58"/>
                <a:gd name="T12" fmla="*/ 0 w 346"/>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346" h="58">
                  <a:moveTo>
                    <a:pt x="0" y="0"/>
                  </a:moveTo>
                  <a:cubicBezTo>
                    <a:pt x="2" y="4"/>
                    <a:pt x="2" y="4"/>
                    <a:pt x="2" y="4"/>
                  </a:cubicBezTo>
                  <a:cubicBezTo>
                    <a:pt x="18" y="34"/>
                    <a:pt x="49" y="52"/>
                    <a:pt x="83" y="53"/>
                  </a:cubicBezTo>
                  <a:cubicBezTo>
                    <a:pt x="260" y="57"/>
                    <a:pt x="260" y="57"/>
                    <a:pt x="260" y="57"/>
                  </a:cubicBezTo>
                  <a:cubicBezTo>
                    <a:pt x="296" y="58"/>
                    <a:pt x="329" y="38"/>
                    <a:pt x="346" y="6"/>
                  </a:cubicBezTo>
                  <a:cubicBezTo>
                    <a:pt x="346" y="6"/>
                    <a:pt x="346" y="6"/>
                    <a:pt x="346" y="6"/>
                  </a:cubicBezTo>
                  <a:lnTo>
                    <a:pt x="0" y="0"/>
                  </a:lnTo>
                  <a:close/>
                </a:path>
              </a:pathLst>
            </a:custGeom>
            <a:solidFill>
              <a:srgbClr val="3F6186"/>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95" name="îṣlïde"/>
            <p:cNvSpPr/>
            <p:nvPr/>
          </p:nvSpPr>
          <p:spPr bwMode="auto">
            <a:xfrm>
              <a:off x="5267325" y="2895601"/>
              <a:ext cx="2336800" cy="2130425"/>
            </a:xfrm>
            <a:custGeom>
              <a:avLst/>
              <a:gdLst>
                <a:gd name="T0" fmla="*/ 966 w 1472"/>
                <a:gd name="T1" fmla="*/ 0 h 1342"/>
                <a:gd name="T2" fmla="*/ 1472 w 1472"/>
                <a:gd name="T3" fmla="*/ 0 h 1342"/>
                <a:gd name="T4" fmla="*/ 717 w 1472"/>
                <a:gd name="T5" fmla="*/ 1342 h 1342"/>
                <a:gd name="T6" fmla="*/ 0 w 1472"/>
                <a:gd name="T7" fmla="*/ 1311 h 1342"/>
                <a:gd name="T8" fmla="*/ 966 w 1472"/>
                <a:gd name="T9" fmla="*/ 0 h 1342"/>
              </a:gdLst>
              <a:ahLst/>
              <a:cxnLst>
                <a:cxn ang="0">
                  <a:pos x="T0" y="T1"/>
                </a:cxn>
                <a:cxn ang="0">
                  <a:pos x="T2" y="T3"/>
                </a:cxn>
                <a:cxn ang="0">
                  <a:pos x="T4" y="T5"/>
                </a:cxn>
                <a:cxn ang="0">
                  <a:pos x="T6" y="T7"/>
                </a:cxn>
                <a:cxn ang="0">
                  <a:pos x="T8" y="T9"/>
                </a:cxn>
              </a:cxnLst>
              <a:rect l="0" t="0" r="r" b="b"/>
              <a:pathLst>
                <a:path w="1472" h="1342">
                  <a:moveTo>
                    <a:pt x="966" y="0"/>
                  </a:moveTo>
                  <a:lnTo>
                    <a:pt x="1472" y="0"/>
                  </a:lnTo>
                  <a:lnTo>
                    <a:pt x="717" y="1342"/>
                  </a:lnTo>
                  <a:lnTo>
                    <a:pt x="0" y="1311"/>
                  </a:lnTo>
                  <a:lnTo>
                    <a:pt x="966" y="0"/>
                  </a:lnTo>
                  <a:close/>
                </a:path>
              </a:pathLst>
            </a:custGeom>
            <a:solidFill>
              <a:srgbClr val="FFFFFF">
                <a:alpha val="20000"/>
              </a:srgbClr>
            </a:solidFill>
            <a:ln>
              <a:noFill/>
            </a:ln>
          </p:spPr>
          <p:txBody>
            <a:bodyPr anchor="ctr"/>
            <a:lstStyle/>
            <a:p>
              <a:pPr algn="ctr"/>
              <a:endParaRPr dirty="0"/>
            </a:p>
          </p:txBody>
        </p:sp>
        <p:sp>
          <p:nvSpPr>
            <p:cNvPr id="96" name="ïšļíḋè"/>
            <p:cNvSpPr/>
            <p:nvPr/>
          </p:nvSpPr>
          <p:spPr bwMode="auto">
            <a:xfrm>
              <a:off x="6938963" y="2895601"/>
              <a:ext cx="1104900" cy="2130425"/>
            </a:xfrm>
            <a:custGeom>
              <a:avLst/>
              <a:gdLst>
                <a:gd name="T0" fmla="*/ 533 w 696"/>
                <a:gd name="T1" fmla="*/ 0 h 1342"/>
                <a:gd name="T2" fmla="*/ 0 w 696"/>
                <a:gd name="T3" fmla="*/ 1342 h 1342"/>
                <a:gd name="T4" fmla="*/ 232 w 696"/>
                <a:gd name="T5" fmla="*/ 1342 h 1342"/>
                <a:gd name="T6" fmla="*/ 696 w 696"/>
                <a:gd name="T7" fmla="*/ 0 h 1342"/>
                <a:gd name="T8" fmla="*/ 533 w 696"/>
                <a:gd name="T9" fmla="*/ 0 h 1342"/>
              </a:gdLst>
              <a:ahLst/>
              <a:cxnLst>
                <a:cxn ang="0">
                  <a:pos x="T0" y="T1"/>
                </a:cxn>
                <a:cxn ang="0">
                  <a:pos x="T2" y="T3"/>
                </a:cxn>
                <a:cxn ang="0">
                  <a:pos x="T4" y="T5"/>
                </a:cxn>
                <a:cxn ang="0">
                  <a:pos x="T6" y="T7"/>
                </a:cxn>
                <a:cxn ang="0">
                  <a:pos x="T8" y="T9"/>
                </a:cxn>
              </a:cxnLst>
              <a:rect l="0" t="0" r="r" b="b"/>
              <a:pathLst>
                <a:path w="696" h="1342">
                  <a:moveTo>
                    <a:pt x="533" y="0"/>
                  </a:moveTo>
                  <a:lnTo>
                    <a:pt x="0" y="1342"/>
                  </a:lnTo>
                  <a:lnTo>
                    <a:pt x="232" y="1342"/>
                  </a:lnTo>
                  <a:lnTo>
                    <a:pt x="696" y="0"/>
                  </a:lnTo>
                  <a:lnTo>
                    <a:pt x="533" y="0"/>
                  </a:lnTo>
                  <a:close/>
                </a:path>
              </a:pathLst>
            </a:custGeom>
            <a:solidFill>
              <a:srgbClr val="FFFFFF">
                <a:alpha val="20000"/>
              </a:srgbClr>
            </a:solidFill>
            <a:ln>
              <a:noFill/>
            </a:ln>
          </p:spPr>
          <p:txBody>
            <a:bodyPr anchor="ctr"/>
            <a:lstStyle/>
            <a:p>
              <a:pPr algn="ctr"/>
              <a:endParaRPr dirty="0"/>
            </a:p>
          </p:txBody>
        </p:sp>
        <p:sp>
          <p:nvSpPr>
            <p:cNvPr id="97" name="iṧļíḑê"/>
            <p:cNvSpPr/>
            <p:nvPr/>
          </p:nvSpPr>
          <p:spPr bwMode="auto">
            <a:xfrm>
              <a:off x="5805488" y="1958976"/>
              <a:ext cx="1919288" cy="2547938"/>
            </a:xfrm>
            <a:custGeom>
              <a:avLst/>
              <a:gdLst>
                <a:gd name="T0" fmla="*/ 487 w 511"/>
                <a:gd name="T1" fmla="*/ 588 h 678"/>
                <a:gd name="T2" fmla="*/ 18 w 511"/>
                <a:gd name="T3" fmla="*/ 617 h 678"/>
                <a:gd name="T4" fmla="*/ 11 w 511"/>
                <a:gd name="T5" fmla="*/ 345 h 678"/>
                <a:gd name="T6" fmla="*/ 104 w 511"/>
                <a:gd name="T7" fmla="*/ 105 h 678"/>
                <a:gd name="T8" fmla="*/ 332 w 511"/>
                <a:gd name="T9" fmla="*/ 24 h 678"/>
                <a:gd name="T10" fmla="*/ 477 w 511"/>
                <a:gd name="T11" fmla="*/ 167 h 678"/>
                <a:gd name="T12" fmla="*/ 510 w 511"/>
                <a:gd name="T13" fmla="*/ 376 h 678"/>
                <a:gd name="T14" fmla="*/ 487 w 511"/>
                <a:gd name="T15" fmla="*/ 588 h 6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1" h="678">
                  <a:moveTo>
                    <a:pt x="487" y="588"/>
                  </a:moveTo>
                  <a:cubicBezTo>
                    <a:pt x="328" y="667"/>
                    <a:pt x="184" y="678"/>
                    <a:pt x="18" y="617"/>
                  </a:cubicBezTo>
                  <a:cubicBezTo>
                    <a:pt x="4" y="518"/>
                    <a:pt x="0" y="431"/>
                    <a:pt x="11" y="345"/>
                  </a:cubicBezTo>
                  <a:cubicBezTo>
                    <a:pt x="22" y="258"/>
                    <a:pt x="48" y="170"/>
                    <a:pt x="104" y="105"/>
                  </a:cubicBezTo>
                  <a:cubicBezTo>
                    <a:pt x="160" y="39"/>
                    <a:pt x="251" y="0"/>
                    <a:pt x="332" y="24"/>
                  </a:cubicBezTo>
                  <a:cubicBezTo>
                    <a:pt x="399" y="43"/>
                    <a:pt x="450" y="102"/>
                    <a:pt x="477" y="167"/>
                  </a:cubicBezTo>
                  <a:cubicBezTo>
                    <a:pt x="504" y="232"/>
                    <a:pt x="510" y="305"/>
                    <a:pt x="510" y="376"/>
                  </a:cubicBezTo>
                  <a:cubicBezTo>
                    <a:pt x="511" y="447"/>
                    <a:pt x="510" y="518"/>
                    <a:pt x="487" y="588"/>
                  </a:cubicBezTo>
                  <a:close/>
                </a:path>
              </a:pathLst>
            </a:custGeom>
            <a:solidFill>
              <a:srgbClr val="4A131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98" name="ïṩḻîḋè"/>
            <p:cNvSpPr/>
            <p:nvPr/>
          </p:nvSpPr>
          <p:spPr bwMode="auto">
            <a:xfrm>
              <a:off x="5805488" y="4143376"/>
              <a:ext cx="1825625" cy="992188"/>
            </a:xfrm>
            <a:custGeom>
              <a:avLst/>
              <a:gdLst>
                <a:gd name="T0" fmla="*/ 486 w 486"/>
                <a:gd name="T1" fmla="*/ 264 h 264"/>
                <a:gd name="T2" fmla="*/ 0 w 486"/>
                <a:gd name="T3" fmla="*/ 264 h 264"/>
                <a:gd name="T4" fmla="*/ 9 w 486"/>
                <a:gd name="T5" fmla="*/ 231 h 264"/>
                <a:gd name="T6" fmla="*/ 20 w 486"/>
                <a:gd name="T7" fmla="*/ 199 h 264"/>
                <a:gd name="T8" fmla="*/ 59 w 486"/>
                <a:gd name="T9" fmla="*/ 119 h 264"/>
                <a:gd name="T10" fmla="*/ 70 w 486"/>
                <a:gd name="T11" fmla="*/ 103 h 264"/>
                <a:gd name="T12" fmla="*/ 78 w 486"/>
                <a:gd name="T13" fmla="*/ 92 h 264"/>
                <a:gd name="T14" fmla="*/ 247 w 486"/>
                <a:gd name="T15" fmla="*/ 0 h 264"/>
                <a:gd name="T16" fmla="*/ 248 w 486"/>
                <a:gd name="T17" fmla="*/ 0 h 264"/>
                <a:gd name="T18" fmla="*/ 254 w 486"/>
                <a:gd name="T19" fmla="*/ 0 h 264"/>
                <a:gd name="T20" fmla="*/ 255 w 486"/>
                <a:gd name="T21" fmla="*/ 0 h 264"/>
                <a:gd name="T22" fmla="*/ 272 w 486"/>
                <a:gd name="T23" fmla="*/ 1 h 264"/>
                <a:gd name="T24" fmla="*/ 306 w 486"/>
                <a:gd name="T25" fmla="*/ 9 h 264"/>
                <a:gd name="T26" fmla="*/ 306 w 486"/>
                <a:gd name="T27" fmla="*/ 9 h 264"/>
                <a:gd name="T28" fmla="*/ 321 w 486"/>
                <a:gd name="T29" fmla="*/ 15 h 264"/>
                <a:gd name="T30" fmla="*/ 322 w 486"/>
                <a:gd name="T31" fmla="*/ 16 h 264"/>
                <a:gd name="T32" fmla="*/ 415 w 486"/>
                <a:gd name="T33" fmla="*/ 89 h 264"/>
                <a:gd name="T34" fmla="*/ 420 w 486"/>
                <a:gd name="T35" fmla="*/ 96 h 264"/>
                <a:gd name="T36" fmla="*/ 436 w 486"/>
                <a:gd name="T37" fmla="*/ 121 h 264"/>
                <a:gd name="T38" fmla="*/ 465 w 486"/>
                <a:gd name="T39" fmla="*/ 184 h 264"/>
                <a:gd name="T40" fmla="*/ 476 w 486"/>
                <a:gd name="T41" fmla="*/ 220 h 264"/>
                <a:gd name="T42" fmla="*/ 486 w 486"/>
                <a:gd name="T43" fmla="*/ 264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86" h="264">
                  <a:moveTo>
                    <a:pt x="486" y="264"/>
                  </a:moveTo>
                  <a:cubicBezTo>
                    <a:pt x="0" y="264"/>
                    <a:pt x="0" y="264"/>
                    <a:pt x="0" y="264"/>
                  </a:cubicBezTo>
                  <a:cubicBezTo>
                    <a:pt x="3" y="253"/>
                    <a:pt x="6" y="242"/>
                    <a:pt x="9" y="231"/>
                  </a:cubicBezTo>
                  <a:cubicBezTo>
                    <a:pt x="13" y="220"/>
                    <a:pt x="16" y="210"/>
                    <a:pt x="20" y="199"/>
                  </a:cubicBezTo>
                  <a:cubicBezTo>
                    <a:pt x="31" y="171"/>
                    <a:pt x="43" y="144"/>
                    <a:pt x="59" y="119"/>
                  </a:cubicBezTo>
                  <a:cubicBezTo>
                    <a:pt x="63" y="114"/>
                    <a:pt x="66" y="108"/>
                    <a:pt x="70" y="103"/>
                  </a:cubicBezTo>
                  <a:cubicBezTo>
                    <a:pt x="73" y="99"/>
                    <a:pt x="75" y="95"/>
                    <a:pt x="78" y="92"/>
                  </a:cubicBezTo>
                  <a:cubicBezTo>
                    <a:pt x="120" y="39"/>
                    <a:pt x="181" y="0"/>
                    <a:pt x="247" y="0"/>
                  </a:cubicBezTo>
                  <a:cubicBezTo>
                    <a:pt x="248" y="0"/>
                    <a:pt x="248" y="0"/>
                    <a:pt x="248" y="0"/>
                  </a:cubicBezTo>
                  <a:cubicBezTo>
                    <a:pt x="250" y="0"/>
                    <a:pt x="252" y="0"/>
                    <a:pt x="254" y="0"/>
                  </a:cubicBezTo>
                  <a:cubicBezTo>
                    <a:pt x="254" y="0"/>
                    <a:pt x="254" y="0"/>
                    <a:pt x="255" y="0"/>
                  </a:cubicBezTo>
                  <a:cubicBezTo>
                    <a:pt x="260" y="0"/>
                    <a:pt x="266" y="0"/>
                    <a:pt x="272" y="1"/>
                  </a:cubicBezTo>
                  <a:cubicBezTo>
                    <a:pt x="283" y="3"/>
                    <a:pt x="295" y="5"/>
                    <a:pt x="306" y="9"/>
                  </a:cubicBezTo>
                  <a:cubicBezTo>
                    <a:pt x="306" y="9"/>
                    <a:pt x="306" y="9"/>
                    <a:pt x="306" y="9"/>
                  </a:cubicBezTo>
                  <a:cubicBezTo>
                    <a:pt x="311" y="11"/>
                    <a:pt x="316" y="13"/>
                    <a:pt x="321" y="15"/>
                  </a:cubicBezTo>
                  <a:cubicBezTo>
                    <a:pt x="321" y="15"/>
                    <a:pt x="322" y="15"/>
                    <a:pt x="322" y="16"/>
                  </a:cubicBezTo>
                  <a:cubicBezTo>
                    <a:pt x="358" y="31"/>
                    <a:pt x="390" y="58"/>
                    <a:pt x="415" y="89"/>
                  </a:cubicBezTo>
                  <a:cubicBezTo>
                    <a:pt x="417" y="91"/>
                    <a:pt x="418" y="94"/>
                    <a:pt x="420" y="96"/>
                  </a:cubicBezTo>
                  <a:cubicBezTo>
                    <a:pt x="426" y="104"/>
                    <a:pt x="431" y="112"/>
                    <a:pt x="436" y="121"/>
                  </a:cubicBezTo>
                  <a:cubicBezTo>
                    <a:pt x="448" y="141"/>
                    <a:pt x="457" y="162"/>
                    <a:pt x="465" y="184"/>
                  </a:cubicBezTo>
                  <a:cubicBezTo>
                    <a:pt x="469" y="196"/>
                    <a:pt x="473" y="208"/>
                    <a:pt x="476" y="220"/>
                  </a:cubicBezTo>
                  <a:cubicBezTo>
                    <a:pt x="480" y="235"/>
                    <a:pt x="483" y="249"/>
                    <a:pt x="486" y="26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99" name="íšḻïḋe"/>
            <p:cNvSpPr/>
            <p:nvPr/>
          </p:nvSpPr>
          <p:spPr bwMode="auto">
            <a:xfrm>
              <a:off x="6146800" y="4173538"/>
              <a:ext cx="465138" cy="962025"/>
            </a:xfrm>
            <a:custGeom>
              <a:avLst/>
              <a:gdLst>
                <a:gd name="T0" fmla="*/ 120 w 124"/>
                <a:gd name="T1" fmla="*/ 180 h 256"/>
                <a:gd name="T2" fmla="*/ 124 w 124"/>
                <a:gd name="T3" fmla="*/ 256 h 256"/>
                <a:gd name="T4" fmla="*/ 71 w 124"/>
                <a:gd name="T5" fmla="*/ 256 h 256"/>
                <a:gd name="T6" fmla="*/ 25 w 124"/>
                <a:gd name="T7" fmla="*/ 201 h 256"/>
                <a:gd name="T8" fmla="*/ 55 w 124"/>
                <a:gd name="T9" fmla="*/ 142 h 256"/>
                <a:gd name="T10" fmla="*/ 0 w 124"/>
                <a:gd name="T11" fmla="*/ 128 h 256"/>
                <a:gd name="T12" fmla="*/ 110 w 124"/>
                <a:gd name="T13" fmla="*/ 0 h 256"/>
                <a:gd name="T14" fmla="*/ 110 w 124"/>
                <a:gd name="T15" fmla="*/ 1 h 256"/>
                <a:gd name="T16" fmla="*/ 120 w 124"/>
                <a:gd name="T17" fmla="*/ 175 h 256"/>
                <a:gd name="T18" fmla="*/ 120 w 124"/>
                <a:gd name="T19" fmla="*/ 18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4" h="256">
                  <a:moveTo>
                    <a:pt x="120" y="180"/>
                  </a:moveTo>
                  <a:cubicBezTo>
                    <a:pt x="122" y="205"/>
                    <a:pt x="123" y="230"/>
                    <a:pt x="124" y="256"/>
                  </a:cubicBezTo>
                  <a:cubicBezTo>
                    <a:pt x="71" y="256"/>
                    <a:pt x="71" y="256"/>
                    <a:pt x="71" y="256"/>
                  </a:cubicBezTo>
                  <a:cubicBezTo>
                    <a:pt x="60" y="232"/>
                    <a:pt x="46" y="211"/>
                    <a:pt x="25" y="201"/>
                  </a:cubicBezTo>
                  <a:cubicBezTo>
                    <a:pt x="35" y="181"/>
                    <a:pt x="45" y="161"/>
                    <a:pt x="55" y="142"/>
                  </a:cubicBezTo>
                  <a:cubicBezTo>
                    <a:pt x="36" y="137"/>
                    <a:pt x="18" y="133"/>
                    <a:pt x="0" y="128"/>
                  </a:cubicBezTo>
                  <a:cubicBezTo>
                    <a:pt x="35" y="84"/>
                    <a:pt x="74" y="45"/>
                    <a:pt x="110" y="0"/>
                  </a:cubicBezTo>
                  <a:cubicBezTo>
                    <a:pt x="110" y="0"/>
                    <a:pt x="110" y="1"/>
                    <a:pt x="110" y="1"/>
                  </a:cubicBezTo>
                  <a:cubicBezTo>
                    <a:pt x="113" y="59"/>
                    <a:pt x="117" y="117"/>
                    <a:pt x="120" y="175"/>
                  </a:cubicBezTo>
                  <a:cubicBezTo>
                    <a:pt x="120" y="177"/>
                    <a:pt x="120" y="179"/>
                    <a:pt x="120" y="180"/>
                  </a:cubicBez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100" name="íš1íďe"/>
            <p:cNvSpPr/>
            <p:nvPr/>
          </p:nvSpPr>
          <p:spPr bwMode="auto">
            <a:xfrm>
              <a:off x="6954838" y="4195763"/>
              <a:ext cx="465138" cy="939800"/>
            </a:xfrm>
            <a:custGeom>
              <a:avLst/>
              <a:gdLst>
                <a:gd name="T0" fmla="*/ 115 w 124"/>
                <a:gd name="T1" fmla="*/ 130 h 250"/>
                <a:gd name="T2" fmla="*/ 69 w 124"/>
                <a:gd name="T3" fmla="*/ 141 h 250"/>
                <a:gd name="T4" fmla="*/ 99 w 124"/>
                <a:gd name="T5" fmla="*/ 200 h 250"/>
                <a:gd name="T6" fmla="*/ 63 w 124"/>
                <a:gd name="T7" fmla="*/ 250 h 250"/>
                <a:gd name="T8" fmla="*/ 0 w 124"/>
                <a:gd name="T9" fmla="*/ 250 h 250"/>
                <a:gd name="T10" fmla="*/ 4 w 124"/>
                <a:gd name="T11" fmla="*/ 174 h 250"/>
                <a:gd name="T12" fmla="*/ 5 w 124"/>
                <a:gd name="T13" fmla="*/ 169 h 250"/>
                <a:gd name="T14" fmla="*/ 14 w 124"/>
                <a:gd name="T15" fmla="*/ 9 h 250"/>
                <a:gd name="T16" fmla="*/ 15 w 124"/>
                <a:gd name="T17" fmla="*/ 1 h 250"/>
                <a:gd name="T18" fmla="*/ 15 w 124"/>
                <a:gd name="T19" fmla="*/ 0 h 250"/>
                <a:gd name="T20" fmla="*/ 16 w 124"/>
                <a:gd name="T21" fmla="*/ 2 h 250"/>
                <a:gd name="T22" fmla="*/ 32 w 124"/>
                <a:gd name="T23" fmla="*/ 21 h 250"/>
                <a:gd name="T24" fmla="*/ 97 w 124"/>
                <a:gd name="T25" fmla="*/ 96 h 250"/>
                <a:gd name="T26" fmla="*/ 97 w 124"/>
                <a:gd name="T27" fmla="*/ 96 h 250"/>
                <a:gd name="T28" fmla="*/ 124 w 124"/>
                <a:gd name="T29" fmla="*/ 128 h 250"/>
                <a:gd name="T30" fmla="*/ 115 w 124"/>
                <a:gd name="T31" fmla="*/ 130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4" h="250">
                  <a:moveTo>
                    <a:pt x="115" y="130"/>
                  </a:moveTo>
                  <a:cubicBezTo>
                    <a:pt x="100" y="134"/>
                    <a:pt x="85" y="138"/>
                    <a:pt x="69" y="141"/>
                  </a:cubicBezTo>
                  <a:cubicBezTo>
                    <a:pt x="79" y="161"/>
                    <a:pt x="89" y="181"/>
                    <a:pt x="99" y="200"/>
                  </a:cubicBezTo>
                  <a:cubicBezTo>
                    <a:pt x="82" y="208"/>
                    <a:pt x="71" y="227"/>
                    <a:pt x="63" y="250"/>
                  </a:cubicBezTo>
                  <a:cubicBezTo>
                    <a:pt x="0" y="250"/>
                    <a:pt x="0" y="250"/>
                    <a:pt x="0" y="250"/>
                  </a:cubicBezTo>
                  <a:cubicBezTo>
                    <a:pt x="1" y="224"/>
                    <a:pt x="3" y="199"/>
                    <a:pt x="4" y="174"/>
                  </a:cubicBezTo>
                  <a:cubicBezTo>
                    <a:pt x="4" y="172"/>
                    <a:pt x="4" y="171"/>
                    <a:pt x="5" y="169"/>
                  </a:cubicBezTo>
                  <a:cubicBezTo>
                    <a:pt x="8" y="117"/>
                    <a:pt x="11" y="64"/>
                    <a:pt x="14" y="9"/>
                  </a:cubicBezTo>
                  <a:cubicBezTo>
                    <a:pt x="14" y="6"/>
                    <a:pt x="14" y="4"/>
                    <a:pt x="15" y="1"/>
                  </a:cubicBezTo>
                  <a:cubicBezTo>
                    <a:pt x="15" y="1"/>
                    <a:pt x="15" y="0"/>
                    <a:pt x="15" y="0"/>
                  </a:cubicBezTo>
                  <a:cubicBezTo>
                    <a:pt x="15" y="0"/>
                    <a:pt x="16" y="1"/>
                    <a:pt x="16" y="2"/>
                  </a:cubicBezTo>
                  <a:cubicBezTo>
                    <a:pt x="21" y="8"/>
                    <a:pt x="27" y="14"/>
                    <a:pt x="32" y="21"/>
                  </a:cubicBezTo>
                  <a:cubicBezTo>
                    <a:pt x="53" y="46"/>
                    <a:pt x="76" y="70"/>
                    <a:pt x="97" y="96"/>
                  </a:cubicBezTo>
                  <a:cubicBezTo>
                    <a:pt x="97" y="96"/>
                    <a:pt x="97" y="96"/>
                    <a:pt x="97" y="96"/>
                  </a:cubicBezTo>
                  <a:cubicBezTo>
                    <a:pt x="107" y="106"/>
                    <a:pt x="116" y="117"/>
                    <a:pt x="124" y="128"/>
                  </a:cubicBezTo>
                  <a:cubicBezTo>
                    <a:pt x="121" y="129"/>
                    <a:pt x="118" y="130"/>
                    <a:pt x="115" y="130"/>
                  </a:cubicBez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101" name="ïšľîďe"/>
            <p:cNvSpPr/>
            <p:nvPr/>
          </p:nvSpPr>
          <p:spPr bwMode="auto">
            <a:xfrm>
              <a:off x="6559550" y="4116388"/>
              <a:ext cx="450850" cy="1019175"/>
            </a:xfrm>
            <a:custGeom>
              <a:avLst/>
              <a:gdLst>
                <a:gd name="T0" fmla="*/ 120 w 120"/>
                <a:gd name="T1" fmla="*/ 21 h 271"/>
                <a:gd name="T2" fmla="*/ 120 w 120"/>
                <a:gd name="T3" fmla="*/ 21 h 271"/>
                <a:gd name="T4" fmla="*/ 120 w 120"/>
                <a:gd name="T5" fmla="*/ 22 h 271"/>
                <a:gd name="T6" fmla="*/ 119 w 120"/>
                <a:gd name="T7" fmla="*/ 30 h 271"/>
                <a:gd name="T8" fmla="*/ 110 w 120"/>
                <a:gd name="T9" fmla="*/ 190 h 271"/>
                <a:gd name="T10" fmla="*/ 109 w 120"/>
                <a:gd name="T11" fmla="*/ 195 h 271"/>
                <a:gd name="T12" fmla="*/ 105 w 120"/>
                <a:gd name="T13" fmla="*/ 271 h 271"/>
                <a:gd name="T14" fmla="*/ 15 w 120"/>
                <a:gd name="T15" fmla="*/ 271 h 271"/>
                <a:gd name="T16" fmla="*/ 10 w 120"/>
                <a:gd name="T17" fmla="*/ 195 h 271"/>
                <a:gd name="T18" fmla="*/ 10 w 120"/>
                <a:gd name="T19" fmla="*/ 190 h 271"/>
                <a:gd name="T20" fmla="*/ 0 w 120"/>
                <a:gd name="T21" fmla="*/ 16 h 271"/>
                <a:gd name="T22" fmla="*/ 0 w 120"/>
                <a:gd name="T23" fmla="*/ 15 h 271"/>
                <a:gd name="T24" fmla="*/ 0 w 120"/>
                <a:gd name="T25" fmla="*/ 15 h 271"/>
                <a:gd name="T26" fmla="*/ 105 w 120"/>
                <a:gd name="T27" fmla="*/ 16 h 271"/>
                <a:gd name="T28" fmla="*/ 105 w 120"/>
                <a:gd name="T29" fmla="*/ 16 h 271"/>
                <a:gd name="T30" fmla="*/ 120 w 120"/>
                <a:gd name="T31" fmla="*/ 21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0" h="271">
                  <a:moveTo>
                    <a:pt x="120" y="21"/>
                  </a:moveTo>
                  <a:cubicBezTo>
                    <a:pt x="120" y="21"/>
                    <a:pt x="120" y="21"/>
                    <a:pt x="120" y="21"/>
                  </a:cubicBezTo>
                  <a:cubicBezTo>
                    <a:pt x="120" y="21"/>
                    <a:pt x="120" y="22"/>
                    <a:pt x="120" y="22"/>
                  </a:cubicBezTo>
                  <a:cubicBezTo>
                    <a:pt x="119" y="25"/>
                    <a:pt x="119" y="27"/>
                    <a:pt x="119" y="30"/>
                  </a:cubicBezTo>
                  <a:cubicBezTo>
                    <a:pt x="110" y="190"/>
                    <a:pt x="110" y="190"/>
                    <a:pt x="110" y="190"/>
                  </a:cubicBezTo>
                  <a:cubicBezTo>
                    <a:pt x="109" y="192"/>
                    <a:pt x="109" y="193"/>
                    <a:pt x="109" y="195"/>
                  </a:cubicBezTo>
                  <a:cubicBezTo>
                    <a:pt x="105" y="271"/>
                    <a:pt x="105" y="271"/>
                    <a:pt x="105" y="271"/>
                  </a:cubicBezTo>
                  <a:cubicBezTo>
                    <a:pt x="15" y="271"/>
                    <a:pt x="15" y="271"/>
                    <a:pt x="15" y="271"/>
                  </a:cubicBezTo>
                  <a:cubicBezTo>
                    <a:pt x="10" y="195"/>
                    <a:pt x="10" y="195"/>
                    <a:pt x="10" y="195"/>
                  </a:cubicBezTo>
                  <a:cubicBezTo>
                    <a:pt x="10" y="194"/>
                    <a:pt x="10" y="192"/>
                    <a:pt x="10" y="190"/>
                  </a:cubicBezTo>
                  <a:cubicBezTo>
                    <a:pt x="0" y="16"/>
                    <a:pt x="0" y="16"/>
                    <a:pt x="0" y="16"/>
                  </a:cubicBezTo>
                  <a:cubicBezTo>
                    <a:pt x="0" y="16"/>
                    <a:pt x="0" y="15"/>
                    <a:pt x="0" y="15"/>
                  </a:cubicBezTo>
                  <a:cubicBezTo>
                    <a:pt x="0" y="15"/>
                    <a:pt x="0" y="15"/>
                    <a:pt x="0" y="15"/>
                  </a:cubicBezTo>
                  <a:cubicBezTo>
                    <a:pt x="0" y="15"/>
                    <a:pt x="44" y="0"/>
                    <a:pt x="105" y="16"/>
                  </a:cubicBezTo>
                  <a:cubicBezTo>
                    <a:pt x="105" y="16"/>
                    <a:pt x="105" y="16"/>
                    <a:pt x="105" y="16"/>
                  </a:cubicBezTo>
                  <a:cubicBezTo>
                    <a:pt x="110" y="18"/>
                    <a:pt x="115" y="19"/>
                    <a:pt x="120" y="21"/>
                  </a:cubicBezTo>
                  <a:close/>
                </a:path>
              </a:pathLst>
            </a:custGeom>
            <a:solidFill>
              <a:srgbClr val="FCB23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102" name="ïśḻîḑe"/>
            <p:cNvSpPr/>
            <p:nvPr/>
          </p:nvSpPr>
          <p:spPr bwMode="auto">
            <a:xfrm>
              <a:off x="6443663" y="4121151"/>
              <a:ext cx="649288" cy="1289050"/>
            </a:xfrm>
            <a:custGeom>
              <a:avLst/>
              <a:gdLst>
                <a:gd name="T0" fmla="*/ 130 w 173"/>
                <a:gd name="T1" fmla="*/ 4 h 343"/>
                <a:gd name="T2" fmla="*/ 129 w 173"/>
                <a:gd name="T3" fmla="*/ 16 h 343"/>
                <a:gd name="T4" fmla="*/ 146 w 173"/>
                <a:gd name="T5" fmla="*/ 101 h 343"/>
                <a:gd name="T6" fmla="*/ 129 w 173"/>
                <a:gd name="T7" fmla="*/ 137 h 343"/>
                <a:gd name="T8" fmla="*/ 93 w 173"/>
                <a:gd name="T9" fmla="*/ 163 h 343"/>
                <a:gd name="T10" fmla="*/ 89 w 173"/>
                <a:gd name="T11" fmla="*/ 163 h 343"/>
                <a:gd name="T12" fmla="*/ 89 w 173"/>
                <a:gd name="T13" fmla="*/ 163 h 343"/>
                <a:gd name="T14" fmla="*/ 28 w 173"/>
                <a:gd name="T15" fmla="*/ 110 h 343"/>
                <a:gd name="T16" fmla="*/ 45 w 173"/>
                <a:gd name="T17" fmla="*/ 15 h 343"/>
                <a:gd name="T18" fmla="*/ 43 w 173"/>
                <a:gd name="T19" fmla="*/ 2 h 343"/>
                <a:gd name="T20" fmla="*/ 6 w 173"/>
                <a:gd name="T21" fmla="*/ 97 h 343"/>
                <a:gd name="T22" fmla="*/ 82 w 173"/>
                <a:gd name="T23" fmla="*/ 180 h 343"/>
                <a:gd name="T24" fmla="*/ 82 w 173"/>
                <a:gd name="T25" fmla="*/ 248 h 343"/>
                <a:gd name="T26" fmla="*/ 77 w 173"/>
                <a:gd name="T27" fmla="*/ 288 h 343"/>
                <a:gd name="T28" fmla="*/ 50 w 173"/>
                <a:gd name="T29" fmla="*/ 318 h 343"/>
                <a:gd name="T30" fmla="*/ 52 w 173"/>
                <a:gd name="T31" fmla="*/ 332 h 343"/>
                <a:gd name="T32" fmla="*/ 99 w 173"/>
                <a:gd name="T33" fmla="*/ 280 h 343"/>
                <a:gd name="T34" fmla="*/ 101 w 173"/>
                <a:gd name="T35" fmla="*/ 230 h 343"/>
                <a:gd name="T36" fmla="*/ 100 w 173"/>
                <a:gd name="T37" fmla="*/ 180 h 343"/>
                <a:gd name="T38" fmla="*/ 166 w 173"/>
                <a:gd name="T39" fmla="*/ 92 h 343"/>
                <a:gd name="T40" fmla="*/ 130 w 173"/>
                <a:gd name="T41" fmla="*/ 4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3" h="343">
                  <a:moveTo>
                    <a:pt x="130" y="4"/>
                  </a:moveTo>
                  <a:cubicBezTo>
                    <a:pt x="123" y="3"/>
                    <a:pt x="122" y="14"/>
                    <a:pt x="129" y="16"/>
                  </a:cubicBezTo>
                  <a:cubicBezTo>
                    <a:pt x="163" y="28"/>
                    <a:pt x="154" y="74"/>
                    <a:pt x="146" y="101"/>
                  </a:cubicBezTo>
                  <a:cubicBezTo>
                    <a:pt x="142" y="114"/>
                    <a:pt x="137" y="126"/>
                    <a:pt x="129" y="137"/>
                  </a:cubicBezTo>
                  <a:cubicBezTo>
                    <a:pt x="120" y="151"/>
                    <a:pt x="108" y="157"/>
                    <a:pt x="93" y="163"/>
                  </a:cubicBezTo>
                  <a:cubicBezTo>
                    <a:pt x="92" y="162"/>
                    <a:pt x="90" y="162"/>
                    <a:pt x="89" y="163"/>
                  </a:cubicBezTo>
                  <a:cubicBezTo>
                    <a:pt x="89" y="163"/>
                    <a:pt x="89" y="163"/>
                    <a:pt x="89" y="163"/>
                  </a:cubicBezTo>
                  <a:cubicBezTo>
                    <a:pt x="62" y="154"/>
                    <a:pt x="40" y="136"/>
                    <a:pt x="28" y="110"/>
                  </a:cubicBezTo>
                  <a:cubicBezTo>
                    <a:pt x="18" y="86"/>
                    <a:pt x="13" y="27"/>
                    <a:pt x="45" y="15"/>
                  </a:cubicBezTo>
                  <a:cubicBezTo>
                    <a:pt x="52" y="13"/>
                    <a:pt x="51" y="2"/>
                    <a:pt x="43" y="2"/>
                  </a:cubicBezTo>
                  <a:cubicBezTo>
                    <a:pt x="3" y="0"/>
                    <a:pt x="0" y="71"/>
                    <a:pt x="6" y="97"/>
                  </a:cubicBezTo>
                  <a:cubicBezTo>
                    <a:pt x="14" y="137"/>
                    <a:pt x="45" y="167"/>
                    <a:pt x="82" y="180"/>
                  </a:cubicBezTo>
                  <a:cubicBezTo>
                    <a:pt x="79" y="202"/>
                    <a:pt x="82" y="227"/>
                    <a:pt x="82" y="248"/>
                  </a:cubicBezTo>
                  <a:cubicBezTo>
                    <a:pt x="82" y="262"/>
                    <a:pt x="81" y="275"/>
                    <a:pt x="77" y="288"/>
                  </a:cubicBezTo>
                  <a:cubicBezTo>
                    <a:pt x="72" y="304"/>
                    <a:pt x="65" y="311"/>
                    <a:pt x="50" y="318"/>
                  </a:cubicBezTo>
                  <a:cubicBezTo>
                    <a:pt x="44" y="321"/>
                    <a:pt x="46" y="330"/>
                    <a:pt x="52" y="332"/>
                  </a:cubicBezTo>
                  <a:cubicBezTo>
                    <a:pt x="80" y="343"/>
                    <a:pt x="96" y="300"/>
                    <a:pt x="99" y="280"/>
                  </a:cubicBezTo>
                  <a:cubicBezTo>
                    <a:pt x="102" y="264"/>
                    <a:pt x="101" y="246"/>
                    <a:pt x="101" y="230"/>
                  </a:cubicBezTo>
                  <a:cubicBezTo>
                    <a:pt x="100" y="214"/>
                    <a:pt x="102" y="197"/>
                    <a:pt x="100" y="180"/>
                  </a:cubicBezTo>
                  <a:cubicBezTo>
                    <a:pt x="138" y="178"/>
                    <a:pt x="159" y="124"/>
                    <a:pt x="166" y="92"/>
                  </a:cubicBezTo>
                  <a:cubicBezTo>
                    <a:pt x="173" y="61"/>
                    <a:pt x="173" y="7"/>
                    <a:pt x="130" y="4"/>
                  </a:cubicBezTo>
                  <a:close/>
                </a:path>
              </a:pathLst>
            </a:custGeom>
            <a:solidFill>
              <a:srgbClr val="241C29"/>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103" name="îṩliďê"/>
            <p:cNvSpPr/>
            <p:nvPr/>
          </p:nvSpPr>
          <p:spPr bwMode="auto">
            <a:xfrm>
              <a:off x="6600825" y="3973513"/>
              <a:ext cx="327025" cy="346075"/>
            </a:xfrm>
            <a:custGeom>
              <a:avLst/>
              <a:gdLst>
                <a:gd name="T0" fmla="*/ 86 w 87"/>
                <a:gd name="T1" fmla="*/ 53 h 92"/>
                <a:gd name="T2" fmla="*/ 86 w 87"/>
                <a:gd name="T3" fmla="*/ 75 h 92"/>
                <a:gd name="T4" fmla="*/ 1 w 87"/>
                <a:gd name="T5" fmla="*/ 73 h 92"/>
                <a:gd name="T6" fmla="*/ 1 w 87"/>
                <a:gd name="T7" fmla="*/ 51 h 92"/>
                <a:gd name="T8" fmla="*/ 1 w 87"/>
                <a:gd name="T9" fmla="*/ 39 h 92"/>
                <a:gd name="T10" fmla="*/ 0 w 87"/>
                <a:gd name="T11" fmla="*/ 9 h 92"/>
                <a:gd name="T12" fmla="*/ 86 w 87"/>
                <a:gd name="T13" fmla="*/ 0 h 92"/>
                <a:gd name="T14" fmla="*/ 86 w 87"/>
                <a:gd name="T15" fmla="*/ 40 h 92"/>
                <a:gd name="T16" fmla="*/ 86 w 87"/>
                <a:gd name="T17" fmla="*/ 53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7" h="92">
                  <a:moveTo>
                    <a:pt x="86" y="53"/>
                  </a:moveTo>
                  <a:cubicBezTo>
                    <a:pt x="86" y="62"/>
                    <a:pt x="86" y="66"/>
                    <a:pt x="86" y="75"/>
                  </a:cubicBezTo>
                  <a:cubicBezTo>
                    <a:pt x="60" y="92"/>
                    <a:pt x="27" y="90"/>
                    <a:pt x="1" y="73"/>
                  </a:cubicBezTo>
                  <a:cubicBezTo>
                    <a:pt x="1" y="66"/>
                    <a:pt x="1" y="58"/>
                    <a:pt x="1" y="51"/>
                  </a:cubicBezTo>
                  <a:cubicBezTo>
                    <a:pt x="1" y="39"/>
                    <a:pt x="1" y="39"/>
                    <a:pt x="1" y="39"/>
                  </a:cubicBezTo>
                  <a:cubicBezTo>
                    <a:pt x="0" y="29"/>
                    <a:pt x="0" y="19"/>
                    <a:pt x="0" y="9"/>
                  </a:cubicBezTo>
                  <a:cubicBezTo>
                    <a:pt x="30" y="13"/>
                    <a:pt x="57" y="7"/>
                    <a:pt x="86" y="0"/>
                  </a:cubicBezTo>
                  <a:cubicBezTo>
                    <a:pt x="87" y="13"/>
                    <a:pt x="86" y="26"/>
                    <a:pt x="86" y="40"/>
                  </a:cubicBezTo>
                  <a:cubicBezTo>
                    <a:pt x="86" y="44"/>
                    <a:pt x="86" y="48"/>
                    <a:pt x="86" y="53"/>
                  </a:cubicBezTo>
                  <a:close/>
                </a:path>
              </a:pathLst>
            </a:custGeom>
            <a:solidFill>
              <a:srgbClr val="F28C6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104" name="íşľîḍè"/>
            <p:cNvSpPr/>
            <p:nvPr/>
          </p:nvSpPr>
          <p:spPr bwMode="auto">
            <a:xfrm>
              <a:off x="6600825" y="3973513"/>
              <a:ext cx="327025" cy="200025"/>
            </a:xfrm>
            <a:custGeom>
              <a:avLst/>
              <a:gdLst>
                <a:gd name="T0" fmla="*/ 86 w 87"/>
                <a:gd name="T1" fmla="*/ 40 h 53"/>
                <a:gd name="T2" fmla="*/ 74 w 87"/>
                <a:gd name="T3" fmla="*/ 45 h 53"/>
                <a:gd name="T4" fmla="*/ 1 w 87"/>
                <a:gd name="T5" fmla="*/ 39 h 53"/>
                <a:gd name="T6" fmla="*/ 0 w 87"/>
                <a:gd name="T7" fmla="*/ 9 h 53"/>
                <a:gd name="T8" fmla="*/ 86 w 87"/>
                <a:gd name="T9" fmla="*/ 0 h 53"/>
                <a:gd name="T10" fmla="*/ 86 w 87"/>
                <a:gd name="T11" fmla="*/ 40 h 53"/>
              </a:gdLst>
              <a:ahLst/>
              <a:cxnLst>
                <a:cxn ang="0">
                  <a:pos x="T0" y="T1"/>
                </a:cxn>
                <a:cxn ang="0">
                  <a:pos x="T2" y="T3"/>
                </a:cxn>
                <a:cxn ang="0">
                  <a:pos x="T4" y="T5"/>
                </a:cxn>
                <a:cxn ang="0">
                  <a:pos x="T6" y="T7"/>
                </a:cxn>
                <a:cxn ang="0">
                  <a:pos x="T8" y="T9"/>
                </a:cxn>
                <a:cxn ang="0">
                  <a:pos x="T10" y="T11"/>
                </a:cxn>
              </a:cxnLst>
              <a:rect l="0" t="0" r="r" b="b"/>
              <a:pathLst>
                <a:path w="87" h="53">
                  <a:moveTo>
                    <a:pt x="86" y="40"/>
                  </a:moveTo>
                  <a:cubicBezTo>
                    <a:pt x="82" y="42"/>
                    <a:pt x="78" y="44"/>
                    <a:pt x="74" y="45"/>
                  </a:cubicBezTo>
                  <a:cubicBezTo>
                    <a:pt x="53" y="53"/>
                    <a:pt x="21" y="52"/>
                    <a:pt x="1" y="39"/>
                  </a:cubicBezTo>
                  <a:cubicBezTo>
                    <a:pt x="0" y="29"/>
                    <a:pt x="0" y="19"/>
                    <a:pt x="0" y="9"/>
                  </a:cubicBezTo>
                  <a:cubicBezTo>
                    <a:pt x="30" y="13"/>
                    <a:pt x="57" y="7"/>
                    <a:pt x="86" y="0"/>
                  </a:cubicBezTo>
                  <a:cubicBezTo>
                    <a:pt x="87" y="13"/>
                    <a:pt x="86" y="26"/>
                    <a:pt x="86" y="40"/>
                  </a:cubicBezTo>
                  <a:close/>
                </a:path>
              </a:pathLst>
            </a:custGeom>
            <a:solidFill>
              <a:srgbClr val="D7674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105" name="íṧḷíďè"/>
            <p:cNvSpPr/>
            <p:nvPr/>
          </p:nvSpPr>
          <p:spPr bwMode="auto">
            <a:xfrm>
              <a:off x="7524750" y="2813051"/>
              <a:ext cx="236538" cy="346075"/>
            </a:xfrm>
            <a:custGeom>
              <a:avLst/>
              <a:gdLst>
                <a:gd name="T0" fmla="*/ 61 w 63"/>
                <a:gd name="T1" fmla="*/ 57 h 92"/>
                <a:gd name="T2" fmla="*/ 40 w 63"/>
                <a:gd name="T3" fmla="*/ 87 h 92"/>
                <a:gd name="T4" fmla="*/ 6 w 63"/>
                <a:gd name="T5" fmla="*/ 78 h 92"/>
                <a:gd name="T6" fmla="*/ 1 w 63"/>
                <a:gd name="T7" fmla="*/ 52 h 92"/>
                <a:gd name="T8" fmla="*/ 17 w 63"/>
                <a:gd name="T9" fmla="*/ 20 h 92"/>
                <a:gd name="T10" fmla="*/ 61 w 63"/>
                <a:gd name="T11" fmla="*/ 57 h 92"/>
              </a:gdLst>
              <a:ahLst/>
              <a:cxnLst>
                <a:cxn ang="0">
                  <a:pos x="T0" y="T1"/>
                </a:cxn>
                <a:cxn ang="0">
                  <a:pos x="T2" y="T3"/>
                </a:cxn>
                <a:cxn ang="0">
                  <a:pos x="T4" y="T5"/>
                </a:cxn>
                <a:cxn ang="0">
                  <a:pos x="T6" y="T7"/>
                </a:cxn>
                <a:cxn ang="0">
                  <a:pos x="T8" y="T9"/>
                </a:cxn>
                <a:cxn ang="0">
                  <a:pos x="T10" y="T11"/>
                </a:cxn>
              </a:cxnLst>
              <a:rect l="0" t="0" r="r" b="b"/>
              <a:pathLst>
                <a:path w="63" h="92">
                  <a:moveTo>
                    <a:pt x="61" y="57"/>
                  </a:moveTo>
                  <a:cubicBezTo>
                    <a:pt x="60" y="69"/>
                    <a:pt x="52" y="82"/>
                    <a:pt x="40" y="87"/>
                  </a:cubicBezTo>
                  <a:cubicBezTo>
                    <a:pt x="29" y="92"/>
                    <a:pt x="13" y="89"/>
                    <a:pt x="6" y="78"/>
                  </a:cubicBezTo>
                  <a:cubicBezTo>
                    <a:pt x="1" y="71"/>
                    <a:pt x="0" y="61"/>
                    <a:pt x="1" y="52"/>
                  </a:cubicBezTo>
                  <a:cubicBezTo>
                    <a:pt x="2" y="40"/>
                    <a:pt x="7" y="27"/>
                    <a:pt x="17" y="20"/>
                  </a:cubicBezTo>
                  <a:cubicBezTo>
                    <a:pt x="42" y="0"/>
                    <a:pt x="63" y="33"/>
                    <a:pt x="61" y="57"/>
                  </a:cubicBezTo>
                  <a:close/>
                </a:path>
              </a:pathLst>
            </a:custGeom>
            <a:solidFill>
              <a:srgbClr val="E07B48"/>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106" name="íṧḻíḑé"/>
            <p:cNvSpPr/>
            <p:nvPr/>
          </p:nvSpPr>
          <p:spPr bwMode="auto">
            <a:xfrm>
              <a:off x="5654675" y="1851026"/>
              <a:ext cx="1946275" cy="2311400"/>
            </a:xfrm>
            <a:custGeom>
              <a:avLst/>
              <a:gdLst>
                <a:gd name="T0" fmla="*/ 515 w 518"/>
                <a:gd name="T1" fmla="*/ 250 h 615"/>
                <a:gd name="T2" fmla="*/ 403 w 518"/>
                <a:gd name="T3" fmla="*/ 44 h 615"/>
                <a:gd name="T4" fmla="*/ 191 w 518"/>
                <a:gd name="T5" fmla="*/ 23 h 615"/>
                <a:gd name="T6" fmla="*/ 45 w 518"/>
                <a:gd name="T7" fmla="*/ 390 h 615"/>
                <a:gd name="T8" fmla="*/ 249 w 518"/>
                <a:gd name="T9" fmla="*/ 587 h 615"/>
                <a:gd name="T10" fmla="*/ 493 w 518"/>
                <a:gd name="T11" fmla="*/ 413 h 615"/>
                <a:gd name="T12" fmla="*/ 515 w 518"/>
                <a:gd name="T13" fmla="*/ 250 h 615"/>
              </a:gdLst>
              <a:ahLst/>
              <a:cxnLst>
                <a:cxn ang="0">
                  <a:pos x="T0" y="T1"/>
                </a:cxn>
                <a:cxn ang="0">
                  <a:pos x="T2" y="T3"/>
                </a:cxn>
                <a:cxn ang="0">
                  <a:pos x="T4" y="T5"/>
                </a:cxn>
                <a:cxn ang="0">
                  <a:pos x="T6" y="T7"/>
                </a:cxn>
                <a:cxn ang="0">
                  <a:pos x="T8" y="T9"/>
                </a:cxn>
                <a:cxn ang="0">
                  <a:pos x="T10" y="T11"/>
                </a:cxn>
                <a:cxn ang="0">
                  <a:pos x="T12" y="T13"/>
                </a:cxn>
              </a:cxnLst>
              <a:rect l="0" t="0" r="r" b="b"/>
              <a:pathLst>
                <a:path w="518" h="615">
                  <a:moveTo>
                    <a:pt x="515" y="250"/>
                  </a:moveTo>
                  <a:cubicBezTo>
                    <a:pt x="509" y="164"/>
                    <a:pt x="481" y="88"/>
                    <a:pt x="403" y="44"/>
                  </a:cubicBezTo>
                  <a:cubicBezTo>
                    <a:pt x="340" y="9"/>
                    <a:pt x="260" y="0"/>
                    <a:pt x="191" y="23"/>
                  </a:cubicBezTo>
                  <a:cubicBezTo>
                    <a:pt x="32" y="78"/>
                    <a:pt x="0" y="244"/>
                    <a:pt x="45" y="390"/>
                  </a:cubicBezTo>
                  <a:cubicBezTo>
                    <a:pt x="75" y="487"/>
                    <a:pt x="147" y="564"/>
                    <a:pt x="249" y="587"/>
                  </a:cubicBezTo>
                  <a:cubicBezTo>
                    <a:pt x="370" y="615"/>
                    <a:pt x="457" y="519"/>
                    <a:pt x="493" y="413"/>
                  </a:cubicBezTo>
                  <a:cubicBezTo>
                    <a:pt x="511" y="362"/>
                    <a:pt x="518" y="305"/>
                    <a:pt x="515" y="250"/>
                  </a:cubicBezTo>
                  <a:close/>
                </a:path>
              </a:pathLst>
            </a:custGeom>
            <a:solidFill>
              <a:srgbClr val="F28C6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107" name="íśľîďê"/>
            <p:cNvSpPr/>
            <p:nvPr/>
          </p:nvSpPr>
          <p:spPr bwMode="auto">
            <a:xfrm>
              <a:off x="6369050" y="2936876"/>
              <a:ext cx="190500" cy="107950"/>
            </a:xfrm>
            <a:custGeom>
              <a:avLst/>
              <a:gdLst>
                <a:gd name="T0" fmla="*/ 41 w 51"/>
                <a:gd name="T1" fmla="*/ 0 h 29"/>
                <a:gd name="T2" fmla="*/ 12 w 51"/>
                <a:gd name="T3" fmla="*/ 6 h 29"/>
                <a:gd name="T4" fmla="*/ 17 w 51"/>
                <a:gd name="T5" fmla="*/ 25 h 29"/>
                <a:gd name="T6" fmla="*/ 41 w 51"/>
                <a:gd name="T7" fmla="*/ 20 h 29"/>
                <a:gd name="T8" fmla="*/ 51 w 51"/>
                <a:gd name="T9" fmla="*/ 10 h 29"/>
                <a:gd name="T10" fmla="*/ 41 w 51"/>
                <a:gd name="T11" fmla="*/ 0 h 29"/>
              </a:gdLst>
              <a:ahLst/>
              <a:cxnLst>
                <a:cxn ang="0">
                  <a:pos x="T0" y="T1"/>
                </a:cxn>
                <a:cxn ang="0">
                  <a:pos x="T2" y="T3"/>
                </a:cxn>
                <a:cxn ang="0">
                  <a:pos x="T4" y="T5"/>
                </a:cxn>
                <a:cxn ang="0">
                  <a:pos x="T6" y="T7"/>
                </a:cxn>
                <a:cxn ang="0">
                  <a:pos x="T8" y="T9"/>
                </a:cxn>
                <a:cxn ang="0">
                  <a:pos x="T10" y="T11"/>
                </a:cxn>
              </a:cxnLst>
              <a:rect l="0" t="0" r="r" b="b"/>
              <a:pathLst>
                <a:path w="51" h="29">
                  <a:moveTo>
                    <a:pt x="41" y="0"/>
                  </a:moveTo>
                  <a:cubicBezTo>
                    <a:pt x="31" y="1"/>
                    <a:pt x="22" y="3"/>
                    <a:pt x="12" y="6"/>
                  </a:cubicBezTo>
                  <a:cubicBezTo>
                    <a:pt x="0" y="9"/>
                    <a:pt x="5" y="29"/>
                    <a:pt x="17" y="25"/>
                  </a:cubicBezTo>
                  <a:cubicBezTo>
                    <a:pt x="25" y="23"/>
                    <a:pt x="33" y="21"/>
                    <a:pt x="41" y="20"/>
                  </a:cubicBezTo>
                  <a:cubicBezTo>
                    <a:pt x="47" y="20"/>
                    <a:pt x="51" y="16"/>
                    <a:pt x="51" y="10"/>
                  </a:cubicBezTo>
                  <a:cubicBezTo>
                    <a:pt x="51" y="5"/>
                    <a:pt x="47" y="0"/>
                    <a:pt x="41" y="0"/>
                  </a:cubicBezTo>
                  <a:close/>
                </a:path>
              </a:pathLst>
            </a:custGeom>
            <a:solidFill>
              <a:srgbClr val="6D1C19"/>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108" name="îŝľîḍé"/>
            <p:cNvSpPr/>
            <p:nvPr/>
          </p:nvSpPr>
          <p:spPr bwMode="auto">
            <a:xfrm>
              <a:off x="6938963" y="2917826"/>
              <a:ext cx="139700" cy="90488"/>
            </a:xfrm>
            <a:custGeom>
              <a:avLst/>
              <a:gdLst>
                <a:gd name="T0" fmla="*/ 29 w 37"/>
                <a:gd name="T1" fmla="*/ 4 h 24"/>
                <a:gd name="T2" fmla="*/ 13 w 37"/>
                <a:gd name="T3" fmla="*/ 1 h 24"/>
                <a:gd name="T4" fmla="*/ 1 w 37"/>
                <a:gd name="T5" fmla="*/ 8 h 24"/>
                <a:gd name="T6" fmla="*/ 8 w 37"/>
                <a:gd name="T7" fmla="*/ 20 h 24"/>
                <a:gd name="T8" fmla="*/ 24 w 37"/>
                <a:gd name="T9" fmla="*/ 23 h 24"/>
                <a:gd name="T10" fmla="*/ 36 w 37"/>
                <a:gd name="T11" fmla="*/ 16 h 24"/>
                <a:gd name="T12" fmla="*/ 29 w 37"/>
                <a:gd name="T13" fmla="*/ 4 h 24"/>
              </a:gdLst>
              <a:ahLst/>
              <a:cxnLst>
                <a:cxn ang="0">
                  <a:pos x="T0" y="T1"/>
                </a:cxn>
                <a:cxn ang="0">
                  <a:pos x="T2" y="T3"/>
                </a:cxn>
                <a:cxn ang="0">
                  <a:pos x="T4" y="T5"/>
                </a:cxn>
                <a:cxn ang="0">
                  <a:pos x="T6" y="T7"/>
                </a:cxn>
                <a:cxn ang="0">
                  <a:pos x="T8" y="T9"/>
                </a:cxn>
                <a:cxn ang="0">
                  <a:pos x="T10" y="T11"/>
                </a:cxn>
                <a:cxn ang="0">
                  <a:pos x="T12" y="T13"/>
                </a:cxn>
              </a:cxnLst>
              <a:rect l="0" t="0" r="r" b="b"/>
              <a:pathLst>
                <a:path w="37" h="24">
                  <a:moveTo>
                    <a:pt x="29" y="4"/>
                  </a:moveTo>
                  <a:cubicBezTo>
                    <a:pt x="13" y="1"/>
                    <a:pt x="13" y="1"/>
                    <a:pt x="13" y="1"/>
                  </a:cubicBezTo>
                  <a:cubicBezTo>
                    <a:pt x="8" y="0"/>
                    <a:pt x="2" y="2"/>
                    <a:pt x="1" y="8"/>
                  </a:cubicBezTo>
                  <a:cubicBezTo>
                    <a:pt x="0" y="13"/>
                    <a:pt x="3" y="19"/>
                    <a:pt x="8" y="20"/>
                  </a:cubicBezTo>
                  <a:cubicBezTo>
                    <a:pt x="13" y="21"/>
                    <a:pt x="19" y="22"/>
                    <a:pt x="24" y="23"/>
                  </a:cubicBezTo>
                  <a:cubicBezTo>
                    <a:pt x="29" y="24"/>
                    <a:pt x="35" y="22"/>
                    <a:pt x="36" y="16"/>
                  </a:cubicBezTo>
                  <a:cubicBezTo>
                    <a:pt x="37" y="11"/>
                    <a:pt x="35" y="5"/>
                    <a:pt x="29" y="4"/>
                  </a:cubicBezTo>
                  <a:close/>
                </a:path>
              </a:pathLst>
            </a:custGeom>
            <a:solidFill>
              <a:srgbClr val="6D1C19"/>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109" name="ïṡḻiďê"/>
            <p:cNvSpPr/>
            <p:nvPr/>
          </p:nvSpPr>
          <p:spPr bwMode="auto">
            <a:xfrm>
              <a:off x="6691313" y="3282951"/>
              <a:ext cx="82550" cy="300038"/>
            </a:xfrm>
            <a:custGeom>
              <a:avLst/>
              <a:gdLst>
                <a:gd name="T0" fmla="*/ 15 w 22"/>
                <a:gd name="T1" fmla="*/ 71 h 80"/>
                <a:gd name="T2" fmla="*/ 10 w 22"/>
                <a:gd name="T3" fmla="*/ 37 h 80"/>
                <a:gd name="T4" fmla="*/ 12 w 22"/>
                <a:gd name="T5" fmla="*/ 6 h 80"/>
                <a:gd name="T6" fmla="*/ 4 w 22"/>
                <a:gd name="T7" fmla="*/ 6 h 80"/>
                <a:gd name="T8" fmla="*/ 2 w 22"/>
                <a:gd name="T9" fmla="*/ 37 h 80"/>
                <a:gd name="T10" fmla="*/ 1 w 22"/>
                <a:gd name="T11" fmla="*/ 66 h 80"/>
                <a:gd name="T12" fmla="*/ 17 w 22"/>
                <a:gd name="T13" fmla="*/ 78 h 80"/>
                <a:gd name="T14" fmla="*/ 15 w 22"/>
                <a:gd name="T15" fmla="*/ 71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80">
                  <a:moveTo>
                    <a:pt x="15" y="71"/>
                  </a:moveTo>
                  <a:cubicBezTo>
                    <a:pt x="6" y="72"/>
                    <a:pt x="10" y="41"/>
                    <a:pt x="10" y="37"/>
                  </a:cubicBezTo>
                  <a:cubicBezTo>
                    <a:pt x="11" y="27"/>
                    <a:pt x="12" y="16"/>
                    <a:pt x="12" y="6"/>
                  </a:cubicBezTo>
                  <a:cubicBezTo>
                    <a:pt x="12" y="0"/>
                    <a:pt x="4" y="0"/>
                    <a:pt x="4" y="6"/>
                  </a:cubicBezTo>
                  <a:cubicBezTo>
                    <a:pt x="4" y="16"/>
                    <a:pt x="3" y="27"/>
                    <a:pt x="2" y="37"/>
                  </a:cubicBezTo>
                  <a:cubicBezTo>
                    <a:pt x="2" y="47"/>
                    <a:pt x="0" y="57"/>
                    <a:pt x="1" y="66"/>
                  </a:cubicBezTo>
                  <a:cubicBezTo>
                    <a:pt x="3" y="75"/>
                    <a:pt x="9" y="80"/>
                    <a:pt x="17" y="78"/>
                  </a:cubicBezTo>
                  <a:cubicBezTo>
                    <a:pt x="22" y="77"/>
                    <a:pt x="20" y="70"/>
                    <a:pt x="15" y="71"/>
                  </a:cubicBezTo>
                  <a:close/>
                </a:path>
              </a:pathLst>
            </a:custGeom>
            <a:solidFill>
              <a:srgbClr val="F05A28"/>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110" name="ïSļiḋe"/>
            <p:cNvSpPr/>
            <p:nvPr/>
          </p:nvSpPr>
          <p:spPr bwMode="auto">
            <a:xfrm>
              <a:off x="6410325" y="3116263"/>
              <a:ext cx="190500" cy="192088"/>
            </a:xfrm>
            <a:custGeom>
              <a:avLst/>
              <a:gdLst>
                <a:gd name="T0" fmla="*/ 43 w 51"/>
                <a:gd name="T1" fmla="*/ 14 h 51"/>
                <a:gd name="T2" fmla="*/ 23 w 51"/>
                <a:gd name="T3" fmla="*/ 0 h 51"/>
                <a:gd name="T4" fmla="*/ 4 w 51"/>
                <a:gd name="T5" fmla="*/ 12 h 51"/>
                <a:gd name="T6" fmla="*/ 3 w 51"/>
                <a:gd name="T7" fmla="*/ 44 h 51"/>
                <a:gd name="T8" fmla="*/ 12 w 51"/>
                <a:gd name="T9" fmla="*/ 45 h 51"/>
                <a:gd name="T10" fmla="*/ 14 w 51"/>
                <a:gd name="T11" fmla="*/ 24 h 51"/>
                <a:gd name="T12" fmla="*/ 23 w 51"/>
                <a:gd name="T13" fmla="*/ 13 h 51"/>
                <a:gd name="T14" fmla="*/ 41 w 51"/>
                <a:gd name="T15" fmla="*/ 40 h 51"/>
                <a:gd name="T16" fmla="*/ 46 w 51"/>
                <a:gd name="T17" fmla="*/ 40 h 51"/>
                <a:gd name="T18" fmla="*/ 43 w 51"/>
                <a:gd name="T19" fmla="*/ 14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51">
                  <a:moveTo>
                    <a:pt x="43" y="14"/>
                  </a:moveTo>
                  <a:cubicBezTo>
                    <a:pt x="39" y="7"/>
                    <a:pt x="32" y="1"/>
                    <a:pt x="23" y="0"/>
                  </a:cubicBezTo>
                  <a:cubicBezTo>
                    <a:pt x="15" y="0"/>
                    <a:pt x="8" y="5"/>
                    <a:pt x="4" y="12"/>
                  </a:cubicBezTo>
                  <a:cubicBezTo>
                    <a:pt x="0" y="23"/>
                    <a:pt x="3" y="33"/>
                    <a:pt x="3" y="44"/>
                  </a:cubicBezTo>
                  <a:cubicBezTo>
                    <a:pt x="3" y="49"/>
                    <a:pt x="11" y="51"/>
                    <a:pt x="12" y="45"/>
                  </a:cubicBezTo>
                  <a:cubicBezTo>
                    <a:pt x="14" y="38"/>
                    <a:pt x="13" y="31"/>
                    <a:pt x="14" y="24"/>
                  </a:cubicBezTo>
                  <a:cubicBezTo>
                    <a:pt x="15" y="19"/>
                    <a:pt x="17" y="12"/>
                    <a:pt x="23" y="13"/>
                  </a:cubicBezTo>
                  <a:cubicBezTo>
                    <a:pt x="38" y="14"/>
                    <a:pt x="32" y="33"/>
                    <a:pt x="41" y="40"/>
                  </a:cubicBezTo>
                  <a:cubicBezTo>
                    <a:pt x="43" y="42"/>
                    <a:pt x="45" y="42"/>
                    <a:pt x="46" y="40"/>
                  </a:cubicBezTo>
                  <a:cubicBezTo>
                    <a:pt x="51" y="33"/>
                    <a:pt x="47" y="21"/>
                    <a:pt x="43" y="14"/>
                  </a:cubicBezTo>
                  <a:close/>
                </a:path>
              </a:pathLst>
            </a:custGeom>
            <a:solidFill>
              <a:srgbClr val="240D0B"/>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111" name="íśľíḋé"/>
            <p:cNvSpPr/>
            <p:nvPr/>
          </p:nvSpPr>
          <p:spPr bwMode="auto">
            <a:xfrm>
              <a:off x="6913563" y="3116263"/>
              <a:ext cx="190500" cy="192088"/>
            </a:xfrm>
            <a:custGeom>
              <a:avLst/>
              <a:gdLst>
                <a:gd name="T0" fmla="*/ 7 w 51"/>
                <a:gd name="T1" fmla="*/ 14 h 51"/>
                <a:gd name="T2" fmla="*/ 28 w 51"/>
                <a:gd name="T3" fmla="*/ 0 h 51"/>
                <a:gd name="T4" fmla="*/ 47 w 51"/>
                <a:gd name="T5" fmla="*/ 12 h 51"/>
                <a:gd name="T6" fmla="*/ 48 w 51"/>
                <a:gd name="T7" fmla="*/ 44 h 51"/>
                <a:gd name="T8" fmla="*/ 38 w 51"/>
                <a:gd name="T9" fmla="*/ 45 h 51"/>
                <a:gd name="T10" fmla="*/ 37 w 51"/>
                <a:gd name="T11" fmla="*/ 24 h 51"/>
                <a:gd name="T12" fmla="*/ 28 w 51"/>
                <a:gd name="T13" fmla="*/ 13 h 51"/>
                <a:gd name="T14" fmla="*/ 10 w 51"/>
                <a:gd name="T15" fmla="*/ 40 h 51"/>
                <a:gd name="T16" fmla="*/ 4 w 51"/>
                <a:gd name="T17" fmla="*/ 40 h 51"/>
                <a:gd name="T18" fmla="*/ 7 w 51"/>
                <a:gd name="T19" fmla="*/ 14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51">
                  <a:moveTo>
                    <a:pt x="7" y="14"/>
                  </a:moveTo>
                  <a:cubicBezTo>
                    <a:pt x="11" y="7"/>
                    <a:pt x="19" y="1"/>
                    <a:pt x="28" y="0"/>
                  </a:cubicBezTo>
                  <a:cubicBezTo>
                    <a:pt x="36" y="0"/>
                    <a:pt x="43" y="5"/>
                    <a:pt x="47" y="12"/>
                  </a:cubicBezTo>
                  <a:cubicBezTo>
                    <a:pt x="51" y="23"/>
                    <a:pt x="48" y="33"/>
                    <a:pt x="48" y="44"/>
                  </a:cubicBezTo>
                  <a:cubicBezTo>
                    <a:pt x="48" y="49"/>
                    <a:pt x="39" y="51"/>
                    <a:pt x="38" y="45"/>
                  </a:cubicBezTo>
                  <a:cubicBezTo>
                    <a:pt x="37" y="38"/>
                    <a:pt x="38" y="31"/>
                    <a:pt x="37" y="24"/>
                  </a:cubicBezTo>
                  <a:cubicBezTo>
                    <a:pt x="36" y="19"/>
                    <a:pt x="34" y="12"/>
                    <a:pt x="28" y="13"/>
                  </a:cubicBezTo>
                  <a:cubicBezTo>
                    <a:pt x="13" y="14"/>
                    <a:pt x="18" y="33"/>
                    <a:pt x="10" y="40"/>
                  </a:cubicBezTo>
                  <a:cubicBezTo>
                    <a:pt x="8" y="42"/>
                    <a:pt x="6" y="42"/>
                    <a:pt x="4" y="40"/>
                  </a:cubicBezTo>
                  <a:cubicBezTo>
                    <a:pt x="0" y="33"/>
                    <a:pt x="4" y="21"/>
                    <a:pt x="7" y="14"/>
                  </a:cubicBezTo>
                  <a:close/>
                </a:path>
              </a:pathLst>
            </a:custGeom>
            <a:solidFill>
              <a:srgbClr val="240D0B"/>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112" name="ísḷíḑé"/>
            <p:cNvSpPr/>
            <p:nvPr/>
          </p:nvSpPr>
          <p:spPr bwMode="auto">
            <a:xfrm>
              <a:off x="5668963" y="1477963"/>
              <a:ext cx="2171700" cy="2976563"/>
            </a:xfrm>
            <a:custGeom>
              <a:avLst/>
              <a:gdLst>
                <a:gd name="T0" fmla="*/ 371 w 578"/>
                <a:gd name="T1" fmla="*/ 61 h 792"/>
                <a:gd name="T2" fmla="*/ 253 w 578"/>
                <a:gd name="T3" fmla="*/ 30 h 792"/>
                <a:gd name="T4" fmla="*/ 137 w 578"/>
                <a:gd name="T5" fmla="*/ 83 h 792"/>
                <a:gd name="T6" fmla="*/ 19 w 578"/>
                <a:gd name="T7" fmla="*/ 196 h 792"/>
                <a:gd name="T8" fmla="*/ 5 w 578"/>
                <a:gd name="T9" fmla="*/ 305 h 792"/>
                <a:gd name="T10" fmla="*/ 11 w 578"/>
                <a:gd name="T11" fmla="*/ 535 h 792"/>
                <a:gd name="T12" fmla="*/ 37 w 578"/>
                <a:gd name="T13" fmla="*/ 726 h 792"/>
                <a:gd name="T14" fmla="*/ 101 w 578"/>
                <a:gd name="T15" fmla="*/ 776 h 792"/>
                <a:gd name="T16" fmla="*/ 179 w 578"/>
                <a:gd name="T17" fmla="*/ 792 h 792"/>
                <a:gd name="T18" fmla="*/ 108 w 578"/>
                <a:gd name="T19" fmla="*/ 288 h 792"/>
                <a:gd name="T20" fmla="*/ 241 w 578"/>
                <a:gd name="T21" fmla="*/ 240 h 792"/>
                <a:gd name="T22" fmla="*/ 260 w 578"/>
                <a:gd name="T23" fmla="*/ 262 h 792"/>
                <a:gd name="T24" fmla="*/ 322 w 578"/>
                <a:gd name="T25" fmla="*/ 229 h 792"/>
                <a:gd name="T26" fmla="*/ 376 w 578"/>
                <a:gd name="T27" fmla="*/ 181 h 792"/>
                <a:gd name="T28" fmla="*/ 420 w 578"/>
                <a:gd name="T29" fmla="*/ 770 h 792"/>
                <a:gd name="T30" fmla="*/ 560 w 578"/>
                <a:gd name="T31" fmla="*/ 678 h 792"/>
                <a:gd name="T32" fmla="*/ 566 w 578"/>
                <a:gd name="T33" fmla="*/ 475 h 792"/>
                <a:gd name="T34" fmla="*/ 513 w 578"/>
                <a:gd name="T35" fmla="*/ 133 h 792"/>
                <a:gd name="T36" fmla="*/ 484 w 578"/>
                <a:gd name="T37" fmla="*/ 62 h 792"/>
                <a:gd name="T38" fmla="*/ 371 w 578"/>
                <a:gd name="T39" fmla="*/ 61 h 7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78" h="792">
                  <a:moveTo>
                    <a:pt x="371" y="61"/>
                  </a:moveTo>
                  <a:cubicBezTo>
                    <a:pt x="338" y="31"/>
                    <a:pt x="296" y="21"/>
                    <a:pt x="253" y="30"/>
                  </a:cubicBezTo>
                  <a:cubicBezTo>
                    <a:pt x="211" y="38"/>
                    <a:pt x="174" y="61"/>
                    <a:pt x="137" y="83"/>
                  </a:cubicBezTo>
                  <a:cubicBezTo>
                    <a:pt x="90" y="113"/>
                    <a:pt x="40" y="145"/>
                    <a:pt x="19" y="196"/>
                  </a:cubicBezTo>
                  <a:cubicBezTo>
                    <a:pt x="4" y="230"/>
                    <a:pt x="4" y="268"/>
                    <a:pt x="5" y="305"/>
                  </a:cubicBezTo>
                  <a:cubicBezTo>
                    <a:pt x="6" y="382"/>
                    <a:pt x="11" y="458"/>
                    <a:pt x="11" y="535"/>
                  </a:cubicBezTo>
                  <a:cubicBezTo>
                    <a:pt x="11" y="599"/>
                    <a:pt x="0" y="670"/>
                    <a:pt x="37" y="726"/>
                  </a:cubicBezTo>
                  <a:cubicBezTo>
                    <a:pt x="53" y="749"/>
                    <a:pt x="76" y="766"/>
                    <a:pt x="101" y="776"/>
                  </a:cubicBezTo>
                  <a:cubicBezTo>
                    <a:pt x="108" y="779"/>
                    <a:pt x="179" y="792"/>
                    <a:pt x="179" y="792"/>
                  </a:cubicBezTo>
                  <a:cubicBezTo>
                    <a:pt x="121" y="631"/>
                    <a:pt x="103" y="458"/>
                    <a:pt x="108" y="288"/>
                  </a:cubicBezTo>
                  <a:cubicBezTo>
                    <a:pt x="155" y="291"/>
                    <a:pt x="206" y="272"/>
                    <a:pt x="241" y="240"/>
                  </a:cubicBezTo>
                  <a:cubicBezTo>
                    <a:pt x="226" y="264"/>
                    <a:pt x="250" y="264"/>
                    <a:pt x="260" y="262"/>
                  </a:cubicBezTo>
                  <a:cubicBezTo>
                    <a:pt x="288" y="256"/>
                    <a:pt x="304" y="242"/>
                    <a:pt x="322" y="229"/>
                  </a:cubicBezTo>
                  <a:cubicBezTo>
                    <a:pt x="327" y="225"/>
                    <a:pt x="379" y="187"/>
                    <a:pt x="376" y="181"/>
                  </a:cubicBezTo>
                  <a:cubicBezTo>
                    <a:pt x="479" y="358"/>
                    <a:pt x="501" y="583"/>
                    <a:pt x="420" y="770"/>
                  </a:cubicBezTo>
                  <a:cubicBezTo>
                    <a:pt x="495" y="768"/>
                    <a:pt x="538" y="755"/>
                    <a:pt x="560" y="678"/>
                  </a:cubicBezTo>
                  <a:cubicBezTo>
                    <a:pt x="578" y="612"/>
                    <a:pt x="570" y="542"/>
                    <a:pt x="566" y="475"/>
                  </a:cubicBezTo>
                  <a:cubicBezTo>
                    <a:pt x="560" y="359"/>
                    <a:pt x="543" y="244"/>
                    <a:pt x="513" y="133"/>
                  </a:cubicBezTo>
                  <a:cubicBezTo>
                    <a:pt x="506" y="108"/>
                    <a:pt x="498" y="83"/>
                    <a:pt x="484" y="62"/>
                  </a:cubicBezTo>
                  <a:cubicBezTo>
                    <a:pt x="441" y="0"/>
                    <a:pt x="422" y="41"/>
                    <a:pt x="371" y="61"/>
                  </a:cubicBezTo>
                  <a:close/>
                </a:path>
              </a:pathLst>
            </a:custGeom>
            <a:solidFill>
              <a:srgbClr val="6D1C19"/>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113" name="íṧ1îdé"/>
            <p:cNvSpPr/>
            <p:nvPr/>
          </p:nvSpPr>
          <p:spPr bwMode="auto">
            <a:xfrm>
              <a:off x="6570663" y="3717926"/>
              <a:ext cx="373063" cy="211138"/>
            </a:xfrm>
            <a:custGeom>
              <a:avLst/>
              <a:gdLst>
                <a:gd name="T0" fmla="*/ 96 w 99"/>
                <a:gd name="T1" fmla="*/ 19 h 56"/>
                <a:gd name="T2" fmla="*/ 77 w 99"/>
                <a:gd name="T3" fmla="*/ 44 h 56"/>
                <a:gd name="T4" fmla="*/ 76 w 99"/>
                <a:gd name="T5" fmla="*/ 45 h 56"/>
                <a:gd name="T6" fmla="*/ 24 w 99"/>
                <a:gd name="T7" fmla="*/ 48 h 56"/>
                <a:gd name="T8" fmla="*/ 23 w 99"/>
                <a:gd name="T9" fmla="*/ 47 h 56"/>
                <a:gd name="T10" fmla="*/ 3 w 99"/>
                <a:gd name="T11" fmla="*/ 22 h 56"/>
                <a:gd name="T12" fmla="*/ 0 w 99"/>
                <a:gd name="T13" fmla="*/ 5 h 56"/>
                <a:gd name="T14" fmla="*/ 99 w 99"/>
                <a:gd name="T15" fmla="*/ 0 h 56"/>
                <a:gd name="T16" fmla="*/ 96 w 99"/>
                <a:gd name="T17" fmla="*/ 19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56">
                  <a:moveTo>
                    <a:pt x="96" y="19"/>
                  </a:moveTo>
                  <a:cubicBezTo>
                    <a:pt x="93" y="29"/>
                    <a:pt x="86" y="38"/>
                    <a:pt x="77" y="44"/>
                  </a:cubicBezTo>
                  <a:cubicBezTo>
                    <a:pt x="77" y="45"/>
                    <a:pt x="76" y="45"/>
                    <a:pt x="76" y="45"/>
                  </a:cubicBezTo>
                  <a:cubicBezTo>
                    <a:pt x="61" y="55"/>
                    <a:pt x="40" y="56"/>
                    <a:pt x="24" y="48"/>
                  </a:cubicBezTo>
                  <a:cubicBezTo>
                    <a:pt x="24" y="48"/>
                    <a:pt x="24" y="48"/>
                    <a:pt x="23" y="47"/>
                  </a:cubicBezTo>
                  <a:cubicBezTo>
                    <a:pt x="14" y="42"/>
                    <a:pt x="7" y="33"/>
                    <a:pt x="3" y="22"/>
                  </a:cubicBezTo>
                  <a:cubicBezTo>
                    <a:pt x="1" y="17"/>
                    <a:pt x="0" y="11"/>
                    <a:pt x="0" y="5"/>
                  </a:cubicBezTo>
                  <a:cubicBezTo>
                    <a:pt x="33" y="2"/>
                    <a:pt x="66" y="0"/>
                    <a:pt x="99" y="0"/>
                  </a:cubicBezTo>
                  <a:cubicBezTo>
                    <a:pt x="99" y="6"/>
                    <a:pt x="98" y="13"/>
                    <a:pt x="96" y="19"/>
                  </a:cubicBezTo>
                  <a:close/>
                </a:path>
              </a:pathLst>
            </a:custGeom>
            <a:solidFill>
              <a:srgbClr val="A22D36"/>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114" name="ïṣľïḍé"/>
            <p:cNvSpPr/>
            <p:nvPr/>
          </p:nvSpPr>
          <p:spPr bwMode="auto">
            <a:xfrm>
              <a:off x="6570663" y="3717926"/>
              <a:ext cx="373063" cy="82550"/>
            </a:xfrm>
            <a:custGeom>
              <a:avLst/>
              <a:gdLst>
                <a:gd name="T0" fmla="*/ 96 w 99"/>
                <a:gd name="T1" fmla="*/ 19 h 22"/>
                <a:gd name="T2" fmla="*/ 3 w 99"/>
                <a:gd name="T3" fmla="*/ 22 h 22"/>
                <a:gd name="T4" fmla="*/ 0 w 99"/>
                <a:gd name="T5" fmla="*/ 5 h 22"/>
                <a:gd name="T6" fmla="*/ 99 w 99"/>
                <a:gd name="T7" fmla="*/ 0 h 22"/>
                <a:gd name="T8" fmla="*/ 96 w 99"/>
                <a:gd name="T9" fmla="*/ 19 h 22"/>
              </a:gdLst>
              <a:ahLst/>
              <a:cxnLst>
                <a:cxn ang="0">
                  <a:pos x="T0" y="T1"/>
                </a:cxn>
                <a:cxn ang="0">
                  <a:pos x="T2" y="T3"/>
                </a:cxn>
                <a:cxn ang="0">
                  <a:pos x="T4" y="T5"/>
                </a:cxn>
                <a:cxn ang="0">
                  <a:pos x="T6" y="T7"/>
                </a:cxn>
                <a:cxn ang="0">
                  <a:pos x="T8" y="T9"/>
                </a:cxn>
              </a:cxnLst>
              <a:rect l="0" t="0" r="r" b="b"/>
              <a:pathLst>
                <a:path w="99" h="22">
                  <a:moveTo>
                    <a:pt x="96" y="19"/>
                  </a:moveTo>
                  <a:cubicBezTo>
                    <a:pt x="65" y="20"/>
                    <a:pt x="34" y="21"/>
                    <a:pt x="3" y="22"/>
                  </a:cubicBezTo>
                  <a:cubicBezTo>
                    <a:pt x="1" y="17"/>
                    <a:pt x="0" y="11"/>
                    <a:pt x="0" y="5"/>
                  </a:cubicBezTo>
                  <a:cubicBezTo>
                    <a:pt x="33" y="2"/>
                    <a:pt x="66" y="0"/>
                    <a:pt x="99" y="0"/>
                  </a:cubicBezTo>
                  <a:cubicBezTo>
                    <a:pt x="99" y="6"/>
                    <a:pt x="98" y="13"/>
                    <a:pt x="96" y="19"/>
                  </a:cubicBezTo>
                  <a:close/>
                </a:path>
              </a:pathLst>
            </a:custGeom>
            <a:solidFill>
              <a:srgbClr val="FEFEF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115" name="îṡḷïḑé"/>
            <p:cNvSpPr/>
            <p:nvPr/>
          </p:nvSpPr>
          <p:spPr bwMode="auto">
            <a:xfrm>
              <a:off x="6657975" y="3846513"/>
              <a:ext cx="201613" cy="82550"/>
            </a:xfrm>
            <a:custGeom>
              <a:avLst/>
              <a:gdLst>
                <a:gd name="T0" fmla="*/ 54 w 54"/>
                <a:gd name="T1" fmla="*/ 10 h 22"/>
                <a:gd name="T2" fmla="*/ 53 w 54"/>
                <a:gd name="T3" fmla="*/ 11 h 22"/>
                <a:gd name="T4" fmla="*/ 1 w 54"/>
                <a:gd name="T5" fmla="*/ 14 h 22"/>
                <a:gd name="T6" fmla="*/ 0 w 54"/>
                <a:gd name="T7" fmla="*/ 13 h 22"/>
                <a:gd name="T8" fmla="*/ 25 w 54"/>
                <a:gd name="T9" fmla="*/ 1 h 22"/>
                <a:gd name="T10" fmla="*/ 54 w 54"/>
                <a:gd name="T11" fmla="*/ 10 h 22"/>
              </a:gdLst>
              <a:ahLst/>
              <a:cxnLst>
                <a:cxn ang="0">
                  <a:pos x="T0" y="T1"/>
                </a:cxn>
                <a:cxn ang="0">
                  <a:pos x="T2" y="T3"/>
                </a:cxn>
                <a:cxn ang="0">
                  <a:pos x="T4" y="T5"/>
                </a:cxn>
                <a:cxn ang="0">
                  <a:pos x="T6" y="T7"/>
                </a:cxn>
                <a:cxn ang="0">
                  <a:pos x="T8" y="T9"/>
                </a:cxn>
                <a:cxn ang="0">
                  <a:pos x="T10" y="T11"/>
                </a:cxn>
              </a:cxnLst>
              <a:rect l="0" t="0" r="r" b="b"/>
              <a:pathLst>
                <a:path w="54" h="22">
                  <a:moveTo>
                    <a:pt x="54" y="10"/>
                  </a:moveTo>
                  <a:cubicBezTo>
                    <a:pt x="54" y="11"/>
                    <a:pt x="53" y="11"/>
                    <a:pt x="53" y="11"/>
                  </a:cubicBezTo>
                  <a:cubicBezTo>
                    <a:pt x="38" y="21"/>
                    <a:pt x="17" y="22"/>
                    <a:pt x="1" y="14"/>
                  </a:cubicBezTo>
                  <a:cubicBezTo>
                    <a:pt x="1" y="14"/>
                    <a:pt x="1" y="14"/>
                    <a:pt x="0" y="13"/>
                  </a:cubicBezTo>
                  <a:cubicBezTo>
                    <a:pt x="7" y="7"/>
                    <a:pt x="16" y="2"/>
                    <a:pt x="25" y="1"/>
                  </a:cubicBezTo>
                  <a:cubicBezTo>
                    <a:pt x="36" y="0"/>
                    <a:pt x="46" y="4"/>
                    <a:pt x="54" y="10"/>
                  </a:cubicBezTo>
                  <a:close/>
                </a:path>
              </a:pathLst>
            </a:custGeom>
            <a:solidFill>
              <a:srgbClr val="C93646"/>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116" name="iśḻíḋé"/>
            <p:cNvSpPr/>
            <p:nvPr/>
          </p:nvSpPr>
          <p:spPr bwMode="auto">
            <a:xfrm>
              <a:off x="5703888" y="1541463"/>
              <a:ext cx="1122363" cy="755650"/>
            </a:xfrm>
            <a:custGeom>
              <a:avLst/>
              <a:gdLst>
                <a:gd name="T0" fmla="*/ 291 w 299"/>
                <a:gd name="T1" fmla="*/ 1 h 201"/>
                <a:gd name="T2" fmla="*/ 175 w 299"/>
                <a:gd name="T3" fmla="*/ 92 h 201"/>
                <a:gd name="T4" fmla="*/ 102 w 299"/>
                <a:gd name="T5" fmla="*/ 152 h 201"/>
                <a:gd name="T6" fmla="*/ 4 w 299"/>
                <a:gd name="T7" fmla="*/ 181 h 201"/>
                <a:gd name="T8" fmla="*/ 3 w 299"/>
                <a:gd name="T9" fmla="*/ 186 h 201"/>
                <a:gd name="T10" fmla="*/ 150 w 299"/>
                <a:gd name="T11" fmla="*/ 129 h 201"/>
                <a:gd name="T12" fmla="*/ 293 w 299"/>
                <a:gd name="T13" fmla="*/ 10 h 201"/>
                <a:gd name="T14" fmla="*/ 291 w 299"/>
                <a:gd name="T15" fmla="*/ 1 h 2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9" h="201">
                  <a:moveTo>
                    <a:pt x="291" y="1"/>
                  </a:moveTo>
                  <a:cubicBezTo>
                    <a:pt x="240" y="12"/>
                    <a:pt x="210" y="58"/>
                    <a:pt x="175" y="92"/>
                  </a:cubicBezTo>
                  <a:cubicBezTo>
                    <a:pt x="153" y="115"/>
                    <a:pt x="129" y="136"/>
                    <a:pt x="102" y="152"/>
                  </a:cubicBezTo>
                  <a:cubicBezTo>
                    <a:pt x="70" y="172"/>
                    <a:pt x="41" y="179"/>
                    <a:pt x="4" y="181"/>
                  </a:cubicBezTo>
                  <a:cubicBezTo>
                    <a:pt x="1" y="181"/>
                    <a:pt x="0" y="185"/>
                    <a:pt x="3" y="186"/>
                  </a:cubicBezTo>
                  <a:cubicBezTo>
                    <a:pt x="55" y="201"/>
                    <a:pt x="112" y="160"/>
                    <a:pt x="150" y="129"/>
                  </a:cubicBezTo>
                  <a:cubicBezTo>
                    <a:pt x="196" y="90"/>
                    <a:pt x="232" y="27"/>
                    <a:pt x="293" y="10"/>
                  </a:cubicBezTo>
                  <a:cubicBezTo>
                    <a:pt x="299" y="9"/>
                    <a:pt x="297" y="0"/>
                    <a:pt x="291" y="1"/>
                  </a:cubicBezTo>
                  <a:close/>
                </a:path>
              </a:pathLst>
            </a:custGeom>
            <a:solidFill>
              <a:srgbClr val="8D2526"/>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117" name="î$ļîḍè"/>
            <p:cNvSpPr/>
            <p:nvPr/>
          </p:nvSpPr>
          <p:spPr bwMode="auto">
            <a:xfrm>
              <a:off x="5668963" y="1692276"/>
              <a:ext cx="2051050" cy="2728913"/>
            </a:xfrm>
            <a:custGeom>
              <a:avLst/>
              <a:gdLst>
                <a:gd name="T0" fmla="*/ 536 w 546"/>
                <a:gd name="T1" fmla="*/ 359 h 726"/>
                <a:gd name="T2" fmla="*/ 504 w 546"/>
                <a:gd name="T3" fmla="*/ 173 h 726"/>
                <a:gd name="T4" fmla="*/ 439 w 546"/>
                <a:gd name="T5" fmla="*/ 29 h 726"/>
                <a:gd name="T6" fmla="*/ 433 w 546"/>
                <a:gd name="T7" fmla="*/ 29 h 726"/>
                <a:gd name="T8" fmla="*/ 380 w 546"/>
                <a:gd name="T9" fmla="*/ 69 h 726"/>
                <a:gd name="T10" fmla="*/ 368 w 546"/>
                <a:gd name="T11" fmla="*/ 2 h 726"/>
                <a:gd name="T12" fmla="*/ 364 w 546"/>
                <a:gd name="T13" fmla="*/ 3 h 726"/>
                <a:gd name="T14" fmla="*/ 373 w 546"/>
                <a:gd name="T15" fmla="*/ 68 h 726"/>
                <a:gd name="T16" fmla="*/ 373 w 546"/>
                <a:gd name="T17" fmla="*/ 79 h 726"/>
                <a:gd name="T18" fmla="*/ 334 w 546"/>
                <a:gd name="T19" fmla="*/ 65 h 726"/>
                <a:gd name="T20" fmla="*/ 301 w 546"/>
                <a:gd name="T21" fmla="*/ 102 h 726"/>
                <a:gd name="T22" fmla="*/ 284 w 546"/>
                <a:gd name="T23" fmla="*/ 120 h 726"/>
                <a:gd name="T24" fmla="*/ 260 w 546"/>
                <a:gd name="T25" fmla="*/ 128 h 726"/>
                <a:gd name="T26" fmla="*/ 258 w 546"/>
                <a:gd name="T27" fmla="*/ 108 h 726"/>
                <a:gd name="T28" fmla="*/ 260 w 546"/>
                <a:gd name="T29" fmla="*/ 106 h 726"/>
                <a:gd name="T30" fmla="*/ 254 w 546"/>
                <a:gd name="T31" fmla="*/ 99 h 726"/>
                <a:gd name="T32" fmla="*/ 137 w 546"/>
                <a:gd name="T33" fmla="*/ 179 h 726"/>
                <a:gd name="T34" fmla="*/ 3 w 546"/>
                <a:gd name="T35" fmla="*/ 199 h 726"/>
                <a:gd name="T36" fmla="*/ 2 w 546"/>
                <a:gd name="T37" fmla="*/ 203 h 726"/>
                <a:gd name="T38" fmla="*/ 38 w 546"/>
                <a:gd name="T39" fmla="*/ 208 h 726"/>
                <a:gd name="T40" fmla="*/ 19 w 546"/>
                <a:gd name="T41" fmla="*/ 470 h 726"/>
                <a:gd name="T42" fmla="*/ 34 w 546"/>
                <a:gd name="T43" fmla="*/ 601 h 726"/>
                <a:gd name="T44" fmla="*/ 63 w 546"/>
                <a:gd name="T45" fmla="*/ 712 h 726"/>
                <a:gd name="T46" fmla="*/ 69 w 546"/>
                <a:gd name="T47" fmla="*/ 709 h 726"/>
                <a:gd name="T48" fmla="*/ 28 w 546"/>
                <a:gd name="T49" fmla="*/ 461 h 726"/>
                <a:gd name="T50" fmla="*/ 26 w 546"/>
                <a:gd name="T51" fmla="*/ 339 h 726"/>
                <a:gd name="T52" fmla="*/ 46 w 546"/>
                <a:gd name="T53" fmla="*/ 208 h 726"/>
                <a:gd name="T54" fmla="*/ 143 w 546"/>
                <a:gd name="T55" fmla="*/ 186 h 726"/>
                <a:gd name="T56" fmla="*/ 250 w 546"/>
                <a:gd name="T57" fmla="*/ 116 h 726"/>
                <a:gd name="T58" fmla="*/ 279 w 546"/>
                <a:gd name="T59" fmla="*/ 136 h 726"/>
                <a:gd name="T60" fmla="*/ 314 w 546"/>
                <a:gd name="T61" fmla="*/ 100 h 726"/>
                <a:gd name="T62" fmla="*/ 335 w 546"/>
                <a:gd name="T63" fmla="*/ 76 h 726"/>
                <a:gd name="T64" fmla="*/ 372 w 546"/>
                <a:gd name="T65" fmla="*/ 89 h 726"/>
                <a:gd name="T66" fmla="*/ 373 w 546"/>
                <a:gd name="T67" fmla="*/ 89 h 726"/>
                <a:gd name="T68" fmla="*/ 370 w 546"/>
                <a:gd name="T69" fmla="*/ 125 h 726"/>
                <a:gd name="T70" fmla="*/ 371 w 546"/>
                <a:gd name="T71" fmla="*/ 126 h 726"/>
                <a:gd name="T72" fmla="*/ 377 w 546"/>
                <a:gd name="T73" fmla="*/ 128 h 726"/>
                <a:gd name="T74" fmla="*/ 425 w 546"/>
                <a:gd name="T75" fmla="*/ 118 h 726"/>
                <a:gd name="T76" fmla="*/ 444 w 546"/>
                <a:gd name="T77" fmla="*/ 151 h 726"/>
                <a:gd name="T78" fmla="*/ 474 w 546"/>
                <a:gd name="T79" fmla="*/ 229 h 726"/>
                <a:gd name="T80" fmla="*/ 495 w 546"/>
                <a:gd name="T81" fmla="*/ 396 h 726"/>
                <a:gd name="T82" fmla="*/ 497 w 546"/>
                <a:gd name="T83" fmla="*/ 564 h 726"/>
                <a:gd name="T84" fmla="*/ 457 w 546"/>
                <a:gd name="T85" fmla="*/ 722 h 726"/>
                <a:gd name="T86" fmla="*/ 460 w 546"/>
                <a:gd name="T87" fmla="*/ 724 h 726"/>
                <a:gd name="T88" fmla="*/ 505 w 546"/>
                <a:gd name="T89" fmla="*/ 564 h 726"/>
                <a:gd name="T90" fmla="*/ 499 w 546"/>
                <a:gd name="T91" fmla="*/ 353 h 726"/>
                <a:gd name="T92" fmla="*/ 462 w 546"/>
                <a:gd name="T93" fmla="*/ 169 h 726"/>
                <a:gd name="T94" fmla="*/ 443 w 546"/>
                <a:gd name="T95" fmla="*/ 129 h 726"/>
                <a:gd name="T96" fmla="*/ 424 w 546"/>
                <a:gd name="T97" fmla="*/ 101 h 726"/>
                <a:gd name="T98" fmla="*/ 373 w 546"/>
                <a:gd name="T99" fmla="*/ 121 h 726"/>
                <a:gd name="T100" fmla="*/ 380 w 546"/>
                <a:gd name="T101" fmla="*/ 79 h 726"/>
                <a:gd name="T102" fmla="*/ 382 w 546"/>
                <a:gd name="T103" fmla="*/ 78 h 726"/>
                <a:gd name="T104" fmla="*/ 422 w 546"/>
                <a:gd name="T105" fmla="*/ 48 h 726"/>
                <a:gd name="T106" fmla="*/ 454 w 546"/>
                <a:gd name="T107" fmla="*/ 65 h 726"/>
                <a:gd name="T108" fmla="*/ 485 w 546"/>
                <a:gd name="T109" fmla="*/ 147 h 726"/>
                <a:gd name="T110" fmla="*/ 523 w 546"/>
                <a:gd name="T111" fmla="*/ 342 h 726"/>
                <a:gd name="T112" fmla="*/ 534 w 546"/>
                <a:gd name="T113" fmla="*/ 533 h 726"/>
                <a:gd name="T114" fmla="*/ 528 w 546"/>
                <a:gd name="T115" fmla="*/ 632 h 726"/>
                <a:gd name="T116" fmla="*/ 504 w 546"/>
                <a:gd name="T117" fmla="*/ 717 h 726"/>
                <a:gd name="T118" fmla="*/ 510 w 546"/>
                <a:gd name="T119" fmla="*/ 719 h 726"/>
                <a:gd name="T120" fmla="*/ 544 w 546"/>
                <a:gd name="T121" fmla="*/ 560 h 726"/>
                <a:gd name="T122" fmla="*/ 536 w 546"/>
                <a:gd name="T123" fmla="*/ 359 h 7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46" h="726">
                  <a:moveTo>
                    <a:pt x="536" y="359"/>
                  </a:moveTo>
                  <a:cubicBezTo>
                    <a:pt x="529" y="297"/>
                    <a:pt x="518" y="234"/>
                    <a:pt x="504" y="173"/>
                  </a:cubicBezTo>
                  <a:cubicBezTo>
                    <a:pt x="491" y="122"/>
                    <a:pt x="478" y="68"/>
                    <a:pt x="439" y="29"/>
                  </a:cubicBezTo>
                  <a:cubicBezTo>
                    <a:pt x="438" y="28"/>
                    <a:pt x="435" y="27"/>
                    <a:pt x="433" y="29"/>
                  </a:cubicBezTo>
                  <a:cubicBezTo>
                    <a:pt x="414" y="40"/>
                    <a:pt x="396" y="53"/>
                    <a:pt x="380" y="69"/>
                  </a:cubicBezTo>
                  <a:cubicBezTo>
                    <a:pt x="379" y="46"/>
                    <a:pt x="375" y="23"/>
                    <a:pt x="368" y="2"/>
                  </a:cubicBezTo>
                  <a:cubicBezTo>
                    <a:pt x="367" y="0"/>
                    <a:pt x="364" y="1"/>
                    <a:pt x="364" y="3"/>
                  </a:cubicBezTo>
                  <a:cubicBezTo>
                    <a:pt x="368" y="25"/>
                    <a:pt x="372" y="46"/>
                    <a:pt x="373" y="68"/>
                  </a:cubicBezTo>
                  <a:cubicBezTo>
                    <a:pt x="373" y="72"/>
                    <a:pt x="373" y="75"/>
                    <a:pt x="373" y="79"/>
                  </a:cubicBezTo>
                  <a:cubicBezTo>
                    <a:pt x="363" y="65"/>
                    <a:pt x="350" y="52"/>
                    <a:pt x="334" y="65"/>
                  </a:cubicBezTo>
                  <a:cubicBezTo>
                    <a:pt x="322" y="75"/>
                    <a:pt x="312" y="90"/>
                    <a:pt x="301" y="102"/>
                  </a:cubicBezTo>
                  <a:cubicBezTo>
                    <a:pt x="296" y="108"/>
                    <a:pt x="291" y="116"/>
                    <a:pt x="284" y="120"/>
                  </a:cubicBezTo>
                  <a:cubicBezTo>
                    <a:pt x="278" y="128"/>
                    <a:pt x="270" y="130"/>
                    <a:pt x="260" y="128"/>
                  </a:cubicBezTo>
                  <a:cubicBezTo>
                    <a:pt x="259" y="121"/>
                    <a:pt x="258" y="115"/>
                    <a:pt x="258" y="108"/>
                  </a:cubicBezTo>
                  <a:cubicBezTo>
                    <a:pt x="259" y="108"/>
                    <a:pt x="260" y="107"/>
                    <a:pt x="260" y="106"/>
                  </a:cubicBezTo>
                  <a:cubicBezTo>
                    <a:pt x="264" y="101"/>
                    <a:pt x="258" y="95"/>
                    <a:pt x="254" y="99"/>
                  </a:cubicBezTo>
                  <a:cubicBezTo>
                    <a:pt x="221" y="135"/>
                    <a:pt x="183" y="162"/>
                    <a:pt x="137" y="179"/>
                  </a:cubicBezTo>
                  <a:cubicBezTo>
                    <a:pt x="93" y="196"/>
                    <a:pt x="50" y="196"/>
                    <a:pt x="3" y="199"/>
                  </a:cubicBezTo>
                  <a:cubicBezTo>
                    <a:pt x="1" y="199"/>
                    <a:pt x="0" y="202"/>
                    <a:pt x="2" y="203"/>
                  </a:cubicBezTo>
                  <a:cubicBezTo>
                    <a:pt x="14" y="206"/>
                    <a:pt x="26" y="207"/>
                    <a:pt x="38" y="208"/>
                  </a:cubicBezTo>
                  <a:cubicBezTo>
                    <a:pt x="10" y="290"/>
                    <a:pt x="12" y="384"/>
                    <a:pt x="19" y="470"/>
                  </a:cubicBezTo>
                  <a:cubicBezTo>
                    <a:pt x="22" y="514"/>
                    <a:pt x="28" y="558"/>
                    <a:pt x="34" y="601"/>
                  </a:cubicBezTo>
                  <a:cubicBezTo>
                    <a:pt x="39" y="637"/>
                    <a:pt x="39" y="684"/>
                    <a:pt x="63" y="712"/>
                  </a:cubicBezTo>
                  <a:cubicBezTo>
                    <a:pt x="65" y="715"/>
                    <a:pt x="70" y="712"/>
                    <a:pt x="69" y="709"/>
                  </a:cubicBezTo>
                  <a:cubicBezTo>
                    <a:pt x="41" y="631"/>
                    <a:pt x="34" y="544"/>
                    <a:pt x="28" y="461"/>
                  </a:cubicBezTo>
                  <a:cubicBezTo>
                    <a:pt x="25" y="420"/>
                    <a:pt x="23" y="380"/>
                    <a:pt x="26" y="339"/>
                  </a:cubicBezTo>
                  <a:cubicBezTo>
                    <a:pt x="28" y="294"/>
                    <a:pt x="37" y="251"/>
                    <a:pt x="46" y="208"/>
                  </a:cubicBezTo>
                  <a:cubicBezTo>
                    <a:pt x="79" y="207"/>
                    <a:pt x="114" y="197"/>
                    <a:pt x="143" y="186"/>
                  </a:cubicBezTo>
                  <a:cubicBezTo>
                    <a:pt x="183" y="171"/>
                    <a:pt x="220" y="147"/>
                    <a:pt x="250" y="116"/>
                  </a:cubicBezTo>
                  <a:cubicBezTo>
                    <a:pt x="250" y="134"/>
                    <a:pt x="258" y="150"/>
                    <a:pt x="279" y="136"/>
                  </a:cubicBezTo>
                  <a:cubicBezTo>
                    <a:pt x="293" y="127"/>
                    <a:pt x="304" y="113"/>
                    <a:pt x="314" y="100"/>
                  </a:cubicBezTo>
                  <a:cubicBezTo>
                    <a:pt x="320" y="93"/>
                    <a:pt x="327" y="81"/>
                    <a:pt x="335" y="76"/>
                  </a:cubicBezTo>
                  <a:cubicBezTo>
                    <a:pt x="351" y="66"/>
                    <a:pt x="360" y="79"/>
                    <a:pt x="372" y="89"/>
                  </a:cubicBezTo>
                  <a:cubicBezTo>
                    <a:pt x="372" y="89"/>
                    <a:pt x="372" y="89"/>
                    <a:pt x="373" y="89"/>
                  </a:cubicBezTo>
                  <a:cubicBezTo>
                    <a:pt x="372" y="101"/>
                    <a:pt x="371" y="113"/>
                    <a:pt x="370" y="125"/>
                  </a:cubicBezTo>
                  <a:cubicBezTo>
                    <a:pt x="370" y="125"/>
                    <a:pt x="371" y="126"/>
                    <a:pt x="371" y="126"/>
                  </a:cubicBezTo>
                  <a:cubicBezTo>
                    <a:pt x="372" y="128"/>
                    <a:pt x="374" y="130"/>
                    <a:pt x="377" y="128"/>
                  </a:cubicBezTo>
                  <a:cubicBezTo>
                    <a:pt x="391" y="118"/>
                    <a:pt x="407" y="105"/>
                    <a:pt x="425" y="118"/>
                  </a:cubicBezTo>
                  <a:cubicBezTo>
                    <a:pt x="433" y="123"/>
                    <a:pt x="440" y="143"/>
                    <a:pt x="444" y="151"/>
                  </a:cubicBezTo>
                  <a:cubicBezTo>
                    <a:pt x="457" y="176"/>
                    <a:pt x="467" y="202"/>
                    <a:pt x="474" y="229"/>
                  </a:cubicBezTo>
                  <a:cubicBezTo>
                    <a:pt x="488" y="284"/>
                    <a:pt x="492" y="340"/>
                    <a:pt x="495" y="396"/>
                  </a:cubicBezTo>
                  <a:cubicBezTo>
                    <a:pt x="497" y="452"/>
                    <a:pt x="498" y="508"/>
                    <a:pt x="497" y="564"/>
                  </a:cubicBezTo>
                  <a:cubicBezTo>
                    <a:pt x="496" y="622"/>
                    <a:pt x="485" y="671"/>
                    <a:pt x="457" y="722"/>
                  </a:cubicBezTo>
                  <a:cubicBezTo>
                    <a:pt x="456" y="724"/>
                    <a:pt x="458" y="726"/>
                    <a:pt x="460" y="724"/>
                  </a:cubicBezTo>
                  <a:cubicBezTo>
                    <a:pt x="499" y="683"/>
                    <a:pt x="504" y="618"/>
                    <a:pt x="505" y="564"/>
                  </a:cubicBezTo>
                  <a:cubicBezTo>
                    <a:pt x="506" y="494"/>
                    <a:pt x="504" y="423"/>
                    <a:pt x="499" y="353"/>
                  </a:cubicBezTo>
                  <a:cubicBezTo>
                    <a:pt x="494" y="291"/>
                    <a:pt x="485" y="227"/>
                    <a:pt x="462" y="169"/>
                  </a:cubicBezTo>
                  <a:cubicBezTo>
                    <a:pt x="457" y="155"/>
                    <a:pt x="451" y="142"/>
                    <a:pt x="443" y="129"/>
                  </a:cubicBezTo>
                  <a:cubicBezTo>
                    <a:pt x="439" y="121"/>
                    <a:pt x="433" y="106"/>
                    <a:pt x="424" y="101"/>
                  </a:cubicBezTo>
                  <a:cubicBezTo>
                    <a:pt x="408" y="90"/>
                    <a:pt x="386" y="110"/>
                    <a:pt x="373" y="121"/>
                  </a:cubicBezTo>
                  <a:cubicBezTo>
                    <a:pt x="377" y="108"/>
                    <a:pt x="379" y="93"/>
                    <a:pt x="380" y="79"/>
                  </a:cubicBezTo>
                  <a:cubicBezTo>
                    <a:pt x="380" y="79"/>
                    <a:pt x="381" y="78"/>
                    <a:pt x="382" y="78"/>
                  </a:cubicBezTo>
                  <a:cubicBezTo>
                    <a:pt x="395" y="67"/>
                    <a:pt x="408" y="57"/>
                    <a:pt x="422" y="48"/>
                  </a:cubicBezTo>
                  <a:cubicBezTo>
                    <a:pt x="439" y="36"/>
                    <a:pt x="444" y="50"/>
                    <a:pt x="454" y="65"/>
                  </a:cubicBezTo>
                  <a:cubicBezTo>
                    <a:pt x="469" y="90"/>
                    <a:pt x="478" y="119"/>
                    <a:pt x="485" y="147"/>
                  </a:cubicBezTo>
                  <a:cubicBezTo>
                    <a:pt x="502" y="211"/>
                    <a:pt x="515" y="276"/>
                    <a:pt x="523" y="342"/>
                  </a:cubicBezTo>
                  <a:cubicBezTo>
                    <a:pt x="530" y="405"/>
                    <a:pt x="534" y="469"/>
                    <a:pt x="534" y="533"/>
                  </a:cubicBezTo>
                  <a:cubicBezTo>
                    <a:pt x="533" y="566"/>
                    <a:pt x="532" y="599"/>
                    <a:pt x="528" y="632"/>
                  </a:cubicBezTo>
                  <a:cubicBezTo>
                    <a:pt x="523" y="662"/>
                    <a:pt x="513" y="688"/>
                    <a:pt x="504" y="717"/>
                  </a:cubicBezTo>
                  <a:cubicBezTo>
                    <a:pt x="503" y="720"/>
                    <a:pt x="508" y="722"/>
                    <a:pt x="510" y="719"/>
                  </a:cubicBezTo>
                  <a:cubicBezTo>
                    <a:pt x="541" y="676"/>
                    <a:pt x="543" y="611"/>
                    <a:pt x="544" y="560"/>
                  </a:cubicBezTo>
                  <a:cubicBezTo>
                    <a:pt x="546" y="493"/>
                    <a:pt x="543" y="426"/>
                    <a:pt x="536" y="359"/>
                  </a:cubicBezTo>
                  <a:close/>
                </a:path>
              </a:pathLst>
            </a:custGeom>
            <a:solidFill>
              <a:srgbClr val="8D2526"/>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118" name="ïṥḷíḑe"/>
            <p:cNvSpPr/>
            <p:nvPr/>
          </p:nvSpPr>
          <p:spPr bwMode="auto">
            <a:xfrm>
              <a:off x="5899150" y="2447926"/>
              <a:ext cx="330200" cy="2006600"/>
            </a:xfrm>
            <a:custGeom>
              <a:avLst/>
              <a:gdLst>
                <a:gd name="T0" fmla="*/ 87 w 88"/>
                <a:gd name="T1" fmla="*/ 530 h 534"/>
                <a:gd name="T2" fmla="*/ 19 w 88"/>
                <a:gd name="T3" fmla="*/ 278 h 534"/>
                <a:gd name="T4" fmla="*/ 37 w 88"/>
                <a:gd name="T5" fmla="*/ 4 h 534"/>
                <a:gd name="T6" fmla="*/ 32 w 88"/>
                <a:gd name="T7" fmla="*/ 3 h 534"/>
                <a:gd name="T8" fmla="*/ 10 w 88"/>
                <a:gd name="T9" fmla="*/ 287 h 534"/>
                <a:gd name="T10" fmla="*/ 84 w 88"/>
                <a:gd name="T11" fmla="*/ 532 h 534"/>
                <a:gd name="T12" fmla="*/ 87 w 88"/>
                <a:gd name="T13" fmla="*/ 530 h 534"/>
              </a:gdLst>
              <a:ahLst/>
              <a:cxnLst>
                <a:cxn ang="0">
                  <a:pos x="T0" y="T1"/>
                </a:cxn>
                <a:cxn ang="0">
                  <a:pos x="T2" y="T3"/>
                </a:cxn>
                <a:cxn ang="0">
                  <a:pos x="T4" y="T5"/>
                </a:cxn>
                <a:cxn ang="0">
                  <a:pos x="T6" y="T7"/>
                </a:cxn>
                <a:cxn ang="0">
                  <a:pos x="T8" y="T9"/>
                </a:cxn>
                <a:cxn ang="0">
                  <a:pos x="T10" y="T11"/>
                </a:cxn>
                <a:cxn ang="0">
                  <a:pos x="T12" y="T13"/>
                </a:cxn>
              </a:cxnLst>
              <a:rect l="0" t="0" r="r" b="b"/>
              <a:pathLst>
                <a:path w="88" h="534">
                  <a:moveTo>
                    <a:pt x="87" y="530"/>
                  </a:moveTo>
                  <a:cubicBezTo>
                    <a:pt x="46" y="451"/>
                    <a:pt x="28" y="366"/>
                    <a:pt x="19" y="278"/>
                  </a:cubicBezTo>
                  <a:cubicBezTo>
                    <a:pt x="10" y="184"/>
                    <a:pt x="21" y="96"/>
                    <a:pt x="37" y="4"/>
                  </a:cubicBezTo>
                  <a:cubicBezTo>
                    <a:pt x="38" y="1"/>
                    <a:pt x="33" y="0"/>
                    <a:pt x="32" y="3"/>
                  </a:cubicBezTo>
                  <a:cubicBezTo>
                    <a:pt x="1" y="92"/>
                    <a:pt x="0" y="193"/>
                    <a:pt x="10" y="287"/>
                  </a:cubicBezTo>
                  <a:cubicBezTo>
                    <a:pt x="19" y="372"/>
                    <a:pt x="35" y="460"/>
                    <a:pt x="84" y="532"/>
                  </a:cubicBezTo>
                  <a:cubicBezTo>
                    <a:pt x="85" y="534"/>
                    <a:pt x="88" y="533"/>
                    <a:pt x="87" y="530"/>
                  </a:cubicBezTo>
                  <a:close/>
                </a:path>
              </a:pathLst>
            </a:custGeom>
            <a:solidFill>
              <a:srgbClr val="8D2526"/>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119" name="ï$ḻïdé"/>
            <p:cNvSpPr/>
            <p:nvPr/>
          </p:nvSpPr>
          <p:spPr bwMode="auto">
            <a:xfrm>
              <a:off x="6421438" y="5226051"/>
              <a:ext cx="284163" cy="280988"/>
            </a:xfrm>
            <a:custGeom>
              <a:avLst/>
              <a:gdLst>
                <a:gd name="T0" fmla="*/ 34 w 76"/>
                <a:gd name="T1" fmla="*/ 2 h 75"/>
                <a:gd name="T2" fmla="*/ 73 w 76"/>
                <a:gd name="T3" fmla="*/ 31 h 75"/>
                <a:gd name="T4" fmla="*/ 46 w 76"/>
                <a:gd name="T5" fmla="*/ 71 h 75"/>
                <a:gd name="T6" fmla="*/ 4 w 76"/>
                <a:gd name="T7" fmla="*/ 46 h 75"/>
                <a:gd name="T8" fmla="*/ 28 w 76"/>
                <a:gd name="T9" fmla="*/ 3 h 75"/>
              </a:gdLst>
              <a:ahLst/>
              <a:cxnLst>
                <a:cxn ang="0">
                  <a:pos x="T0" y="T1"/>
                </a:cxn>
                <a:cxn ang="0">
                  <a:pos x="T2" y="T3"/>
                </a:cxn>
                <a:cxn ang="0">
                  <a:pos x="T4" y="T5"/>
                </a:cxn>
                <a:cxn ang="0">
                  <a:pos x="T6" y="T7"/>
                </a:cxn>
                <a:cxn ang="0">
                  <a:pos x="T8" y="T9"/>
                </a:cxn>
              </a:cxnLst>
              <a:rect l="0" t="0" r="r" b="b"/>
              <a:pathLst>
                <a:path w="76" h="75">
                  <a:moveTo>
                    <a:pt x="34" y="2"/>
                  </a:moveTo>
                  <a:cubicBezTo>
                    <a:pt x="52" y="0"/>
                    <a:pt x="70" y="14"/>
                    <a:pt x="73" y="31"/>
                  </a:cubicBezTo>
                  <a:cubicBezTo>
                    <a:pt x="76" y="49"/>
                    <a:pt x="63" y="68"/>
                    <a:pt x="46" y="71"/>
                  </a:cubicBezTo>
                  <a:cubicBezTo>
                    <a:pt x="28" y="75"/>
                    <a:pt x="9" y="63"/>
                    <a:pt x="4" y="46"/>
                  </a:cubicBezTo>
                  <a:cubicBezTo>
                    <a:pt x="0" y="29"/>
                    <a:pt x="11" y="9"/>
                    <a:pt x="28" y="3"/>
                  </a:cubicBezTo>
                </a:path>
              </a:pathLst>
            </a:custGeom>
            <a:solidFill>
              <a:srgbClr val="240D0B"/>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120" name="ïṩḷïďê"/>
            <p:cNvSpPr/>
            <p:nvPr/>
          </p:nvSpPr>
          <p:spPr bwMode="auto">
            <a:xfrm>
              <a:off x="3386138" y="1387476"/>
              <a:ext cx="1543050" cy="658813"/>
            </a:xfrm>
            <a:custGeom>
              <a:avLst/>
              <a:gdLst>
                <a:gd name="T0" fmla="*/ 0 w 972"/>
                <a:gd name="T1" fmla="*/ 0 h 415"/>
                <a:gd name="T2" fmla="*/ 28 w 972"/>
                <a:gd name="T3" fmla="*/ 386 h 415"/>
                <a:gd name="T4" fmla="*/ 899 w 972"/>
                <a:gd name="T5" fmla="*/ 415 h 415"/>
                <a:gd name="T6" fmla="*/ 972 w 972"/>
                <a:gd name="T7" fmla="*/ 3 h 415"/>
                <a:gd name="T8" fmla="*/ 0 w 972"/>
                <a:gd name="T9" fmla="*/ 0 h 415"/>
              </a:gdLst>
              <a:ahLst/>
              <a:cxnLst>
                <a:cxn ang="0">
                  <a:pos x="T0" y="T1"/>
                </a:cxn>
                <a:cxn ang="0">
                  <a:pos x="T2" y="T3"/>
                </a:cxn>
                <a:cxn ang="0">
                  <a:pos x="T4" y="T5"/>
                </a:cxn>
                <a:cxn ang="0">
                  <a:pos x="T6" y="T7"/>
                </a:cxn>
                <a:cxn ang="0">
                  <a:pos x="T8" y="T9"/>
                </a:cxn>
              </a:cxnLst>
              <a:rect l="0" t="0" r="r" b="b"/>
              <a:pathLst>
                <a:path w="972" h="415">
                  <a:moveTo>
                    <a:pt x="0" y="0"/>
                  </a:moveTo>
                  <a:lnTo>
                    <a:pt x="28" y="386"/>
                  </a:lnTo>
                  <a:lnTo>
                    <a:pt x="899" y="415"/>
                  </a:lnTo>
                  <a:lnTo>
                    <a:pt x="972" y="3"/>
                  </a:lnTo>
                  <a:lnTo>
                    <a:pt x="0" y="0"/>
                  </a:lnTo>
                  <a:close/>
                </a:path>
              </a:pathLst>
            </a:custGeom>
            <a:solidFill>
              <a:srgbClr val="2BCFB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121" name="ïśļiḋè"/>
            <p:cNvSpPr/>
            <p:nvPr/>
          </p:nvSpPr>
          <p:spPr bwMode="auto">
            <a:xfrm>
              <a:off x="3719513" y="2293938"/>
              <a:ext cx="1311275" cy="642938"/>
            </a:xfrm>
            <a:custGeom>
              <a:avLst/>
              <a:gdLst>
                <a:gd name="T0" fmla="*/ 0 w 349"/>
                <a:gd name="T1" fmla="*/ 0 h 171"/>
                <a:gd name="T2" fmla="*/ 23 w 349"/>
                <a:gd name="T3" fmla="*/ 165 h 171"/>
                <a:gd name="T4" fmla="*/ 306 w 349"/>
                <a:gd name="T5" fmla="*/ 171 h 171"/>
                <a:gd name="T6" fmla="*/ 349 w 349"/>
                <a:gd name="T7" fmla="*/ 3 h 171"/>
                <a:gd name="T8" fmla="*/ 0 w 349"/>
                <a:gd name="T9" fmla="*/ 0 h 171"/>
              </a:gdLst>
              <a:ahLst/>
              <a:cxnLst>
                <a:cxn ang="0">
                  <a:pos x="T0" y="T1"/>
                </a:cxn>
                <a:cxn ang="0">
                  <a:pos x="T2" y="T3"/>
                </a:cxn>
                <a:cxn ang="0">
                  <a:pos x="T4" y="T5"/>
                </a:cxn>
                <a:cxn ang="0">
                  <a:pos x="T6" y="T7"/>
                </a:cxn>
                <a:cxn ang="0">
                  <a:pos x="T8" y="T9"/>
                </a:cxn>
              </a:cxnLst>
              <a:rect l="0" t="0" r="r" b="b"/>
              <a:pathLst>
                <a:path w="349" h="171">
                  <a:moveTo>
                    <a:pt x="0" y="0"/>
                  </a:moveTo>
                  <a:cubicBezTo>
                    <a:pt x="0" y="0"/>
                    <a:pt x="17" y="163"/>
                    <a:pt x="23" y="165"/>
                  </a:cubicBezTo>
                  <a:cubicBezTo>
                    <a:pt x="29" y="167"/>
                    <a:pt x="306" y="171"/>
                    <a:pt x="306" y="171"/>
                  </a:cubicBezTo>
                  <a:cubicBezTo>
                    <a:pt x="349" y="3"/>
                    <a:pt x="349" y="3"/>
                    <a:pt x="349" y="3"/>
                  </a:cubicBezTo>
                  <a:lnTo>
                    <a:pt x="0" y="0"/>
                  </a:lnTo>
                  <a:close/>
                </a:path>
              </a:pathLst>
            </a:custGeom>
            <a:solidFill>
              <a:srgbClr val="EC8A89"/>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122" name="îsļídê"/>
            <p:cNvSpPr/>
            <p:nvPr/>
          </p:nvSpPr>
          <p:spPr bwMode="auto">
            <a:xfrm>
              <a:off x="3494088" y="1944688"/>
              <a:ext cx="331788" cy="233363"/>
            </a:xfrm>
            <a:custGeom>
              <a:avLst/>
              <a:gdLst>
                <a:gd name="T0" fmla="*/ 52 w 209"/>
                <a:gd name="T1" fmla="*/ 0 h 147"/>
                <a:gd name="T2" fmla="*/ 0 w 209"/>
                <a:gd name="T3" fmla="*/ 147 h 147"/>
                <a:gd name="T4" fmla="*/ 209 w 209"/>
                <a:gd name="T5" fmla="*/ 0 h 147"/>
                <a:gd name="T6" fmla="*/ 52 w 209"/>
                <a:gd name="T7" fmla="*/ 0 h 147"/>
              </a:gdLst>
              <a:ahLst/>
              <a:cxnLst>
                <a:cxn ang="0">
                  <a:pos x="T0" y="T1"/>
                </a:cxn>
                <a:cxn ang="0">
                  <a:pos x="T2" y="T3"/>
                </a:cxn>
                <a:cxn ang="0">
                  <a:pos x="T4" y="T5"/>
                </a:cxn>
                <a:cxn ang="0">
                  <a:pos x="T6" y="T7"/>
                </a:cxn>
              </a:cxnLst>
              <a:rect l="0" t="0" r="r" b="b"/>
              <a:pathLst>
                <a:path w="209" h="147">
                  <a:moveTo>
                    <a:pt x="52" y="0"/>
                  </a:moveTo>
                  <a:lnTo>
                    <a:pt x="0" y="147"/>
                  </a:lnTo>
                  <a:lnTo>
                    <a:pt x="209" y="0"/>
                  </a:lnTo>
                  <a:lnTo>
                    <a:pt x="52" y="0"/>
                  </a:lnTo>
                  <a:close/>
                </a:path>
              </a:pathLst>
            </a:custGeom>
            <a:solidFill>
              <a:srgbClr val="2BCFB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123" name="iṡlidê"/>
            <p:cNvSpPr/>
            <p:nvPr/>
          </p:nvSpPr>
          <p:spPr bwMode="auto">
            <a:xfrm>
              <a:off x="4584700" y="2865438"/>
              <a:ext cx="239713" cy="357188"/>
            </a:xfrm>
            <a:custGeom>
              <a:avLst/>
              <a:gdLst>
                <a:gd name="T0" fmla="*/ 0 w 151"/>
                <a:gd name="T1" fmla="*/ 19 h 225"/>
                <a:gd name="T2" fmla="*/ 127 w 151"/>
                <a:gd name="T3" fmla="*/ 225 h 225"/>
                <a:gd name="T4" fmla="*/ 151 w 151"/>
                <a:gd name="T5" fmla="*/ 0 h 225"/>
                <a:gd name="T6" fmla="*/ 0 w 151"/>
                <a:gd name="T7" fmla="*/ 19 h 225"/>
              </a:gdLst>
              <a:ahLst/>
              <a:cxnLst>
                <a:cxn ang="0">
                  <a:pos x="T0" y="T1"/>
                </a:cxn>
                <a:cxn ang="0">
                  <a:pos x="T2" y="T3"/>
                </a:cxn>
                <a:cxn ang="0">
                  <a:pos x="T4" y="T5"/>
                </a:cxn>
                <a:cxn ang="0">
                  <a:pos x="T6" y="T7"/>
                </a:cxn>
              </a:cxnLst>
              <a:rect l="0" t="0" r="r" b="b"/>
              <a:pathLst>
                <a:path w="151" h="225">
                  <a:moveTo>
                    <a:pt x="0" y="19"/>
                  </a:moveTo>
                  <a:lnTo>
                    <a:pt x="127" y="225"/>
                  </a:lnTo>
                  <a:lnTo>
                    <a:pt x="151" y="0"/>
                  </a:lnTo>
                  <a:lnTo>
                    <a:pt x="0" y="19"/>
                  </a:lnTo>
                  <a:close/>
                </a:path>
              </a:pathLst>
            </a:custGeom>
            <a:solidFill>
              <a:srgbClr val="EC8A89"/>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124" name="ï$ḷîďè"/>
            <p:cNvSpPr/>
            <p:nvPr/>
          </p:nvSpPr>
          <p:spPr bwMode="auto">
            <a:xfrm>
              <a:off x="3678238" y="1612901"/>
              <a:ext cx="173038" cy="166688"/>
            </a:xfrm>
            <a:custGeom>
              <a:avLst/>
              <a:gdLst>
                <a:gd name="T0" fmla="*/ 23 w 46"/>
                <a:gd name="T1" fmla="*/ 0 h 44"/>
                <a:gd name="T2" fmla="*/ 1 w 46"/>
                <a:gd name="T3" fmla="*/ 22 h 44"/>
                <a:gd name="T4" fmla="*/ 23 w 46"/>
                <a:gd name="T5" fmla="*/ 44 h 44"/>
                <a:gd name="T6" fmla="*/ 46 w 46"/>
                <a:gd name="T7" fmla="*/ 22 h 44"/>
                <a:gd name="T8" fmla="*/ 23 w 46"/>
                <a:gd name="T9" fmla="*/ 0 h 44"/>
              </a:gdLst>
              <a:ahLst/>
              <a:cxnLst>
                <a:cxn ang="0">
                  <a:pos x="T0" y="T1"/>
                </a:cxn>
                <a:cxn ang="0">
                  <a:pos x="T2" y="T3"/>
                </a:cxn>
                <a:cxn ang="0">
                  <a:pos x="T4" y="T5"/>
                </a:cxn>
                <a:cxn ang="0">
                  <a:pos x="T6" y="T7"/>
                </a:cxn>
                <a:cxn ang="0">
                  <a:pos x="T8" y="T9"/>
                </a:cxn>
              </a:cxnLst>
              <a:rect l="0" t="0" r="r" b="b"/>
              <a:pathLst>
                <a:path w="46" h="44">
                  <a:moveTo>
                    <a:pt x="23" y="0"/>
                  </a:moveTo>
                  <a:cubicBezTo>
                    <a:pt x="12" y="0"/>
                    <a:pt x="0" y="10"/>
                    <a:pt x="1" y="22"/>
                  </a:cubicBezTo>
                  <a:cubicBezTo>
                    <a:pt x="2" y="34"/>
                    <a:pt x="11" y="44"/>
                    <a:pt x="23" y="44"/>
                  </a:cubicBezTo>
                  <a:cubicBezTo>
                    <a:pt x="35" y="44"/>
                    <a:pt x="46" y="34"/>
                    <a:pt x="46" y="22"/>
                  </a:cubicBezTo>
                  <a:cubicBezTo>
                    <a:pt x="45" y="10"/>
                    <a:pt x="36" y="0"/>
                    <a:pt x="23"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125" name="îś1íḑé"/>
            <p:cNvSpPr/>
            <p:nvPr/>
          </p:nvSpPr>
          <p:spPr bwMode="auto">
            <a:xfrm>
              <a:off x="4068763" y="1612901"/>
              <a:ext cx="173038" cy="166688"/>
            </a:xfrm>
            <a:custGeom>
              <a:avLst/>
              <a:gdLst>
                <a:gd name="T0" fmla="*/ 23 w 46"/>
                <a:gd name="T1" fmla="*/ 0 h 44"/>
                <a:gd name="T2" fmla="*/ 1 w 46"/>
                <a:gd name="T3" fmla="*/ 22 h 44"/>
                <a:gd name="T4" fmla="*/ 23 w 46"/>
                <a:gd name="T5" fmla="*/ 44 h 44"/>
                <a:gd name="T6" fmla="*/ 46 w 46"/>
                <a:gd name="T7" fmla="*/ 22 h 44"/>
                <a:gd name="T8" fmla="*/ 23 w 46"/>
                <a:gd name="T9" fmla="*/ 0 h 44"/>
              </a:gdLst>
              <a:ahLst/>
              <a:cxnLst>
                <a:cxn ang="0">
                  <a:pos x="T0" y="T1"/>
                </a:cxn>
                <a:cxn ang="0">
                  <a:pos x="T2" y="T3"/>
                </a:cxn>
                <a:cxn ang="0">
                  <a:pos x="T4" y="T5"/>
                </a:cxn>
                <a:cxn ang="0">
                  <a:pos x="T6" y="T7"/>
                </a:cxn>
                <a:cxn ang="0">
                  <a:pos x="T8" y="T9"/>
                </a:cxn>
              </a:cxnLst>
              <a:rect l="0" t="0" r="r" b="b"/>
              <a:pathLst>
                <a:path w="46" h="44">
                  <a:moveTo>
                    <a:pt x="23" y="0"/>
                  </a:moveTo>
                  <a:cubicBezTo>
                    <a:pt x="12" y="0"/>
                    <a:pt x="0" y="10"/>
                    <a:pt x="1" y="22"/>
                  </a:cubicBezTo>
                  <a:cubicBezTo>
                    <a:pt x="2" y="34"/>
                    <a:pt x="11" y="44"/>
                    <a:pt x="23" y="44"/>
                  </a:cubicBezTo>
                  <a:cubicBezTo>
                    <a:pt x="35" y="44"/>
                    <a:pt x="46" y="34"/>
                    <a:pt x="46" y="22"/>
                  </a:cubicBezTo>
                  <a:cubicBezTo>
                    <a:pt x="45" y="10"/>
                    <a:pt x="36" y="0"/>
                    <a:pt x="23"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126" name="ïṣlîḓe"/>
            <p:cNvSpPr/>
            <p:nvPr/>
          </p:nvSpPr>
          <p:spPr bwMode="auto">
            <a:xfrm>
              <a:off x="4459288" y="1612901"/>
              <a:ext cx="173038" cy="166688"/>
            </a:xfrm>
            <a:custGeom>
              <a:avLst/>
              <a:gdLst>
                <a:gd name="T0" fmla="*/ 23 w 46"/>
                <a:gd name="T1" fmla="*/ 0 h 44"/>
                <a:gd name="T2" fmla="*/ 1 w 46"/>
                <a:gd name="T3" fmla="*/ 22 h 44"/>
                <a:gd name="T4" fmla="*/ 23 w 46"/>
                <a:gd name="T5" fmla="*/ 44 h 44"/>
                <a:gd name="T6" fmla="*/ 46 w 46"/>
                <a:gd name="T7" fmla="*/ 22 h 44"/>
                <a:gd name="T8" fmla="*/ 23 w 46"/>
                <a:gd name="T9" fmla="*/ 0 h 44"/>
              </a:gdLst>
              <a:ahLst/>
              <a:cxnLst>
                <a:cxn ang="0">
                  <a:pos x="T0" y="T1"/>
                </a:cxn>
                <a:cxn ang="0">
                  <a:pos x="T2" y="T3"/>
                </a:cxn>
                <a:cxn ang="0">
                  <a:pos x="T4" y="T5"/>
                </a:cxn>
                <a:cxn ang="0">
                  <a:pos x="T6" y="T7"/>
                </a:cxn>
                <a:cxn ang="0">
                  <a:pos x="T8" y="T9"/>
                </a:cxn>
              </a:cxnLst>
              <a:rect l="0" t="0" r="r" b="b"/>
              <a:pathLst>
                <a:path w="46" h="44">
                  <a:moveTo>
                    <a:pt x="23" y="0"/>
                  </a:moveTo>
                  <a:cubicBezTo>
                    <a:pt x="12" y="0"/>
                    <a:pt x="0" y="10"/>
                    <a:pt x="1" y="22"/>
                  </a:cubicBezTo>
                  <a:cubicBezTo>
                    <a:pt x="2" y="34"/>
                    <a:pt x="11" y="44"/>
                    <a:pt x="23" y="44"/>
                  </a:cubicBezTo>
                  <a:cubicBezTo>
                    <a:pt x="35" y="44"/>
                    <a:pt x="46" y="34"/>
                    <a:pt x="46" y="22"/>
                  </a:cubicBezTo>
                  <a:cubicBezTo>
                    <a:pt x="45" y="10"/>
                    <a:pt x="36" y="0"/>
                    <a:pt x="23"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127" name="ïṧlíḑé"/>
            <p:cNvSpPr/>
            <p:nvPr/>
          </p:nvSpPr>
          <p:spPr bwMode="auto">
            <a:xfrm>
              <a:off x="3900488" y="2511426"/>
              <a:ext cx="173038" cy="169863"/>
            </a:xfrm>
            <a:custGeom>
              <a:avLst/>
              <a:gdLst>
                <a:gd name="T0" fmla="*/ 23 w 46"/>
                <a:gd name="T1" fmla="*/ 0 h 45"/>
                <a:gd name="T2" fmla="*/ 0 w 46"/>
                <a:gd name="T3" fmla="*/ 23 h 45"/>
                <a:gd name="T4" fmla="*/ 23 w 46"/>
                <a:gd name="T5" fmla="*/ 45 h 45"/>
                <a:gd name="T6" fmla="*/ 45 w 46"/>
                <a:gd name="T7" fmla="*/ 23 h 45"/>
                <a:gd name="T8" fmla="*/ 23 w 46"/>
                <a:gd name="T9" fmla="*/ 0 h 45"/>
              </a:gdLst>
              <a:ahLst/>
              <a:cxnLst>
                <a:cxn ang="0">
                  <a:pos x="T0" y="T1"/>
                </a:cxn>
                <a:cxn ang="0">
                  <a:pos x="T2" y="T3"/>
                </a:cxn>
                <a:cxn ang="0">
                  <a:pos x="T4" y="T5"/>
                </a:cxn>
                <a:cxn ang="0">
                  <a:pos x="T6" y="T7"/>
                </a:cxn>
                <a:cxn ang="0">
                  <a:pos x="T8" y="T9"/>
                </a:cxn>
              </a:cxnLst>
              <a:rect l="0" t="0" r="r" b="b"/>
              <a:pathLst>
                <a:path w="46" h="45">
                  <a:moveTo>
                    <a:pt x="23" y="0"/>
                  </a:moveTo>
                  <a:cubicBezTo>
                    <a:pt x="11" y="0"/>
                    <a:pt x="0" y="11"/>
                    <a:pt x="0" y="23"/>
                  </a:cubicBezTo>
                  <a:cubicBezTo>
                    <a:pt x="1" y="35"/>
                    <a:pt x="10" y="45"/>
                    <a:pt x="23" y="45"/>
                  </a:cubicBezTo>
                  <a:cubicBezTo>
                    <a:pt x="34" y="45"/>
                    <a:pt x="46" y="35"/>
                    <a:pt x="45" y="23"/>
                  </a:cubicBezTo>
                  <a:cubicBezTo>
                    <a:pt x="44" y="11"/>
                    <a:pt x="35" y="0"/>
                    <a:pt x="23"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128" name="îṥliḓê"/>
            <p:cNvSpPr/>
            <p:nvPr/>
          </p:nvSpPr>
          <p:spPr bwMode="auto">
            <a:xfrm>
              <a:off x="4291013" y="2511426"/>
              <a:ext cx="173038" cy="169863"/>
            </a:xfrm>
            <a:custGeom>
              <a:avLst/>
              <a:gdLst>
                <a:gd name="T0" fmla="*/ 23 w 46"/>
                <a:gd name="T1" fmla="*/ 0 h 45"/>
                <a:gd name="T2" fmla="*/ 0 w 46"/>
                <a:gd name="T3" fmla="*/ 23 h 45"/>
                <a:gd name="T4" fmla="*/ 23 w 46"/>
                <a:gd name="T5" fmla="*/ 45 h 45"/>
                <a:gd name="T6" fmla="*/ 45 w 46"/>
                <a:gd name="T7" fmla="*/ 23 h 45"/>
                <a:gd name="T8" fmla="*/ 23 w 46"/>
                <a:gd name="T9" fmla="*/ 0 h 45"/>
              </a:gdLst>
              <a:ahLst/>
              <a:cxnLst>
                <a:cxn ang="0">
                  <a:pos x="T0" y="T1"/>
                </a:cxn>
                <a:cxn ang="0">
                  <a:pos x="T2" y="T3"/>
                </a:cxn>
                <a:cxn ang="0">
                  <a:pos x="T4" y="T5"/>
                </a:cxn>
                <a:cxn ang="0">
                  <a:pos x="T6" y="T7"/>
                </a:cxn>
                <a:cxn ang="0">
                  <a:pos x="T8" y="T9"/>
                </a:cxn>
              </a:cxnLst>
              <a:rect l="0" t="0" r="r" b="b"/>
              <a:pathLst>
                <a:path w="46" h="45">
                  <a:moveTo>
                    <a:pt x="23" y="0"/>
                  </a:moveTo>
                  <a:cubicBezTo>
                    <a:pt x="11" y="0"/>
                    <a:pt x="0" y="11"/>
                    <a:pt x="0" y="23"/>
                  </a:cubicBezTo>
                  <a:cubicBezTo>
                    <a:pt x="1" y="35"/>
                    <a:pt x="10" y="45"/>
                    <a:pt x="23" y="45"/>
                  </a:cubicBezTo>
                  <a:cubicBezTo>
                    <a:pt x="34" y="45"/>
                    <a:pt x="46" y="35"/>
                    <a:pt x="45" y="23"/>
                  </a:cubicBezTo>
                  <a:cubicBezTo>
                    <a:pt x="44" y="11"/>
                    <a:pt x="35" y="0"/>
                    <a:pt x="23"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129" name="íŝľïdé"/>
            <p:cNvSpPr/>
            <p:nvPr/>
          </p:nvSpPr>
          <p:spPr bwMode="auto">
            <a:xfrm>
              <a:off x="4681538" y="2511426"/>
              <a:ext cx="173038" cy="169863"/>
            </a:xfrm>
            <a:custGeom>
              <a:avLst/>
              <a:gdLst>
                <a:gd name="T0" fmla="*/ 23 w 46"/>
                <a:gd name="T1" fmla="*/ 0 h 45"/>
                <a:gd name="T2" fmla="*/ 0 w 46"/>
                <a:gd name="T3" fmla="*/ 23 h 45"/>
                <a:gd name="T4" fmla="*/ 23 w 46"/>
                <a:gd name="T5" fmla="*/ 45 h 45"/>
                <a:gd name="T6" fmla="*/ 45 w 46"/>
                <a:gd name="T7" fmla="*/ 23 h 45"/>
                <a:gd name="T8" fmla="*/ 23 w 46"/>
                <a:gd name="T9" fmla="*/ 0 h 45"/>
              </a:gdLst>
              <a:ahLst/>
              <a:cxnLst>
                <a:cxn ang="0">
                  <a:pos x="T0" y="T1"/>
                </a:cxn>
                <a:cxn ang="0">
                  <a:pos x="T2" y="T3"/>
                </a:cxn>
                <a:cxn ang="0">
                  <a:pos x="T4" y="T5"/>
                </a:cxn>
                <a:cxn ang="0">
                  <a:pos x="T6" y="T7"/>
                </a:cxn>
                <a:cxn ang="0">
                  <a:pos x="T8" y="T9"/>
                </a:cxn>
              </a:cxnLst>
              <a:rect l="0" t="0" r="r" b="b"/>
              <a:pathLst>
                <a:path w="46" h="45">
                  <a:moveTo>
                    <a:pt x="23" y="0"/>
                  </a:moveTo>
                  <a:cubicBezTo>
                    <a:pt x="11" y="0"/>
                    <a:pt x="0" y="11"/>
                    <a:pt x="0" y="23"/>
                  </a:cubicBezTo>
                  <a:cubicBezTo>
                    <a:pt x="1" y="35"/>
                    <a:pt x="10" y="45"/>
                    <a:pt x="23" y="45"/>
                  </a:cubicBezTo>
                  <a:cubicBezTo>
                    <a:pt x="34" y="45"/>
                    <a:pt x="46" y="35"/>
                    <a:pt x="45" y="23"/>
                  </a:cubicBezTo>
                  <a:cubicBezTo>
                    <a:pt x="44" y="11"/>
                    <a:pt x="35" y="0"/>
                    <a:pt x="23"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130" name="iśľiḍê"/>
            <p:cNvSpPr/>
            <p:nvPr/>
          </p:nvSpPr>
          <p:spPr bwMode="auto">
            <a:xfrm>
              <a:off x="7554913" y="862013"/>
              <a:ext cx="976313" cy="1036638"/>
            </a:xfrm>
            <a:custGeom>
              <a:avLst/>
              <a:gdLst>
                <a:gd name="T0" fmla="*/ 30 w 260"/>
                <a:gd name="T1" fmla="*/ 58 h 276"/>
                <a:gd name="T2" fmla="*/ 1 w 260"/>
                <a:gd name="T3" fmla="*/ 140 h 276"/>
                <a:gd name="T4" fmla="*/ 23 w 260"/>
                <a:gd name="T5" fmla="*/ 223 h 276"/>
                <a:gd name="T6" fmla="*/ 55 w 260"/>
                <a:gd name="T7" fmla="*/ 249 h 276"/>
                <a:gd name="T8" fmla="*/ 167 w 260"/>
                <a:gd name="T9" fmla="*/ 267 h 276"/>
                <a:gd name="T10" fmla="*/ 251 w 260"/>
                <a:gd name="T11" fmla="*/ 193 h 276"/>
                <a:gd name="T12" fmla="*/ 257 w 260"/>
                <a:gd name="T13" fmla="*/ 117 h 276"/>
                <a:gd name="T14" fmla="*/ 246 w 260"/>
                <a:gd name="T15" fmla="*/ 73 h 276"/>
                <a:gd name="T16" fmla="*/ 186 w 260"/>
                <a:gd name="T17" fmla="*/ 21 h 276"/>
                <a:gd name="T18" fmla="*/ 30 w 260"/>
                <a:gd name="T19" fmla="*/ 58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0" h="276">
                  <a:moveTo>
                    <a:pt x="30" y="58"/>
                  </a:moveTo>
                  <a:cubicBezTo>
                    <a:pt x="12" y="82"/>
                    <a:pt x="3" y="111"/>
                    <a:pt x="1" y="140"/>
                  </a:cubicBezTo>
                  <a:cubicBezTo>
                    <a:pt x="0" y="170"/>
                    <a:pt x="5" y="200"/>
                    <a:pt x="23" y="223"/>
                  </a:cubicBezTo>
                  <a:cubicBezTo>
                    <a:pt x="32" y="234"/>
                    <a:pt x="43" y="242"/>
                    <a:pt x="55" y="249"/>
                  </a:cubicBezTo>
                  <a:cubicBezTo>
                    <a:pt x="89" y="269"/>
                    <a:pt x="130" y="276"/>
                    <a:pt x="167" y="267"/>
                  </a:cubicBezTo>
                  <a:cubicBezTo>
                    <a:pt x="205" y="257"/>
                    <a:pt x="238" y="229"/>
                    <a:pt x="251" y="193"/>
                  </a:cubicBezTo>
                  <a:cubicBezTo>
                    <a:pt x="260" y="169"/>
                    <a:pt x="260" y="142"/>
                    <a:pt x="257" y="117"/>
                  </a:cubicBezTo>
                  <a:cubicBezTo>
                    <a:pt x="255" y="102"/>
                    <a:pt x="252" y="87"/>
                    <a:pt x="246" y="73"/>
                  </a:cubicBezTo>
                  <a:cubicBezTo>
                    <a:pt x="234" y="49"/>
                    <a:pt x="211" y="31"/>
                    <a:pt x="186" y="21"/>
                  </a:cubicBezTo>
                  <a:cubicBezTo>
                    <a:pt x="131" y="0"/>
                    <a:pt x="70" y="7"/>
                    <a:pt x="30" y="5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131" name="íṡļïḑè"/>
            <p:cNvSpPr/>
            <p:nvPr/>
          </p:nvSpPr>
          <p:spPr bwMode="auto">
            <a:xfrm>
              <a:off x="7743825" y="1109663"/>
              <a:ext cx="600075" cy="560388"/>
            </a:xfrm>
            <a:custGeom>
              <a:avLst/>
              <a:gdLst>
                <a:gd name="T0" fmla="*/ 378 w 378"/>
                <a:gd name="T1" fmla="*/ 97 h 353"/>
                <a:gd name="T2" fmla="*/ 295 w 378"/>
                <a:gd name="T3" fmla="*/ 100 h 353"/>
                <a:gd name="T4" fmla="*/ 307 w 378"/>
                <a:gd name="T5" fmla="*/ 0 h 353"/>
                <a:gd name="T6" fmla="*/ 80 w 378"/>
                <a:gd name="T7" fmla="*/ 0 h 353"/>
                <a:gd name="T8" fmla="*/ 80 w 378"/>
                <a:gd name="T9" fmla="*/ 100 h 353"/>
                <a:gd name="T10" fmla="*/ 0 w 378"/>
                <a:gd name="T11" fmla="*/ 100 h 353"/>
                <a:gd name="T12" fmla="*/ 7 w 378"/>
                <a:gd name="T13" fmla="*/ 258 h 353"/>
                <a:gd name="T14" fmla="*/ 80 w 378"/>
                <a:gd name="T15" fmla="*/ 258 h 353"/>
                <a:gd name="T16" fmla="*/ 80 w 378"/>
                <a:gd name="T17" fmla="*/ 353 h 353"/>
                <a:gd name="T18" fmla="*/ 265 w 378"/>
                <a:gd name="T19" fmla="*/ 353 h 353"/>
                <a:gd name="T20" fmla="*/ 276 w 378"/>
                <a:gd name="T21" fmla="*/ 256 h 353"/>
                <a:gd name="T22" fmla="*/ 359 w 378"/>
                <a:gd name="T23" fmla="*/ 256 h 353"/>
                <a:gd name="T24" fmla="*/ 378 w 378"/>
                <a:gd name="T25" fmla="*/ 97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8" h="353">
                  <a:moveTo>
                    <a:pt x="378" y="97"/>
                  </a:moveTo>
                  <a:lnTo>
                    <a:pt x="295" y="100"/>
                  </a:lnTo>
                  <a:lnTo>
                    <a:pt x="307" y="0"/>
                  </a:lnTo>
                  <a:lnTo>
                    <a:pt x="80" y="0"/>
                  </a:lnTo>
                  <a:lnTo>
                    <a:pt x="80" y="100"/>
                  </a:lnTo>
                  <a:lnTo>
                    <a:pt x="0" y="100"/>
                  </a:lnTo>
                  <a:lnTo>
                    <a:pt x="7" y="258"/>
                  </a:lnTo>
                  <a:lnTo>
                    <a:pt x="80" y="258"/>
                  </a:lnTo>
                  <a:lnTo>
                    <a:pt x="80" y="353"/>
                  </a:lnTo>
                  <a:lnTo>
                    <a:pt x="265" y="353"/>
                  </a:lnTo>
                  <a:lnTo>
                    <a:pt x="276" y="256"/>
                  </a:lnTo>
                  <a:lnTo>
                    <a:pt x="359" y="256"/>
                  </a:lnTo>
                  <a:lnTo>
                    <a:pt x="378" y="97"/>
                  </a:lnTo>
                  <a:close/>
                </a:path>
              </a:pathLst>
            </a:custGeom>
            <a:solidFill>
              <a:srgbClr val="EC595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132" name="îṩḷiḋè"/>
            <p:cNvSpPr/>
            <p:nvPr/>
          </p:nvSpPr>
          <p:spPr bwMode="auto">
            <a:xfrm>
              <a:off x="8194675" y="1838326"/>
              <a:ext cx="412750" cy="439738"/>
            </a:xfrm>
            <a:custGeom>
              <a:avLst/>
              <a:gdLst>
                <a:gd name="T0" fmla="*/ 13 w 110"/>
                <a:gd name="T1" fmla="*/ 24 h 117"/>
                <a:gd name="T2" fmla="*/ 1 w 110"/>
                <a:gd name="T3" fmla="*/ 59 h 117"/>
                <a:gd name="T4" fmla="*/ 10 w 110"/>
                <a:gd name="T5" fmla="*/ 94 h 117"/>
                <a:gd name="T6" fmla="*/ 23 w 110"/>
                <a:gd name="T7" fmla="*/ 105 h 117"/>
                <a:gd name="T8" fmla="*/ 71 w 110"/>
                <a:gd name="T9" fmla="*/ 112 h 117"/>
                <a:gd name="T10" fmla="*/ 106 w 110"/>
                <a:gd name="T11" fmla="*/ 81 h 117"/>
                <a:gd name="T12" fmla="*/ 109 w 110"/>
                <a:gd name="T13" fmla="*/ 49 h 117"/>
                <a:gd name="T14" fmla="*/ 104 w 110"/>
                <a:gd name="T15" fmla="*/ 30 h 117"/>
                <a:gd name="T16" fmla="*/ 79 w 110"/>
                <a:gd name="T17" fmla="*/ 8 h 117"/>
                <a:gd name="T18" fmla="*/ 13 w 110"/>
                <a:gd name="T19" fmla="*/ 24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0" h="117">
                  <a:moveTo>
                    <a:pt x="13" y="24"/>
                  </a:moveTo>
                  <a:cubicBezTo>
                    <a:pt x="5" y="34"/>
                    <a:pt x="1" y="47"/>
                    <a:pt x="1" y="59"/>
                  </a:cubicBezTo>
                  <a:cubicBezTo>
                    <a:pt x="0" y="71"/>
                    <a:pt x="2" y="84"/>
                    <a:pt x="10" y="94"/>
                  </a:cubicBezTo>
                  <a:cubicBezTo>
                    <a:pt x="14" y="99"/>
                    <a:pt x="18" y="102"/>
                    <a:pt x="23" y="105"/>
                  </a:cubicBezTo>
                  <a:cubicBezTo>
                    <a:pt x="38" y="113"/>
                    <a:pt x="55" y="117"/>
                    <a:pt x="71" y="112"/>
                  </a:cubicBezTo>
                  <a:cubicBezTo>
                    <a:pt x="87" y="108"/>
                    <a:pt x="101" y="97"/>
                    <a:pt x="106" y="81"/>
                  </a:cubicBezTo>
                  <a:cubicBezTo>
                    <a:pt x="110" y="71"/>
                    <a:pt x="110" y="60"/>
                    <a:pt x="109" y="49"/>
                  </a:cubicBezTo>
                  <a:cubicBezTo>
                    <a:pt x="108" y="43"/>
                    <a:pt x="107" y="36"/>
                    <a:pt x="104" y="30"/>
                  </a:cubicBezTo>
                  <a:cubicBezTo>
                    <a:pt x="99" y="20"/>
                    <a:pt x="89" y="13"/>
                    <a:pt x="79" y="8"/>
                  </a:cubicBezTo>
                  <a:cubicBezTo>
                    <a:pt x="55" y="0"/>
                    <a:pt x="29" y="3"/>
                    <a:pt x="13" y="2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133" name="îṩļidè"/>
            <p:cNvSpPr/>
            <p:nvPr/>
          </p:nvSpPr>
          <p:spPr bwMode="auto">
            <a:xfrm>
              <a:off x="8269288" y="1936751"/>
              <a:ext cx="261938" cy="247650"/>
            </a:xfrm>
            <a:custGeom>
              <a:avLst/>
              <a:gdLst>
                <a:gd name="T0" fmla="*/ 0 w 165"/>
                <a:gd name="T1" fmla="*/ 43 h 156"/>
                <a:gd name="T2" fmla="*/ 35 w 165"/>
                <a:gd name="T3" fmla="*/ 43 h 156"/>
                <a:gd name="T4" fmla="*/ 31 w 165"/>
                <a:gd name="T5" fmla="*/ 0 h 156"/>
                <a:gd name="T6" fmla="*/ 132 w 165"/>
                <a:gd name="T7" fmla="*/ 0 h 156"/>
                <a:gd name="T8" fmla="*/ 130 w 165"/>
                <a:gd name="T9" fmla="*/ 45 h 156"/>
                <a:gd name="T10" fmla="*/ 165 w 165"/>
                <a:gd name="T11" fmla="*/ 45 h 156"/>
                <a:gd name="T12" fmla="*/ 163 w 165"/>
                <a:gd name="T13" fmla="*/ 116 h 156"/>
                <a:gd name="T14" fmla="*/ 130 w 165"/>
                <a:gd name="T15" fmla="*/ 116 h 156"/>
                <a:gd name="T16" fmla="*/ 130 w 165"/>
                <a:gd name="T17" fmla="*/ 156 h 156"/>
                <a:gd name="T18" fmla="*/ 47 w 165"/>
                <a:gd name="T19" fmla="*/ 156 h 156"/>
                <a:gd name="T20" fmla="*/ 42 w 165"/>
                <a:gd name="T21" fmla="*/ 114 h 156"/>
                <a:gd name="T22" fmla="*/ 7 w 165"/>
                <a:gd name="T23" fmla="*/ 111 h 156"/>
                <a:gd name="T24" fmla="*/ 0 w 165"/>
                <a:gd name="T25" fmla="*/ 43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5" h="156">
                  <a:moveTo>
                    <a:pt x="0" y="43"/>
                  </a:moveTo>
                  <a:lnTo>
                    <a:pt x="35" y="43"/>
                  </a:lnTo>
                  <a:lnTo>
                    <a:pt x="31" y="0"/>
                  </a:lnTo>
                  <a:lnTo>
                    <a:pt x="132" y="0"/>
                  </a:lnTo>
                  <a:lnTo>
                    <a:pt x="130" y="45"/>
                  </a:lnTo>
                  <a:lnTo>
                    <a:pt x="165" y="45"/>
                  </a:lnTo>
                  <a:lnTo>
                    <a:pt x="163" y="116"/>
                  </a:lnTo>
                  <a:lnTo>
                    <a:pt x="130" y="116"/>
                  </a:lnTo>
                  <a:lnTo>
                    <a:pt x="130" y="156"/>
                  </a:lnTo>
                  <a:lnTo>
                    <a:pt x="47" y="156"/>
                  </a:lnTo>
                  <a:lnTo>
                    <a:pt x="42" y="114"/>
                  </a:lnTo>
                  <a:lnTo>
                    <a:pt x="7" y="111"/>
                  </a:lnTo>
                  <a:lnTo>
                    <a:pt x="0" y="43"/>
                  </a:lnTo>
                  <a:close/>
                </a:path>
              </a:pathLst>
            </a:custGeom>
            <a:solidFill>
              <a:srgbClr val="EC636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134" name="iŝļíďê"/>
            <p:cNvSpPr/>
            <p:nvPr/>
          </p:nvSpPr>
          <p:spPr bwMode="auto">
            <a:xfrm>
              <a:off x="7735888" y="4195763"/>
              <a:ext cx="1250950" cy="1585913"/>
            </a:xfrm>
            <a:custGeom>
              <a:avLst/>
              <a:gdLst>
                <a:gd name="T0" fmla="*/ 0 w 788"/>
                <a:gd name="T1" fmla="*/ 0 h 999"/>
                <a:gd name="T2" fmla="*/ 47 w 788"/>
                <a:gd name="T3" fmla="*/ 999 h 999"/>
                <a:gd name="T4" fmla="*/ 700 w 788"/>
                <a:gd name="T5" fmla="*/ 999 h 999"/>
                <a:gd name="T6" fmla="*/ 788 w 788"/>
                <a:gd name="T7" fmla="*/ 0 h 999"/>
                <a:gd name="T8" fmla="*/ 0 w 788"/>
                <a:gd name="T9" fmla="*/ 0 h 999"/>
              </a:gdLst>
              <a:ahLst/>
              <a:cxnLst>
                <a:cxn ang="0">
                  <a:pos x="T0" y="T1"/>
                </a:cxn>
                <a:cxn ang="0">
                  <a:pos x="T2" y="T3"/>
                </a:cxn>
                <a:cxn ang="0">
                  <a:pos x="T4" y="T5"/>
                </a:cxn>
                <a:cxn ang="0">
                  <a:pos x="T6" y="T7"/>
                </a:cxn>
                <a:cxn ang="0">
                  <a:pos x="T8" y="T9"/>
                </a:cxn>
              </a:cxnLst>
              <a:rect l="0" t="0" r="r" b="b"/>
              <a:pathLst>
                <a:path w="788" h="999">
                  <a:moveTo>
                    <a:pt x="0" y="0"/>
                  </a:moveTo>
                  <a:lnTo>
                    <a:pt x="47" y="999"/>
                  </a:lnTo>
                  <a:lnTo>
                    <a:pt x="700" y="999"/>
                  </a:lnTo>
                  <a:lnTo>
                    <a:pt x="788" y="0"/>
                  </a:lnTo>
                  <a:lnTo>
                    <a:pt x="0" y="0"/>
                  </a:lnTo>
                  <a:close/>
                </a:path>
              </a:pathLst>
            </a:custGeom>
            <a:solidFill>
              <a:srgbClr val="121D3D"/>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135" name="işļîḑè"/>
            <p:cNvSpPr/>
            <p:nvPr/>
          </p:nvSpPr>
          <p:spPr bwMode="auto">
            <a:xfrm>
              <a:off x="7815263" y="4387851"/>
              <a:ext cx="1066800" cy="1220788"/>
            </a:xfrm>
            <a:custGeom>
              <a:avLst/>
              <a:gdLst>
                <a:gd name="T0" fmla="*/ 0 w 672"/>
                <a:gd name="T1" fmla="*/ 0 h 769"/>
                <a:gd name="T2" fmla="*/ 33 w 672"/>
                <a:gd name="T3" fmla="*/ 767 h 769"/>
                <a:gd name="T4" fmla="*/ 598 w 672"/>
                <a:gd name="T5" fmla="*/ 769 h 769"/>
                <a:gd name="T6" fmla="*/ 672 w 672"/>
                <a:gd name="T7" fmla="*/ 0 h 769"/>
                <a:gd name="T8" fmla="*/ 0 w 672"/>
                <a:gd name="T9" fmla="*/ 0 h 769"/>
              </a:gdLst>
              <a:ahLst/>
              <a:cxnLst>
                <a:cxn ang="0">
                  <a:pos x="T0" y="T1"/>
                </a:cxn>
                <a:cxn ang="0">
                  <a:pos x="T2" y="T3"/>
                </a:cxn>
                <a:cxn ang="0">
                  <a:pos x="T4" y="T5"/>
                </a:cxn>
                <a:cxn ang="0">
                  <a:pos x="T6" y="T7"/>
                </a:cxn>
                <a:cxn ang="0">
                  <a:pos x="T8" y="T9"/>
                </a:cxn>
              </a:cxnLst>
              <a:rect l="0" t="0" r="r" b="b"/>
              <a:pathLst>
                <a:path w="672" h="769">
                  <a:moveTo>
                    <a:pt x="0" y="0"/>
                  </a:moveTo>
                  <a:lnTo>
                    <a:pt x="33" y="767"/>
                  </a:lnTo>
                  <a:lnTo>
                    <a:pt x="598" y="769"/>
                  </a:lnTo>
                  <a:lnTo>
                    <a:pt x="672" y="0"/>
                  </a:lnTo>
                  <a:lnTo>
                    <a:pt x="0" y="0"/>
                  </a:lnTo>
                  <a:close/>
                </a:path>
              </a:pathLst>
            </a:custGeom>
            <a:solidFill>
              <a:srgbClr val="5180A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136" name="îṣlídè"/>
            <p:cNvSpPr/>
            <p:nvPr/>
          </p:nvSpPr>
          <p:spPr bwMode="auto">
            <a:xfrm>
              <a:off x="8220075" y="5630863"/>
              <a:ext cx="169863" cy="128588"/>
            </a:xfrm>
            <a:custGeom>
              <a:avLst/>
              <a:gdLst>
                <a:gd name="T0" fmla="*/ 23 w 45"/>
                <a:gd name="T1" fmla="*/ 0 h 34"/>
                <a:gd name="T2" fmla="*/ 23 w 45"/>
                <a:gd name="T3" fmla="*/ 34 h 34"/>
                <a:gd name="T4" fmla="*/ 23 w 45"/>
                <a:gd name="T5" fmla="*/ 0 h 34"/>
              </a:gdLst>
              <a:ahLst/>
              <a:cxnLst>
                <a:cxn ang="0">
                  <a:pos x="T0" y="T1"/>
                </a:cxn>
                <a:cxn ang="0">
                  <a:pos x="T2" y="T3"/>
                </a:cxn>
                <a:cxn ang="0">
                  <a:pos x="T4" y="T5"/>
                </a:cxn>
              </a:cxnLst>
              <a:rect l="0" t="0" r="r" b="b"/>
              <a:pathLst>
                <a:path w="45" h="34">
                  <a:moveTo>
                    <a:pt x="23" y="0"/>
                  </a:moveTo>
                  <a:cubicBezTo>
                    <a:pt x="1" y="0"/>
                    <a:pt x="0" y="34"/>
                    <a:pt x="23" y="34"/>
                  </a:cubicBezTo>
                  <a:cubicBezTo>
                    <a:pt x="45" y="34"/>
                    <a:pt x="45" y="0"/>
                    <a:pt x="23" y="0"/>
                  </a:cubicBezTo>
                  <a:close/>
                </a:path>
              </a:pathLst>
            </a:custGeom>
            <a:solidFill>
              <a:srgbClr val="3F6186"/>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137" name="ïṣḻïḍè"/>
            <p:cNvSpPr/>
            <p:nvPr/>
          </p:nvSpPr>
          <p:spPr bwMode="auto">
            <a:xfrm>
              <a:off x="7969250" y="4424363"/>
              <a:ext cx="863600" cy="1101725"/>
            </a:xfrm>
            <a:custGeom>
              <a:avLst/>
              <a:gdLst>
                <a:gd name="T0" fmla="*/ 378 w 544"/>
                <a:gd name="T1" fmla="*/ 0 h 694"/>
                <a:gd name="T2" fmla="*/ 0 w 544"/>
                <a:gd name="T3" fmla="*/ 694 h 694"/>
                <a:gd name="T4" fmla="*/ 172 w 544"/>
                <a:gd name="T5" fmla="*/ 694 h 694"/>
                <a:gd name="T6" fmla="*/ 544 w 544"/>
                <a:gd name="T7" fmla="*/ 97 h 694"/>
                <a:gd name="T8" fmla="*/ 544 w 544"/>
                <a:gd name="T9" fmla="*/ 0 h 694"/>
                <a:gd name="T10" fmla="*/ 378 w 544"/>
                <a:gd name="T11" fmla="*/ 0 h 694"/>
              </a:gdLst>
              <a:ahLst/>
              <a:cxnLst>
                <a:cxn ang="0">
                  <a:pos x="T0" y="T1"/>
                </a:cxn>
                <a:cxn ang="0">
                  <a:pos x="T2" y="T3"/>
                </a:cxn>
                <a:cxn ang="0">
                  <a:pos x="T4" y="T5"/>
                </a:cxn>
                <a:cxn ang="0">
                  <a:pos x="T6" y="T7"/>
                </a:cxn>
                <a:cxn ang="0">
                  <a:pos x="T8" y="T9"/>
                </a:cxn>
                <a:cxn ang="0">
                  <a:pos x="T10" y="T11"/>
                </a:cxn>
              </a:cxnLst>
              <a:rect l="0" t="0" r="r" b="b"/>
              <a:pathLst>
                <a:path w="544" h="694">
                  <a:moveTo>
                    <a:pt x="378" y="0"/>
                  </a:moveTo>
                  <a:lnTo>
                    <a:pt x="0" y="694"/>
                  </a:lnTo>
                  <a:lnTo>
                    <a:pt x="172" y="694"/>
                  </a:lnTo>
                  <a:lnTo>
                    <a:pt x="544" y="97"/>
                  </a:lnTo>
                  <a:lnTo>
                    <a:pt x="544" y="0"/>
                  </a:lnTo>
                  <a:lnTo>
                    <a:pt x="378" y="0"/>
                  </a:lnTo>
                  <a:close/>
                </a:path>
              </a:pathLst>
            </a:custGeom>
            <a:solidFill>
              <a:srgbClr val="FFFFFF">
                <a:alpha val="20000"/>
              </a:srgbClr>
            </a:solidFill>
            <a:ln>
              <a:noFill/>
            </a:ln>
          </p:spPr>
          <p:txBody>
            <a:bodyPr anchor="ctr"/>
            <a:lstStyle/>
            <a:p>
              <a:pPr algn="ctr"/>
              <a:endParaRPr dirty="0"/>
            </a:p>
          </p:txBody>
        </p:sp>
        <p:sp>
          <p:nvSpPr>
            <p:cNvPr id="138" name="isľiḋé"/>
            <p:cNvSpPr/>
            <p:nvPr/>
          </p:nvSpPr>
          <p:spPr bwMode="auto">
            <a:xfrm>
              <a:off x="8401050" y="4857751"/>
              <a:ext cx="385763" cy="668338"/>
            </a:xfrm>
            <a:custGeom>
              <a:avLst/>
              <a:gdLst>
                <a:gd name="T0" fmla="*/ 243 w 243"/>
                <a:gd name="T1" fmla="*/ 0 h 421"/>
                <a:gd name="T2" fmla="*/ 0 w 243"/>
                <a:gd name="T3" fmla="*/ 421 h 421"/>
                <a:gd name="T4" fmla="*/ 82 w 243"/>
                <a:gd name="T5" fmla="*/ 421 h 421"/>
                <a:gd name="T6" fmla="*/ 243 w 243"/>
                <a:gd name="T7" fmla="*/ 158 h 421"/>
                <a:gd name="T8" fmla="*/ 243 w 243"/>
                <a:gd name="T9" fmla="*/ 0 h 421"/>
              </a:gdLst>
              <a:ahLst/>
              <a:cxnLst>
                <a:cxn ang="0">
                  <a:pos x="T0" y="T1"/>
                </a:cxn>
                <a:cxn ang="0">
                  <a:pos x="T2" y="T3"/>
                </a:cxn>
                <a:cxn ang="0">
                  <a:pos x="T4" y="T5"/>
                </a:cxn>
                <a:cxn ang="0">
                  <a:pos x="T6" y="T7"/>
                </a:cxn>
                <a:cxn ang="0">
                  <a:pos x="T8" y="T9"/>
                </a:cxn>
              </a:cxnLst>
              <a:rect l="0" t="0" r="r" b="b"/>
              <a:pathLst>
                <a:path w="243" h="421">
                  <a:moveTo>
                    <a:pt x="243" y="0"/>
                  </a:moveTo>
                  <a:lnTo>
                    <a:pt x="0" y="421"/>
                  </a:lnTo>
                  <a:lnTo>
                    <a:pt x="82" y="421"/>
                  </a:lnTo>
                  <a:lnTo>
                    <a:pt x="243" y="158"/>
                  </a:lnTo>
                  <a:lnTo>
                    <a:pt x="243" y="0"/>
                  </a:lnTo>
                  <a:close/>
                </a:path>
              </a:pathLst>
            </a:custGeom>
            <a:solidFill>
              <a:srgbClr val="FFFFFF">
                <a:alpha val="20000"/>
              </a:srgbClr>
            </a:solidFill>
            <a:ln>
              <a:noFill/>
            </a:ln>
          </p:spPr>
          <p:txBody>
            <a:bodyPr anchor="ctr"/>
            <a:lstStyle/>
            <a:p>
              <a:pPr algn="ctr"/>
              <a:endParaRPr dirty="0"/>
            </a:p>
          </p:txBody>
        </p:sp>
        <p:sp>
          <p:nvSpPr>
            <p:cNvPr id="139" name="iṧlïdê"/>
            <p:cNvSpPr/>
            <p:nvPr/>
          </p:nvSpPr>
          <p:spPr bwMode="auto">
            <a:xfrm>
              <a:off x="8223250" y="4240213"/>
              <a:ext cx="279400" cy="98425"/>
            </a:xfrm>
            <a:custGeom>
              <a:avLst/>
              <a:gdLst>
                <a:gd name="T0" fmla="*/ 72 w 74"/>
                <a:gd name="T1" fmla="*/ 8 h 26"/>
                <a:gd name="T2" fmla="*/ 63 w 74"/>
                <a:gd name="T3" fmla="*/ 2 h 26"/>
                <a:gd name="T4" fmla="*/ 8 w 74"/>
                <a:gd name="T5" fmla="*/ 5 h 26"/>
                <a:gd name="T6" fmla="*/ 8 w 74"/>
                <a:gd name="T7" fmla="*/ 21 h 26"/>
                <a:gd name="T8" fmla="*/ 63 w 74"/>
                <a:gd name="T9" fmla="*/ 24 h 26"/>
                <a:gd name="T10" fmla="*/ 72 w 74"/>
                <a:gd name="T11" fmla="*/ 18 h 26"/>
                <a:gd name="T12" fmla="*/ 72 w 74"/>
                <a:gd name="T13" fmla="*/ 8 h 26"/>
              </a:gdLst>
              <a:ahLst/>
              <a:cxnLst>
                <a:cxn ang="0">
                  <a:pos x="T0" y="T1"/>
                </a:cxn>
                <a:cxn ang="0">
                  <a:pos x="T2" y="T3"/>
                </a:cxn>
                <a:cxn ang="0">
                  <a:pos x="T4" y="T5"/>
                </a:cxn>
                <a:cxn ang="0">
                  <a:pos x="T6" y="T7"/>
                </a:cxn>
                <a:cxn ang="0">
                  <a:pos x="T8" y="T9"/>
                </a:cxn>
                <a:cxn ang="0">
                  <a:pos x="T10" y="T11"/>
                </a:cxn>
                <a:cxn ang="0">
                  <a:pos x="T12" y="T13"/>
                </a:cxn>
              </a:cxnLst>
              <a:rect l="0" t="0" r="r" b="b"/>
              <a:pathLst>
                <a:path w="74" h="26">
                  <a:moveTo>
                    <a:pt x="72" y="8"/>
                  </a:moveTo>
                  <a:cubicBezTo>
                    <a:pt x="71" y="4"/>
                    <a:pt x="67" y="2"/>
                    <a:pt x="63" y="2"/>
                  </a:cubicBezTo>
                  <a:cubicBezTo>
                    <a:pt x="46" y="2"/>
                    <a:pt x="26" y="0"/>
                    <a:pt x="8" y="5"/>
                  </a:cubicBezTo>
                  <a:cubicBezTo>
                    <a:pt x="0" y="7"/>
                    <a:pt x="0" y="19"/>
                    <a:pt x="8" y="21"/>
                  </a:cubicBezTo>
                  <a:cubicBezTo>
                    <a:pt x="26" y="26"/>
                    <a:pt x="46" y="24"/>
                    <a:pt x="63" y="24"/>
                  </a:cubicBezTo>
                  <a:cubicBezTo>
                    <a:pt x="67" y="24"/>
                    <a:pt x="71" y="22"/>
                    <a:pt x="72" y="18"/>
                  </a:cubicBezTo>
                  <a:cubicBezTo>
                    <a:pt x="74" y="14"/>
                    <a:pt x="74" y="12"/>
                    <a:pt x="72" y="8"/>
                  </a:cubicBezTo>
                  <a:close/>
                </a:path>
              </a:pathLst>
            </a:custGeom>
            <a:solidFill>
              <a:srgbClr val="3F6186"/>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140" name="íšľïḓé"/>
            <p:cNvSpPr/>
            <p:nvPr/>
          </p:nvSpPr>
          <p:spPr bwMode="auto">
            <a:xfrm>
              <a:off x="4459288" y="3984626"/>
              <a:ext cx="860425" cy="320675"/>
            </a:xfrm>
            <a:custGeom>
              <a:avLst/>
              <a:gdLst>
                <a:gd name="T0" fmla="*/ 0 w 542"/>
                <a:gd name="T1" fmla="*/ 5 h 202"/>
                <a:gd name="T2" fmla="*/ 22 w 542"/>
                <a:gd name="T3" fmla="*/ 202 h 202"/>
                <a:gd name="T4" fmla="*/ 509 w 542"/>
                <a:gd name="T5" fmla="*/ 202 h 202"/>
                <a:gd name="T6" fmla="*/ 542 w 542"/>
                <a:gd name="T7" fmla="*/ 0 h 202"/>
                <a:gd name="T8" fmla="*/ 0 w 542"/>
                <a:gd name="T9" fmla="*/ 5 h 202"/>
              </a:gdLst>
              <a:ahLst/>
              <a:cxnLst>
                <a:cxn ang="0">
                  <a:pos x="T0" y="T1"/>
                </a:cxn>
                <a:cxn ang="0">
                  <a:pos x="T2" y="T3"/>
                </a:cxn>
                <a:cxn ang="0">
                  <a:pos x="T4" y="T5"/>
                </a:cxn>
                <a:cxn ang="0">
                  <a:pos x="T6" y="T7"/>
                </a:cxn>
                <a:cxn ang="0">
                  <a:pos x="T8" y="T9"/>
                </a:cxn>
              </a:cxnLst>
              <a:rect l="0" t="0" r="r" b="b"/>
              <a:pathLst>
                <a:path w="542" h="202">
                  <a:moveTo>
                    <a:pt x="0" y="5"/>
                  </a:moveTo>
                  <a:lnTo>
                    <a:pt x="22" y="202"/>
                  </a:lnTo>
                  <a:lnTo>
                    <a:pt x="509" y="202"/>
                  </a:lnTo>
                  <a:lnTo>
                    <a:pt x="542" y="0"/>
                  </a:lnTo>
                  <a:lnTo>
                    <a:pt x="0" y="5"/>
                  </a:lnTo>
                  <a:close/>
                </a:path>
              </a:pathLst>
            </a:custGeom>
            <a:solidFill>
              <a:srgbClr val="2BCFB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p>
          </p:txBody>
        </p:sp>
        <p:sp>
          <p:nvSpPr>
            <p:cNvPr id="141" name="ïşḷíḑé"/>
            <p:cNvSpPr/>
            <p:nvPr/>
          </p:nvSpPr>
          <p:spPr>
            <a:xfrm>
              <a:off x="4510089" y="3917235"/>
              <a:ext cx="881973" cy="261610"/>
            </a:xfrm>
            <a:prstGeom prst="rect">
              <a:avLst/>
            </a:prstGeom>
          </p:spPr>
          <p:txBody>
            <a:bodyPr wrap="none">
              <a:noAutofit/>
            </a:bodyPr>
            <a:lstStyle/>
            <a:p>
              <a:r>
                <a:rPr lang="zh-CN" altLang="en-US" sz="2000" dirty="0">
                  <a:solidFill>
                    <a:schemeClr val="bg1"/>
                  </a:solidFill>
                </a:rPr>
                <a:t>重点</a:t>
              </a: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descr="1111.png"/>
          <p:cNvPicPr>
            <a:picLocks noChangeAspect="1"/>
          </p:cNvPicPr>
          <p:nvPr/>
        </p:nvPicPr>
        <p:blipFill>
          <a:blip r:embed="rId2"/>
          <a:stretch>
            <a:fillRect/>
          </a:stretch>
        </p:blipFill>
        <p:spPr>
          <a:xfrm>
            <a:off x="3195638" y="523875"/>
            <a:ext cx="5800725" cy="5810250"/>
          </a:xfrm>
          <a:prstGeom prst="rect">
            <a:avLst/>
          </a:prstGeom>
          <a:noFill/>
          <a:ln w="9525">
            <a:noFill/>
          </a:ln>
        </p:spPr>
      </p:pic>
      <p:grpSp>
        <p:nvGrpSpPr>
          <p:cNvPr id="2" name="组合 7"/>
          <p:cNvGrpSpPr/>
          <p:nvPr/>
        </p:nvGrpSpPr>
        <p:grpSpPr>
          <a:xfrm>
            <a:off x="4746912" y="3021013"/>
            <a:ext cx="2698176" cy="679450"/>
            <a:chOff x="3959702" y="3409950"/>
            <a:chExt cx="2699318" cy="679450"/>
          </a:xfrm>
        </p:grpSpPr>
        <p:sp>
          <p:nvSpPr>
            <p:cNvPr id="6" name="矩形 6"/>
            <p:cNvSpPr/>
            <p:nvPr/>
          </p:nvSpPr>
          <p:spPr>
            <a:xfrm>
              <a:off x="4975979" y="4043681"/>
              <a:ext cx="666750" cy="45719"/>
            </a:xfrm>
            <a:prstGeom prst="rect">
              <a:avLst/>
            </a:prstGeom>
            <a:solidFill>
              <a:srgbClr val="D4273E"/>
            </a:solidFill>
            <a:ln w="9525">
              <a:noFill/>
            </a:ln>
          </p:spPr>
          <p:txBody>
            <a:bodyPr anchor="t"/>
            <a:lstStyle/>
            <a:p>
              <a:pPr algn="ctr" eaLnBrk="0" hangingPunct="0"/>
              <a:endParaRPr lang="zh-CN" altLang="en-US" dirty="0">
                <a:solidFill>
                  <a:schemeClr val="bg1"/>
                </a:solidFill>
                <a:latin typeface="Calibri" panose="020F0502020204030204" pitchFamily="34" charset="0"/>
                <a:ea typeface="宋体" panose="02010600030101010101" pitchFamily="2" charset="-122"/>
              </a:endParaRPr>
            </a:p>
          </p:txBody>
        </p:sp>
        <p:sp>
          <p:nvSpPr>
            <p:cNvPr id="7" name="矩形 3"/>
            <p:cNvSpPr/>
            <p:nvPr/>
          </p:nvSpPr>
          <p:spPr>
            <a:xfrm>
              <a:off x="3959702" y="3409950"/>
              <a:ext cx="2699318" cy="523220"/>
            </a:xfrm>
            <a:prstGeom prst="rect">
              <a:avLst/>
            </a:prstGeom>
            <a:noFill/>
            <a:ln w="9525">
              <a:noFill/>
            </a:ln>
          </p:spPr>
          <p:txBody>
            <a:bodyPr wrap="none" anchor="t">
              <a:spAutoFit/>
            </a:bodyPr>
            <a:lstStyle/>
            <a:p>
              <a:pPr algn="ctr" eaLnBrk="0" hangingPunct="0"/>
              <a:r>
                <a:rPr lang="zh-CN" altLang="en-US" sz="2800">
                  <a:solidFill>
                    <a:srgbClr val="D4273E"/>
                  </a:solidFill>
                  <a:latin typeface="微软雅黑" panose="020B0503020204020204" pitchFamily="34" charset="-122"/>
                  <a:ea typeface="微软雅黑" panose="020B0503020204020204" pitchFamily="34" charset="-122"/>
                  <a:sym typeface="微软雅黑" panose="020B0503020204020204" pitchFamily="34" charset="-122"/>
                </a:rPr>
                <a:t>主线程、子线程</a:t>
              </a:r>
            </a:p>
          </p:txBody>
        </p:sp>
      </p:gr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DIAGRAM" val="71346fbb-504a-46dc-89db-6ca24a811c4a"/>
</p:tagLst>
</file>

<file path=ppt/tags/tag2.xml><?xml version="1.0" encoding="utf-8"?>
<p:tagLst xmlns:a="http://schemas.openxmlformats.org/drawingml/2006/main" xmlns:r="http://schemas.openxmlformats.org/officeDocument/2006/relationships" xmlns:p="http://schemas.openxmlformats.org/presentationml/2006/main">
  <p:tag name="ISLIDE.VECTOR" val="62fa76b4-a56d-41f9-8576-9717a4ac985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PPT模板样章</Template>
  <TotalTime>142</TotalTime>
  <Words>2683</Words>
  <Application>Microsoft Office PowerPoint</Application>
  <PresentationFormat>宽屏</PresentationFormat>
  <Paragraphs>188</Paragraphs>
  <Slides>55</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55</vt:i4>
      </vt:variant>
    </vt:vector>
  </HeadingPairs>
  <TitlesOfParts>
    <vt:vector size="63" baseType="lpstr">
      <vt:lpstr>等线</vt:lpstr>
      <vt:lpstr>宋体</vt:lpstr>
      <vt:lpstr>微软雅黑</vt:lpstr>
      <vt:lpstr>Arial</vt:lpstr>
      <vt:lpstr>Calibri</vt:lpstr>
      <vt:lpstr>Impact</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目标</vt:lpstr>
      <vt:lpstr>PowerPoint 演示文稿</vt:lpstr>
      <vt:lpstr>PowerPoint 演示文稿</vt:lpstr>
      <vt:lpstr>主线程,子线程</vt:lpstr>
      <vt:lpstr>PowerPoint 演示文稿</vt:lpstr>
      <vt:lpstr>PowerPoint 演示文稿</vt:lpstr>
      <vt:lpstr>PowerPoint 演示文稿</vt:lpstr>
      <vt:lpstr>线程执行顺序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同步与互斥</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hyp</dc:creator>
  <cp:lastModifiedBy>陈 洋臣</cp:lastModifiedBy>
  <cp:revision>285</cp:revision>
  <dcterms:created xsi:type="dcterms:W3CDTF">2018-05-08T08:41:00Z</dcterms:created>
  <dcterms:modified xsi:type="dcterms:W3CDTF">2020-09-07T14:11:06Z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2052-10.1.0.7670</vt:lpwstr>
  </property>
</Properties>
</file>