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626-5B7C-40A4-940C-CC9B601A5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0013-9C77-443F-96EC-E5F689067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Katelynn Call &amp; Cheston Gray</a:t>
            </a:r>
          </a:p>
        </p:txBody>
      </p:sp>
    </p:spTree>
    <p:extLst>
      <p:ext uri="{BB962C8B-B14F-4D97-AF65-F5344CB8AC3E}">
        <p14:creationId xmlns:p14="http://schemas.microsoft.com/office/powerpoint/2010/main" val="115285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D4E-19E5-4D6C-B5C8-E532F1E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39" y="152400"/>
            <a:ext cx="10131425" cy="1456267"/>
          </a:xfrm>
        </p:spPr>
        <p:txBody>
          <a:bodyPr/>
          <a:lstStyle/>
          <a:p>
            <a:r>
              <a:rPr lang="en-US" dirty="0"/>
              <a:t>Quick Review and Rules For battleship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D22C-39B4-43B2-8821-12AD2D13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9" y="1193470"/>
            <a:ext cx="10131425" cy="5512130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5 ships placed on a 10x10 grid</a:t>
            </a:r>
          </a:p>
          <a:p>
            <a:pPr lvl="1"/>
            <a:r>
              <a:rPr lang="en-US" dirty="0"/>
              <a:t>Carrier – length of 5</a:t>
            </a:r>
          </a:p>
          <a:p>
            <a:pPr lvl="1"/>
            <a:r>
              <a:rPr lang="en-US" dirty="0"/>
              <a:t>Battleship – length of 4</a:t>
            </a:r>
          </a:p>
          <a:p>
            <a:pPr lvl="1"/>
            <a:r>
              <a:rPr lang="en-US" dirty="0"/>
              <a:t>Submarine – length of 3</a:t>
            </a:r>
          </a:p>
          <a:p>
            <a:pPr lvl="1"/>
            <a:r>
              <a:rPr lang="en-US" dirty="0"/>
              <a:t>Destroyer – length of 3</a:t>
            </a:r>
          </a:p>
          <a:p>
            <a:pPr lvl="1"/>
            <a:r>
              <a:rPr lang="en-US" dirty="0"/>
              <a:t>Patrol Boar – length of 2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1600" dirty="0"/>
              <a:t>Players take turn “shooting” at the other players ship by calling out coordinates (a1), (b5), (j10), </a:t>
            </a:r>
            <a:r>
              <a:rPr lang="en-US" sz="1600" dirty="0" err="1"/>
              <a:t>ect</a:t>
            </a:r>
            <a:r>
              <a:rPr lang="en-US" sz="1600" dirty="0"/>
              <a:t>:</a:t>
            </a:r>
          </a:p>
          <a:p>
            <a:r>
              <a:rPr lang="en-US" sz="1600" dirty="0"/>
              <a:t>Object of the game is to sink the opponent's fleet.</a:t>
            </a:r>
          </a:p>
          <a:p>
            <a:r>
              <a:rPr lang="en-US" sz="1600" dirty="0"/>
              <a:t>If a hit sinks a ship it must be announced.</a:t>
            </a:r>
          </a:p>
          <a:p>
            <a:r>
              <a:rPr lang="en-US" sz="1600" dirty="0"/>
              <a:t>Because the grid is 10x10 there are 100 possible locations for a player to shoot.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5A15BE-FA2E-4B5F-ACDB-61E38DC4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86" y="1608667"/>
            <a:ext cx="2638706" cy="26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626EB-6469-40BD-9709-39FE173059CE}"/>
              </a:ext>
            </a:extLst>
          </p:cNvPr>
          <p:cNvSpPr txBox="1"/>
          <p:nvPr/>
        </p:nvSpPr>
        <p:spPr>
          <a:xfrm>
            <a:off x="4663249" y="1393223"/>
            <a:ext cx="1539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Example of a game board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951010C-60C0-4A6F-BCD8-CFDC42BC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55" y="1608667"/>
            <a:ext cx="2638706" cy="26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D1066-7499-46EC-B556-6A3D3B1378A2}"/>
              </a:ext>
            </a:extLst>
          </p:cNvPr>
          <p:cNvSpPr txBox="1"/>
          <p:nvPr/>
        </p:nvSpPr>
        <p:spPr>
          <a:xfrm>
            <a:off x="7514606" y="1393223"/>
            <a:ext cx="1539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Example of a game in progress</a:t>
            </a:r>
          </a:p>
        </p:txBody>
      </p:sp>
    </p:spTree>
    <p:extLst>
      <p:ext uri="{BB962C8B-B14F-4D97-AF65-F5344CB8AC3E}">
        <p14:creationId xmlns:p14="http://schemas.microsoft.com/office/powerpoint/2010/main" val="13970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D4E-19E5-4D6C-B5C8-E532F1E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39" y="152400"/>
            <a:ext cx="10131425" cy="1456267"/>
          </a:xfrm>
        </p:spPr>
        <p:txBody>
          <a:bodyPr/>
          <a:lstStyle/>
          <a:p>
            <a:r>
              <a:rPr lang="en-US" dirty="0"/>
              <a:t>Basic Strategies and their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D22C-39B4-43B2-8821-12AD2D13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9" y="1419102"/>
            <a:ext cx="10131425" cy="5286498"/>
          </a:xfrm>
        </p:spPr>
        <p:txBody>
          <a:bodyPr>
            <a:normAutofit/>
          </a:bodyPr>
          <a:lstStyle/>
          <a:p>
            <a:r>
              <a:rPr lang="en-US" sz="1600" dirty="0"/>
              <a:t>Picking coordinates completely at random:</a:t>
            </a:r>
          </a:p>
          <a:p>
            <a:pPr lvl="1"/>
            <a:r>
              <a:rPr lang="en-US" sz="1400" dirty="0"/>
              <a:t>90% chance you’ll need more than 98 shots</a:t>
            </a:r>
          </a:p>
          <a:p>
            <a:pPr lvl="1"/>
            <a:r>
              <a:rPr lang="en-US" sz="1400" dirty="0"/>
              <a:t>50% chance you’ll need more than 96 shots</a:t>
            </a:r>
          </a:p>
          <a:p>
            <a:pPr lvl="1"/>
            <a:r>
              <a:rPr lang="en-US" sz="1400" dirty="0"/>
              <a:t>25% chance you’ll need more than 93 shots</a:t>
            </a:r>
          </a:p>
          <a:p>
            <a:pPr lvl="1"/>
            <a:r>
              <a:rPr lang="en-US" sz="1400" dirty="0"/>
              <a:t>10% chance you’ll need less than 89 shots</a:t>
            </a:r>
          </a:p>
          <a:p>
            <a:pPr lvl="1"/>
            <a:r>
              <a:rPr lang="en-US" sz="1400" dirty="0"/>
              <a:t>1% chance you’ll need less than 75 shots</a:t>
            </a:r>
          </a:p>
          <a:p>
            <a:pPr lvl="1"/>
            <a:endParaRPr lang="en-US" sz="1400" dirty="0"/>
          </a:p>
          <a:p>
            <a:r>
              <a:rPr lang="en-US" sz="1600" dirty="0"/>
              <a:t>Random Selection then “Hunting” down a hit</a:t>
            </a:r>
          </a:p>
          <a:p>
            <a:pPr lvl="1"/>
            <a:r>
              <a:rPr lang="en-US" sz="1400" dirty="0"/>
              <a:t>You select random coordinates until you score a hit, then systematically check the surrounding area.</a:t>
            </a:r>
          </a:p>
          <a:p>
            <a:pPr lvl="1"/>
            <a:r>
              <a:rPr lang="en-US" sz="1400" dirty="0"/>
              <a:t>90% chance you’ll need more than 83 shots</a:t>
            </a:r>
          </a:p>
          <a:p>
            <a:pPr lvl="1"/>
            <a:r>
              <a:rPr lang="en-US" sz="1400" dirty="0"/>
              <a:t>50% chance you’ll need more than 65 shots</a:t>
            </a:r>
          </a:p>
          <a:p>
            <a:pPr lvl="1"/>
            <a:r>
              <a:rPr lang="en-US" sz="1400" dirty="0"/>
              <a:t>10% chance you’ll need less than 50 shots</a:t>
            </a:r>
          </a:p>
          <a:p>
            <a:pPr lvl="1"/>
            <a:r>
              <a:rPr lang="en-US" sz="1400" dirty="0"/>
              <a:t>1% chance you’ll need less than 39 shots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4B50CF-B5AE-4562-8B1C-4238DE6D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1717220"/>
            <a:ext cx="1498842" cy="14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6A9EA-A5EC-430E-9259-CDC3742E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42" y="3325001"/>
            <a:ext cx="1498842" cy="1472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1B592-8352-40BE-B91C-995FD2873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42" y="4963301"/>
            <a:ext cx="1498842" cy="14720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D4D677-227F-498C-8646-62CC0773F74E}"/>
              </a:ext>
            </a:extLst>
          </p:cNvPr>
          <p:cNvSpPr txBox="1"/>
          <p:nvPr/>
        </p:nvSpPr>
        <p:spPr>
          <a:xfrm>
            <a:off x="8693596" y="1471257"/>
            <a:ext cx="1539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“Hunting” strategy</a:t>
            </a:r>
          </a:p>
        </p:txBody>
      </p:sp>
    </p:spTree>
    <p:extLst>
      <p:ext uri="{BB962C8B-B14F-4D97-AF65-F5344CB8AC3E}">
        <p14:creationId xmlns:p14="http://schemas.microsoft.com/office/powerpoint/2010/main" val="10627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D4E-19E5-4D6C-B5C8-E532F1E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39" y="152400"/>
            <a:ext cx="10131425" cy="1456267"/>
          </a:xfrm>
        </p:spPr>
        <p:txBody>
          <a:bodyPr/>
          <a:lstStyle/>
          <a:p>
            <a:r>
              <a:rPr lang="en-US" dirty="0"/>
              <a:t>A more Effective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D22C-39B4-43B2-8821-12AD2D13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8" y="1217220"/>
            <a:ext cx="10131425" cy="4054027"/>
          </a:xfrm>
        </p:spPr>
        <p:txBody>
          <a:bodyPr>
            <a:normAutofit/>
          </a:bodyPr>
          <a:lstStyle/>
          <a:p>
            <a:r>
              <a:rPr lang="en-US" sz="2000" dirty="0"/>
              <a:t> Calculating the odds by using superposition of all possible locations for surviving ships.</a:t>
            </a:r>
          </a:p>
          <a:p>
            <a:pPr lvl="1"/>
            <a:r>
              <a:rPr lang="en-US" sz="1800" dirty="0"/>
              <a:t>Each square needs to add up how times it could be used as a legal move for:</a:t>
            </a:r>
          </a:p>
          <a:p>
            <a:pPr lvl="2"/>
            <a:r>
              <a:rPr lang="en-US" sz="1600" dirty="0"/>
              <a:t>Each of the remaining ships</a:t>
            </a:r>
          </a:p>
          <a:p>
            <a:pPr lvl="2"/>
            <a:r>
              <a:rPr lang="en-US" sz="1600" dirty="0"/>
              <a:t>Each segment of length for every remaining ship</a:t>
            </a:r>
          </a:p>
          <a:p>
            <a:pPr lvl="2"/>
            <a:r>
              <a:rPr lang="en-US" sz="1600" dirty="0"/>
              <a:t>Both vertically and horizontally </a:t>
            </a:r>
          </a:p>
          <a:p>
            <a:pPr lvl="1"/>
            <a:r>
              <a:rPr lang="en-US" sz="1800" dirty="0"/>
              <a:t>These calculations are going to be done in parallel.</a:t>
            </a:r>
          </a:p>
        </p:txBody>
      </p:sp>
    </p:spTree>
    <p:extLst>
      <p:ext uri="{BB962C8B-B14F-4D97-AF65-F5344CB8AC3E}">
        <p14:creationId xmlns:p14="http://schemas.microsoft.com/office/powerpoint/2010/main" val="2439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53F3EAF-4D83-41AA-AA4B-6E9EAF7F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34" y="4414954"/>
            <a:ext cx="1524000" cy="1495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2D8164-955F-4C68-91C1-BE85EC6D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87" y="4416824"/>
            <a:ext cx="1524000" cy="149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96D4E-19E5-4D6C-B5C8-E532F1E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39" y="152400"/>
            <a:ext cx="10131425" cy="1456267"/>
          </a:xfrm>
        </p:spPr>
        <p:txBody>
          <a:bodyPr/>
          <a:lstStyle/>
          <a:p>
            <a:r>
              <a:rPr lang="en-US" dirty="0"/>
              <a:t>Superposition Calculation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D22C-39B4-43B2-8821-12AD2D13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9" y="1306285"/>
            <a:ext cx="10131425" cy="1330037"/>
          </a:xfrm>
        </p:spPr>
        <p:txBody>
          <a:bodyPr>
            <a:normAutofit/>
          </a:bodyPr>
          <a:lstStyle/>
          <a:p>
            <a:r>
              <a:rPr lang="en-US" sz="2000" dirty="0"/>
              <a:t>There are 3 possible ways to arrange this 4-length ship. </a:t>
            </a:r>
          </a:p>
          <a:p>
            <a:r>
              <a:rPr lang="en-US" sz="2000" dirty="0"/>
              <a:t>We need to repeat this process for every square, and every remaining ship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2065-E78C-4129-B476-97BA722E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6" y="2450859"/>
            <a:ext cx="152400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5003D-E3AC-4211-97CC-9C94FE86C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29" y="2450859"/>
            <a:ext cx="1524000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6DD7E-95EE-4241-87FB-0F42D9D5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187" y="2450855"/>
            <a:ext cx="1524000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E68E6-3F02-4EEB-95E3-9188C0E45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010" y="2450855"/>
            <a:ext cx="1524000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6F492-43C7-4908-9305-91EC82A22135}"/>
              </a:ext>
            </a:extLst>
          </p:cNvPr>
          <p:cNvSpPr txBox="1"/>
          <p:nvPr/>
        </p:nvSpPr>
        <p:spPr>
          <a:xfrm>
            <a:off x="1181129" y="3946282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Invalid: Out of Bounds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C1ABE-6C96-450D-8EC0-98B4D6E64D1F}"/>
              </a:ext>
            </a:extLst>
          </p:cNvPr>
          <p:cNvSpPr txBox="1"/>
          <p:nvPr/>
        </p:nvSpPr>
        <p:spPr>
          <a:xfrm>
            <a:off x="3137676" y="3946282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Valid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F88DA-9BAB-412B-9D29-D3E0F09033E2}"/>
              </a:ext>
            </a:extLst>
          </p:cNvPr>
          <p:cNvSpPr txBox="1"/>
          <p:nvPr/>
        </p:nvSpPr>
        <p:spPr>
          <a:xfrm>
            <a:off x="5094223" y="3946280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3F80A-E963-4038-A9C9-DF94E022E7DC}"/>
              </a:ext>
            </a:extLst>
          </p:cNvPr>
          <p:cNvSpPr txBox="1"/>
          <p:nvPr/>
        </p:nvSpPr>
        <p:spPr>
          <a:xfrm>
            <a:off x="7053010" y="3946282"/>
            <a:ext cx="1840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Invalid: Has already been hit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1DD84-398B-4E23-895C-61EF0C65D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640" y="4414955"/>
            <a:ext cx="1524000" cy="1495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07BF4A-76BF-47D9-8E07-D3E6AEC43B87}"/>
              </a:ext>
            </a:extLst>
          </p:cNvPr>
          <p:cNvSpPr txBox="1"/>
          <p:nvPr/>
        </p:nvSpPr>
        <p:spPr>
          <a:xfrm>
            <a:off x="1181129" y="5912253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Invalid: Out of Bounds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00DD-9CFD-4A0D-A090-8569C391D198}"/>
              </a:ext>
            </a:extLst>
          </p:cNvPr>
          <p:cNvSpPr txBox="1"/>
          <p:nvPr/>
        </p:nvSpPr>
        <p:spPr>
          <a:xfrm>
            <a:off x="3121988" y="5912253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Invalid: Out of Bounds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F118EA-3106-4957-AE17-1F2512783E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129" y="4414954"/>
            <a:ext cx="1524000" cy="1495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F610CE-2E40-42C2-A6ED-8C7CDEA4BC22}"/>
              </a:ext>
            </a:extLst>
          </p:cNvPr>
          <p:cNvSpPr txBox="1"/>
          <p:nvPr/>
        </p:nvSpPr>
        <p:spPr>
          <a:xfrm>
            <a:off x="5112151" y="5874959"/>
            <a:ext cx="1539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Valid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A1237-3E44-47A5-AB4A-6D09A111E957}"/>
              </a:ext>
            </a:extLst>
          </p:cNvPr>
          <p:cNvSpPr txBox="1"/>
          <p:nvPr/>
        </p:nvSpPr>
        <p:spPr>
          <a:xfrm>
            <a:off x="6991654" y="5910379"/>
            <a:ext cx="1840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Invalid: Has already been hit</a:t>
            </a:r>
          </a:p>
        </p:txBody>
      </p:sp>
    </p:spTree>
    <p:extLst>
      <p:ext uri="{BB962C8B-B14F-4D97-AF65-F5344CB8AC3E}">
        <p14:creationId xmlns:p14="http://schemas.microsoft.com/office/powerpoint/2010/main" val="140522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D4E-19E5-4D6C-B5C8-E532F1E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sz="3200" dirty="0"/>
              <a:t>Statistics for Using Superposition: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D22C-39B4-43B2-8821-12AD2D13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30236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Picking coordinates completely at random:</a:t>
            </a:r>
          </a:p>
          <a:p>
            <a:pPr lvl="1"/>
            <a:r>
              <a:rPr lang="en-US" dirty="0"/>
              <a:t>90% chance you’ll need less than 56 shots</a:t>
            </a:r>
          </a:p>
          <a:p>
            <a:pPr lvl="1"/>
            <a:r>
              <a:rPr lang="en-US" dirty="0"/>
              <a:t>50% chance you’ll need less than 43 shots</a:t>
            </a:r>
          </a:p>
          <a:p>
            <a:pPr lvl="1"/>
            <a:r>
              <a:rPr lang="en-US" dirty="0"/>
              <a:t>25% chance you’ll need less than 36 shots</a:t>
            </a:r>
          </a:p>
          <a:p>
            <a:pPr lvl="1"/>
            <a:r>
              <a:rPr lang="en-US" dirty="0"/>
              <a:t>10% chance you’ll need less than 32 shots</a:t>
            </a:r>
          </a:p>
          <a:p>
            <a:pPr lvl="1"/>
            <a:r>
              <a:rPr lang="en-US" dirty="0"/>
              <a:t>1% chance you’ll need less than 25 shots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AC86C3-2F66-43CE-8D83-F4C3B6BC0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r="1" b="1"/>
          <a:stretch/>
        </p:blipFill>
        <p:spPr bwMode="auto">
          <a:xfrm>
            <a:off x="7590936" y="1730236"/>
            <a:ext cx="3445714" cy="33213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09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Celestial</vt:lpstr>
      <vt:lpstr>Battleship</vt:lpstr>
      <vt:lpstr>Quick Review and Rules For battleship</vt:lpstr>
      <vt:lpstr>Basic Strategies and their statistics</vt:lpstr>
      <vt:lpstr>A more Effective Solution:</vt:lpstr>
      <vt:lpstr>Superposition Calculation Example</vt:lpstr>
      <vt:lpstr>Statistics for Using Superposition: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Cheston Gray</dc:creator>
  <cp:lastModifiedBy>Cheston Gray</cp:lastModifiedBy>
  <cp:revision>1</cp:revision>
  <dcterms:created xsi:type="dcterms:W3CDTF">2020-04-10T21:38:19Z</dcterms:created>
  <dcterms:modified xsi:type="dcterms:W3CDTF">2020-04-10T21:43:45Z</dcterms:modified>
</cp:coreProperties>
</file>