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DBAE3"/>
    <a:srgbClr val="2F528F"/>
    <a:srgbClr val="87B6E1"/>
    <a:srgbClr val="D1DBFC"/>
    <a:srgbClr val="ABCDEB"/>
    <a:srgbClr val="A0C6E8"/>
    <a:srgbClr val="4472C4"/>
    <a:srgbClr val="AFCEEB"/>
    <a:srgbClr val="3786CD"/>
    <a:srgbClr val="2E75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64" autoAdjust="0"/>
    <p:restoredTop sz="94660"/>
  </p:normalViewPr>
  <p:slideViewPr>
    <p:cSldViewPr snapToGrid="0">
      <p:cViewPr varScale="1">
        <p:scale>
          <a:sx n="86" d="100"/>
          <a:sy n="86" d="100"/>
        </p:scale>
        <p:origin x="33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asha" userId="c4f0a1be631eb922" providerId="LiveId" clId="{95B3816C-D1B4-4D2D-A0EA-7EAC98A11685}"/>
    <pc:docChg chg="undo custSel modSld">
      <pc:chgData name="Natasha" userId="c4f0a1be631eb922" providerId="LiveId" clId="{95B3816C-D1B4-4D2D-A0EA-7EAC98A11685}" dt="2023-02-10T08:32:30.234" v="281" actId="14100"/>
      <pc:docMkLst>
        <pc:docMk/>
      </pc:docMkLst>
      <pc:sldChg chg="modSp mod">
        <pc:chgData name="Natasha" userId="c4f0a1be631eb922" providerId="LiveId" clId="{95B3816C-D1B4-4D2D-A0EA-7EAC98A11685}" dt="2023-02-06T18:12:45.005" v="150" actId="255"/>
        <pc:sldMkLst>
          <pc:docMk/>
          <pc:sldMk cId="3547339182" sldId="256"/>
        </pc:sldMkLst>
        <pc:spChg chg="mod">
          <ac:chgData name="Natasha" userId="c4f0a1be631eb922" providerId="LiveId" clId="{95B3816C-D1B4-4D2D-A0EA-7EAC98A11685}" dt="2023-02-06T18:12:04.961" v="139" actId="2711"/>
          <ac:spMkLst>
            <pc:docMk/>
            <pc:sldMk cId="3547339182" sldId="256"/>
            <ac:spMk id="2" creationId="{4B00C0FE-B38C-2CE4-4020-40CC04224CE9}"/>
          </ac:spMkLst>
        </pc:spChg>
        <pc:spChg chg="mod">
          <ac:chgData name="Natasha" userId="c4f0a1be631eb922" providerId="LiveId" clId="{95B3816C-D1B4-4D2D-A0EA-7EAC98A11685}" dt="2023-02-06T18:12:45.005" v="150" actId="255"/>
          <ac:spMkLst>
            <pc:docMk/>
            <pc:sldMk cId="3547339182" sldId="256"/>
            <ac:spMk id="3" creationId="{430691B4-BE11-5DFA-6EB5-7D32245437DF}"/>
          </ac:spMkLst>
        </pc:spChg>
        <pc:spChg chg="mod">
          <ac:chgData name="Natasha" userId="c4f0a1be631eb922" providerId="LiveId" clId="{95B3816C-D1B4-4D2D-A0EA-7EAC98A11685}" dt="2023-02-06T18:12:28.518" v="144" actId="14100"/>
          <ac:spMkLst>
            <pc:docMk/>
            <pc:sldMk cId="3547339182" sldId="256"/>
            <ac:spMk id="5" creationId="{341A91AA-B073-2B44-9021-DF6D78156FA6}"/>
          </ac:spMkLst>
        </pc:spChg>
      </pc:sldChg>
      <pc:sldChg chg="modSp mod">
        <pc:chgData name="Natasha" userId="c4f0a1be631eb922" providerId="LiveId" clId="{95B3816C-D1B4-4D2D-A0EA-7EAC98A11685}" dt="2023-02-06T18:13:08.257" v="154" actId="255"/>
        <pc:sldMkLst>
          <pc:docMk/>
          <pc:sldMk cId="1129322184" sldId="257"/>
        </pc:sldMkLst>
        <pc:spChg chg="mod">
          <ac:chgData name="Natasha" userId="c4f0a1be631eb922" providerId="LiveId" clId="{95B3816C-D1B4-4D2D-A0EA-7EAC98A11685}" dt="2023-02-06T18:13:08.257" v="154" actId="255"/>
          <ac:spMkLst>
            <pc:docMk/>
            <pc:sldMk cId="1129322184" sldId="257"/>
            <ac:spMk id="3" creationId="{644016F0-D75B-0C1A-E92E-416D50227CAE}"/>
          </ac:spMkLst>
        </pc:spChg>
      </pc:sldChg>
      <pc:sldChg chg="modSp mod">
        <pc:chgData name="Natasha" userId="c4f0a1be631eb922" providerId="LiveId" clId="{95B3816C-D1B4-4D2D-A0EA-7EAC98A11685}" dt="2023-02-06T18:13:19.615" v="156" actId="255"/>
        <pc:sldMkLst>
          <pc:docMk/>
          <pc:sldMk cId="852832366" sldId="258"/>
        </pc:sldMkLst>
        <pc:spChg chg="mod">
          <ac:chgData name="Natasha" userId="c4f0a1be631eb922" providerId="LiveId" clId="{95B3816C-D1B4-4D2D-A0EA-7EAC98A11685}" dt="2023-02-06T18:13:19.615" v="156" actId="255"/>
          <ac:spMkLst>
            <pc:docMk/>
            <pc:sldMk cId="852832366" sldId="258"/>
            <ac:spMk id="3" creationId="{1CCA674A-3483-2DA3-89DF-F008547D5EB9}"/>
          </ac:spMkLst>
        </pc:spChg>
      </pc:sldChg>
      <pc:sldChg chg="modSp mod">
        <pc:chgData name="Natasha" userId="c4f0a1be631eb922" providerId="LiveId" clId="{95B3816C-D1B4-4D2D-A0EA-7EAC98A11685}" dt="2023-02-08T16:32:58.136" v="270" actId="1076"/>
        <pc:sldMkLst>
          <pc:docMk/>
          <pc:sldMk cId="1461989024" sldId="259"/>
        </pc:sldMkLst>
        <pc:spChg chg="mod">
          <ac:chgData name="Natasha" userId="c4f0a1be631eb922" providerId="LiveId" clId="{95B3816C-D1B4-4D2D-A0EA-7EAC98A11685}" dt="2023-02-08T16:32:58.136" v="270" actId="1076"/>
          <ac:spMkLst>
            <pc:docMk/>
            <pc:sldMk cId="1461989024" sldId="259"/>
            <ac:spMk id="5" creationId="{193FF97C-E4EB-299B-6338-4D7080165251}"/>
          </ac:spMkLst>
        </pc:spChg>
        <pc:spChg chg="mod">
          <ac:chgData name="Natasha" userId="c4f0a1be631eb922" providerId="LiveId" clId="{95B3816C-D1B4-4D2D-A0EA-7EAC98A11685}" dt="2023-02-06T18:13:49.804" v="164" actId="113"/>
          <ac:spMkLst>
            <pc:docMk/>
            <pc:sldMk cId="1461989024" sldId="259"/>
            <ac:spMk id="6" creationId="{8A68F4CF-95D6-4732-00FA-E34A413A775C}"/>
          </ac:spMkLst>
        </pc:spChg>
        <pc:spChg chg="mod">
          <ac:chgData name="Natasha" userId="c4f0a1be631eb922" providerId="LiveId" clId="{95B3816C-D1B4-4D2D-A0EA-7EAC98A11685}" dt="2023-02-06T18:13:47.158" v="163" actId="113"/>
          <ac:spMkLst>
            <pc:docMk/>
            <pc:sldMk cId="1461989024" sldId="259"/>
            <ac:spMk id="7" creationId="{CC43598F-FCCA-0EF4-5C39-160A7F939268}"/>
          </ac:spMkLst>
        </pc:spChg>
        <pc:spChg chg="mod">
          <ac:chgData name="Natasha" userId="c4f0a1be631eb922" providerId="LiveId" clId="{95B3816C-D1B4-4D2D-A0EA-7EAC98A11685}" dt="2023-02-06T18:13:54.948" v="165" actId="2711"/>
          <ac:spMkLst>
            <pc:docMk/>
            <pc:sldMk cId="1461989024" sldId="259"/>
            <ac:spMk id="8" creationId="{F5F807CE-15E1-2D7B-63D2-37943FC41AED}"/>
          </ac:spMkLst>
        </pc:spChg>
        <pc:spChg chg="mod">
          <ac:chgData name="Natasha" userId="c4f0a1be631eb922" providerId="LiveId" clId="{95B3816C-D1B4-4D2D-A0EA-7EAC98A11685}" dt="2023-02-06T18:14:02.594" v="166" actId="2711"/>
          <ac:spMkLst>
            <pc:docMk/>
            <pc:sldMk cId="1461989024" sldId="259"/>
            <ac:spMk id="9" creationId="{315B8618-4502-7EB6-DC48-13649C9B837B}"/>
          </ac:spMkLst>
        </pc:spChg>
        <pc:spChg chg="mod">
          <ac:chgData name="Natasha" userId="c4f0a1be631eb922" providerId="LiveId" clId="{95B3816C-D1B4-4D2D-A0EA-7EAC98A11685}" dt="2023-02-06T18:14:14.959" v="167" actId="2711"/>
          <ac:spMkLst>
            <pc:docMk/>
            <pc:sldMk cId="1461989024" sldId="259"/>
            <ac:spMk id="10" creationId="{C1BE0304-0C87-4C06-03E5-839EC8C6EFD7}"/>
          </ac:spMkLst>
        </pc:spChg>
      </pc:sldChg>
      <pc:sldChg chg="modSp mod">
        <pc:chgData name="Natasha" userId="c4f0a1be631eb922" providerId="LiveId" clId="{95B3816C-D1B4-4D2D-A0EA-7EAC98A11685}" dt="2023-02-10T08:32:30.234" v="281" actId="14100"/>
        <pc:sldMkLst>
          <pc:docMk/>
          <pc:sldMk cId="660713615" sldId="260"/>
        </pc:sldMkLst>
        <pc:spChg chg="mod">
          <ac:chgData name="Natasha" userId="c4f0a1be631eb922" providerId="LiveId" clId="{95B3816C-D1B4-4D2D-A0EA-7EAC98A11685}" dt="2023-02-06T18:14:27.649" v="168" actId="2711"/>
          <ac:spMkLst>
            <pc:docMk/>
            <pc:sldMk cId="660713615" sldId="260"/>
            <ac:spMk id="3" creationId="{79D6BE56-C938-0C53-1702-936E6F48C3BD}"/>
          </ac:spMkLst>
        </pc:spChg>
        <pc:spChg chg="mod">
          <ac:chgData name="Natasha" userId="c4f0a1be631eb922" providerId="LiveId" clId="{95B3816C-D1B4-4D2D-A0EA-7EAC98A11685}" dt="2023-02-08T16:33:04.691" v="271" actId="1076"/>
          <ac:spMkLst>
            <pc:docMk/>
            <pc:sldMk cId="660713615" sldId="260"/>
            <ac:spMk id="5" creationId="{15724BFF-930B-6C85-C1C0-40BAD268C04A}"/>
          </ac:spMkLst>
        </pc:spChg>
        <pc:picChg chg="mod">
          <ac:chgData name="Natasha" userId="c4f0a1be631eb922" providerId="LiveId" clId="{95B3816C-D1B4-4D2D-A0EA-7EAC98A11685}" dt="2023-02-10T08:32:30.234" v="281" actId="14100"/>
          <ac:picMkLst>
            <pc:docMk/>
            <pc:sldMk cId="660713615" sldId="260"/>
            <ac:picMk id="8" creationId="{D09912BB-C8A9-E4F6-FB55-D656E690829A}"/>
          </ac:picMkLst>
        </pc:picChg>
      </pc:sldChg>
      <pc:sldChg chg="modSp mod">
        <pc:chgData name="Natasha" userId="c4f0a1be631eb922" providerId="LiveId" clId="{95B3816C-D1B4-4D2D-A0EA-7EAC98A11685}" dt="2023-02-08T16:33:10.758" v="272" actId="1076"/>
        <pc:sldMkLst>
          <pc:docMk/>
          <pc:sldMk cId="2525739294" sldId="261"/>
        </pc:sldMkLst>
        <pc:spChg chg="mod">
          <ac:chgData name="Natasha" userId="c4f0a1be631eb922" providerId="LiveId" clId="{95B3816C-D1B4-4D2D-A0EA-7EAC98A11685}" dt="2023-02-06T18:18:45.909" v="252" actId="20577"/>
          <ac:spMkLst>
            <pc:docMk/>
            <pc:sldMk cId="2525739294" sldId="261"/>
            <ac:spMk id="3" creationId="{57C1D6FF-A8A0-0CFE-1759-EDA3CD9B2949}"/>
          </ac:spMkLst>
        </pc:spChg>
        <pc:spChg chg="mod">
          <ac:chgData name="Natasha" userId="c4f0a1be631eb922" providerId="LiveId" clId="{95B3816C-D1B4-4D2D-A0EA-7EAC98A11685}" dt="2023-02-08T16:33:10.758" v="272" actId="1076"/>
          <ac:spMkLst>
            <pc:docMk/>
            <pc:sldMk cId="2525739294" sldId="261"/>
            <ac:spMk id="5" creationId="{E6F37865-2E0E-AEE3-314B-414393CDEAE4}"/>
          </ac:spMkLst>
        </pc:spChg>
      </pc:sldChg>
      <pc:sldChg chg="addSp modSp mod">
        <pc:chgData name="Natasha" userId="c4f0a1be631eb922" providerId="LiveId" clId="{95B3816C-D1B4-4D2D-A0EA-7EAC98A11685}" dt="2023-02-08T16:33:18.859" v="273" actId="1076"/>
        <pc:sldMkLst>
          <pc:docMk/>
          <pc:sldMk cId="3126686576" sldId="262"/>
        </pc:sldMkLst>
        <pc:spChg chg="add mod">
          <ac:chgData name="Natasha" userId="c4f0a1be631eb922" providerId="LiveId" clId="{95B3816C-D1B4-4D2D-A0EA-7EAC98A11685}" dt="2023-02-06T18:03:34.645" v="66" actId="255"/>
          <ac:spMkLst>
            <pc:docMk/>
            <pc:sldMk cId="3126686576" sldId="262"/>
            <ac:spMk id="4" creationId="{988E1A23-F5E3-B1D6-A030-30B123E6FBC8}"/>
          </ac:spMkLst>
        </pc:spChg>
        <pc:spChg chg="mod">
          <ac:chgData name="Natasha" userId="c4f0a1be631eb922" providerId="LiveId" clId="{95B3816C-D1B4-4D2D-A0EA-7EAC98A11685}" dt="2023-02-07T18:24:55.965" v="268" actId="1076"/>
          <ac:spMkLst>
            <pc:docMk/>
            <pc:sldMk cId="3126686576" sldId="262"/>
            <ac:spMk id="26" creationId="{6AE2AAA2-368B-805C-7687-6C32D34D5F89}"/>
          </ac:spMkLst>
        </pc:spChg>
        <pc:spChg chg="mod">
          <ac:chgData name="Natasha" userId="c4f0a1be631eb922" providerId="LiveId" clId="{95B3816C-D1B4-4D2D-A0EA-7EAC98A11685}" dt="2023-02-08T16:33:18.859" v="273" actId="1076"/>
          <ac:spMkLst>
            <pc:docMk/>
            <pc:sldMk cId="3126686576" sldId="262"/>
            <ac:spMk id="30" creationId="{B61A7411-A440-14B7-9BC8-CD90C6336678}"/>
          </ac:spMkLst>
        </pc:spChg>
        <pc:picChg chg="mod">
          <ac:chgData name="Natasha" userId="c4f0a1be631eb922" providerId="LiveId" clId="{95B3816C-D1B4-4D2D-A0EA-7EAC98A11685}" dt="2023-02-06T18:02:14.900" v="26" actId="14100"/>
          <ac:picMkLst>
            <pc:docMk/>
            <pc:sldMk cId="3126686576" sldId="262"/>
            <ac:picMk id="6" creationId="{DBF843D6-9BA3-248A-B775-FAD1D9D71AA8}"/>
          </ac:picMkLst>
        </pc:picChg>
      </pc:sldChg>
      <pc:sldChg chg="modSp mod">
        <pc:chgData name="Natasha" userId="c4f0a1be631eb922" providerId="LiveId" clId="{95B3816C-D1B4-4D2D-A0EA-7EAC98A11685}" dt="2023-02-08T16:33:23.238" v="274" actId="1076"/>
        <pc:sldMkLst>
          <pc:docMk/>
          <pc:sldMk cId="1197588472" sldId="263"/>
        </pc:sldMkLst>
        <pc:spChg chg="mod">
          <ac:chgData name="Natasha" userId="c4f0a1be631eb922" providerId="LiveId" clId="{95B3816C-D1B4-4D2D-A0EA-7EAC98A11685}" dt="2023-02-07T18:24:16.891" v="266" actId="20577"/>
          <ac:spMkLst>
            <pc:docMk/>
            <pc:sldMk cId="1197588472" sldId="263"/>
            <ac:spMk id="3" creationId="{09BE0FED-9997-8D0B-9294-21C7BCD1E73E}"/>
          </ac:spMkLst>
        </pc:spChg>
        <pc:spChg chg="mod">
          <ac:chgData name="Natasha" userId="c4f0a1be631eb922" providerId="LiveId" clId="{95B3816C-D1B4-4D2D-A0EA-7EAC98A11685}" dt="2023-02-08T16:33:23.238" v="274" actId="1076"/>
          <ac:spMkLst>
            <pc:docMk/>
            <pc:sldMk cId="1197588472" sldId="263"/>
            <ac:spMk id="7" creationId="{159F5AA8-EF84-9EC1-CB1B-BB9940B7BF75}"/>
          </ac:spMkLst>
        </pc:spChg>
        <pc:spChg chg="mod">
          <ac:chgData name="Natasha" userId="c4f0a1be631eb922" providerId="LiveId" clId="{95B3816C-D1B4-4D2D-A0EA-7EAC98A11685}" dt="2023-02-06T18:14:53.347" v="171" actId="1076"/>
          <ac:spMkLst>
            <pc:docMk/>
            <pc:sldMk cId="1197588472" sldId="263"/>
            <ac:spMk id="9" creationId="{64DCDD87-EE3A-FAD0-C141-F2D10F695E14}"/>
          </ac:spMkLst>
        </pc:spChg>
      </pc:sldChg>
      <pc:sldChg chg="modSp mod">
        <pc:chgData name="Natasha" userId="c4f0a1be631eb922" providerId="LiveId" clId="{95B3816C-D1B4-4D2D-A0EA-7EAC98A11685}" dt="2023-02-08T16:33:27.251" v="275" actId="1076"/>
        <pc:sldMkLst>
          <pc:docMk/>
          <pc:sldMk cId="3256512133" sldId="264"/>
        </pc:sldMkLst>
        <pc:spChg chg="mod">
          <ac:chgData name="Natasha" userId="c4f0a1be631eb922" providerId="LiveId" clId="{95B3816C-D1B4-4D2D-A0EA-7EAC98A11685}" dt="2023-02-06T18:15:03.092" v="173" actId="255"/>
          <ac:spMkLst>
            <pc:docMk/>
            <pc:sldMk cId="3256512133" sldId="264"/>
            <ac:spMk id="3" creationId="{FA035A69-D256-AAFE-8AE2-6261A9BCBE60}"/>
          </ac:spMkLst>
        </pc:spChg>
        <pc:spChg chg="mod">
          <ac:chgData name="Natasha" userId="c4f0a1be631eb922" providerId="LiveId" clId="{95B3816C-D1B4-4D2D-A0EA-7EAC98A11685}" dt="2023-02-08T16:33:27.251" v="275" actId="1076"/>
          <ac:spMkLst>
            <pc:docMk/>
            <pc:sldMk cId="3256512133" sldId="264"/>
            <ac:spMk id="5" creationId="{B483C57A-11BB-255D-DDBA-BED75ED077E8}"/>
          </ac:spMkLst>
        </pc:spChg>
      </pc:sldChg>
      <pc:sldChg chg="modSp mod">
        <pc:chgData name="Natasha" userId="c4f0a1be631eb922" providerId="LiveId" clId="{95B3816C-D1B4-4D2D-A0EA-7EAC98A11685}" dt="2023-02-08T16:44:21.855" v="278" actId="1076"/>
        <pc:sldMkLst>
          <pc:docMk/>
          <pc:sldMk cId="821079243" sldId="265"/>
        </pc:sldMkLst>
        <pc:spChg chg="mod">
          <ac:chgData name="Natasha" userId="c4f0a1be631eb922" providerId="LiveId" clId="{95B3816C-D1B4-4D2D-A0EA-7EAC98A11685}" dt="2023-02-08T16:44:21.855" v="278" actId="1076"/>
          <ac:spMkLst>
            <pc:docMk/>
            <pc:sldMk cId="821079243" sldId="265"/>
            <ac:spMk id="5" creationId="{3BD2ED0C-190E-53A6-0AD1-57CD563828CC}"/>
          </ac:spMkLst>
        </pc:spChg>
      </pc:sldChg>
      <pc:sldChg chg="modSp mod">
        <pc:chgData name="Natasha" userId="c4f0a1be631eb922" providerId="LiveId" clId="{95B3816C-D1B4-4D2D-A0EA-7EAC98A11685}" dt="2023-02-08T16:33:31.146" v="276" actId="1076"/>
        <pc:sldMkLst>
          <pc:docMk/>
          <pc:sldMk cId="696156163" sldId="266"/>
        </pc:sldMkLst>
        <pc:spChg chg="mod">
          <ac:chgData name="Natasha" userId="c4f0a1be631eb922" providerId="LiveId" clId="{95B3816C-D1B4-4D2D-A0EA-7EAC98A11685}" dt="2023-02-06T18:15:16.645" v="176" actId="2711"/>
          <ac:spMkLst>
            <pc:docMk/>
            <pc:sldMk cId="696156163" sldId="266"/>
            <ac:spMk id="3" creationId="{DB378534-82DC-86F7-E02D-11F651A3554D}"/>
          </ac:spMkLst>
        </pc:spChg>
        <pc:spChg chg="mod">
          <ac:chgData name="Natasha" userId="c4f0a1be631eb922" providerId="LiveId" clId="{95B3816C-D1B4-4D2D-A0EA-7EAC98A11685}" dt="2023-02-08T16:33:31.146" v="276" actId="1076"/>
          <ac:spMkLst>
            <pc:docMk/>
            <pc:sldMk cId="696156163" sldId="266"/>
            <ac:spMk id="8" creationId="{3CD32A0B-2266-DA80-8817-484051631AB5}"/>
          </ac:spMkLst>
        </pc:spChg>
      </pc:sldChg>
    </pc:docChg>
  </pc:docChgLst>
  <pc:docChgLst>
    <pc:chgData name="Natasha" userId="c4f0a1be631eb922" providerId="LiveId" clId="{87CF36FC-9DE2-4B2F-A124-9021D6C6A1E9}"/>
    <pc:docChg chg="undo redo custSel addSld modSld modMainMaster">
      <pc:chgData name="Natasha" userId="c4f0a1be631eb922" providerId="LiveId" clId="{87CF36FC-9DE2-4B2F-A124-9021D6C6A1E9}" dt="2022-11-18T10:18:09.553" v="3396" actId="1076"/>
      <pc:docMkLst>
        <pc:docMk/>
      </pc:docMkLst>
      <pc:sldChg chg="addSp delSp modSp mod setBg">
        <pc:chgData name="Natasha" userId="c4f0a1be631eb922" providerId="LiveId" clId="{87CF36FC-9DE2-4B2F-A124-9021D6C6A1E9}" dt="2022-11-09T17:45:34.825" v="484"/>
        <pc:sldMkLst>
          <pc:docMk/>
          <pc:sldMk cId="3547339182" sldId="256"/>
        </pc:sldMkLst>
        <pc:spChg chg="mod">
          <ac:chgData name="Natasha" userId="c4f0a1be631eb922" providerId="LiveId" clId="{87CF36FC-9DE2-4B2F-A124-9021D6C6A1E9}" dt="2022-11-09T17:38:49.855" v="353" actId="113"/>
          <ac:spMkLst>
            <pc:docMk/>
            <pc:sldMk cId="3547339182" sldId="256"/>
            <ac:spMk id="2" creationId="{4B00C0FE-B38C-2CE4-4020-40CC04224CE9}"/>
          </ac:spMkLst>
        </pc:spChg>
        <pc:spChg chg="mod">
          <ac:chgData name="Natasha" userId="c4f0a1be631eb922" providerId="LiveId" clId="{87CF36FC-9DE2-4B2F-A124-9021D6C6A1E9}" dt="2022-11-09T17:38:59.207" v="355" actId="113"/>
          <ac:spMkLst>
            <pc:docMk/>
            <pc:sldMk cId="3547339182" sldId="256"/>
            <ac:spMk id="3" creationId="{430691B4-BE11-5DFA-6EB5-7D32245437DF}"/>
          </ac:spMkLst>
        </pc:spChg>
        <pc:spChg chg="mod">
          <ac:chgData name="Natasha" userId="c4f0a1be631eb922" providerId="LiveId" clId="{87CF36FC-9DE2-4B2F-A124-9021D6C6A1E9}" dt="2022-11-09T17:38:39.567" v="351" actId="113"/>
          <ac:spMkLst>
            <pc:docMk/>
            <pc:sldMk cId="3547339182" sldId="256"/>
            <ac:spMk id="5" creationId="{341A91AA-B073-2B44-9021-DF6D78156FA6}"/>
          </ac:spMkLst>
        </pc:spChg>
        <pc:spChg chg="mod">
          <ac:chgData name="Natasha" userId="c4f0a1be631eb922" providerId="LiveId" clId="{87CF36FC-9DE2-4B2F-A124-9021D6C6A1E9}" dt="2022-11-09T17:39:07.179" v="358" actId="113"/>
          <ac:spMkLst>
            <pc:docMk/>
            <pc:sldMk cId="3547339182" sldId="256"/>
            <ac:spMk id="7" creationId="{6BE635FC-256F-762C-C62B-37B96B014C83}"/>
          </ac:spMkLst>
        </pc:spChg>
        <pc:spChg chg="add mod">
          <ac:chgData name="Natasha" userId="c4f0a1be631eb922" providerId="LiveId" clId="{87CF36FC-9DE2-4B2F-A124-9021D6C6A1E9}" dt="2022-11-09T17:43:38.291" v="470" actId="1076"/>
          <ac:spMkLst>
            <pc:docMk/>
            <pc:sldMk cId="3547339182" sldId="256"/>
            <ac:spMk id="8" creationId="{CE32C9EB-CDAD-FF23-CF3E-23F580F26C57}"/>
          </ac:spMkLst>
        </pc:spChg>
        <pc:spChg chg="add mod">
          <ac:chgData name="Natasha" userId="c4f0a1be631eb922" providerId="LiveId" clId="{87CF36FC-9DE2-4B2F-A124-9021D6C6A1E9}" dt="2022-11-09T17:43:41.577" v="471" actId="1076"/>
          <ac:spMkLst>
            <pc:docMk/>
            <pc:sldMk cId="3547339182" sldId="256"/>
            <ac:spMk id="9" creationId="{D2671F74-5B98-1383-2A73-0602B973CF6B}"/>
          </ac:spMkLst>
        </pc:spChg>
        <pc:spChg chg="add mod">
          <ac:chgData name="Natasha" userId="c4f0a1be631eb922" providerId="LiveId" clId="{87CF36FC-9DE2-4B2F-A124-9021D6C6A1E9}" dt="2022-11-09T17:44:27.848" v="478" actId="1076"/>
          <ac:spMkLst>
            <pc:docMk/>
            <pc:sldMk cId="3547339182" sldId="256"/>
            <ac:spMk id="11" creationId="{F9D13D17-C1CD-12D4-238B-3FFA278BF205}"/>
          </ac:spMkLst>
        </pc:spChg>
        <pc:spChg chg="add mod">
          <ac:chgData name="Natasha" userId="c4f0a1be631eb922" providerId="LiveId" clId="{87CF36FC-9DE2-4B2F-A124-9021D6C6A1E9}" dt="2022-11-09T17:44:54.146" v="483" actId="1076"/>
          <ac:spMkLst>
            <pc:docMk/>
            <pc:sldMk cId="3547339182" sldId="256"/>
            <ac:spMk id="12" creationId="{20066720-24EF-FB16-78FC-3677C4FBA600}"/>
          </ac:spMkLst>
        </pc:spChg>
        <pc:picChg chg="add del mod">
          <ac:chgData name="Natasha" userId="c4f0a1be631eb922" providerId="LiveId" clId="{87CF36FC-9DE2-4B2F-A124-9021D6C6A1E9}" dt="2022-11-09T17:44:07.891" v="476" actId="21"/>
          <ac:picMkLst>
            <pc:docMk/>
            <pc:sldMk cId="3547339182" sldId="256"/>
            <ac:picMk id="10" creationId="{DE8C81B9-1065-6C44-0D39-288277E9CED5}"/>
          </ac:picMkLst>
        </pc:picChg>
      </pc:sldChg>
      <pc:sldChg chg="addSp modSp mod">
        <pc:chgData name="Natasha" userId="c4f0a1be631eb922" providerId="LiveId" clId="{87CF36FC-9DE2-4B2F-A124-9021D6C6A1E9}" dt="2022-11-09T19:02:31.217" v="2766" actId="20577"/>
        <pc:sldMkLst>
          <pc:docMk/>
          <pc:sldMk cId="1129322184" sldId="257"/>
        </pc:sldMkLst>
        <pc:spChg chg="mod">
          <ac:chgData name="Natasha" userId="c4f0a1be631eb922" providerId="LiveId" clId="{87CF36FC-9DE2-4B2F-A124-9021D6C6A1E9}" dt="2022-11-09T17:46:18.823" v="492" actId="1076"/>
          <ac:spMkLst>
            <pc:docMk/>
            <pc:sldMk cId="1129322184" sldId="257"/>
            <ac:spMk id="2" creationId="{3F8C4807-1E98-9C28-CD75-D695184E0072}"/>
          </ac:spMkLst>
        </pc:spChg>
        <pc:spChg chg="mod">
          <ac:chgData name="Natasha" userId="c4f0a1be631eb922" providerId="LiveId" clId="{87CF36FC-9DE2-4B2F-A124-9021D6C6A1E9}" dt="2022-11-09T19:02:31.217" v="2766" actId="20577"/>
          <ac:spMkLst>
            <pc:docMk/>
            <pc:sldMk cId="1129322184" sldId="257"/>
            <ac:spMk id="3" creationId="{644016F0-D75B-0C1A-E92E-416D50227CAE}"/>
          </ac:spMkLst>
        </pc:spChg>
        <pc:spChg chg="mod">
          <ac:chgData name="Natasha" userId="c4f0a1be631eb922" providerId="LiveId" clId="{87CF36FC-9DE2-4B2F-A124-9021D6C6A1E9}" dt="2022-11-09T17:30:34.429" v="157" actId="1076"/>
          <ac:spMkLst>
            <pc:docMk/>
            <pc:sldMk cId="1129322184" sldId="257"/>
            <ac:spMk id="5" creationId="{D868DCA5-9034-7264-9324-936D00A64D9F}"/>
          </ac:spMkLst>
        </pc:spChg>
        <pc:spChg chg="add mod ord">
          <ac:chgData name="Natasha" userId="c4f0a1be631eb922" providerId="LiveId" clId="{87CF36FC-9DE2-4B2F-A124-9021D6C6A1E9}" dt="2022-11-09T17:46:38.650" v="528" actId="207"/>
          <ac:spMkLst>
            <pc:docMk/>
            <pc:sldMk cId="1129322184" sldId="257"/>
            <ac:spMk id="6" creationId="{6CA57A38-8342-128E-F376-9D4793E7007D}"/>
          </ac:spMkLst>
        </pc:spChg>
        <pc:spChg chg="add mod">
          <ac:chgData name="Natasha" userId="c4f0a1be631eb922" providerId="LiveId" clId="{87CF36FC-9DE2-4B2F-A124-9021D6C6A1E9}" dt="2022-11-09T17:50:04.833" v="545" actId="1076"/>
          <ac:spMkLst>
            <pc:docMk/>
            <pc:sldMk cId="1129322184" sldId="257"/>
            <ac:spMk id="7" creationId="{BC828AB2-E91E-61E4-1689-1B51CBBF2908}"/>
          </ac:spMkLst>
        </pc:spChg>
        <pc:spChg chg="add mod ord">
          <ac:chgData name="Natasha" userId="c4f0a1be631eb922" providerId="LiveId" clId="{87CF36FC-9DE2-4B2F-A124-9021D6C6A1E9}" dt="2022-11-09T18:42:56.697" v="2640" actId="20577"/>
          <ac:spMkLst>
            <pc:docMk/>
            <pc:sldMk cId="1129322184" sldId="257"/>
            <ac:spMk id="8" creationId="{E8BAA1BF-041A-3C54-5F12-3AFE9969CBB6}"/>
          </ac:spMkLst>
        </pc:spChg>
      </pc:sldChg>
      <pc:sldChg chg="addSp delSp modSp mod">
        <pc:chgData name="Natasha" userId="c4f0a1be631eb922" providerId="LiveId" clId="{87CF36FC-9DE2-4B2F-A124-9021D6C6A1E9}" dt="2022-11-09T18:50:56.646" v="2720" actId="207"/>
        <pc:sldMkLst>
          <pc:docMk/>
          <pc:sldMk cId="852832366" sldId="258"/>
        </pc:sldMkLst>
        <pc:spChg chg="mod">
          <ac:chgData name="Natasha" userId="c4f0a1be631eb922" providerId="LiveId" clId="{87CF36FC-9DE2-4B2F-A124-9021D6C6A1E9}" dt="2022-11-09T18:50:56.646" v="2720" actId="207"/>
          <ac:spMkLst>
            <pc:docMk/>
            <pc:sldMk cId="852832366" sldId="258"/>
            <ac:spMk id="2" creationId="{808EFF29-0321-801E-D6B3-DA97EE871388}"/>
          </ac:spMkLst>
        </pc:spChg>
        <pc:spChg chg="mod">
          <ac:chgData name="Natasha" userId="c4f0a1be631eb922" providerId="LiveId" clId="{87CF36FC-9DE2-4B2F-A124-9021D6C6A1E9}" dt="2022-11-09T17:58:47.270" v="589" actId="1076"/>
          <ac:spMkLst>
            <pc:docMk/>
            <pc:sldMk cId="852832366" sldId="258"/>
            <ac:spMk id="3" creationId="{1CCA674A-3483-2DA3-89DF-F008547D5EB9}"/>
          </ac:spMkLst>
        </pc:spChg>
        <pc:spChg chg="add mod">
          <ac:chgData name="Natasha" userId="c4f0a1be631eb922" providerId="LiveId" clId="{87CF36FC-9DE2-4B2F-A124-9021D6C6A1E9}" dt="2022-11-09T18:00:25.662" v="601" actId="1076"/>
          <ac:spMkLst>
            <pc:docMk/>
            <pc:sldMk cId="852832366" sldId="258"/>
            <ac:spMk id="5" creationId="{3FC2A659-04CC-40DC-D313-7B97239BBC06}"/>
          </ac:spMkLst>
        </pc:spChg>
        <pc:spChg chg="add mod ord">
          <ac:chgData name="Natasha" userId="c4f0a1be631eb922" providerId="LiveId" clId="{87CF36FC-9DE2-4B2F-A124-9021D6C6A1E9}" dt="2022-11-09T17:57:09.632" v="581" actId="167"/>
          <ac:spMkLst>
            <pc:docMk/>
            <pc:sldMk cId="852832366" sldId="258"/>
            <ac:spMk id="12" creationId="{A033F27E-7C27-25C6-B35C-BBA95535660F}"/>
          </ac:spMkLst>
        </pc:spChg>
        <pc:spChg chg="add mod">
          <ac:chgData name="Natasha" userId="c4f0a1be631eb922" providerId="LiveId" clId="{87CF36FC-9DE2-4B2F-A124-9021D6C6A1E9}" dt="2022-11-09T17:59:43.949" v="599" actId="2085"/>
          <ac:spMkLst>
            <pc:docMk/>
            <pc:sldMk cId="852832366" sldId="258"/>
            <ac:spMk id="14" creationId="{EB352634-388D-3863-6362-B89CEB27BF9B}"/>
          </ac:spMkLst>
        </pc:spChg>
        <pc:spChg chg="add del mod">
          <ac:chgData name="Natasha" userId="c4f0a1be631eb922" providerId="LiveId" clId="{87CF36FC-9DE2-4B2F-A124-9021D6C6A1E9}" dt="2022-11-09T18:02:20.958" v="624" actId="21"/>
          <ac:spMkLst>
            <pc:docMk/>
            <pc:sldMk cId="852832366" sldId="258"/>
            <ac:spMk id="15" creationId="{80DDAA06-D121-3265-56E1-3A6452FEF087}"/>
          </ac:spMkLst>
        </pc:spChg>
        <pc:spChg chg="add mod">
          <ac:chgData name="Natasha" userId="c4f0a1be631eb922" providerId="LiveId" clId="{87CF36FC-9DE2-4B2F-A124-9021D6C6A1E9}" dt="2022-11-09T18:04:32.711" v="732" actId="339"/>
          <ac:spMkLst>
            <pc:docMk/>
            <pc:sldMk cId="852832366" sldId="258"/>
            <ac:spMk id="16" creationId="{738A46AD-B136-AA0A-A664-2A9544417261}"/>
          </ac:spMkLst>
        </pc:spChg>
        <pc:picChg chg="add del mod">
          <ac:chgData name="Natasha" userId="c4f0a1be631eb922" providerId="LiveId" clId="{87CF36FC-9DE2-4B2F-A124-9021D6C6A1E9}" dt="2022-11-09T18:01:58.720" v="623" actId="21"/>
          <ac:picMkLst>
            <pc:docMk/>
            <pc:sldMk cId="852832366" sldId="258"/>
            <ac:picMk id="7" creationId="{2D5E4B79-CA20-E481-A558-52B540305C6D}"/>
          </ac:picMkLst>
        </pc:picChg>
        <pc:picChg chg="add mod">
          <ac:chgData name="Natasha" userId="c4f0a1be631eb922" providerId="LiveId" clId="{87CF36FC-9DE2-4B2F-A124-9021D6C6A1E9}" dt="2022-11-09T18:00:48.875" v="605" actId="1076"/>
          <ac:picMkLst>
            <pc:docMk/>
            <pc:sldMk cId="852832366" sldId="258"/>
            <ac:picMk id="9" creationId="{3A1D7B5C-EF09-29E7-6FA2-B5D1143F755C}"/>
          </ac:picMkLst>
        </pc:picChg>
        <pc:picChg chg="add mod ord">
          <ac:chgData name="Natasha" userId="c4f0a1be631eb922" providerId="LiveId" clId="{87CF36FC-9DE2-4B2F-A124-9021D6C6A1E9}" dt="2022-11-09T18:04:41.701" v="733" actId="1076"/>
          <ac:picMkLst>
            <pc:docMk/>
            <pc:sldMk cId="852832366" sldId="258"/>
            <ac:picMk id="11" creationId="{EB5EBC98-C26A-15FB-4771-C69345A3CF60}"/>
          </ac:picMkLst>
        </pc:picChg>
        <pc:picChg chg="add del mod ord">
          <ac:chgData name="Natasha" userId="c4f0a1be631eb922" providerId="LiveId" clId="{87CF36FC-9DE2-4B2F-A124-9021D6C6A1E9}" dt="2022-11-09T18:01:02.441" v="606" actId="21"/>
          <ac:picMkLst>
            <pc:docMk/>
            <pc:sldMk cId="852832366" sldId="258"/>
            <ac:picMk id="13" creationId="{9F62DE28-F999-73BB-CA9E-0B3CE4F418D1}"/>
          </ac:picMkLst>
        </pc:picChg>
      </pc:sldChg>
      <pc:sldChg chg="addSp delSp modSp mod">
        <pc:chgData name="Natasha" userId="c4f0a1be631eb922" providerId="LiveId" clId="{87CF36FC-9DE2-4B2F-A124-9021D6C6A1E9}" dt="2022-11-09T18:43:34.486" v="2645" actId="207"/>
        <pc:sldMkLst>
          <pc:docMk/>
          <pc:sldMk cId="1461989024" sldId="259"/>
        </pc:sldMkLst>
        <pc:spChg chg="mod">
          <ac:chgData name="Natasha" userId="c4f0a1be631eb922" providerId="LiveId" clId="{87CF36FC-9DE2-4B2F-A124-9021D6C6A1E9}" dt="2022-11-09T18:05:06.474" v="736" actId="255"/>
          <ac:spMkLst>
            <pc:docMk/>
            <pc:sldMk cId="1461989024" sldId="259"/>
            <ac:spMk id="2" creationId="{48052372-09AF-DB45-6250-21F4DDBB18E4}"/>
          </ac:spMkLst>
        </pc:spChg>
        <pc:spChg chg="del mod">
          <ac:chgData name="Natasha" userId="c4f0a1be631eb922" providerId="LiveId" clId="{87CF36FC-9DE2-4B2F-A124-9021D6C6A1E9}" dt="2022-11-09T18:09:31.900" v="780" actId="21"/>
          <ac:spMkLst>
            <pc:docMk/>
            <pc:sldMk cId="1461989024" sldId="259"/>
            <ac:spMk id="3" creationId="{5FBB2507-0F5B-5F81-54AA-CDFCF8635E0B}"/>
          </ac:spMkLst>
        </pc:spChg>
        <pc:spChg chg="add mod">
          <ac:chgData name="Natasha" userId="c4f0a1be631eb922" providerId="LiveId" clId="{87CF36FC-9DE2-4B2F-A124-9021D6C6A1E9}" dt="2022-11-09T18:07:52.035" v="760" actId="1076"/>
          <ac:spMkLst>
            <pc:docMk/>
            <pc:sldMk cId="1461989024" sldId="259"/>
            <ac:spMk id="5" creationId="{193FF97C-E4EB-299B-6338-4D7080165251}"/>
          </ac:spMkLst>
        </pc:spChg>
        <pc:spChg chg="add mod">
          <ac:chgData name="Natasha" userId="c4f0a1be631eb922" providerId="LiveId" clId="{87CF36FC-9DE2-4B2F-A124-9021D6C6A1E9}" dt="2022-11-09T18:43:14.075" v="2641" actId="207"/>
          <ac:spMkLst>
            <pc:docMk/>
            <pc:sldMk cId="1461989024" sldId="259"/>
            <ac:spMk id="6" creationId="{8A68F4CF-95D6-4732-00FA-E34A413A775C}"/>
          </ac:spMkLst>
        </pc:spChg>
        <pc:spChg chg="add mod">
          <ac:chgData name="Natasha" userId="c4f0a1be631eb922" providerId="LiveId" clId="{87CF36FC-9DE2-4B2F-A124-9021D6C6A1E9}" dt="2022-11-09T18:43:18.971" v="2642" actId="207"/>
          <ac:spMkLst>
            <pc:docMk/>
            <pc:sldMk cId="1461989024" sldId="259"/>
            <ac:spMk id="7" creationId="{CC43598F-FCCA-0EF4-5C39-160A7F939268}"/>
          </ac:spMkLst>
        </pc:spChg>
        <pc:spChg chg="add mod">
          <ac:chgData name="Natasha" userId="c4f0a1be631eb922" providerId="LiveId" clId="{87CF36FC-9DE2-4B2F-A124-9021D6C6A1E9}" dt="2022-11-09T18:43:24.001" v="2643" actId="207"/>
          <ac:spMkLst>
            <pc:docMk/>
            <pc:sldMk cId="1461989024" sldId="259"/>
            <ac:spMk id="8" creationId="{F5F807CE-15E1-2D7B-63D2-37943FC41AED}"/>
          </ac:spMkLst>
        </pc:spChg>
        <pc:spChg chg="add mod">
          <ac:chgData name="Natasha" userId="c4f0a1be631eb922" providerId="LiveId" clId="{87CF36FC-9DE2-4B2F-A124-9021D6C6A1E9}" dt="2022-11-09T18:43:27.595" v="2644" actId="207"/>
          <ac:spMkLst>
            <pc:docMk/>
            <pc:sldMk cId="1461989024" sldId="259"/>
            <ac:spMk id="9" creationId="{315B8618-4502-7EB6-DC48-13649C9B837B}"/>
          </ac:spMkLst>
        </pc:spChg>
        <pc:spChg chg="add mod">
          <ac:chgData name="Natasha" userId="c4f0a1be631eb922" providerId="LiveId" clId="{87CF36FC-9DE2-4B2F-A124-9021D6C6A1E9}" dt="2022-11-09T18:43:34.486" v="2645" actId="207"/>
          <ac:spMkLst>
            <pc:docMk/>
            <pc:sldMk cId="1461989024" sldId="259"/>
            <ac:spMk id="10" creationId="{C1BE0304-0C87-4C06-03E5-839EC8C6EFD7}"/>
          </ac:spMkLst>
        </pc:spChg>
        <pc:spChg chg="add mod">
          <ac:chgData name="Natasha" userId="c4f0a1be631eb922" providerId="LiveId" clId="{87CF36FC-9DE2-4B2F-A124-9021D6C6A1E9}" dt="2022-11-09T18:11:46.279" v="809" actId="1076"/>
          <ac:spMkLst>
            <pc:docMk/>
            <pc:sldMk cId="1461989024" sldId="259"/>
            <ac:spMk id="11" creationId="{00DB1BD6-3318-665E-20B9-D1058B2B46F6}"/>
          </ac:spMkLst>
        </pc:spChg>
        <pc:spChg chg="add mod ord">
          <ac:chgData name="Natasha" userId="c4f0a1be631eb922" providerId="LiveId" clId="{87CF36FC-9DE2-4B2F-A124-9021D6C6A1E9}" dt="2022-11-09T18:13:50.910" v="844" actId="207"/>
          <ac:spMkLst>
            <pc:docMk/>
            <pc:sldMk cId="1461989024" sldId="259"/>
            <ac:spMk id="31" creationId="{F7E8F65F-A7B0-8B7B-2088-B1AE3572FFD8}"/>
          </ac:spMkLst>
        </pc:spChg>
        <pc:picChg chg="add mod">
          <ac:chgData name="Natasha" userId="c4f0a1be631eb922" providerId="LiveId" clId="{87CF36FC-9DE2-4B2F-A124-9021D6C6A1E9}" dt="2022-11-09T18:11:49.333" v="810" actId="1076"/>
          <ac:picMkLst>
            <pc:docMk/>
            <pc:sldMk cId="1461989024" sldId="259"/>
            <ac:picMk id="12" creationId="{24E3FE91-2D07-E87C-B312-CF4524CD8407}"/>
          </ac:picMkLst>
        </pc:picChg>
        <pc:picChg chg="add mod ord">
          <ac:chgData name="Natasha" userId="c4f0a1be631eb922" providerId="LiveId" clId="{87CF36FC-9DE2-4B2F-A124-9021D6C6A1E9}" dt="2022-11-09T18:11:42.333" v="808" actId="167"/>
          <ac:picMkLst>
            <pc:docMk/>
            <pc:sldMk cId="1461989024" sldId="259"/>
            <ac:picMk id="13" creationId="{099DB76B-D6CF-A7E7-280E-700C2A01D497}"/>
          </ac:picMkLst>
        </pc:picChg>
        <pc:picChg chg="add mod">
          <ac:chgData name="Natasha" userId="c4f0a1be631eb922" providerId="LiveId" clId="{87CF36FC-9DE2-4B2F-A124-9021D6C6A1E9}" dt="2022-11-09T18:11:51.206" v="811" actId="1076"/>
          <ac:picMkLst>
            <pc:docMk/>
            <pc:sldMk cId="1461989024" sldId="259"/>
            <ac:picMk id="14" creationId="{A1109FC5-CCAD-8908-881E-98CAED178021}"/>
          </ac:picMkLst>
        </pc:picChg>
        <pc:picChg chg="add mod">
          <ac:chgData name="Natasha" userId="c4f0a1be631eb922" providerId="LiveId" clId="{87CF36FC-9DE2-4B2F-A124-9021D6C6A1E9}" dt="2022-11-09T18:11:37.621" v="806"/>
          <ac:picMkLst>
            <pc:docMk/>
            <pc:sldMk cId="1461989024" sldId="259"/>
            <ac:picMk id="15" creationId="{4DFA8198-82C5-4827-7CE9-0AF416B9B1FA}"/>
          </ac:picMkLst>
        </pc:picChg>
        <pc:picChg chg="add mod">
          <ac:chgData name="Natasha" userId="c4f0a1be631eb922" providerId="LiveId" clId="{87CF36FC-9DE2-4B2F-A124-9021D6C6A1E9}" dt="2022-11-09T18:12:19.699" v="821" actId="1076"/>
          <ac:picMkLst>
            <pc:docMk/>
            <pc:sldMk cId="1461989024" sldId="259"/>
            <ac:picMk id="16" creationId="{390F7817-3704-3D4F-7A54-93811B2A0905}"/>
          </ac:picMkLst>
        </pc:picChg>
        <pc:picChg chg="add mod">
          <ac:chgData name="Natasha" userId="c4f0a1be631eb922" providerId="LiveId" clId="{87CF36FC-9DE2-4B2F-A124-9021D6C6A1E9}" dt="2022-11-09T18:12:06.951" v="816" actId="1076"/>
          <ac:picMkLst>
            <pc:docMk/>
            <pc:sldMk cId="1461989024" sldId="259"/>
            <ac:picMk id="17" creationId="{790CE6CA-BDDA-63FB-5C5D-569DFB8D6594}"/>
          </ac:picMkLst>
        </pc:picChg>
        <pc:picChg chg="add mod">
          <ac:chgData name="Natasha" userId="c4f0a1be631eb922" providerId="LiveId" clId="{87CF36FC-9DE2-4B2F-A124-9021D6C6A1E9}" dt="2022-11-09T18:12:04.558" v="815" actId="1076"/>
          <ac:picMkLst>
            <pc:docMk/>
            <pc:sldMk cId="1461989024" sldId="259"/>
            <ac:picMk id="18" creationId="{0034E616-2D74-924A-9DE4-0DBF1209DF8A}"/>
          </ac:picMkLst>
        </pc:picChg>
        <pc:picChg chg="add mod">
          <ac:chgData name="Natasha" userId="c4f0a1be631eb922" providerId="LiveId" clId="{87CF36FC-9DE2-4B2F-A124-9021D6C6A1E9}" dt="2022-11-09T18:12:15.754" v="819" actId="1076"/>
          <ac:picMkLst>
            <pc:docMk/>
            <pc:sldMk cId="1461989024" sldId="259"/>
            <ac:picMk id="19" creationId="{0D3B6FC9-E07C-6DD3-396B-A6C3DD2A625B}"/>
          </ac:picMkLst>
        </pc:picChg>
        <pc:picChg chg="add">
          <ac:chgData name="Natasha" userId="c4f0a1be631eb922" providerId="LiveId" clId="{87CF36FC-9DE2-4B2F-A124-9021D6C6A1E9}" dt="2022-11-09T18:12:17.505" v="820"/>
          <ac:picMkLst>
            <pc:docMk/>
            <pc:sldMk cId="1461989024" sldId="259"/>
            <ac:picMk id="20" creationId="{1D787EF0-D0C7-1EE0-527B-0C52B7515CE8}"/>
          </ac:picMkLst>
        </pc:picChg>
        <pc:picChg chg="add mod">
          <ac:chgData name="Natasha" userId="c4f0a1be631eb922" providerId="LiveId" clId="{87CF36FC-9DE2-4B2F-A124-9021D6C6A1E9}" dt="2022-11-09T18:12:27.202" v="823" actId="1076"/>
          <ac:picMkLst>
            <pc:docMk/>
            <pc:sldMk cId="1461989024" sldId="259"/>
            <ac:picMk id="21" creationId="{0DFBCCCA-F96C-1FEF-86DB-9079E825CEB7}"/>
          </ac:picMkLst>
        </pc:picChg>
        <pc:picChg chg="add mod">
          <ac:chgData name="Natasha" userId="c4f0a1be631eb922" providerId="LiveId" clId="{87CF36FC-9DE2-4B2F-A124-9021D6C6A1E9}" dt="2022-11-09T18:12:31.237" v="825" actId="1076"/>
          <ac:picMkLst>
            <pc:docMk/>
            <pc:sldMk cId="1461989024" sldId="259"/>
            <ac:picMk id="22" creationId="{A6BC5558-AD9F-F97C-0E0F-BC88664B2FE4}"/>
          </ac:picMkLst>
        </pc:picChg>
        <pc:picChg chg="add mod">
          <ac:chgData name="Natasha" userId="c4f0a1be631eb922" providerId="LiveId" clId="{87CF36FC-9DE2-4B2F-A124-9021D6C6A1E9}" dt="2022-11-09T18:12:34.975" v="827" actId="1076"/>
          <ac:picMkLst>
            <pc:docMk/>
            <pc:sldMk cId="1461989024" sldId="259"/>
            <ac:picMk id="23" creationId="{715509C1-54D9-AD9E-DB65-0850704F6533}"/>
          </ac:picMkLst>
        </pc:picChg>
        <pc:picChg chg="add mod">
          <ac:chgData name="Natasha" userId="c4f0a1be631eb922" providerId="LiveId" clId="{87CF36FC-9DE2-4B2F-A124-9021D6C6A1E9}" dt="2022-11-09T18:12:38.769" v="829" actId="1076"/>
          <ac:picMkLst>
            <pc:docMk/>
            <pc:sldMk cId="1461989024" sldId="259"/>
            <ac:picMk id="24" creationId="{779A3C38-0F99-D973-FCF9-A1770A675C34}"/>
          </ac:picMkLst>
        </pc:picChg>
        <pc:picChg chg="add mod">
          <ac:chgData name="Natasha" userId="c4f0a1be631eb922" providerId="LiveId" clId="{87CF36FC-9DE2-4B2F-A124-9021D6C6A1E9}" dt="2022-11-09T18:12:43.203" v="831" actId="1076"/>
          <ac:picMkLst>
            <pc:docMk/>
            <pc:sldMk cId="1461989024" sldId="259"/>
            <ac:picMk id="25" creationId="{09265431-A45A-12A4-75E6-42747985A118}"/>
          </ac:picMkLst>
        </pc:picChg>
        <pc:picChg chg="add mod">
          <ac:chgData name="Natasha" userId="c4f0a1be631eb922" providerId="LiveId" clId="{87CF36FC-9DE2-4B2F-A124-9021D6C6A1E9}" dt="2022-11-09T18:12:46.932" v="833" actId="1076"/>
          <ac:picMkLst>
            <pc:docMk/>
            <pc:sldMk cId="1461989024" sldId="259"/>
            <ac:picMk id="26" creationId="{E74E1F76-832D-EE92-3F39-C8FA27216D58}"/>
          </ac:picMkLst>
        </pc:picChg>
        <pc:picChg chg="add mod">
          <ac:chgData name="Natasha" userId="c4f0a1be631eb922" providerId="LiveId" clId="{87CF36FC-9DE2-4B2F-A124-9021D6C6A1E9}" dt="2022-11-09T18:12:51.114" v="835" actId="1076"/>
          <ac:picMkLst>
            <pc:docMk/>
            <pc:sldMk cId="1461989024" sldId="259"/>
            <ac:picMk id="27" creationId="{DFC99E53-D0B5-245A-8B3D-F55EACCBA52E}"/>
          </ac:picMkLst>
        </pc:picChg>
        <pc:picChg chg="add mod">
          <ac:chgData name="Natasha" userId="c4f0a1be631eb922" providerId="LiveId" clId="{87CF36FC-9DE2-4B2F-A124-9021D6C6A1E9}" dt="2022-11-09T18:12:55.305" v="837" actId="1076"/>
          <ac:picMkLst>
            <pc:docMk/>
            <pc:sldMk cId="1461989024" sldId="259"/>
            <ac:picMk id="28" creationId="{D32D5BBE-14EC-0088-A04F-0E04A518B35A}"/>
          </ac:picMkLst>
        </pc:picChg>
        <pc:picChg chg="add mod">
          <ac:chgData name="Natasha" userId="c4f0a1be631eb922" providerId="LiveId" clId="{87CF36FC-9DE2-4B2F-A124-9021D6C6A1E9}" dt="2022-11-09T18:12:59.239" v="839" actId="1076"/>
          <ac:picMkLst>
            <pc:docMk/>
            <pc:sldMk cId="1461989024" sldId="259"/>
            <ac:picMk id="29" creationId="{5CF46CE7-02D7-1164-F829-A9481D7E5570}"/>
          </ac:picMkLst>
        </pc:picChg>
        <pc:picChg chg="add mod">
          <ac:chgData name="Natasha" userId="c4f0a1be631eb922" providerId="LiveId" clId="{87CF36FC-9DE2-4B2F-A124-9021D6C6A1E9}" dt="2022-11-09T18:13:03.778" v="841" actId="1076"/>
          <ac:picMkLst>
            <pc:docMk/>
            <pc:sldMk cId="1461989024" sldId="259"/>
            <ac:picMk id="30" creationId="{BB416DA5-13AF-0CC8-8BA1-9FF9736730C0}"/>
          </ac:picMkLst>
        </pc:picChg>
        <pc:picChg chg="add mod">
          <ac:chgData name="Natasha" userId="c4f0a1be631eb922" providerId="LiveId" clId="{87CF36FC-9DE2-4B2F-A124-9021D6C6A1E9}" dt="2022-11-09T18:14:07.704" v="846" actId="1076"/>
          <ac:picMkLst>
            <pc:docMk/>
            <pc:sldMk cId="1461989024" sldId="259"/>
            <ac:picMk id="32" creationId="{309257A1-98EC-1DAE-675D-2FC1D2AAD55E}"/>
          </ac:picMkLst>
        </pc:picChg>
        <pc:picChg chg="add mod">
          <ac:chgData name="Natasha" userId="c4f0a1be631eb922" providerId="LiveId" clId="{87CF36FC-9DE2-4B2F-A124-9021D6C6A1E9}" dt="2022-11-09T18:14:15.980" v="849" actId="1076"/>
          <ac:picMkLst>
            <pc:docMk/>
            <pc:sldMk cId="1461989024" sldId="259"/>
            <ac:picMk id="33" creationId="{939F5C2A-2A0D-450A-71AA-3CC1865EA20A}"/>
          </ac:picMkLst>
        </pc:picChg>
      </pc:sldChg>
      <pc:sldChg chg="addSp modSp mod">
        <pc:chgData name="Natasha" userId="c4f0a1be631eb922" providerId="LiveId" clId="{87CF36FC-9DE2-4B2F-A124-9021D6C6A1E9}" dt="2022-11-09T18:44:49.450" v="2665" actId="1076"/>
        <pc:sldMkLst>
          <pc:docMk/>
          <pc:sldMk cId="660713615" sldId="260"/>
        </pc:sldMkLst>
        <pc:spChg chg="mod">
          <ac:chgData name="Natasha" userId="c4f0a1be631eb922" providerId="LiveId" clId="{87CF36FC-9DE2-4B2F-A124-9021D6C6A1E9}" dt="2022-11-09T18:14:45.039" v="851" actId="113"/>
          <ac:spMkLst>
            <pc:docMk/>
            <pc:sldMk cId="660713615" sldId="260"/>
            <ac:spMk id="2" creationId="{076B577F-B894-9234-6F94-56EEE387FD8B}"/>
          </ac:spMkLst>
        </pc:spChg>
        <pc:spChg chg="mod">
          <ac:chgData name="Natasha" userId="c4f0a1be631eb922" providerId="LiveId" clId="{87CF36FC-9DE2-4B2F-A124-9021D6C6A1E9}" dt="2022-11-09T18:14:49.723" v="852" actId="113"/>
          <ac:spMkLst>
            <pc:docMk/>
            <pc:sldMk cId="660713615" sldId="260"/>
            <ac:spMk id="3" creationId="{79D6BE56-C938-0C53-1702-936E6F48C3BD}"/>
          </ac:spMkLst>
        </pc:spChg>
        <pc:spChg chg="add mod">
          <ac:chgData name="Natasha" userId="c4f0a1be631eb922" providerId="LiveId" clId="{87CF36FC-9DE2-4B2F-A124-9021D6C6A1E9}" dt="2022-11-09T17:31:16.722" v="167" actId="1076"/>
          <ac:spMkLst>
            <pc:docMk/>
            <pc:sldMk cId="660713615" sldId="260"/>
            <ac:spMk id="5" creationId="{15724BFF-930B-6C85-C1C0-40BAD268C04A}"/>
          </ac:spMkLst>
        </pc:spChg>
        <pc:spChg chg="add mod ord">
          <ac:chgData name="Natasha" userId="c4f0a1be631eb922" providerId="LiveId" clId="{87CF36FC-9DE2-4B2F-A124-9021D6C6A1E9}" dt="2022-11-09T18:18:07.828" v="1023" actId="207"/>
          <ac:spMkLst>
            <pc:docMk/>
            <pc:sldMk cId="660713615" sldId="260"/>
            <ac:spMk id="9" creationId="{05086517-65E9-894F-F4B8-54E732908307}"/>
          </ac:spMkLst>
        </pc:spChg>
        <pc:picChg chg="add mod">
          <ac:chgData name="Natasha" userId="c4f0a1be631eb922" providerId="LiveId" clId="{87CF36FC-9DE2-4B2F-A124-9021D6C6A1E9}" dt="2022-11-09T18:44:42.293" v="2664" actId="1076"/>
          <ac:picMkLst>
            <pc:docMk/>
            <pc:sldMk cId="660713615" sldId="260"/>
            <ac:picMk id="6" creationId="{A8367E7A-22AE-7405-C3B7-BA196D6E5B15}"/>
          </ac:picMkLst>
        </pc:picChg>
        <pc:picChg chg="add mod">
          <ac:chgData name="Natasha" userId="c4f0a1be631eb922" providerId="LiveId" clId="{87CF36FC-9DE2-4B2F-A124-9021D6C6A1E9}" dt="2022-11-09T18:44:49.450" v="2665" actId="1076"/>
          <ac:picMkLst>
            <pc:docMk/>
            <pc:sldMk cId="660713615" sldId="260"/>
            <ac:picMk id="8" creationId="{D09912BB-C8A9-E4F6-FB55-D656E690829A}"/>
          </ac:picMkLst>
        </pc:picChg>
      </pc:sldChg>
      <pc:sldChg chg="addSp modSp mod">
        <pc:chgData name="Natasha" userId="c4f0a1be631eb922" providerId="LiveId" clId="{87CF36FC-9DE2-4B2F-A124-9021D6C6A1E9}" dt="2022-11-09T18:25:20.721" v="1725" actId="1076"/>
        <pc:sldMkLst>
          <pc:docMk/>
          <pc:sldMk cId="2525739294" sldId="261"/>
        </pc:sldMkLst>
        <pc:spChg chg="mod">
          <ac:chgData name="Natasha" userId="c4f0a1be631eb922" providerId="LiveId" clId="{87CF36FC-9DE2-4B2F-A124-9021D6C6A1E9}" dt="2022-11-09T18:18:38.812" v="1025" actId="255"/>
          <ac:spMkLst>
            <pc:docMk/>
            <pc:sldMk cId="2525739294" sldId="261"/>
            <ac:spMk id="2" creationId="{14BD478A-84E5-CF28-7E1C-2ED1AEA46C42}"/>
          </ac:spMkLst>
        </pc:spChg>
        <pc:spChg chg="mod">
          <ac:chgData name="Natasha" userId="c4f0a1be631eb922" providerId="LiveId" clId="{87CF36FC-9DE2-4B2F-A124-9021D6C6A1E9}" dt="2022-11-09T18:20:13.265" v="1078" actId="14100"/>
          <ac:spMkLst>
            <pc:docMk/>
            <pc:sldMk cId="2525739294" sldId="261"/>
            <ac:spMk id="3" creationId="{57C1D6FF-A8A0-0CFE-1759-EDA3CD9B2949}"/>
          </ac:spMkLst>
        </pc:spChg>
        <pc:spChg chg="add mod">
          <ac:chgData name="Natasha" userId="c4f0a1be631eb922" providerId="LiveId" clId="{87CF36FC-9DE2-4B2F-A124-9021D6C6A1E9}" dt="2022-11-09T17:31:34.338" v="171" actId="1076"/>
          <ac:spMkLst>
            <pc:docMk/>
            <pc:sldMk cId="2525739294" sldId="261"/>
            <ac:spMk id="5" creationId="{E6F37865-2E0E-AEE3-314B-414393CDEAE4}"/>
          </ac:spMkLst>
        </pc:spChg>
        <pc:spChg chg="add mod">
          <ac:chgData name="Natasha" userId="c4f0a1be631eb922" providerId="LiveId" clId="{87CF36FC-9DE2-4B2F-A124-9021D6C6A1E9}" dt="2022-11-09T18:25:20.721" v="1725" actId="1076"/>
          <ac:spMkLst>
            <pc:docMk/>
            <pc:sldMk cId="2525739294" sldId="261"/>
            <ac:spMk id="8" creationId="{88E18C46-67CD-35FF-2FCC-6C0424A74856}"/>
          </ac:spMkLst>
        </pc:spChg>
        <pc:picChg chg="add mod ord">
          <ac:chgData name="Natasha" userId="c4f0a1be631eb922" providerId="LiveId" clId="{87CF36FC-9DE2-4B2F-A124-9021D6C6A1E9}" dt="2022-11-09T18:24:34.651" v="1719" actId="1076"/>
          <ac:picMkLst>
            <pc:docMk/>
            <pc:sldMk cId="2525739294" sldId="261"/>
            <ac:picMk id="7" creationId="{EE12E189-77B5-1F74-4339-8970EA609A55}"/>
          </ac:picMkLst>
        </pc:picChg>
        <pc:picChg chg="add mod ord">
          <ac:chgData name="Natasha" userId="c4f0a1be631eb922" providerId="LiveId" clId="{87CF36FC-9DE2-4B2F-A124-9021D6C6A1E9}" dt="2022-11-09T18:24:37.088" v="1720" actId="1076"/>
          <ac:picMkLst>
            <pc:docMk/>
            <pc:sldMk cId="2525739294" sldId="261"/>
            <ac:picMk id="9" creationId="{EF452227-37AA-BBE4-DC24-22731C3CE69F}"/>
          </ac:picMkLst>
        </pc:picChg>
      </pc:sldChg>
      <pc:sldChg chg="addSp delSp modSp mod">
        <pc:chgData name="Natasha" userId="c4f0a1be631eb922" providerId="LiveId" clId="{87CF36FC-9DE2-4B2F-A124-9021D6C6A1E9}" dt="2022-11-18T10:18:09.553" v="3396" actId="1076"/>
        <pc:sldMkLst>
          <pc:docMk/>
          <pc:sldMk cId="3126686576" sldId="262"/>
        </pc:sldMkLst>
        <pc:spChg chg="mod">
          <ac:chgData name="Natasha" userId="c4f0a1be631eb922" providerId="LiveId" clId="{87CF36FC-9DE2-4B2F-A124-9021D6C6A1E9}" dt="2022-11-18T10:18:09.553" v="3396" actId="1076"/>
          <ac:spMkLst>
            <pc:docMk/>
            <pc:sldMk cId="3126686576" sldId="262"/>
            <ac:spMk id="2" creationId="{F438CCE9-4143-87A3-7205-D176489847F5}"/>
          </ac:spMkLst>
        </pc:spChg>
        <pc:spChg chg="add mod">
          <ac:chgData name="Natasha" userId="c4f0a1be631eb922" providerId="LiveId" clId="{87CF36FC-9DE2-4B2F-A124-9021D6C6A1E9}" dt="2022-11-18T09:43:41.423" v="2941" actId="1076"/>
          <ac:spMkLst>
            <pc:docMk/>
            <pc:sldMk cId="3126686576" sldId="262"/>
            <ac:spMk id="3" creationId="{ADA5792E-8324-03CC-106A-84DEFFDB9837}"/>
          </ac:spMkLst>
        </pc:spChg>
        <pc:spChg chg="add mod">
          <ac:chgData name="Natasha" userId="c4f0a1be631eb922" providerId="LiveId" clId="{87CF36FC-9DE2-4B2F-A124-9021D6C6A1E9}" dt="2022-11-18T09:49:48.331" v="3062" actId="14100"/>
          <ac:spMkLst>
            <pc:docMk/>
            <pc:sldMk cId="3126686576" sldId="262"/>
            <ac:spMk id="9" creationId="{66CE9B2D-4D6A-9D3C-F61C-C8C597A73A8C}"/>
          </ac:spMkLst>
        </pc:spChg>
        <pc:spChg chg="mod">
          <ac:chgData name="Natasha" userId="c4f0a1be631eb922" providerId="LiveId" clId="{87CF36FC-9DE2-4B2F-A124-9021D6C6A1E9}" dt="2022-11-18T09:59:49.248" v="3080" actId="1076"/>
          <ac:spMkLst>
            <pc:docMk/>
            <pc:sldMk cId="3126686576" sldId="262"/>
            <ac:spMk id="10" creationId="{4A2749A8-858F-8203-5E2C-2189E393E231}"/>
          </ac:spMkLst>
        </pc:spChg>
        <pc:spChg chg="add del mod">
          <ac:chgData name="Natasha" userId="c4f0a1be631eb922" providerId="LiveId" clId="{87CF36FC-9DE2-4B2F-A124-9021D6C6A1E9}" dt="2022-11-18T09:45:04.942" v="2958" actId="478"/>
          <ac:spMkLst>
            <pc:docMk/>
            <pc:sldMk cId="3126686576" sldId="262"/>
            <ac:spMk id="13" creationId="{FF3981B4-C739-E257-263F-A47F0A72FDCB}"/>
          </ac:spMkLst>
        </pc:spChg>
        <pc:spChg chg="add del mod">
          <ac:chgData name="Natasha" userId="c4f0a1be631eb922" providerId="LiveId" clId="{87CF36FC-9DE2-4B2F-A124-9021D6C6A1E9}" dt="2022-11-18T09:45:14.870" v="2960" actId="478"/>
          <ac:spMkLst>
            <pc:docMk/>
            <pc:sldMk cId="3126686576" sldId="262"/>
            <ac:spMk id="14" creationId="{A83FF949-C08F-DCE8-D905-F9D69290689E}"/>
          </ac:spMkLst>
        </pc:spChg>
        <pc:spChg chg="mod">
          <ac:chgData name="Natasha" userId="c4f0a1be631eb922" providerId="LiveId" clId="{87CF36FC-9DE2-4B2F-A124-9021D6C6A1E9}" dt="2022-11-18T10:00:27.581" v="3090" actId="1076"/>
          <ac:spMkLst>
            <pc:docMk/>
            <pc:sldMk cId="3126686576" sldId="262"/>
            <ac:spMk id="15" creationId="{771B2D0F-FC7E-9E6F-EDE4-36B237040644}"/>
          </ac:spMkLst>
        </pc:spChg>
        <pc:spChg chg="add mod">
          <ac:chgData name="Natasha" userId="c4f0a1be631eb922" providerId="LiveId" clId="{87CF36FC-9DE2-4B2F-A124-9021D6C6A1E9}" dt="2022-11-18T09:50:10.713" v="3076" actId="20577"/>
          <ac:spMkLst>
            <pc:docMk/>
            <pc:sldMk cId="3126686576" sldId="262"/>
            <ac:spMk id="17" creationId="{940CBA6B-439E-8484-B481-754BC1F3F1E1}"/>
          </ac:spMkLst>
        </pc:spChg>
        <pc:spChg chg="mod">
          <ac:chgData name="Natasha" userId="c4f0a1be631eb922" providerId="LiveId" clId="{87CF36FC-9DE2-4B2F-A124-9021D6C6A1E9}" dt="2022-11-18T10:00:57.358" v="3097" actId="1076"/>
          <ac:spMkLst>
            <pc:docMk/>
            <pc:sldMk cId="3126686576" sldId="262"/>
            <ac:spMk id="20" creationId="{ED1DD3B6-5B6F-A6E2-7F06-E86D947192ED}"/>
          </ac:spMkLst>
        </pc:spChg>
        <pc:spChg chg="mod">
          <ac:chgData name="Natasha" userId="c4f0a1be631eb922" providerId="LiveId" clId="{87CF36FC-9DE2-4B2F-A124-9021D6C6A1E9}" dt="2022-11-18T09:40:01.607" v="2922" actId="1076"/>
          <ac:spMkLst>
            <pc:docMk/>
            <pc:sldMk cId="3126686576" sldId="262"/>
            <ac:spMk id="23" creationId="{A4BBD2C3-FAC4-ED6B-B653-58B36645C1E4}"/>
          </ac:spMkLst>
        </pc:spChg>
        <pc:spChg chg="add mod">
          <ac:chgData name="Natasha" userId="c4f0a1be631eb922" providerId="LiveId" clId="{87CF36FC-9DE2-4B2F-A124-9021D6C6A1E9}" dt="2022-11-18T10:02:09.842" v="3120" actId="14100"/>
          <ac:spMkLst>
            <pc:docMk/>
            <pc:sldMk cId="3126686576" sldId="262"/>
            <ac:spMk id="24" creationId="{9A634617-41E4-A076-071A-DCFEEF00D276}"/>
          </ac:spMkLst>
        </pc:spChg>
        <pc:spChg chg="mod ord">
          <ac:chgData name="Natasha" userId="c4f0a1be631eb922" providerId="LiveId" clId="{87CF36FC-9DE2-4B2F-A124-9021D6C6A1E9}" dt="2022-11-18T10:02:51.178" v="3124" actId="1076"/>
          <ac:spMkLst>
            <pc:docMk/>
            <pc:sldMk cId="3126686576" sldId="262"/>
            <ac:spMk id="26" creationId="{6AE2AAA2-368B-805C-7687-6C32D34D5F89}"/>
          </ac:spMkLst>
        </pc:spChg>
        <pc:spChg chg="add mod">
          <ac:chgData name="Natasha" userId="c4f0a1be631eb922" providerId="LiveId" clId="{87CF36FC-9DE2-4B2F-A124-9021D6C6A1E9}" dt="2022-11-18T10:04:30.679" v="3125" actId="1076"/>
          <ac:spMkLst>
            <pc:docMk/>
            <pc:sldMk cId="3126686576" sldId="262"/>
            <ac:spMk id="27" creationId="{789D5B8F-4AD5-2158-1526-75DCF56F9B69}"/>
          </ac:spMkLst>
        </pc:spChg>
        <pc:spChg chg="mod">
          <ac:chgData name="Natasha" userId="c4f0a1be631eb922" providerId="LiveId" clId="{87CF36FC-9DE2-4B2F-A124-9021D6C6A1E9}" dt="2022-11-18T10:17:02.704" v="3394" actId="1076"/>
          <ac:spMkLst>
            <pc:docMk/>
            <pc:sldMk cId="3126686576" sldId="262"/>
            <ac:spMk id="28" creationId="{166DE140-42F8-ACB0-F4C6-DB941DBEF41B}"/>
          </ac:spMkLst>
        </pc:spChg>
        <pc:spChg chg="add mod">
          <ac:chgData name="Natasha" userId="c4f0a1be631eb922" providerId="LiveId" clId="{87CF36FC-9DE2-4B2F-A124-9021D6C6A1E9}" dt="2022-11-09T17:31:49.624" v="176" actId="1076"/>
          <ac:spMkLst>
            <pc:docMk/>
            <pc:sldMk cId="3126686576" sldId="262"/>
            <ac:spMk id="30" creationId="{B61A7411-A440-14B7-9BC8-CD90C6336678}"/>
          </ac:spMkLst>
        </pc:spChg>
        <pc:spChg chg="add del mod ord">
          <ac:chgData name="Natasha" userId="c4f0a1be631eb922" providerId="LiveId" clId="{87CF36FC-9DE2-4B2F-A124-9021D6C6A1E9}" dt="2022-11-09T18:50:11.166" v="2713" actId="478"/>
          <ac:spMkLst>
            <pc:docMk/>
            <pc:sldMk cId="3126686576" sldId="262"/>
            <ac:spMk id="31" creationId="{87E7033A-520D-EA64-46AD-D1B737475C86}"/>
          </ac:spMkLst>
        </pc:spChg>
        <pc:spChg chg="add mod">
          <ac:chgData name="Natasha" userId="c4f0a1be631eb922" providerId="LiveId" clId="{87CF36FC-9DE2-4B2F-A124-9021D6C6A1E9}" dt="2022-11-18T10:08:16.959" v="3167" actId="14100"/>
          <ac:spMkLst>
            <pc:docMk/>
            <pc:sldMk cId="3126686576" sldId="262"/>
            <ac:spMk id="41" creationId="{DF4D0D40-D03F-1725-8351-DDC9E868EF4B}"/>
          </ac:spMkLst>
        </pc:spChg>
        <pc:spChg chg="add mod">
          <ac:chgData name="Natasha" userId="c4f0a1be631eb922" providerId="LiveId" clId="{87CF36FC-9DE2-4B2F-A124-9021D6C6A1E9}" dt="2022-11-18T10:08:12.904" v="3166" actId="14100"/>
          <ac:spMkLst>
            <pc:docMk/>
            <pc:sldMk cId="3126686576" sldId="262"/>
            <ac:spMk id="42" creationId="{F117323E-F457-C40D-B886-FEF9AA8E1FAF}"/>
          </ac:spMkLst>
        </pc:spChg>
        <pc:spChg chg="add del mod">
          <ac:chgData name="Natasha" userId="c4f0a1be631eb922" providerId="LiveId" clId="{87CF36FC-9DE2-4B2F-A124-9021D6C6A1E9}" dt="2022-11-18T10:08:31.569" v="3171"/>
          <ac:spMkLst>
            <pc:docMk/>
            <pc:sldMk cId="3126686576" sldId="262"/>
            <ac:spMk id="44" creationId="{4EB82D0D-ADC1-518D-91C5-A24708DF9E53}"/>
          </ac:spMkLst>
        </pc:spChg>
        <pc:spChg chg="add mod">
          <ac:chgData name="Natasha" userId="c4f0a1be631eb922" providerId="LiveId" clId="{87CF36FC-9DE2-4B2F-A124-9021D6C6A1E9}" dt="2022-11-18T10:09:34.643" v="3261" actId="1076"/>
          <ac:spMkLst>
            <pc:docMk/>
            <pc:sldMk cId="3126686576" sldId="262"/>
            <ac:spMk id="47" creationId="{B91FB4E3-B05E-6629-42DA-3EC27C3B9226}"/>
          </ac:spMkLst>
        </pc:spChg>
        <pc:spChg chg="add mod">
          <ac:chgData name="Natasha" userId="c4f0a1be631eb922" providerId="LiveId" clId="{87CF36FC-9DE2-4B2F-A124-9021D6C6A1E9}" dt="2022-11-18T10:12:13.391" v="3345" actId="1076"/>
          <ac:spMkLst>
            <pc:docMk/>
            <pc:sldMk cId="3126686576" sldId="262"/>
            <ac:spMk id="48" creationId="{83E8C738-E608-556B-D89B-F8E027586123}"/>
          </ac:spMkLst>
        </pc:spChg>
        <pc:spChg chg="add mod">
          <ac:chgData name="Natasha" userId="c4f0a1be631eb922" providerId="LiveId" clId="{87CF36FC-9DE2-4B2F-A124-9021D6C6A1E9}" dt="2022-11-18T10:11:46.978" v="3337" actId="1076"/>
          <ac:spMkLst>
            <pc:docMk/>
            <pc:sldMk cId="3126686576" sldId="262"/>
            <ac:spMk id="53" creationId="{4B2F1A11-4E13-D550-3E46-ACDB3CA190FA}"/>
          </ac:spMkLst>
        </pc:spChg>
        <pc:spChg chg="add mod">
          <ac:chgData name="Natasha" userId="c4f0a1be631eb922" providerId="LiveId" clId="{87CF36FC-9DE2-4B2F-A124-9021D6C6A1E9}" dt="2022-11-18T10:13:21.789" v="3358" actId="1076"/>
          <ac:spMkLst>
            <pc:docMk/>
            <pc:sldMk cId="3126686576" sldId="262"/>
            <ac:spMk id="60" creationId="{68231010-A910-49A3-C6B1-02A3E07001FE}"/>
          </ac:spMkLst>
        </pc:spChg>
        <pc:spChg chg="add mod">
          <ac:chgData name="Natasha" userId="c4f0a1be631eb922" providerId="LiveId" clId="{87CF36FC-9DE2-4B2F-A124-9021D6C6A1E9}" dt="2022-11-18T10:14:03.708" v="3388" actId="1076"/>
          <ac:spMkLst>
            <pc:docMk/>
            <pc:sldMk cId="3126686576" sldId="262"/>
            <ac:spMk id="61" creationId="{27B3BB59-D663-8CF7-301A-EF4E55B4172B}"/>
          </ac:spMkLst>
        </pc:spChg>
        <pc:picChg chg="add del mod">
          <ac:chgData name="Natasha" userId="c4f0a1be631eb922" providerId="LiveId" clId="{87CF36FC-9DE2-4B2F-A124-9021D6C6A1E9}" dt="2022-11-18T09:43:52.778" v="2944" actId="478"/>
          <ac:picMkLst>
            <pc:docMk/>
            <pc:sldMk cId="3126686576" sldId="262"/>
            <ac:picMk id="4" creationId="{708C5F0F-EABE-BF7A-E2C6-E353036D5F8F}"/>
          </ac:picMkLst>
        </pc:picChg>
        <pc:picChg chg="mod">
          <ac:chgData name="Natasha" userId="c4f0a1be631eb922" providerId="LiveId" clId="{87CF36FC-9DE2-4B2F-A124-9021D6C6A1E9}" dt="2022-11-18T10:00:04.013" v="3084" actId="14100"/>
          <ac:picMkLst>
            <pc:docMk/>
            <pc:sldMk cId="3126686576" sldId="262"/>
            <ac:picMk id="5" creationId="{EFE5CF04-F20E-DC14-BDA6-6D7D26A28C4C}"/>
          </ac:picMkLst>
        </pc:picChg>
        <pc:picChg chg="mod">
          <ac:chgData name="Natasha" userId="c4f0a1be631eb922" providerId="LiveId" clId="{87CF36FC-9DE2-4B2F-A124-9021D6C6A1E9}" dt="2022-11-18T09:43:48.395" v="2943" actId="14100"/>
          <ac:picMkLst>
            <pc:docMk/>
            <pc:sldMk cId="3126686576" sldId="262"/>
            <ac:picMk id="6" creationId="{DBF843D6-9BA3-248A-B775-FAD1D9D71AA8}"/>
          </ac:picMkLst>
        </pc:picChg>
        <pc:picChg chg="add del">
          <ac:chgData name="Natasha" userId="c4f0a1be631eb922" providerId="LiveId" clId="{87CF36FC-9DE2-4B2F-A124-9021D6C6A1E9}" dt="2022-11-18T09:44:01.328" v="2946" actId="478"/>
          <ac:picMkLst>
            <pc:docMk/>
            <pc:sldMk cId="3126686576" sldId="262"/>
            <ac:picMk id="7" creationId="{932CF677-C6C9-535C-6BC7-7E27993BED13}"/>
          </ac:picMkLst>
        </pc:picChg>
        <pc:picChg chg="add del">
          <ac:chgData name="Natasha" userId="c4f0a1be631eb922" providerId="LiveId" clId="{87CF36FC-9DE2-4B2F-A124-9021D6C6A1E9}" dt="2022-11-18T09:44:07.468" v="2948" actId="478"/>
          <ac:picMkLst>
            <pc:docMk/>
            <pc:sldMk cId="3126686576" sldId="262"/>
            <ac:picMk id="8" creationId="{D224EF1F-B343-DD46-F12C-FAC9B45B4EBD}"/>
          </ac:picMkLst>
        </pc:picChg>
        <pc:picChg chg="del">
          <ac:chgData name="Natasha" userId="c4f0a1be631eb922" providerId="LiveId" clId="{87CF36FC-9DE2-4B2F-A124-9021D6C6A1E9}" dt="2022-11-09T18:46:42.545" v="2678" actId="478"/>
          <ac:picMkLst>
            <pc:docMk/>
            <pc:sldMk cId="3126686576" sldId="262"/>
            <ac:picMk id="17" creationId="{F73C064B-DB92-881F-4DAE-361067873262}"/>
          </ac:picMkLst>
        </pc:picChg>
        <pc:picChg chg="del mod">
          <ac:chgData name="Natasha" userId="c4f0a1be631eb922" providerId="LiveId" clId="{87CF36FC-9DE2-4B2F-A124-9021D6C6A1E9}" dt="2022-11-09T18:49:09.534" v="2697" actId="478"/>
          <ac:picMkLst>
            <pc:docMk/>
            <pc:sldMk cId="3126686576" sldId="262"/>
            <ac:picMk id="24" creationId="{54F1C24C-1485-56C6-CCF8-95E107690BB1}"/>
          </ac:picMkLst>
        </pc:picChg>
        <pc:picChg chg="add mod">
          <ac:chgData name="Natasha" userId="c4f0a1be631eb922" providerId="LiveId" clId="{87CF36FC-9DE2-4B2F-A124-9021D6C6A1E9}" dt="2022-11-18T10:04:44.819" v="3128" actId="1076"/>
          <ac:picMkLst>
            <pc:docMk/>
            <pc:sldMk cId="3126686576" sldId="262"/>
            <ac:picMk id="33" creationId="{B4C8D470-A0AF-A0C2-891D-9F132D02C8E6}"/>
          </ac:picMkLst>
        </pc:picChg>
        <pc:picChg chg="add mod">
          <ac:chgData name="Natasha" userId="c4f0a1be631eb922" providerId="LiveId" clId="{87CF36FC-9DE2-4B2F-A124-9021D6C6A1E9}" dt="2022-11-18T10:05:00.241" v="3133" actId="1076"/>
          <ac:picMkLst>
            <pc:docMk/>
            <pc:sldMk cId="3126686576" sldId="262"/>
            <ac:picMk id="34" creationId="{798A494F-4F76-1843-0BE0-E62299025FA3}"/>
          </ac:picMkLst>
        </pc:picChg>
        <pc:picChg chg="add mod">
          <ac:chgData name="Natasha" userId="c4f0a1be631eb922" providerId="LiveId" clId="{87CF36FC-9DE2-4B2F-A124-9021D6C6A1E9}" dt="2022-11-18T10:06:18.672" v="3145" actId="1076"/>
          <ac:picMkLst>
            <pc:docMk/>
            <pc:sldMk cId="3126686576" sldId="262"/>
            <ac:picMk id="35" creationId="{28A622E2-E205-C8FD-2721-4F229249B195}"/>
          </ac:picMkLst>
        </pc:picChg>
        <pc:picChg chg="add del mod">
          <ac:chgData name="Natasha" userId="c4f0a1be631eb922" providerId="LiveId" clId="{87CF36FC-9DE2-4B2F-A124-9021D6C6A1E9}" dt="2022-11-18T10:06:50.876" v="3153" actId="21"/>
          <ac:picMkLst>
            <pc:docMk/>
            <pc:sldMk cId="3126686576" sldId="262"/>
            <ac:picMk id="40" creationId="{8A87ED7E-EC12-858F-3711-9E3AAABD32AB}"/>
          </ac:picMkLst>
        </pc:picChg>
        <pc:picChg chg="add mod">
          <ac:chgData name="Natasha" userId="c4f0a1be631eb922" providerId="LiveId" clId="{87CF36FC-9DE2-4B2F-A124-9021D6C6A1E9}" dt="2022-11-18T10:08:26.911" v="3169" actId="1076"/>
          <ac:picMkLst>
            <pc:docMk/>
            <pc:sldMk cId="3126686576" sldId="262"/>
            <ac:picMk id="43" creationId="{7A83C70F-5ABC-B1A5-F027-99EDCB3DCA87}"/>
          </ac:picMkLst>
        </pc:picChg>
        <pc:picChg chg="add del mod">
          <ac:chgData name="Natasha" userId="c4f0a1be631eb922" providerId="LiveId" clId="{87CF36FC-9DE2-4B2F-A124-9021D6C6A1E9}" dt="2022-11-18T10:08:42.908" v="3174" actId="478"/>
          <ac:picMkLst>
            <pc:docMk/>
            <pc:sldMk cId="3126686576" sldId="262"/>
            <ac:picMk id="45" creationId="{41534561-E831-FE86-2749-06B391F44479}"/>
          </ac:picMkLst>
        </pc:picChg>
        <pc:picChg chg="add mod">
          <ac:chgData name="Natasha" userId="c4f0a1be631eb922" providerId="LiveId" clId="{87CF36FC-9DE2-4B2F-A124-9021D6C6A1E9}" dt="2022-11-18T10:11:41.136" v="3336" actId="14100"/>
          <ac:picMkLst>
            <pc:docMk/>
            <pc:sldMk cId="3126686576" sldId="262"/>
            <ac:picMk id="49" creationId="{0D4BD03F-C537-F5FA-A41D-1B506FBB7121}"/>
          </ac:picMkLst>
        </pc:picChg>
        <pc:picChg chg="add del mod">
          <ac:chgData name="Natasha" userId="c4f0a1be631eb922" providerId="LiveId" clId="{87CF36FC-9DE2-4B2F-A124-9021D6C6A1E9}" dt="2022-11-18T10:10:40.651" v="3304" actId="478"/>
          <ac:picMkLst>
            <pc:docMk/>
            <pc:sldMk cId="3126686576" sldId="262"/>
            <ac:picMk id="50" creationId="{D54F2203-F38F-4BD9-07DE-6EA37C01C44D}"/>
          </ac:picMkLst>
        </pc:picChg>
        <pc:picChg chg="add del mod">
          <ac:chgData name="Natasha" userId="c4f0a1be631eb922" providerId="LiveId" clId="{87CF36FC-9DE2-4B2F-A124-9021D6C6A1E9}" dt="2022-11-18T10:10:48.245" v="3306" actId="478"/>
          <ac:picMkLst>
            <pc:docMk/>
            <pc:sldMk cId="3126686576" sldId="262"/>
            <ac:picMk id="51" creationId="{7E559016-B5B1-1ECC-0F16-281C05529B1E}"/>
          </ac:picMkLst>
        </pc:picChg>
        <pc:picChg chg="add del mod">
          <ac:chgData name="Natasha" userId="c4f0a1be631eb922" providerId="LiveId" clId="{87CF36FC-9DE2-4B2F-A124-9021D6C6A1E9}" dt="2022-11-18T10:11:57.600" v="3341" actId="478"/>
          <ac:picMkLst>
            <pc:docMk/>
            <pc:sldMk cId="3126686576" sldId="262"/>
            <ac:picMk id="54" creationId="{F95426F7-A863-4294-84A9-A4DD92EBD10D}"/>
          </ac:picMkLst>
        </pc:picChg>
        <pc:picChg chg="add mod">
          <ac:chgData name="Natasha" userId="c4f0a1be631eb922" providerId="LiveId" clId="{87CF36FC-9DE2-4B2F-A124-9021D6C6A1E9}" dt="2022-11-18T10:12:43.383" v="3350" actId="1076"/>
          <ac:picMkLst>
            <pc:docMk/>
            <pc:sldMk cId="3126686576" sldId="262"/>
            <ac:picMk id="57" creationId="{66C31AE6-9A0A-14C3-162D-E00F696047B2}"/>
          </ac:picMkLst>
        </pc:picChg>
        <pc:picChg chg="add del">
          <ac:chgData name="Natasha" userId="c4f0a1be631eb922" providerId="LiveId" clId="{87CF36FC-9DE2-4B2F-A124-9021D6C6A1E9}" dt="2022-11-18T10:12:59.186" v="3353" actId="478"/>
          <ac:picMkLst>
            <pc:docMk/>
            <pc:sldMk cId="3126686576" sldId="262"/>
            <ac:picMk id="59" creationId="{71F5D994-0F46-9E99-22FC-2CD277F11AA9}"/>
          </ac:picMkLst>
        </pc:picChg>
        <pc:inkChg chg="add del">
          <ac:chgData name="Natasha" userId="c4f0a1be631eb922" providerId="LiveId" clId="{87CF36FC-9DE2-4B2F-A124-9021D6C6A1E9}" dt="2022-11-18T10:00:38.755" v="3092" actId="9405"/>
          <ac:inkMkLst>
            <pc:docMk/>
            <pc:sldMk cId="3126686576" sldId="262"/>
            <ac:inkMk id="19" creationId="{A546183C-C76A-780C-D1CA-FE4341EEBE45}"/>
          </ac:inkMkLst>
        </pc:inkChg>
        <pc:inkChg chg="add del">
          <ac:chgData name="Natasha" userId="c4f0a1be631eb922" providerId="LiveId" clId="{87CF36FC-9DE2-4B2F-A124-9021D6C6A1E9}" dt="2022-11-18T10:00:49.868" v="3096" actId="9405"/>
          <ac:inkMkLst>
            <pc:docMk/>
            <pc:sldMk cId="3126686576" sldId="262"/>
            <ac:inkMk id="21" creationId="{1FDFC9FC-BA79-0A56-3E1F-3CF2C8D0C635}"/>
          </ac:inkMkLst>
        </pc:inkChg>
        <pc:inkChg chg="add del">
          <ac:chgData name="Natasha" userId="c4f0a1be631eb922" providerId="LiveId" clId="{87CF36FC-9DE2-4B2F-A124-9021D6C6A1E9}" dt="2022-11-18T10:00:49.639" v="3095" actId="9405"/>
          <ac:inkMkLst>
            <pc:docMk/>
            <pc:sldMk cId="3126686576" sldId="262"/>
            <ac:inkMk id="22" creationId="{49BDCB5C-8C21-8D73-F15B-04192CE3B8C0}"/>
          </ac:inkMkLst>
        </pc:inkChg>
        <pc:cxnChg chg="add mod">
          <ac:chgData name="Natasha" userId="c4f0a1be631eb922" providerId="LiveId" clId="{87CF36FC-9DE2-4B2F-A124-9021D6C6A1E9}" dt="2022-11-18T10:00:00.913" v="3083" actId="1076"/>
          <ac:cxnSpMkLst>
            <pc:docMk/>
            <pc:sldMk cId="3126686576" sldId="262"/>
            <ac:cxnSpMk id="12" creationId="{2BB466AC-7A9E-A697-B858-836F7A871049}"/>
          </ac:cxnSpMkLst>
        </pc:cxnChg>
        <pc:cxnChg chg="add mod">
          <ac:chgData name="Natasha" userId="c4f0a1be631eb922" providerId="LiveId" clId="{87CF36FC-9DE2-4B2F-A124-9021D6C6A1E9}" dt="2022-11-18T10:06:05.186" v="3141" actId="14100"/>
          <ac:cxnSpMkLst>
            <pc:docMk/>
            <pc:sldMk cId="3126686576" sldId="262"/>
            <ac:cxnSpMk id="31" creationId="{0EA440AC-F109-5565-9E05-3A1787A3817C}"/>
          </ac:cxnSpMkLst>
        </pc:cxnChg>
        <pc:cxnChg chg="add mod">
          <ac:chgData name="Natasha" userId="c4f0a1be631eb922" providerId="LiveId" clId="{87CF36FC-9DE2-4B2F-A124-9021D6C6A1E9}" dt="2022-11-18T10:12:46.593" v="3351" actId="14100"/>
          <ac:cxnSpMkLst>
            <pc:docMk/>
            <pc:sldMk cId="3126686576" sldId="262"/>
            <ac:cxnSpMk id="56" creationId="{41E8AA11-174E-B50D-D5A4-6661A9BD63B9}"/>
          </ac:cxnSpMkLst>
        </pc:cxnChg>
      </pc:sldChg>
      <pc:sldChg chg="addSp delSp modSp mod">
        <pc:chgData name="Natasha" userId="c4f0a1be631eb922" providerId="LiveId" clId="{87CF36FC-9DE2-4B2F-A124-9021D6C6A1E9}" dt="2022-11-09T18:57:49.519" v="2752" actId="255"/>
        <pc:sldMkLst>
          <pc:docMk/>
          <pc:sldMk cId="1197588472" sldId="263"/>
        </pc:sldMkLst>
        <pc:spChg chg="mod">
          <ac:chgData name="Natasha" userId="c4f0a1be631eb922" providerId="LiveId" clId="{87CF36FC-9DE2-4B2F-A124-9021D6C6A1E9}" dt="2022-11-09T18:29:03.445" v="1789" actId="14100"/>
          <ac:spMkLst>
            <pc:docMk/>
            <pc:sldMk cId="1197588472" sldId="263"/>
            <ac:spMk id="2" creationId="{BAE2CA80-A133-32E0-7497-9EB7A58F6C42}"/>
          </ac:spMkLst>
        </pc:spChg>
        <pc:spChg chg="mod">
          <ac:chgData name="Natasha" userId="c4f0a1be631eb922" providerId="LiveId" clId="{87CF36FC-9DE2-4B2F-A124-9021D6C6A1E9}" dt="2022-11-09T18:57:49.519" v="2752" actId="255"/>
          <ac:spMkLst>
            <pc:docMk/>
            <pc:sldMk cId="1197588472" sldId="263"/>
            <ac:spMk id="3" creationId="{09BE0FED-9997-8D0B-9294-21C7BCD1E73E}"/>
          </ac:spMkLst>
        </pc:spChg>
        <pc:spChg chg="add mod">
          <ac:chgData name="Natasha" userId="c4f0a1be631eb922" providerId="LiveId" clId="{87CF36FC-9DE2-4B2F-A124-9021D6C6A1E9}" dt="2022-11-09T17:32:02.767" v="181" actId="1076"/>
          <ac:spMkLst>
            <pc:docMk/>
            <pc:sldMk cId="1197588472" sldId="263"/>
            <ac:spMk id="7" creationId="{159F5AA8-EF84-9EC1-CB1B-BB9940B7BF75}"/>
          </ac:spMkLst>
        </pc:spChg>
        <pc:spChg chg="add mod">
          <ac:chgData name="Natasha" userId="c4f0a1be631eb922" providerId="LiveId" clId="{87CF36FC-9DE2-4B2F-A124-9021D6C6A1E9}" dt="2022-11-09T18:51:19.041" v="2725" actId="1076"/>
          <ac:spMkLst>
            <pc:docMk/>
            <pc:sldMk cId="1197588472" sldId="263"/>
            <ac:spMk id="9" creationId="{64DCDD87-EE3A-FAD0-C141-F2D10F695E14}"/>
          </ac:spMkLst>
        </pc:spChg>
        <pc:picChg chg="add del mod">
          <ac:chgData name="Natasha" userId="c4f0a1be631eb922" providerId="LiveId" clId="{87CF36FC-9DE2-4B2F-A124-9021D6C6A1E9}" dt="2022-11-09T18:45:09.043" v="2666" actId="21"/>
          <ac:picMkLst>
            <pc:docMk/>
            <pc:sldMk cId="1197588472" sldId="263"/>
            <ac:picMk id="8" creationId="{C4B75C74-257B-64A8-FA3A-EFB2AA2FFA96}"/>
          </ac:picMkLst>
        </pc:picChg>
        <pc:picChg chg="add mod">
          <ac:chgData name="Natasha" userId="c4f0a1be631eb922" providerId="LiveId" clId="{87CF36FC-9DE2-4B2F-A124-9021D6C6A1E9}" dt="2022-11-09T18:45:31.694" v="2669" actId="1076"/>
          <ac:picMkLst>
            <pc:docMk/>
            <pc:sldMk cId="1197588472" sldId="263"/>
            <ac:picMk id="10" creationId="{36478F05-44AC-E738-22C1-E64C0A3B5824}"/>
          </ac:picMkLst>
        </pc:picChg>
      </pc:sldChg>
      <pc:sldChg chg="addSp modSp mod">
        <pc:chgData name="Natasha" userId="c4f0a1be631eb922" providerId="LiveId" clId="{87CF36FC-9DE2-4B2F-A124-9021D6C6A1E9}" dt="2022-11-09T19:02:58.660" v="2768" actId="1076"/>
        <pc:sldMkLst>
          <pc:docMk/>
          <pc:sldMk cId="3256512133" sldId="264"/>
        </pc:sldMkLst>
        <pc:spChg chg="mod">
          <ac:chgData name="Natasha" userId="c4f0a1be631eb922" providerId="LiveId" clId="{87CF36FC-9DE2-4B2F-A124-9021D6C6A1E9}" dt="2022-11-09T18:52:15.396" v="2749" actId="207"/>
          <ac:spMkLst>
            <pc:docMk/>
            <pc:sldMk cId="3256512133" sldId="264"/>
            <ac:spMk id="2" creationId="{6551BA57-4176-8DD6-A297-8B703F06F7A6}"/>
          </ac:spMkLst>
        </pc:spChg>
        <pc:spChg chg="mod">
          <ac:chgData name="Natasha" userId="c4f0a1be631eb922" providerId="LiveId" clId="{87CF36FC-9DE2-4B2F-A124-9021D6C6A1E9}" dt="2022-11-09T19:02:58.660" v="2768" actId="1076"/>
          <ac:spMkLst>
            <pc:docMk/>
            <pc:sldMk cId="3256512133" sldId="264"/>
            <ac:spMk id="3" creationId="{FA035A69-D256-AAFE-8AE2-6261A9BCBE60}"/>
          </ac:spMkLst>
        </pc:spChg>
        <pc:spChg chg="add mod">
          <ac:chgData name="Natasha" userId="c4f0a1be631eb922" providerId="LiveId" clId="{87CF36FC-9DE2-4B2F-A124-9021D6C6A1E9}" dt="2022-11-09T17:32:19.277" v="185" actId="1076"/>
          <ac:spMkLst>
            <pc:docMk/>
            <pc:sldMk cId="3256512133" sldId="264"/>
            <ac:spMk id="5" creationId="{B483C57A-11BB-255D-DDBA-BED75ED077E8}"/>
          </ac:spMkLst>
        </pc:spChg>
        <pc:picChg chg="add mod ord">
          <ac:chgData name="Natasha" userId="c4f0a1be631eb922" providerId="LiveId" clId="{87CF36FC-9DE2-4B2F-A124-9021D6C6A1E9}" dt="2022-11-09T18:34:32.996" v="2587" actId="1076"/>
          <ac:picMkLst>
            <pc:docMk/>
            <pc:sldMk cId="3256512133" sldId="264"/>
            <ac:picMk id="6" creationId="{9326AAF4-1350-9B69-A4E7-DE1B3D54B49F}"/>
          </ac:picMkLst>
        </pc:picChg>
      </pc:sldChg>
      <pc:sldChg chg="addSp delSp modSp mod">
        <pc:chgData name="Natasha" userId="c4f0a1be631eb922" providerId="LiveId" clId="{87CF36FC-9DE2-4B2F-A124-9021D6C6A1E9}" dt="2022-11-18T10:14:51.716" v="3393" actId="20577"/>
        <pc:sldMkLst>
          <pc:docMk/>
          <pc:sldMk cId="821079243" sldId="265"/>
        </pc:sldMkLst>
        <pc:spChg chg="del">
          <ac:chgData name="Natasha" userId="c4f0a1be631eb922" providerId="LiveId" clId="{87CF36FC-9DE2-4B2F-A124-9021D6C6A1E9}" dt="2022-11-09T19:03:05.349" v="2769" actId="21"/>
          <ac:spMkLst>
            <pc:docMk/>
            <pc:sldMk cId="821079243" sldId="265"/>
            <ac:spMk id="2" creationId="{8A6E9BF8-96E3-87C1-0EF7-F1C83A2106DC}"/>
          </ac:spMkLst>
        </pc:spChg>
        <pc:spChg chg="del">
          <ac:chgData name="Natasha" userId="c4f0a1be631eb922" providerId="LiveId" clId="{87CF36FC-9DE2-4B2F-A124-9021D6C6A1E9}" dt="2022-11-09T18:59:57.203" v="2761" actId="21"/>
          <ac:spMkLst>
            <pc:docMk/>
            <pc:sldMk cId="821079243" sldId="265"/>
            <ac:spMk id="3" creationId="{26BD74FD-3CE9-52E1-C3ED-4B4F47F79141}"/>
          </ac:spMkLst>
        </pc:spChg>
        <pc:spChg chg="add mod">
          <ac:chgData name="Natasha" userId="c4f0a1be631eb922" providerId="LiveId" clId="{87CF36FC-9DE2-4B2F-A124-9021D6C6A1E9}" dt="2022-11-18T10:14:51.716" v="3393" actId="20577"/>
          <ac:spMkLst>
            <pc:docMk/>
            <pc:sldMk cId="821079243" sldId="265"/>
            <ac:spMk id="5" creationId="{3BD2ED0C-190E-53A6-0AD1-57CD563828CC}"/>
          </ac:spMkLst>
        </pc:spChg>
        <pc:spChg chg="add mod">
          <ac:chgData name="Natasha" userId="c4f0a1be631eb922" providerId="LiveId" clId="{87CF36FC-9DE2-4B2F-A124-9021D6C6A1E9}" dt="2022-11-09T18:37:57" v="2622" actId="14838"/>
          <ac:spMkLst>
            <pc:docMk/>
            <pc:sldMk cId="821079243" sldId="265"/>
            <ac:spMk id="7" creationId="{57D846B0-E270-305F-E12E-750613234957}"/>
          </ac:spMkLst>
        </pc:spChg>
        <pc:spChg chg="add del mod">
          <ac:chgData name="Natasha" userId="c4f0a1be631eb922" providerId="LiveId" clId="{87CF36FC-9DE2-4B2F-A124-9021D6C6A1E9}" dt="2022-11-09T19:03:11.912" v="2770" actId="21"/>
          <ac:spMkLst>
            <pc:docMk/>
            <pc:sldMk cId="821079243" sldId="265"/>
            <ac:spMk id="9" creationId="{B4F4D8C8-12F4-4658-374D-7B121117FFC2}"/>
          </ac:spMkLst>
        </pc:spChg>
        <pc:picChg chg="add del mod ord">
          <ac:chgData name="Natasha" userId="c4f0a1be631eb922" providerId="LiveId" clId="{87CF36FC-9DE2-4B2F-A124-9021D6C6A1E9}" dt="2022-11-09T19:00:13.416" v="2763" actId="1076"/>
          <ac:picMkLst>
            <pc:docMk/>
            <pc:sldMk cId="821079243" sldId="265"/>
            <ac:picMk id="6" creationId="{7D064D8E-D781-23EB-FBE7-FF41287F4454}"/>
          </ac:picMkLst>
        </pc:picChg>
      </pc:sldChg>
      <pc:sldChg chg="addSp delSp modSp new mod">
        <pc:chgData name="Natasha" userId="c4f0a1be631eb922" providerId="LiveId" clId="{87CF36FC-9DE2-4B2F-A124-9021D6C6A1E9}" dt="2022-11-18T10:17:59.026" v="3395" actId="20577"/>
        <pc:sldMkLst>
          <pc:docMk/>
          <pc:sldMk cId="696156163" sldId="266"/>
        </pc:sldMkLst>
        <pc:spChg chg="mod">
          <ac:chgData name="Natasha" userId="c4f0a1be631eb922" providerId="LiveId" clId="{87CF36FC-9DE2-4B2F-A124-9021D6C6A1E9}" dt="2022-11-18T09:20:35.275" v="2800" actId="14100"/>
          <ac:spMkLst>
            <pc:docMk/>
            <pc:sldMk cId="696156163" sldId="266"/>
            <ac:spMk id="2" creationId="{F6B7D490-4EB8-479D-36FF-5466A41DBB65}"/>
          </ac:spMkLst>
        </pc:spChg>
        <pc:spChg chg="mod">
          <ac:chgData name="Natasha" userId="c4f0a1be631eb922" providerId="LiveId" clId="{87CF36FC-9DE2-4B2F-A124-9021D6C6A1E9}" dt="2022-11-18T10:17:59.026" v="3395" actId="20577"/>
          <ac:spMkLst>
            <pc:docMk/>
            <pc:sldMk cId="696156163" sldId="266"/>
            <ac:spMk id="3" creationId="{DB378534-82DC-86F7-E02D-11F651A3554D}"/>
          </ac:spMkLst>
        </pc:spChg>
        <pc:spChg chg="add del mod">
          <ac:chgData name="Natasha" userId="c4f0a1be631eb922" providerId="LiveId" clId="{87CF36FC-9DE2-4B2F-A124-9021D6C6A1E9}" dt="2022-11-18T09:33:42.958" v="2822" actId="21"/>
          <ac:spMkLst>
            <pc:docMk/>
            <pc:sldMk cId="696156163" sldId="266"/>
            <ac:spMk id="7" creationId="{8E7840EE-5793-7784-D15D-A6F906B6C45D}"/>
          </ac:spMkLst>
        </pc:spChg>
        <pc:spChg chg="add mod">
          <ac:chgData name="Natasha" userId="c4f0a1be631eb922" providerId="LiveId" clId="{87CF36FC-9DE2-4B2F-A124-9021D6C6A1E9}" dt="2022-11-18T10:14:48.572" v="3391" actId="1076"/>
          <ac:spMkLst>
            <pc:docMk/>
            <pc:sldMk cId="696156163" sldId="266"/>
            <ac:spMk id="8" creationId="{3CD32A0B-2266-DA80-8817-484051631AB5}"/>
          </ac:spMkLst>
        </pc:spChg>
        <pc:picChg chg="add mod ord">
          <ac:chgData name="Natasha" userId="c4f0a1be631eb922" providerId="LiveId" clId="{87CF36FC-9DE2-4B2F-A124-9021D6C6A1E9}" dt="2022-11-18T09:20:26.405" v="2799" actId="14100"/>
          <ac:picMkLst>
            <pc:docMk/>
            <pc:sldMk cId="696156163" sldId="266"/>
            <ac:picMk id="4" creationId="{AA99A42F-A8D0-51C8-027E-6755A9844FF0}"/>
          </ac:picMkLst>
        </pc:picChg>
        <pc:picChg chg="add mod">
          <ac:chgData name="Natasha" userId="c4f0a1be631eb922" providerId="LiveId" clId="{87CF36FC-9DE2-4B2F-A124-9021D6C6A1E9}" dt="2022-11-18T09:20:53.455" v="2803" actId="1076"/>
          <ac:picMkLst>
            <pc:docMk/>
            <pc:sldMk cId="696156163" sldId="266"/>
            <ac:picMk id="5" creationId="{85DE9E97-28AD-5EC5-648E-733A8216C2C3}"/>
          </ac:picMkLst>
        </pc:picChg>
      </pc:sldChg>
      <pc:sldMasterChg chg="setBg modSldLayout">
        <pc:chgData name="Natasha" userId="c4f0a1be631eb922" providerId="LiveId" clId="{87CF36FC-9DE2-4B2F-A124-9021D6C6A1E9}" dt="2022-11-09T17:45:34.825" v="484"/>
        <pc:sldMasterMkLst>
          <pc:docMk/>
          <pc:sldMasterMk cId="1809399748" sldId="2147483648"/>
        </pc:sldMasterMkLst>
        <pc:sldLayoutChg chg="setBg">
          <pc:chgData name="Natasha" userId="c4f0a1be631eb922" providerId="LiveId" clId="{87CF36FC-9DE2-4B2F-A124-9021D6C6A1E9}" dt="2022-11-09T17:45:34.825" v="484"/>
          <pc:sldLayoutMkLst>
            <pc:docMk/>
            <pc:sldMasterMk cId="1809399748" sldId="2147483648"/>
            <pc:sldLayoutMk cId="4038341118" sldId="2147483649"/>
          </pc:sldLayoutMkLst>
        </pc:sldLayoutChg>
        <pc:sldLayoutChg chg="setBg">
          <pc:chgData name="Natasha" userId="c4f0a1be631eb922" providerId="LiveId" clId="{87CF36FC-9DE2-4B2F-A124-9021D6C6A1E9}" dt="2022-11-09T17:45:34.825" v="484"/>
          <pc:sldLayoutMkLst>
            <pc:docMk/>
            <pc:sldMasterMk cId="1809399748" sldId="2147483648"/>
            <pc:sldLayoutMk cId="2130476441" sldId="2147483650"/>
          </pc:sldLayoutMkLst>
        </pc:sldLayoutChg>
        <pc:sldLayoutChg chg="setBg">
          <pc:chgData name="Natasha" userId="c4f0a1be631eb922" providerId="LiveId" clId="{87CF36FC-9DE2-4B2F-A124-9021D6C6A1E9}" dt="2022-11-09T17:45:34.825" v="484"/>
          <pc:sldLayoutMkLst>
            <pc:docMk/>
            <pc:sldMasterMk cId="1809399748" sldId="2147483648"/>
            <pc:sldLayoutMk cId="3843923858" sldId="2147483651"/>
          </pc:sldLayoutMkLst>
        </pc:sldLayoutChg>
        <pc:sldLayoutChg chg="setBg">
          <pc:chgData name="Natasha" userId="c4f0a1be631eb922" providerId="LiveId" clId="{87CF36FC-9DE2-4B2F-A124-9021D6C6A1E9}" dt="2022-11-09T17:45:34.825" v="484"/>
          <pc:sldLayoutMkLst>
            <pc:docMk/>
            <pc:sldMasterMk cId="1809399748" sldId="2147483648"/>
            <pc:sldLayoutMk cId="4150321171" sldId="2147483652"/>
          </pc:sldLayoutMkLst>
        </pc:sldLayoutChg>
        <pc:sldLayoutChg chg="setBg">
          <pc:chgData name="Natasha" userId="c4f0a1be631eb922" providerId="LiveId" clId="{87CF36FC-9DE2-4B2F-A124-9021D6C6A1E9}" dt="2022-11-09T17:45:34.825" v="484"/>
          <pc:sldLayoutMkLst>
            <pc:docMk/>
            <pc:sldMasterMk cId="1809399748" sldId="2147483648"/>
            <pc:sldLayoutMk cId="3415232422" sldId="2147483653"/>
          </pc:sldLayoutMkLst>
        </pc:sldLayoutChg>
        <pc:sldLayoutChg chg="setBg">
          <pc:chgData name="Natasha" userId="c4f0a1be631eb922" providerId="LiveId" clId="{87CF36FC-9DE2-4B2F-A124-9021D6C6A1E9}" dt="2022-11-09T17:45:34.825" v="484"/>
          <pc:sldLayoutMkLst>
            <pc:docMk/>
            <pc:sldMasterMk cId="1809399748" sldId="2147483648"/>
            <pc:sldLayoutMk cId="428095407" sldId="2147483654"/>
          </pc:sldLayoutMkLst>
        </pc:sldLayoutChg>
        <pc:sldLayoutChg chg="setBg">
          <pc:chgData name="Natasha" userId="c4f0a1be631eb922" providerId="LiveId" clId="{87CF36FC-9DE2-4B2F-A124-9021D6C6A1E9}" dt="2022-11-09T17:45:34.825" v="484"/>
          <pc:sldLayoutMkLst>
            <pc:docMk/>
            <pc:sldMasterMk cId="1809399748" sldId="2147483648"/>
            <pc:sldLayoutMk cId="261618934" sldId="2147483655"/>
          </pc:sldLayoutMkLst>
        </pc:sldLayoutChg>
        <pc:sldLayoutChg chg="setBg">
          <pc:chgData name="Natasha" userId="c4f0a1be631eb922" providerId="LiveId" clId="{87CF36FC-9DE2-4B2F-A124-9021D6C6A1E9}" dt="2022-11-09T17:45:34.825" v="484"/>
          <pc:sldLayoutMkLst>
            <pc:docMk/>
            <pc:sldMasterMk cId="1809399748" sldId="2147483648"/>
            <pc:sldLayoutMk cId="3827478979" sldId="2147483656"/>
          </pc:sldLayoutMkLst>
        </pc:sldLayoutChg>
        <pc:sldLayoutChg chg="setBg">
          <pc:chgData name="Natasha" userId="c4f0a1be631eb922" providerId="LiveId" clId="{87CF36FC-9DE2-4B2F-A124-9021D6C6A1E9}" dt="2022-11-09T17:45:34.825" v="484"/>
          <pc:sldLayoutMkLst>
            <pc:docMk/>
            <pc:sldMasterMk cId="1809399748" sldId="2147483648"/>
            <pc:sldLayoutMk cId="575401393" sldId="2147483657"/>
          </pc:sldLayoutMkLst>
        </pc:sldLayoutChg>
        <pc:sldLayoutChg chg="setBg">
          <pc:chgData name="Natasha" userId="c4f0a1be631eb922" providerId="LiveId" clId="{87CF36FC-9DE2-4B2F-A124-9021D6C6A1E9}" dt="2022-11-09T17:45:34.825" v="484"/>
          <pc:sldLayoutMkLst>
            <pc:docMk/>
            <pc:sldMasterMk cId="1809399748" sldId="2147483648"/>
            <pc:sldLayoutMk cId="4113904589" sldId="2147483658"/>
          </pc:sldLayoutMkLst>
        </pc:sldLayoutChg>
        <pc:sldLayoutChg chg="setBg">
          <pc:chgData name="Natasha" userId="c4f0a1be631eb922" providerId="LiveId" clId="{87CF36FC-9DE2-4B2F-A124-9021D6C6A1E9}" dt="2022-11-09T17:45:34.825" v="484"/>
          <pc:sldLayoutMkLst>
            <pc:docMk/>
            <pc:sldMasterMk cId="1809399748" sldId="2147483648"/>
            <pc:sldLayoutMk cId="1817995428" sldId="214748365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C8E57DC-A2DE-F4DF-38D9-B051DE9B9E9E}"/>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33E403CA-894B-46DA-317A-CEE8A1926F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F6E07FF6-68BF-935A-411B-FF5987D86B52}"/>
              </a:ext>
            </a:extLst>
          </p:cNvPr>
          <p:cNvSpPr>
            <a:spLocks noGrp="1"/>
          </p:cNvSpPr>
          <p:nvPr>
            <p:ph type="dt" sz="half" idx="10"/>
          </p:nvPr>
        </p:nvSpPr>
        <p:spPr/>
        <p:txBody>
          <a:bodyPr/>
          <a:lstStyle/>
          <a:p>
            <a:fld id="{2F826254-DC41-4A0A-94DE-3B7CCD8FEE83}" type="datetimeFigureOut">
              <a:rPr lang="ru-RU" smtClean="0"/>
              <a:t>10.02.2023</a:t>
            </a:fld>
            <a:endParaRPr lang="ru-RU"/>
          </a:p>
        </p:txBody>
      </p:sp>
      <p:sp>
        <p:nvSpPr>
          <p:cNvPr id="5" name="Нижний колонтитул 4">
            <a:extLst>
              <a:ext uri="{FF2B5EF4-FFF2-40B4-BE49-F238E27FC236}">
                <a16:creationId xmlns:a16="http://schemas.microsoft.com/office/drawing/2014/main" id="{0BDFE4BC-61B9-BDE9-9FE9-059BC1CFA93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91C9D77-8755-AD1E-4258-2DDE6FB13406}"/>
              </a:ext>
            </a:extLst>
          </p:cNvPr>
          <p:cNvSpPr>
            <a:spLocks noGrp="1"/>
          </p:cNvSpPr>
          <p:nvPr>
            <p:ph type="sldNum" sz="quarter" idx="12"/>
          </p:nvPr>
        </p:nvSpPr>
        <p:spPr/>
        <p:txBody>
          <a:bodyPr/>
          <a:lstStyle/>
          <a:p>
            <a:fld id="{E81711F7-67E9-4489-834A-7EEAB7939253}" type="slidenum">
              <a:rPr lang="ru-RU" smtClean="0"/>
              <a:t>‹#›</a:t>
            </a:fld>
            <a:endParaRPr lang="ru-RU"/>
          </a:p>
        </p:txBody>
      </p:sp>
    </p:spTree>
    <p:extLst>
      <p:ext uri="{BB962C8B-B14F-4D97-AF65-F5344CB8AC3E}">
        <p14:creationId xmlns:p14="http://schemas.microsoft.com/office/powerpoint/2010/main" val="4038341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999E1BF-B409-D0BD-77A9-7C4F989E7F36}"/>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03AF36C6-685A-4926-7635-63C556C18A3B}"/>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C99E969-9A2C-35D8-31F0-4A5B8D5209F9}"/>
              </a:ext>
            </a:extLst>
          </p:cNvPr>
          <p:cNvSpPr>
            <a:spLocks noGrp="1"/>
          </p:cNvSpPr>
          <p:nvPr>
            <p:ph type="dt" sz="half" idx="10"/>
          </p:nvPr>
        </p:nvSpPr>
        <p:spPr/>
        <p:txBody>
          <a:bodyPr/>
          <a:lstStyle/>
          <a:p>
            <a:fld id="{2F826254-DC41-4A0A-94DE-3B7CCD8FEE83}" type="datetimeFigureOut">
              <a:rPr lang="ru-RU" smtClean="0"/>
              <a:t>10.02.2023</a:t>
            </a:fld>
            <a:endParaRPr lang="ru-RU"/>
          </a:p>
        </p:txBody>
      </p:sp>
      <p:sp>
        <p:nvSpPr>
          <p:cNvPr id="5" name="Нижний колонтитул 4">
            <a:extLst>
              <a:ext uri="{FF2B5EF4-FFF2-40B4-BE49-F238E27FC236}">
                <a16:creationId xmlns:a16="http://schemas.microsoft.com/office/drawing/2014/main" id="{A0F82CD5-2472-1D0A-38A2-98D974AE26F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D53A33A-68F6-72D5-3D6B-A858CF2F95C6}"/>
              </a:ext>
            </a:extLst>
          </p:cNvPr>
          <p:cNvSpPr>
            <a:spLocks noGrp="1"/>
          </p:cNvSpPr>
          <p:nvPr>
            <p:ph type="sldNum" sz="quarter" idx="12"/>
          </p:nvPr>
        </p:nvSpPr>
        <p:spPr/>
        <p:txBody>
          <a:bodyPr/>
          <a:lstStyle/>
          <a:p>
            <a:fld id="{E81711F7-67E9-4489-834A-7EEAB7939253}" type="slidenum">
              <a:rPr lang="ru-RU" smtClean="0"/>
              <a:t>‹#›</a:t>
            </a:fld>
            <a:endParaRPr lang="ru-RU"/>
          </a:p>
        </p:txBody>
      </p:sp>
    </p:spTree>
    <p:extLst>
      <p:ext uri="{BB962C8B-B14F-4D97-AF65-F5344CB8AC3E}">
        <p14:creationId xmlns:p14="http://schemas.microsoft.com/office/powerpoint/2010/main" val="4113904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9C4C60F9-5507-92FE-DFFE-E7FBA0CC57E4}"/>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5FC815D5-DF2B-B040-9E90-BA35042EF58D}"/>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097EB816-C8BF-2885-44FF-E395C1E59BC8}"/>
              </a:ext>
            </a:extLst>
          </p:cNvPr>
          <p:cNvSpPr>
            <a:spLocks noGrp="1"/>
          </p:cNvSpPr>
          <p:nvPr>
            <p:ph type="dt" sz="half" idx="10"/>
          </p:nvPr>
        </p:nvSpPr>
        <p:spPr/>
        <p:txBody>
          <a:bodyPr/>
          <a:lstStyle/>
          <a:p>
            <a:fld id="{2F826254-DC41-4A0A-94DE-3B7CCD8FEE83}" type="datetimeFigureOut">
              <a:rPr lang="ru-RU" smtClean="0"/>
              <a:t>10.02.2023</a:t>
            </a:fld>
            <a:endParaRPr lang="ru-RU"/>
          </a:p>
        </p:txBody>
      </p:sp>
      <p:sp>
        <p:nvSpPr>
          <p:cNvPr id="5" name="Нижний колонтитул 4">
            <a:extLst>
              <a:ext uri="{FF2B5EF4-FFF2-40B4-BE49-F238E27FC236}">
                <a16:creationId xmlns:a16="http://schemas.microsoft.com/office/drawing/2014/main" id="{24AB6277-8412-A01A-58A6-617AD1C6809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7A038C1-B076-C871-9177-9DCB1C090CB4}"/>
              </a:ext>
            </a:extLst>
          </p:cNvPr>
          <p:cNvSpPr>
            <a:spLocks noGrp="1"/>
          </p:cNvSpPr>
          <p:nvPr>
            <p:ph type="sldNum" sz="quarter" idx="12"/>
          </p:nvPr>
        </p:nvSpPr>
        <p:spPr/>
        <p:txBody>
          <a:bodyPr/>
          <a:lstStyle/>
          <a:p>
            <a:fld id="{E81711F7-67E9-4489-834A-7EEAB7939253}" type="slidenum">
              <a:rPr lang="ru-RU" smtClean="0"/>
              <a:t>‹#›</a:t>
            </a:fld>
            <a:endParaRPr lang="ru-RU"/>
          </a:p>
        </p:txBody>
      </p:sp>
    </p:spTree>
    <p:extLst>
      <p:ext uri="{BB962C8B-B14F-4D97-AF65-F5344CB8AC3E}">
        <p14:creationId xmlns:p14="http://schemas.microsoft.com/office/powerpoint/2010/main" val="181799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9D195EB-D515-CF2C-E26D-28AD33D6D021}"/>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C4ECC989-BC38-2BF0-2C88-1A6A711FCB72}"/>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8B3132A-B445-537D-63FC-6435BE8DB6E1}"/>
              </a:ext>
            </a:extLst>
          </p:cNvPr>
          <p:cNvSpPr>
            <a:spLocks noGrp="1"/>
          </p:cNvSpPr>
          <p:nvPr>
            <p:ph type="dt" sz="half" idx="10"/>
          </p:nvPr>
        </p:nvSpPr>
        <p:spPr/>
        <p:txBody>
          <a:bodyPr/>
          <a:lstStyle/>
          <a:p>
            <a:fld id="{2F826254-DC41-4A0A-94DE-3B7CCD8FEE83}" type="datetimeFigureOut">
              <a:rPr lang="ru-RU" smtClean="0"/>
              <a:t>10.02.2023</a:t>
            </a:fld>
            <a:endParaRPr lang="ru-RU"/>
          </a:p>
        </p:txBody>
      </p:sp>
      <p:sp>
        <p:nvSpPr>
          <p:cNvPr id="5" name="Нижний колонтитул 4">
            <a:extLst>
              <a:ext uri="{FF2B5EF4-FFF2-40B4-BE49-F238E27FC236}">
                <a16:creationId xmlns:a16="http://schemas.microsoft.com/office/drawing/2014/main" id="{D73730C0-298A-3633-C5DB-B3B1800FB48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90718AA4-EF38-794B-2A3B-3B1506C6BA0B}"/>
              </a:ext>
            </a:extLst>
          </p:cNvPr>
          <p:cNvSpPr>
            <a:spLocks noGrp="1"/>
          </p:cNvSpPr>
          <p:nvPr>
            <p:ph type="sldNum" sz="quarter" idx="12"/>
          </p:nvPr>
        </p:nvSpPr>
        <p:spPr/>
        <p:txBody>
          <a:bodyPr/>
          <a:lstStyle/>
          <a:p>
            <a:fld id="{E81711F7-67E9-4489-834A-7EEAB7939253}" type="slidenum">
              <a:rPr lang="ru-RU" smtClean="0"/>
              <a:t>‹#›</a:t>
            </a:fld>
            <a:endParaRPr lang="ru-RU"/>
          </a:p>
        </p:txBody>
      </p:sp>
    </p:spTree>
    <p:extLst>
      <p:ext uri="{BB962C8B-B14F-4D97-AF65-F5344CB8AC3E}">
        <p14:creationId xmlns:p14="http://schemas.microsoft.com/office/powerpoint/2010/main" val="2130476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EB0D5D0-3656-BD1E-76ED-51EFDDE38242}"/>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A9AB6427-32E4-F32F-1027-73411ECDCA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659AB8FF-1A89-D7C6-DB48-341A26316BD1}"/>
              </a:ext>
            </a:extLst>
          </p:cNvPr>
          <p:cNvSpPr>
            <a:spLocks noGrp="1"/>
          </p:cNvSpPr>
          <p:nvPr>
            <p:ph type="dt" sz="half" idx="10"/>
          </p:nvPr>
        </p:nvSpPr>
        <p:spPr/>
        <p:txBody>
          <a:bodyPr/>
          <a:lstStyle/>
          <a:p>
            <a:fld id="{2F826254-DC41-4A0A-94DE-3B7CCD8FEE83}" type="datetimeFigureOut">
              <a:rPr lang="ru-RU" smtClean="0"/>
              <a:t>10.02.2023</a:t>
            </a:fld>
            <a:endParaRPr lang="ru-RU"/>
          </a:p>
        </p:txBody>
      </p:sp>
      <p:sp>
        <p:nvSpPr>
          <p:cNvPr id="5" name="Нижний колонтитул 4">
            <a:extLst>
              <a:ext uri="{FF2B5EF4-FFF2-40B4-BE49-F238E27FC236}">
                <a16:creationId xmlns:a16="http://schemas.microsoft.com/office/drawing/2014/main" id="{4F6ADC93-FD50-D94D-1CA8-541DD1D9943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C108FED-7C2D-FFFE-512F-3D29DA63D5E3}"/>
              </a:ext>
            </a:extLst>
          </p:cNvPr>
          <p:cNvSpPr>
            <a:spLocks noGrp="1"/>
          </p:cNvSpPr>
          <p:nvPr>
            <p:ph type="sldNum" sz="quarter" idx="12"/>
          </p:nvPr>
        </p:nvSpPr>
        <p:spPr/>
        <p:txBody>
          <a:bodyPr/>
          <a:lstStyle/>
          <a:p>
            <a:fld id="{E81711F7-67E9-4489-834A-7EEAB7939253}" type="slidenum">
              <a:rPr lang="ru-RU" smtClean="0"/>
              <a:t>‹#›</a:t>
            </a:fld>
            <a:endParaRPr lang="ru-RU"/>
          </a:p>
        </p:txBody>
      </p:sp>
    </p:spTree>
    <p:extLst>
      <p:ext uri="{BB962C8B-B14F-4D97-AF65-F5344CB8AC3E}">
        <p14:creationId xmlns:p14="http://schemas.microsoft.com/office/powerpoint/2010/main" val="3843923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825B793-2C55-B75D-FF19-499F9E306D27}"/>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56839908-AA4D-7EF1-BCC5-5446F4D733D4}"/>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5FBB7807-D15F-FE24-B0EE-60EC820F2972}"/>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7D7FF140-5DD2-F7FC-5CCC-31B8F5CA0970}"/>
              </a:ext>
            </a:extLst>
          </p:cNvPr>
          <p:cNvSpPr>
            <a:spLocks noGrp="1"/>
          </p:cNvSpPr>
          <p:nvPr>
            <p:ph type="dt" sz="half" idx="10"/>
          </p:nvPr>
        </p:nvSpPr>
        <p:spPr/>
        <p:txBody>
          <a:bodyPr/>
          <a:lstStyle/>
          <a:p>
            <a:fld id="{2F826254-DC41-4A0A-94DE-3B7CCD8FEE83}" type="datetimeFigureOut">
              <a:rPr lang="ru-RU" smtClean="0"/>
              <a:t>10.02.2023</a:t>
            </a:fld>
            <a:endParaRPr lang="ru-RU"/>
          </a:p>
        </p:txBody>
      </p:sp>
      <p:sp>
        <p:nvSpPr>
          <p:cNvPr id="6" name="Нижний колонтитул 5">
            <a:extLst>
              <a:ext uri="{FF2B5EF4-FFF2-40B4-BE49-F238E27FC236}">
                <a16:creationId xmlns:a16="http://schemas.microsoft.com/office/drawing/2014/main" id="{FEC256A4-4BC7-6E63-561C-3845DF52D788}"/>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8128495E-DB0D-E5BA-57BD-D8D7E421ABEC}"/>
              </a:ext>
            </a:extLst>
          </p:cNvPr>
          <p:cNvSpPr>
            <a:spLocks noGrp="1"/>
          </p:cNvSpPr>
          <p:nvPr>
            <p:ph type="sldNum" sz="quarter" idx="12"/>
          </p:nvPr>
        </p:nvSpPr>
        <p:spPr/>
        <p:txBody>
          <a:bodyPr/>
          <a:lstStyle/>
          <a:p>
            <a:fld id="{E81711F7-67E9-4489-834A-7EEAB7939253}" type="slidenum">
              <a:rPr lang="ru-RU" smtClean="0"/>
              <a:t>‹#›</a:t>
            </a:fld>
            <a:endParaRPr lang="ru-RU"/>
          </a:p>
        </p:txBody>
      </p:sp>
    </p:spTree>
    <p:extLst>
      <p:ext uri="{BB962C8B-B14F-4D97-AF65-F5344CB8AC3E}">
        <p14:creationId xmlns:p14="http://schemas.microsoft.com/office/powerpoint/2010/main" val="4150321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4453F2D-1D93-8AAB-A146-8FB54D03F8ED}"/>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D51F551D-F145-4189-722B-108379E053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539598A4-BED3-E648-55DF-83FF5917A1DF}"/>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8326A075-AB73-25FF-C1C6-9B3EA3C1DA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09F14144-F486-3F97-B886-B83840388477}"/>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E19C921E-C7CA-5C9C-C904-2FA1B18BD13C}"/>
              </a:ext>
            </a:extLst>
          </p:cNvPr>
          <p:cNvSpPr>
            <a:spLocks noGrp="1"/>
          </p:cNvSpPr>
          <p:nvPr>
            <p:ph type="dt" sz="half" idx="10"/>
          </p:nvPr>
        </p:nvSpPr>
        <p:spPr/>
        <p:txBody>
          <a:bodyPr/>
          <a:lstStyle/>
          <a:p>
            <a:fld id="{2F826254-DC41-4A0A-94DE-3B7CCD8FEE83}" type="datetimeFigureOut">
              <a:rPr lang="ru-RU" smtClean="0"/>
              <a:t>10.02.2023</a:t>
            </a:fld>
            <a:endParaRPr lang="ru-RU"/>
          </a:p>
        </p:txBody>
      </p:sp>
      <p:sp>
        <p:nvSpPr>
          <p:cNvPr id="8" name="Нижний колонтитул 7">
            <a:extLst>
              <a:ext uri="{FF2B5EF4-FFF2-40B4-BE49-F238E27FC236}">
                <a16:creationId xmlns:a16="http://schemas.microsoft.com/office/drawing/2014/main" id="{D35D0AB0-A082-65F4-FD82-17EFA14BDE99}"/>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8E7AF3C2-5705-D089-9372-CA93BECBB7D0}"/>
              </a:ext>
            </a:extLst>
          </p:cNvPr>
          <p:cNvSpPr>
            <a:spLocks noGrp="1"/>
          </p:cNvSpPr>
          <p:nvPr>
            <p:ph type="sldNum" sz="quarter" idx="12"/>
          </p:nvPr>
        </p:nvSpPr>
        <p:spPr/>
        <p:txBody>
          <a:bodyPr/>
          <a:lstStyle/>
          <a:p>
            <a:fld id="{E81711F7-67E9-4489-834A-7EEAB7939253}" type="slidenum">
              <a:rPr lang="ru-RU" smtClean="0"/>
              <a:t>‹#›</a:t>
            </a:fld>
            <a:endParaRPr lang="ru-RU"/>
          </a:p>
        </p:txBody>
      </p:sp>
    </p:spTree>
    <p:extLst>
      <p:ext uri="{BB962C8B-B14F-4D97-AF65-F5344CB8AC3E}">
        <p14:creationId xmlns:p14="http://schemas.microsoft.com/office/powerpoint/2010/main" val="3415232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3EEAC81-9529-6E75-1B11-6D2C56EF9380}"/>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54CB0B26-B5E3-35AD-8F3D-DE09464B7012}"/>
              </a:ext>
            </a:extLst>
          </p:cNvPr>
          <p:cNvSpPr>
            <a:spLocks noGrp="1"/>
          </p:cNvSpPr>
          <p:nvPr>
            <p:ph type="dt" sz="half" idx="10"/>
          </p:nvPr>
        </p:nvSpPr>
        <p:spPr/>
        <p:txBody>
          <a:bodyPr/>
          <a:lstStyle/>
          <a:p>
            <a:fld id="{2F826254-DC41-4A0A-94DE-3B7CCD8FEE83}" type="datetimeFigureOut">
              <a:rPr lang="ru-RU" smtClean="0"/>
              <a:t>10.02.2023</a:t>
            </a:fld>
            <a:endParaRPr lang="ru-RU"/>
          </a:p>
        </p:txBody>
      </p:sp>
      <p:sp>
        <p:nvSpPr>
          <p:cNvPr id="4" name="Нижний колонтитул 3">
            <a:extLst>
              <a:ext uri="{FF2B5EF4-FFF2-40B4-BE49-F238E27FC236}">
                <a16:creationId xmlns:a16="http://schemas.microsoft.com/office/drawing/2014/main" id="{6549B0A8-8972-A0BB-523E-03D637451F6D}"/>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253AC6E9-8848-5C6E-A4FC-20B2754FC4BA}"/>
              </a:ext>
            </a:extLst>
          </p:cNvPr>
          <p:cNvSpPr>
            <a:spLocks noGrp="1"/>
          </p:cNvSpPr>
          <p:nvPr>
            <p:ph type="sldNum" sz="quarter" idx="12"/>
          </p:nvPr>
        </p:nvSpPr>
        <p:spPr/>
        <p:txBody>
          <a:bodyPr/>
          <a:lstStyle/>
          <a:p>
            <a:fld id="{E81711F7-67E9-4489-834A-7EEAB7939253}" type="slidenum">
              <a:rPr lang="ru-RU" smtClean="0"/>
              <a:t>‹#›</a:t>
            </a:fld>
            <a:endParaRPr lang="ru-RU"/>
          </a:p>
        </p:txBody>
      </p:sp>
    </p:spTree>
    <p:extLst>
      <p:ext uri="{BB962C8B-B14F-4D97-AF65-F5344CB8AC3E}">
        <p14:creationId xmlns:p14="http://schemas.microsoft.com/office/powerpoint/2010/main" val="428095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7EE3A7EC-3BB4-E045-EC36-7B9A8784B2FF}"/>
              </a:ext>
            </a:extLst>
          </p:cNvPr>
          <p:cNvSpPr>
            <a:spLocks noGrp="1"/>
          </p:cNvSpPr>
          <p:nvPr>
            <p:ph type="dt" sz="half" idx="10"/>
          </p:nvPr>
        </p:nvSpPr>
        <p:spPr/>
        <p:txBody>
          <a:bodyPr/>
          <a:lstStyle/>
          <a:p>
            <a:fld id="{2F826254-DC41-4A0A-94DE-3B7CCD8FEE83}" type="datetimeFigureOut">
              <a:rPr lang="ru-RU" smtClean="0"/>
              <a:t>10.02.2023</a:t>
            </a:fld>
            <a:endParaRPr lang="ru-RU"/>
          </a:p>
        </p:txBody>
      </p:sp>
      <p:sp>
        <p:nvSpPr>
          <p:cNvPr id="3" name="Нижний колонтитул 2">
            <a:extLst>
              <a:ext uri="{FF2B5EF4-FFF2-40B4-BE49-F238E27FC236}">
                <a16:creationId xmlns:a16="http://schemas.microsoft.com/office/drawing/2014/main" id="{46D33928-AA18-C9C5-7B03-AECE60FC81B0}"/>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16364A96-94E9-5471-45EB-F7DE86FF16E1}"/>
              </a:ext>
            </a:extLst>
          </p:cNvPr>
          <p:cNvSpPr>
            <a:spLocks noGrp="1"/>
          </p:cNvSpPr>
          <p:nvPr>
            <p:ph type="sldNum" sz="quarter" idx="12"/>
          </p:nvPr>
        </p:nvSpPr>
        <p:spPr/>
        <p:txBody>
          <a:bodyPr/>
          <a:lstStyle/>
          <a:p>
            <a:fld id="{E81711F7-67E9-4489-834A-7EEAB7939253}" type="slidenum">
              <a:rPr lang="ru-RU" smtClean="0"/>
              <a:t>‹#›</a:t>
            </a:fld>
            <a:endParaRPr lang="ru-RU"/>
          </a:p>
        </p:txBody>
      </p:sp>
    </p:spTree>
    <p:extLst>
      <p:ext uri="{BB962C8B-B14F-4D97-AF65-F5344CB8AC3E}">
        <p14:creationId xmlns:p14="http://schemas.microsoft.com/office/powerpoint/2010/main" val="261618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A08CFA-FEB9-B15D-AA2E-3374485B777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F6505383-EA26-3425-471F-C671620B04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3F5FC1D7-BD15-74CF-C51F-EA7577846F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4AC74911-825F-0D3F-3546-921932E44A3C}"/>
              </a:ext>
            </a:extLst>
          </p:cNvPr>
          <p:cNvSpPr>
            <a:spLocks noGrp="1"/>
          </p:cNvSpPr>
          <p:nvPr>
            <p:ph type="dt" sz="half" idx="10"/>
          </p:nvPr>
        </p:nvSpPr>
        <p:spPr/>
        <p:txBody>
          <a:bodyPr/>
          <a:lstStyle/>
          <a:p>
            <a:fld id="{2F826254-DC41-4A0A-94DE-3B7CCD8FEE83}" type="datetimeFigureOut">
              <a:rPr lang="ru-RU" smtClean="0"/>
              <a:t>10.02.2023</a:t>
            </a:fld>
            <a:endParaRPr lang="ru-RU"/>
          </a:p>
        </p:txBody>
      </p:sp>
      <p:sp>
        <p:nvSpPr>
          <p:cNvPr id="6" name="Нижний колонтитул 5">
            <a:extLst>
              <a:ext uri="{FF2B5EF4-FFF2-40B4-BE49-F238E27FC236}">
                <a16:creationId xmlns:a16="http://schemas.microsoft.com/office/drawing/2014/main" id="{DB6A9501-2496-C8A1-D118-94EDFF7DD765}"/>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CEE2C0AF-239C-AE30-9E88-575F5C888297}"/>
              </a:ext>
            </a:extLst>
          </p:cNvPr>
          <p:cNvSpPr>
            <a:spLocks noGrp="1"/>
          </p:cNvSpPr>
          <p:nvPr>
            <p:ph type="sldNum" sz="quarter" idx="12"/>
          </p:nvPr>
        </p:nvSpPr>
        <p:spPr/>
        <p:txBody>
          <a:bodyPr/>
          <a:lstStyle/>
          <a:p>
            <a:fld id="{E81711F7-67E9-4489-834A-7EEAB7939253}" type="slidenum">
              <a:rPr lang="ru-RU" smtClean="0"/>
              <a:t>‹#›</a:t>
            </a:fld>
            <a:endParaRPr lang="ru-RU"/>
          </a:p>
        </p:txBody>
      </p:sp>
    </p:spTree>
    <p:extLst>
      <p:ext uri="{BB962C8B-B14F-4D97-AF65-F5344CB8AC3E}">
        <p14:creationId xmlns:p14="http://schemas.microsoft.com/office/powerpoint/2010/main" val="3827478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CAFB489-033B-46F1-EEBC-BBE1992E6AE0}"/>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12DC2705-B377-746D-F7E9-E291B1FBDA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75FD2467-2A12-B196-4B20-F0AEAC0990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A6D4729B-D335-10DD-2190-C6D7BE3F5917}"/>
              </a:ext>
            </a:extLst>
          </p:cNvPr>
          <p:cNvSpPr>
            <a:spLocks noGrp="1"/>
          </p:cNvSpPr>
          <p:nvPr>
            <p:ph type="dt" sz="half" idx="10"/>
          </p:nvPr>
        </p:nvSpPr>
        <p:spPr/>
        <p:txBody>
          <a:bodyPr/>
          <a:lstStyle/>
          <a:p>
            <a:fld id="{2F826254-DC41-4A0A-94DE-3B7CCD8FEE83}" type="datetimeFigureOut">
              <a:rPr lang="ru-RU" smtClean="0"/>
              <a:t>10.02.2023</a:t>
            </a:fld>
            <a:endParaRPr lang="ru-RU"/>
          </a:p>
        </p:txBody>
      </p:sp>
      <p:sp>
        <p:nvSpPr>
          <p:cNvPr id="6" name="Нижний колонтитул 5">
            <a:extLst>
              <a:ext uri="{FF2B5EF4-FFF2-40B4-BE49-F238E27FC236}">
                <a16:creationId xmlns:a16="http://schemas.microsoft.com/office/drawing/2014/main" id="{8C772844-6BB6-2EAA-E428-C0E21ABE6A79}"/>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9567A1CC-85B7-D054-77D2-CC51DF4ABA6E}"/>
              </a:ext>
            </a:extLst>
          </p:cNvPr>
          <p:cNvSpPr>
            <a:spLocks noGrp="1"/>
          </p:cNvSpPr>
          <p:nvPr>
            <p:ph type="sldNum" sz="quarter" idx="12"/>
          </p:nvPr>
        </p:nvSpPr>
        <p:spPr/>
        <p:txBody>
          <a:bodyPr/>
          <a:lstStyle/>
          <a:p>
            <a:fld id="{E81711F7-67E9-4489-834A-7EEAB7939253}" type="slidenum">
              <a:rPr lang="ru-RU" smtClean="0"/>
              <a:t>‹#›</a:t>
            </a:fld>
            <a:endParaRPr lang="ru-RU"/>
          </a:p>
        </p:txBody>
      </p:sp>
    </p:spTree>
    <p:extLst>
      <p:ext uri="{BB962C8B-B14F-4D97-AF65-F5344CB8AC3E}">
        <p14:creationId xmlns:p14="http://schemas.microsoft.com/office/powerpoint/2010/main" val="575401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864F0">
            <a:alpha val="23000"/>
          </a:srgb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47D8D16-359C-1FDB-8502-A8ECA1B4A5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E420FAA3-1163-C571-73B0-C2E75A88D9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5A2FF279-44FF-5BA1-2E0C-F5F2B0ED4E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826254-DC41-4A0A-94DE-3B7CCD8FEE83}" type="datetimeFigureOut">
              <a:rPr lang="ru-RU" smtClean="0"/>
              <a:t>10.02.2023</a:t>
            </a:fld>
            <a:endParaRPr lang="ru-RU"/>
          </a:p>
        </p:txBody>
      </p:sp>
      <p:sp>
        <p:nvSpPr>
          <p:cNvPr id="5" name="Нижний колонтитул 4">
            <a:extLst>
              <a:ext uri="{FF2B5EF4-FFF2-40B4-BE49-F238E27FC236}">
                <a16:creationId xmlns:a16="http://schemas.microsoft.com/office/drawing/2014/main" id="{2DD174A9-1135-CB66-ECF0-DDF710475B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58ACED7F-68C2-D03F-D978-AA2D74B409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1711F7-67E9-4489-834A-7EEAB7939253}" type="slidenum">
              <a:rPr lang="ru-RU" smtClean="0"/>
              <a:t>‹#›</a:t>
            </a:fld>
            <a:endParaRPr lang="ru-RU"/>
          </a:p>
        </p:txBody>
      </p:sp>
    </p:spTree>
    <p:extLst>
      <p:ext uri="{BB962C8B-B14F-4D97-AF65-F5344CB8AC3E}">
        <p14:creationId xmlns:p14="http://schemas.microsoft.com/office/powerpoint/2010/main" val="18093997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microsoft.com/office/2007/relationships/hdphoto" Target="../media/hdphoto1.wdp"/><Relationship Id="rId7"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B00C0FE-B38C-2CE4-4020-40CC04224CE9}"/>
              </a:ext>
            </a:extLst>
          </p:cNvPr>
          <p:cNvSpPr>
            <a:spLocks noGrp="1"/>
          </p:cNvSpPr>
          <p:nvPr>
            <p:ph type="ctrTitle"/>
          </p:nvPr>
        </p:nvSpPr>
        <p:spPr>
          <a:xfrm>
            <a:off x="1307975" y="299154"/>
            <a:ext cx="9031550" cy="1401763"/>
          </a:xfrm>
        </p:spPr>
        <p:txBody>
          <a:bodyPr>
            <a:noAutofit/>
          </a:bodyPr>
          <a:lstStyle/>
          <a:p>
            <a:r>
              <a:rPr lang="ru-RU" sz="1800" b="1" dirty="0">
                <a:latin typeface="Times New Roman" panose="02020603050405020304" pitchFamily="18" charset="0"/>
                <a:cs typeface="Times New Roman" panose="02020603050405020304" pitchFamily="18" charset="0"/>
              </a:rPr>
              <a:t>Государственное бюджетное общеобразовательное учреждение </a:t>
            </a:r>
            <a:br>
              <a:rPr lang="ru-RU" sz="1800" b="1" dirty="0">
                <a:latin typeface="Times New Roman" panose="02020603050405020304" pitchFamily="18" charset="0"/>
                <a:cs typeface="Times New Roman" panose="02020603050405020304" pitchFamily="18" charset="0"/>
              </a:rPr>
            </a:br>
            <a:r>
              <a:rPr lang="ru-RU" sz="1800" b="1" dirty="0">
                <a:latin typeface="Times New Roman" panose="02020603050405020304" pitchFamily="18" charset="0"/>
                <a:cs typeface="Times New Roman" panose="02020603050405020304" pitchFamily="18" charset="0"/>
              </a:rPr>
              <a:t>города Москвы «Школа № 1507»</a:t>
            </a:r>
            <a:br>
              <a:rPr lang="ru-RU" sz="1800" b="1" dirty="0">
                <a:latin typeface="Times New Roman" panose="02020603050405020304" pitchFamily="18" charset="0"/>
                <a:cs typeface="Times New Roman" panose="02020603050405020304" pitchFamily="18" charset="0"/>
              </a:rPr>
            </a:br>
            <a:r>
              <a:rPr lang="ru-RU" sz="1800" b="1" dirty="0">
                <a:latin typeface="Times New Roman" panose="02020603050405020304" pitchFamily="18" charset="0"/>
                <a:cs typeface="Times New Roman" panose="02020603050405020304" pitchFamily="18" charset="0"/>
              </a:rPr>
              <a:t>Федеральное государственное бюджетное образовательное учреждение высшего образования «МИРЭА - Российский технологический университет»</a:t>
            </a:r>
            <a:br>
              <a:rPr lang="ru-RU" sz="1800" b="1" dirty="0">
                <a:latin typeface="Times New Roman" panose="02020603050405020304" pitchFamily="18" charset="0"/>
                <a:cs typeface="Times New Roman" panose="02020603050405020304" pitchFamily="18" charset="0"/>
              </a:rPr>
            </a:br>
            <a:r>
              <a:rPr lang="ru-RU" sz="1800" b="1" dirty="0">
                <a:latin typeface="Times New Roman" panose="02020603050405020304" pitchFamily="18" charset="0"/>
                <a:cs typeface="Times New Roman" panose="02020603050405020304" pitchFamily="18" charset="0"/>
              </a:rPr>
              <a:t>Детский технопарк «Альтаир»</a:t>
            </a:r>
            <a:br>
              <a:rPr lang="ru-RU" sz="1800" b="1" dirty="0">
                <a:latin typeface="Times New Roman" panose="02020603050405020304" pitchFamily="18" charset="0"/>
                <a:cs typeface="Times New Roman" panose="02020603050405020304" pitchFamily="18" charset="0"/>
              </a:rPr>
            </a:br>
            <a:endParaRPr lang="ru-RU" sz="1800" b="1" dirty="0">
              <a:latin typeface="Times New Roman" panose="02020603050405020304" pitchFamily="18" charset="0"/>
              <a:cs typeface="Times New Roman" panose="02020603050405020304" pitchFamily="18" charset="0"/>
            </a:endParaRPr>
          </a:p>
        </p:txBody>
      </p:sp>
      <p:sp>
        <p:nvSpPr>
          <p:cNvPr id="3" name="Подзаголовок 2">
            <a:extLst>
              <a:ext uri="{FF2B5EF4-FFF2-40B4-BE49-F238E27FC236}">
                <a16:creationId xmlns:a16="http://schemas.microsoft.com/office/drawing/2014/main" id="{430691B4-BE11-5DFA-6EB5-7D32245437DF}"/>
              </a:ext>
            </a:extLst>
          </p:cNvPr>
          <p:cNvSpPr>
            <a:spLocks noGrp="1"/>
          </p:cNvSpPr>
          <p:nvPr>
            <p:ph type="subTitle" idx="1"/>
          </p:nvPr>
        </p:nvSpPr>
        <p:spPr>
          <a:xfrm>
            <a:off x="648069" y="2093320"/>
            <a:ext cx="9438873" cy="2931850"/>
          </a:xfrm>
        </p:spPr>
        <p:txBody>
          <a:bodyPr>
            <a:normAutofit/>
          </a:bodyPr>
          <a:lstStyle/>
          <a:p>
            <a:pPr algn="l"/>
            <a:r>
              <a:rPr lang="ru-RU" sz="4300" b="1" dirty="0">
                <a:solidFill>
                  <a:schemeClr val="accent1">
                    <a:lumMod val="50000"/>
                  </a:schemeClr>
                </a:solidFill>
                <a:latin typeface="Times New Roman" panose="02020603050405020304" pitchFamily="18" charset="0"/>
                <a:cs typeface="Times New Roman" panose="02020603050405020304" pitchFamily="18" charset="0"/>
              </a:rPr>
              <a:t>Проект на тему: </a:t>
            </a:r>
          </a:p>
          <a:p>
            <a:pPr algn="l"/>
            <a:r>
              <a:rPr lang="ru-RU" sz="4300" b="1" dirty="0">
                <a:solidFill>
                  <a:schemeClr val="accent1">
                    <a:lumMod val="50000"/>
                  </a:schemeClr>
                </a:solidFill>
                <a:latin typeface="Times New Roman" panose="02020603050405020304" pitchFamily="18" charset="0"/>
                <a:cs typeface="Times New Roman" panose="02020603050405020304" pitchFamily="18" charset="0"/>
              </a:rPr>
              <a:t>«Разработка сайта для снятия стресса и</a:t>
            </a:r>
          </a:p>
          <a:p>
            <a:pPr algn="l"/>
            <a:r>
              <a:rPr lang="ru-RU" sz="4300" b="1" dirty="0">
                <a:solidFill>
                  <a:schemeClr val="accent1">
                    <a:lumMod val="50000"/>
                  </a:schemeClr>
                </a:solidFill>
                <a:latin typeface="Times New Roman" panose="02020603050405020304" pitchFamily="18" charset="0"/>
                <a:cs typeface="Times New Roman" panose="02020603050405020304" pitchFamily="18" charset="0"/>
              </a:rPr>
              <a:t>психологической разгрузки»</a:t>
            </a:r>
          </a:p>
        </p:txBody>
      </p:sp>
      <p:sp>
        <p:nvSpPr>
          <p:cNvPr id="5" name="TextBox 4">
            <a:extLst>
              <a:ext uri="{FF2B5EF4-FFF2-40B4-BE49-F238E27FC236}">
                <a16:creationId xmlns:a16="http://schemas.microsoft.com/office/drawing/2014/main" id="{341A91AA-B073-2B44-9021-DF6D78156FA6}"/>
              </a:ext>
            </a:extLst>
          </p:cNvPr>
          <p:cNvSpPr txBox="1"/>
          <p:nvPr/>
        </p:nvSpPr>
        <p:spPr>
          <a:xfrm>
            <a:off x="1864311" y="4781448"/>
            <a:ext cx="10238420" cy="1200329"/>
          </a:xfrm>
          <a:prstGeom prst="rect">
            <a:avLst/>
          </a:prstGeom>
          <a:noFill/>
        </p:spPr>
        <p:txBody>
          <a:bodyPr wrap="square">
            <a:spAutoFit/>
          </a:bodyPr>
          <a:lstStyle/>
          <a:p>
            <a:pPr algn="r"/>
            <a:r>
              <a:rPr lang="ru-RU" b="1" dirty="0">
                <a:latin typeface="Times New Roman" panose="02020603050405020304" pitchFamily="18" charset="0"/>
                <a:cs typeface="Times New Roman" panose="02020603050405020304" pitchFamily="18" charset="0"/>
              </a:rPr>
              <a:t>Качанова Наталья Денисовна</a:t>
            </a:r>
          </a:p>
          <a:p>
            <a:pPr algn="r"/>
            <a:r>
              <a:rPr lang="ru-RU" b="1" dirty="0">
                <a:latin typeface="Times New Roman" panose="02020603050405020304" pitchFamily="18" charset="0"/>
                <a:cs typeface="Times New Roman" panose="02020603050405020304" pitchFamily="18" charset="0"/>
              </a:rPr>
              <a:t>10 класс «И» школы номер №1507</a:t>
            </a:r>
          </a:p>
          <a:p>
            <a:pPr algn="r"/>
            <a:r>
              <a:rPr lang="ru-RU" b="1" dirty="0">
                <a:latin typeface="Times New Roman" panose="02020603050405020304" pitchFamily="18" charset="0"/>
                <a:cs typeface="Times New Roman" panose="02020603050405020304" pitchFamily="18" charset="0"/>
              </a:rPr>
              <a:t>                                               Руководитель: Русаков Алексей Михайлович</a:t>
            </a:r>
            <a:br>
              <a:rPr lang="ru-RU" b="1" dirty="0">
                <a:latin typeface="Times New Roman" panose="02020603050405020304" pitchFamily="18" charset="0"/>
                <a:cs typeface="Times New Roman" panose="02020603050405020304" pitchFamily="18" charset="0"/>
              </a:rPr>
            </a:br>
            <a:r>
              <a:rPr lang="ru-RU" b="1" dirty="0">
                <a:latin typeface="Times New Roman" panose="02020603050405020304" pitchFamily="18" charset="0"/>
                <a:cs typeface="Times New Roman" panose="02020603050405020304" pitchFamily="18" charset="0"/>
              </a:rPr>
              <a:t>				преподаватель детского технопарка «Альтаир» РТУ МИРЭА</a:t>
            </a:r>
          </a:p>
        </p:txBody>
      </p:sp>
      <p:sp>
        <p:nvSpPr>
          <p:cNvPr id="7" name="TextBox 6">
            <a:extLst>
              <a:ext uri="{FF2B5EF4-FFF2-40B4-BE49-F238E27FC236}">
                <a16:creationId xmlns:a16="http://schemas.microsoft.com/office/drawing/2014/main" id="{6BE635FC-256F-762C-C62B-37B96B014C83}"/>
              </a:ext>
            </a:extLst>
          </p:cNvPr>
          <p:cNvSpPr txBox="1"/>
          <p:nvPr/>
        </p:nvSpPr>
        <p:spPr>
          <a:xfrm>
            <a:off x="2033727" y="6374180"/>
            <a:ext cx="6094520" cy="369332"/>
          </a:xfrm>
          <a:prstGeom prst="rect">
            <a:avLst/>
          </a:prstGeom>
          <a:noFill/>
        </p:spPr>
        <p:txBody>
          <a:bodyPr wrap="square">
            <a:spAutoFit/>
          </a:bodyPr>
          <a:lstStyle/>
          <a:p>
            <a:pPr algn="ctr"/>
            <a:r>
              <a:rPr lang="ru-RU" b="1" dirty="0"/>
              <a:t>2022 г.</a:t>
            </a:r>
          </a:p>
        </p:txBody>
      </p:sp>
      <p:sp>
        <p:nvSpPr>
          <p:cNvPr id="8" name="Блок-схема: знак завершения 7">
            <a:extLst>
              <a:ext uri="{FF2B5EF4-FFF2-40B4-BE49-F238E27FC236}">
                <a16:creationId xmlns:a16="http://schemas.microsoft.com/office/drawing/2014/main" id="{CE32C9EB-CDAD-FF23-CF3E-23F580F26C57}"/>
              </a:ext>
            </a:extLst>
          </p:cNvPr>
          <p:cNvSpPr/>
          <p:nvPr/>
        </p:nvSpPr>
        <p:spPr>
          <a:xfrm>
            <a:off x="8806305" y="1486585"/>
            <a:ext cx="4155440" cy="944880"/>
          </a:xfrm>
          <a:prstGeom prst="flowChartTerminator">
            <a:avLst/>
          </a:prstGeom>
          <a:solidFill>
            <a:srgbClr val="3864F0">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9" name="TextBox 8">
            <a:extLst>
              <a:ext uri="{FF2B5EF4-FFF2-40B4-BE49-F238E27FC236}">
                <a16:creationId xmlns:a16="http://schemas.microsoft.com/office/drawing/2014/main" id="{D2671F74-5B98-1383-2A73-0602B973CF6B}"/>
              </a:ext>
            </a:extLst>
          </p:cNvPr>
          <p:cNvSpPr txBox="1"/>
          <p:nvPr/>
        </p:nvSpPr>
        <p:spPr>
          <a:xfrm>
            <a:off x="9481451" y="1666637"/>
            <a:ext cx="2621280" cy="584775"/>
          </a:xfrm>
          <a:prstGeom prst="rect">
            <a:avLst/>
          </a:prstGeom>
          <a:noFill/>
        </p:spPr>
        <p:txBody>
          <a:bodyPr wrap="square" rtlCol="0">
            <a:spAutoFit/>
          </a:bodyPr>
          <a:lstStyle/>
          <a:p>
            <a:r>
              <a:rPr lang="en-US" sz="3200" dirty="0"/>
              <a:t>http</a:t>
            </a:r>
            <a:r>
              <a:rPr lang="ru-RU" sz="3200" dirty="0"/>
              <a:t>://</a:t>
            </a:r>
            <a:r>
              <a:rPr lang="en-US" sz="3200" dirty="0"/>
              <a:t>www</a:t>
            </a:r>
            <a:r>
              <a:rPr lang="ru-RU" sz="3200" dirty="0"/>
              <a:t>.</a:t>
            </a:r>
          </a:p>
        </p:txBody>
      </p:sp>
      <p:sp>
        <p:nvSpPr>
          <p:cNvPr id="11" name="Блок-схема: сохраненные данные 10">
            <a:extLst>
              <a:ext uri="{FF2B5EF4-FFF2-40B4-BE49-F238E27FC236}">
                <a16:creationId xmlns:a16="http://schemas.microsoft.com/office/drawing/2014/main" id="{F9D13D17-C1CD-12D4-238B-3FFA278BF205}"/>
              </a:ext>
            </a:extLst>
          </p:cNvPr>
          <p:cNvSpPr/>
          <p:nvPr/>
        </p:nvSpPr>
        <p:spPr>
          <a:xfrm>
            <a:off x="10110657" y="0"/>
            <a:ext cx="2081343" cy="1486584"/>
          </a:xfrm>
          <a:prstGeom prst="flowChartOnlineStora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2" name="Блок-схема: задержка 11">
            <a:extLst>
              <a:ext uri="{FF2B5EF4-FFF2-40B4-BE49-F238E27FC236}">
                <a16:creationId xmlns:a16="http://schemas.microsoft.com/office/drawing/2014/main" id="{20066720-24EF-FB16-78FC-3677C4FBA600}"/>
              </a:ext>
            </a:extLst>
          </p:cNvPr>
          <p:cNvSpPr/>
          <p:nvPr/>
        </p:nvSpPr>
        <p:spPr>
          <a:xfrm rot="10800000">
            <a:off x="10856687" y="2431464"/>
            <a:ext cx="1335313" cy="1076515"/>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Tree>
    <p:extLst>
      <p:ext uri="{BB962C8B-B14F-4D97-AF65-F5344CB8AC3E}">
        <p14:creationId xmlns:p14="http://schemas.microsoft.com/office/powerpoint/2010/main" val="3547339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AA99A42F-A8D0-51C8-027E-6755A9844FF0}"/>
              </a:ext>
            </a:extLst>
          </p:cNvPr>
          <p:cNvPicPr>
            <a:picLocks noChangeAspect="1"/>
          </p:cNvPicPr>
          <p:nvPr/>
        </p:nvPicPr>
        <p:blipFill>
          <a:blip r:embed="rId2"/>
          <a:stretch>
            <a:fillRect/>
          </a:stretch>
        </p:blipFill>
        <p:spPr>
          <a:xfrm>
            <a:off x="838199" y="451784"/>
            <a:ext cx="6441489" cy="1152244"/>
          </a:xfrm>
          <a:prstGeom prst="rect">
            <a:avLst/>
          </a:prstGeom>
        </p:spPr>
      </p:pic>
      <p:sp>
        <p:nvSpPr>
          <p:cNvPr id="2" name="Заголовок 1">
            <a:extLst>
              <a:ext uri="{FF2B5EF4-FFF2-40B4-BE49-F238E27FC236}">
                <a16:creationId xmlns:a16="http://schemas.microsoft.com/office/drawing/2014/main" id="{F6B7D490-4EB8-479D-36FF-5466A41DBB65}"/>
              </a:ext>
            </a:extLst>
          </p:cNvPr>
          <p:cNvSpPr>
            <a:spLocks noGrp="1"/>
          </p:cNvSpPr>
          <p:nvPr>
            <p:ph type="title"/>
          </p:nvPr>
        </p:nvSpPr>
        <p:spPr>
          <a:xfrm>
            <a:off x="949910" y="365125"/>
            <a:ext cx="10403889" cy="1325563"/>
          </a:xfrm>
        </p:spPr>
        <p:txBody>
          <a:bodyPr/>
          <a:lstStyle/>
          <a:p>
            <a:r>
              <a:rPr lang="ru-RU" dirty="0"/>
              <a:t>Используемая литература</a:t>
            </a:r>
          </a:p>
        </p:txBody>
      </p:sp>
      <p:sp>
        <p:nvSpPr>
          <p:cNvPr id="3" name="Объект 2">
            <a:extLst>
              <a:ext uri="{FF2B5EF4-FFF2-40B4-BE49-F238E27FC236}">
                <a16:creationId xmlns:a16="http://schemas.microsoft.com/office/drawing/2014/main" id="{DB378534-82DC-86F7-E02D-11F651A3554D}"/>
              </a:ext>
            </a:extLst>
          </p:cNvPr>
          <p:cNvSpPr>
            <a:spLocks noGrp="1"/>
          </p:cNvSpPr>
          <p:nvPr>
            <p:ph idx="1"/>
          </p:nvPr>
        </p:nvSpPr>
        <p:spPr>
          <a:xfrm>
            <a:off x="838200" y="1976581"/>
            <a:ext cx="9829800" cy="4200381"/>
          </a:xfrm>
        </p:spPr>
        <p:txBody>
          <a:bodyPr>
            <a:normAutofit/>
          </a:bodyPr>
          <a:lstStyle/>
          <a:p>
            <a:r>
              <a:rPr lang="ru-RU" sz="2100" dirty="0">
                <a:latin typeface="Times New Roman" panose="02020603050405020304" pitchFamily="18" charset="0"/>
                <a:cs typeface="Times New Roman" panose="02020603050405020304" pitchFamily="18" charset="0"/>
              </a:rPr>
              <a:t>[Учебник] Заяц А. М., Васильев Н. П. Проектирование и разработка WEB-приложений. Введение в </a:t>
            </a:r>
            <a:r>
              <a:rPr lang="ru-RU" sz="2100" dirty="0" err="1">
                <a:latin typeface="Times New Roman" panose="02020603050405020304" pitchFamily="18" charset="0"/>
                <a:cs typeface="Times New Roman" panose="02020603050405020304" pitchFamily="18" charset="0"/>
              </a:rPr>
              <a:t>frontend</a:t>
            </a:r>
            <a:r>
              <a:rPr lang="ru-RU" sz="2100" dirty="0">
                <a:latin typeface="Times New Roman" panose="02020603050405020304" pitchFamily="18" charset="0"/>
                <a:cs typeface="Times New Roman" panose="02020603050405020304" pitchFamily="18" charset="0"/>
              </a:rPr>
              <a:t> и </a:t>
            </a:r>
            <a:r>
              <a:rPr lang="ru-RU" sz="2100" dirty="0" err="1">
                <a:latin typeface="Times New Roman" panose="02020603050405020304" pitchFamily="18" charset="0"/>
                <a:cs typeface="Times New Roman" panose="02020603050405020304" pitchFamily="18" charset="0"/>
              </a:rPr>
              <a:t>backend</a:t>
            </a:r>
            <a:r>
              <a:rPr lang="ru-RU" sz="2100" dirty="0">
                <a:latin typeface="Times New Roman" panose="02020603050405020304" pitchFamily="18" charset="0"/>
                <a:cs typeface="Times New Roman" panose="02020603050405020304" pitchFamily="18" charset="0"/>
              </a:rPr>
              <a:t> разработку на JavaScript и </a:t>
            </a:r>
            <a:r>
              <a:rPr lang="ru-RU" sz="2100" dirty="0" err="1">
                <a:latin typeface="Times New Roman" panose="02020603050405020304" pitchFamily="18" charset="0"/>
                <a:cs typeface="Times New Roman" panose="02020603050405020304" pitchFamily="18" charset="0"/>
              </a:rPr>
              <a:t>node</a:t>
            </a:r>
            <a:r>
              <a:rPr lang="ru-RU" sz="2100" dirty="0">
                <a:latin typeface="Times New Roman" panose="02020603050405020304" pitchFamily="18" charset="0"/>
                <a:cs typeface="Times New Roman" panose="02020603050405020304" pitchFamily="18" charset="0"/>
              </a:rPr>
              <a:t>. </a:t>
            </a:r>
            <a:r>
              <a:rPr lang="ru-RU" sz="2100" dirty="0" err="1">
                <a:latin typeface="Times New Roman" panose="02020603050405020304" pitchFamily="18" charset="0"/>
                <a:cs typeface="Times New Roman" panose="02020603050405020304" pitchFamily="18" charset="0"/>
              </a:rPr>
              <a:t>js</a:t>
            </a:r>
            <a:r>
              <a:rPr lang="ru-RU" sz="2100" dirty="0">
                <a:latin typeface="Times New Roman" panose="02020603050405020304" pitchFamily="18" charset="0"/>
                <a:cs typeface="Times New Roman" panose="02020603050405020304" pitchFamily="18" charset="0"/>
              </a:rPr>
              <a:t>. 2019.</a:t>
            </a:r>
          </a:p>
          <a:p>
            <a:r>
              <a:rPr lang="ru-RU" sz="2100" dirty="0">
                <a:latin typeface="Times New Roman" panose="02020603050405020304" pitchFamily="18" charset="0"/>
                <a:cs typeface="Times New Roman" panose="02020603050405020304" pitchFamily="18" charset="0"/>
              </a:rPr>
              <a:t>[Электронный ресурс] Изучение веб-разработки. Дата обновления 01.11.2022. URL: https://developer.mozilla.org/ru/docs/Learn</a:t>
            </a:r>
          </a:p>
          <a:p>
            <a:r>
              <a:rPr lang="ru-RU" sz="2100" dirty="0">
                <a:latin typeface="Times New Roman" panose="02020603050405020304" pitchFamily="18" charset="0"/>
                <a:cs typeface="Times New Roman" panose="02020603050405020304" pitchFamily="18" charset="0"/>
              </a:rPr>
              <a:t> [Электронный ресурс] Руководство по языку программирования Python. Дата обновления 05.02.2022. URL: https://metanit.com/python/tutorial/ </a:t>
            </a:r>
          </a:p>
        </p:txBody>
      </p:sp>
      <p:pic>
        <p:nvPicPr>
          <p:cNvPr id="5" name="Рисунок 4">
            <a:extLst>
              <a:ext uri="{FF2B5EF4-FFF2-40B4-BE49-F238E27FC236}">
                <a16:creationId xmlns:a16="http://schemas.microsoft.com/office/drawing/2014/main" id="{85DE9E97-28AD-5EC5-648E-733A8216C2C3}"/>
              </a:ext>
            </a:extLst>
          </p:cNvPr>
          <p:cNvPicPr>
            <a:picLocks noChangeAspect="1"/>
          </p:cNvPicPr>
          <p:nvPr/>
        </p:nvPicPr>
        <p:blipFill>
          <a:blip r:embed="rId3"/>
          <a:stretch>
            <a:fillRect/>
          </a:stretch>
        </p:blipFill>
        <p:spPr>
          <a:xfrm>
            <a:off x="9605172" y="-366912"/>
            <a:ext cx="3273836" cy="3121423"/>
          </a:xfrm>
          <a:prstGeom prst="rect">
            <a:avLst/>
          </a:prstGeom>
        </p:spPr>
      </p:pic>
      <p:sp>
        <p:nvSpPr>
          <p:cNvPr id="8" name="TextBox 7">
            <a:extLst>
              <a:ext uri="{FF2B5EF4-FFF2-40B4-BE49-F238E27FC236}">
                <a16:creationId xmlns:a16="http://schemas.microsoft.com/office/drawing/2014/main" id="{3CD32A0B-2266-DA80-8817-484051631AB5}"/>
              </a:ext>
            </a:extLst>
          </p:cNvPr>
          <p:cNvSpPr txBox="1"/>
          <p:nvPr/>
        </p:nvSpPr>
        <p:spPr>
          <a:xfrm>
            <a:off x="949910" y="6364849"/>
            <a:ext cx="6094520" cy="369332"/>
          </a:xfrm>
          <a:prstGeom prst="rect">
            <a:avLst/>
          </a:prstGeom>
          <a:noFill/>
        </p:spPr>
        <p:txBody>
          <a:bodyPr wrap="square">
            <a:spAutoFit/>
          </a:bodyPr>
          <a:lstStyle/>
          <a:p>
            <a:r>
              <a:rPr lang="ru-RU" dirty="0"/>
              <a:t>10</a:t>
            </a:r>
          </a:p>
        </p:txBody>
      </p:sp>
    </p:spTree>
    <p:extLst>
      <p:ext uri="{BB962C8B-B14F-4D97-AF65-F5344CB8AC3E}">
        <p14:creationId xmlns:p14="http://schemas.microsoft.com/office/powerpoint/2010/main" val="696156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7D064D8E-D781-23EB-FBE7-FF41287F4454}"/>
              </a:ext>
            </a:extLst>
          </p:cNvPr>
          <p:cNvPicPr>
            <a:picLocks noChangeAspect="1"/>
          </p:cNvPicPr>
          <p:nvPr/>
        </p:nvPicPr>
        <p:blipFill>
          <a:blip r:embed="rId2"/>
          <a:stretch>
            <a:fillRect/>
          </a:stretch>
        </p:blipFill>
        <p:spPr>
          <a:xfrm>
            <a:off x="-1014298" y="0"/>
            <a:ext cx="14941032" cy="6858000"/>
          </a:xfrm>
          <a:prstGeom prst="rect">
            <a:avLst/>
          </a:prstGeom>
        </p:spPr>
      </p:pic>
      <p:sp>
        <p:nvSpPr>
          <p:cNvPr id="5" name="TextBox 4">
            <a:extLst>
              <a:ext uri="{FF2B5EF4-FFF2-40B4-BE49-F238E27FC236}">
                <a16:creationId xmlns:a16="http://schemas.microsoft.com/office/drawing/2014/main" id="{3BD2ED0C-190E-53A6-0AD1-57CD563828CC}"/>
              </a:ext>
            </a:extLst>
          </p:cNvPr>
          <p:cNvSpPr txBox="1"/>
          <p:nvPr/>
        </p:nvSpPr>
        <p:spPr>
          <a:xfrm>
            <a:off x="591671" y="6335918"/>
            <a:ext cx="6094520" cy="369332"/>
          </a:xfrm>
          <a:prstGeom prst="rect">
            <a:avLst/>
          </a:prstGeom>
          <a:noFill/>
        </p:spPr>
        <p:txBody>
          <a:bodyPr wrap="square">
            <a:spAutoFit/>
          </a:bodyPr>
          <a:lstStyle/>
          <a:p>
            <a:r>
              <a:rPr lang="ru-RU" dirty="0"/>
              <a:t>11</a:t>
            </a:r>
          </a:p>
        </p:txBody>
      </p:sp>
      <p:sp>
        <p:nvSpPr>
          <p:cNvPr id="7" name="TextBox 6">
            <a:extLst>
              <a:ext uri="{FF2B5EF4-FFF2-40B4-BE49-F238E27FC236}">
                <a16:creationId xmlns:a16="http://schemas.microsoft.com/office/drawing/2014/main" id="{57D846B0-E270-305F-E12E-750613234957}"/>
              </a:ext>
            </a:extLst>
          </p:cNvPr>
          <p:cNvSpPr txBox="1"/>
          <p:nvPr/>
        </p:nvSpPr>
        <p:spPr>
          <a:xfrm>
            <a:off x="591671" y="3291840"/>
            <a:ext cx="10515600" cy="1200329"/>
          </a:xfrm>
          <a:prstGeom prst="rect">
            <a:avLst/>
          </a:prstGeom>
          <a:noFill/>
        </p:spPr>
        <p:txBody>
          <a:bodyPr wrap="square" rtlCol="0">
            <a:spAutoFit/>
          </a:bodyPr>
          <a:lstStyle/>
          <a:p>
            <a:r>
              <a:rPr lang="ru-RU" sz="7200" b="1" dirty="0">
                <a:solidFill>
                  <a:schemeClr val="bg1"/>
                </a:solidFill>
                <a:effectLst>
                  <a:innerShdw blurRad="63500" dist="50800" dir="18900000">
                    <a:prstClr val="black">
                      <a:alpha val="50000"/>
                    </a:prstClr>
                  </a:innerShdw>
                  <a:reflection blurRad="6350" stA="60000" endA="900" endPos="60000" dist="60007" dir="5400000" sy="-100000" algn="bl" rotWithShape="0"/>
                </a:effectLst>
              </a:rPr>
              <a:t>Спасибо за внимание</a:t>
            </a:r>
          </a:p>
        </p:txBody>
      </p:sp>
    </p:spTree>
    <p:extLst>
      <p:ext uri="{BB962C8B-B14F-4D97-AF65-F5344CB8AC3E}">
        <p14:creationId xmlns:p14="http://schemas.microsoft.com/office/powerpoint/2010/main" val="821079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Семиугольник 7">
            <a:extLst>
              <a:ext uri="{FF2B5EF4-FFF2-40B4-BE49-F238E27FC236}">
                <a16:creationId xmlns:a16="http://schemas.microsoft.com/office/drawing/2014/main" id="{E8BAA1BF-041A-3C54-5F12-3AFE9969CBB6}"/>
              </a:ext>
            </a:extLst>
          </p:cNvPr>
          <p:cNvSpPr/>
          <p:nvPr/>
        </p:nvSpPr>
        <p:spPr>
          <a:xfrm>
            <a:off x="9782287" y="3372244"/>
            <a:ext cx="2409713" cy="2193168"/>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rPr>
              <a:t>STOP</a:t>
            </a:r>
          </a:p>
          <a:p>
            <a:pPr algn="ctr"/>
            <a:r>
              <a:rPr lang="en-US" sz="3600" b="1" dirty="0">
                <a:solidFill>
                  <a:schemeClr val="bg1"/>
                </a:solidFill>
              </a:rPr>
              <a:t>STRESS</a:t>
            </a:r>
            <a:endParaRPr lang="ru-RU" sz="3600" b="1" dirty="0">
              <a:solidFill>
                <a:schemeClr val="bg1"/>
              </a:solidFill>
            </a:endParaRPr>
          </a:p>
        </p:txBody>
      </p:sp>
      <p:sp>
        <p:nvSpPr>
          <p:cNvPr id="6" name="Блок-схема: знак завершения 5">
            <a:extLst>
              <a:ext uri="{FF2B5EF4-FFF2-40B4-BE49-F238E27FC236}">
                <a16:creationId xmlns:a16="http://schemas.microsoft.com/office/drawing/2014/main" id="{6CA57A38-8342-128E-F376-9D4793E7007D}"/>
              </a:ext>
            </a:extLst>
          </p:cNvPr>
          <p:cNvSpPr/>
          <p:nvPr/>
        </p:nvSpPr>
        <p:spPr>
          <a:xfrm>
            <a:off x="451821" y="365125"/>
            <a:ext cx="4604273" cy="1140946"/>
          </a:xfrm>
          <a:prstGeom prst="flowChartTerminator">
            <a:avLst/>
          </a:prstGeom>
          <a:solidFill>
            <a:schemeClr val="accent1">
              <a:alpha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a:extLst>
              <a:ext uri="{FF2B5EF4-FFF2-40B4-BE49-F238E27FC236}">
                <a16:creationId xmlns:a16="http://schemas.microsoft.com/office/drawing/2014/main" id="{3F8C4807-1E98-9C28-CD75-D695184E0072}"/>
              </a:ext>
            </a:extLst>
          </p:cNvPr>
          <p:cNvSpPr>
            <a:spLocks noGrp="1"/>
          </p:cNvSpPr>
          <p:nvPr>
            <p:ph type="title"/>
          </p:nvPr>
        </p:nvSpPr>
        <p:spPr>
          <a:xfrm>
            <a:off x="676835" y="317557"/>
            <a:ext cx="10515600" cy="1325563"/>
          </a:xfrm>
        </p:spPr>
        <p:txBody>
          <a:bodyPr>
            <a:normAutofit/>
          </a:bodyPr>
          <a:lstStyle/>
          <a:p>
            <a:r>
              <a:rPr lang="ru-RU" sz="5400" b="1" dirty="0"/>
              <a:t>Актуальность</a:t>
            </a:r>
          </a:p>
        </p:txBody>
      </p:sp>
      <p:sp>
        <p:nvSpPr>
          <p:cNvPr id="3" name="Объект 2">
            <a:extLst>
              <a:ext uri="{FF2B5EF4-FFF2-40B4-BE49-F238E27FC236}">
                <a16:creationId xmlns:a16="http://schemas.microsoft.com/office/drawing/2014/main" id="{644016F0-D75B-0C1A-E92E-416D50227CAE}"/>
              </a:ext>
            </a:extLst>
          </p:cNvPr>
          <p:cNvSpPr>
            <a:spLocks noGrp="1"/>
          </p:cNvSpPr>
          <p:nvPr>
            <p:ph idx="1"/>
          </p:nvPr>
        </p:nvSpPr>
        <p:spPr>
          <a:xfrm>
            <a:off x="567693" y="2069410"/>
            <a:ext cx="9522041" cy="4374796"/>
          </a:xfrm>
        </p:spPr>
        <p:txBody>
          <a:bodyPr>
            <a:normAutofit/>
          </a:bodyPr>
          <a:lstStyle/>
          <a:p>
            <a:pPr marL="0" indent="0">
              <a:buNone/>
            </a:pPr>
            <a:r>
              <a:rPr lang="ru-RU" sz="2100" dirty="0">
                <a:latin typeface="Times New Roman" panose="02020603050405020304" pitchFamily="18" charset="0"/>
                <a:cs typeface="Times New Roman" panose="02020603050405020304" pitchFamily="18" charset="0"/>
              </a:rPr>
              <a:t>Жизнь современного человека сопряжена с огромным количеством стресса. Именно поэтому так важна его профилактика. Интернет наполнен разрозненной информацией по этому вопросу, есть огромное количество различных ресурсов, специализирующихся на отдельных аспектах борьбы со стрессом, на сайтах некоторых поликлиник есть тематические разделы. Однако централизованно данная информация практически нигде не представлена.</a:t>
            </a:r>
            <a:r>
              <a:rPr lang="en-US" sz="2100" dirty="0">
                <a:latin typeface="Times New Roman" panose="02020603050405020304" pitchFamily="18" charset="0"/>
                <a:cs typeface="Times New Roman" panose="02020603050405020304" pitchFamily="18" charset="0"/>
              </a:rPr>
              <a:t> </a:t>
            </a:r>
            <a:endParaRPr lang="ru-RU" sz="2100" dirty="0">
              <a:latin typeface="Times New Roman" panose="02020603050405020304" pitchFamily="18" charset="0"/>
              <a:cs typeface="Times New Roman" panose="02020603050405020304" pitchFamily="18" charset="0"/>
            </a:endParaRPr>
          </a:p>
          <a:p>
            <a:endParaRPr lang="ru-RU" sz="1800" dirty="0"/>
          </a:p>
        </p:txBody>
      </p:sp>
      <p:sp>
        <p:nvSpPr>
          <p:cNvPr id="5" name="TextBox 4">
            <a:extLst>
              <a:ext uri="{FF2B5EF4-FFF2-40B4-BE49-F238E27FC236}">
                <a16:creationId xmlns:a16="http://schemas.microsoft.com/office/drawing/2014/main" id="{D868DCA5-9034-7264-9324-936D00A64D9F}"/>
              </a:ext>
            </a:extLst>
          </p:cNvPr>
          <p:cNvSpPr txBox="1"/>
          <p:nvPr/>
        </p:nvSpPr>
        <p:spPr>
          <a:xfrm>
            <a:off x="997999" y="6288442"/>
            <a:ext cx="6094520" cy="369332"/>
          </a:xfrm>
          <a:prstGeom prst="rect">
            <a:avLst/>
          </a:prstGeom>
          <a:noFill/>
        </p:spPr>
        <p:txBody>
          <a:bodyPr wrap="square">
            <a:spAutoFit/>
          </a:bodyPr>
          <a:lstStyle/>
          <a:p>
            <a:r>
              <a:rPr lang="ru-RU" dirty="0"/>
              <a:t>2</a:t>
            </a:r>
          </a:p>
        </p:txBody>
      </p:sp>
      <p:sp>
        <p:nvSpPr>
          <p:cNvPr id="7" name="TextBox 6">
            <a:extLst>
              <a:ext uri="{FF2B5EF4-FFF2-40B4-BE49-F238E27FC236}">
                <a16:creationId xmlns:a16="http://schemas.microsoft.com/office/drawing/2014/main" id="{BC828AB2-E91E-61E4-1689-1B51CBBF2908}"/>
              </a:ext>
            </a:extLst>
          </p:cNvPr>
          <p:cNvSpPr txBox="1"/>
          <p:nvPr/>
        </p:nvSpPr>
        <p:spPr>
          <a:xfrm>
            <a:off x="7659445" y="4750497"/>
            <a:ext cx="4395168" cy="1200329"/>
          </a:xfrm>
          <a:prstGeom prst="rect">
            <a:avLst/>
          </a:prstGeom>
          <a:noFill/>
        </p:spPr>
        <p:txBody>
          <a:bodyPr wrap="square" rtlCol="0">
            <a:spAutoFit/>
          </a:bodyPr>
          <a:lstStyle/>
          <a:p>
            <a:r>
              <a:rPr lang="en-US" sz="7200" dirty="0">
                <a:solidFill>
                  <a:schemeClr val="accent1">
                    <a:lumMod val="50000"/>
                  </a:schemeClr>
                </a:solidFill>
                <a:effectLst>
                  <a:outerShdw blurRad="60007" dist="200025" dir="15000000" sy="30000" kx="-1800000" algn="bl" rotWithShape="0">
                    <a:prstClr val="black">
                      <a:alpha val="32000"/>
                    </a:prstClr>
                  </a:outerShdw>
                </a:effectLst>
                <a:latin typeface="Berlin Sans FB Demi" panose="020E0802020502020306" pitchFamily="34" charset="0"/>
              </a:rPr>
              <a:t>WEBSITE</a:t>
            </a:r>
            <a:endParaRPr lang="ru-RU" sz="7200" dirty="0">
              <a:solidFill>
                <a:schemeClr val="accent1">
                  <a:lumMod val="50000"/>
                </a:schemeClr>
              </a:solidFill>
              <a:effectLst>
                <a:outerShdw blurRad="60007" dist="200025" dir="15000000" sy="30000" kx="-1800000" algn="bl" rotWithShape="0">
                  <a:prstClr val="black">
                    <a:alpha val="32000"/>
                  </a:prstClr>
                </a:outerShdw>
              </a:effectLst>
            </a:endParaRPr>
          </a:p>
        </p:txBody>
      </p:sp>
    </p:spTree>
    <p:extLst>
      <p:ext uri="{BB962C8B-B14F-4D97-AF65-F5344CB8AC3E}">
        <p14:creationId xmlns:p14="http://schemas.microsoft.com/office/powerpoint/2010/main" val="1129322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Блок-схема: знак завершения 11">
            <a:extLst>
              <a:ext uri="{FF2B5EF4-FFF2-40B4-BE49-F238E27FC236}">
                <a16:creationId xmlns:a16="http://schemas.microsoft.com/office/drawing/2014/main" id="{A033F27E-7C27-25C6-B35C-BBA95535660F}"/>
              </a:ext>
            </a:extLst>
          </p:cNvPr>
          <p:cNvSpPr/>
          <p:nvPr/>
        </p:nvSpPr>
        <p:spPr>
          <a:xfrm>
            <a:off x="451821" y="365125"/>
            <a:ext cx="4604273" cy="1140946"/>
          </a:xfrm>
          <a:prstGeom prst="flowChartTerminator">
            <a:avLst/>
          </a:prstGeom>
          <a:solidFill>
            <a:schemeClr val="accent1">
              <a:alpha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a:extLst>
              <a:ext uri="{FF2B5EF4-FFF2-40B4-BE49-F238E27FC236}">
                <a16:creationId xmlns:a16="http://schemas.microsoft.com/office/drawing/2014/main" id="{808EFF29-0321-801E-D6B3-DA97EE871388}"/>
              </a:ext>
            </a:extLst>
          </p:cNvPr>
          <p:cNvSpPr>
            <a:spLocks noGrp="1"/>
          </p:cNvSpPr>
          <p:nvPr>
            <p:ph type="title"/>
          </p:nvPr>
        </p:nvSpPr>
        <p:spPr>
          <a:xfrm>
            <a:off x="1259765" y="246647"/>
            <a:ext cx="10515600" cy="1325563"/>
          </a:xfrm>
        </p:spPr>
        <p:txBody>
          <a:bodyPr>
            <a:normAutofit/>
          </a:bodyPr>
          <a:lstStyle/>
          <a:p>
            <a:r>
              <a:rPr lang="ru-RU" sz="6000" b="1" dirty="0"/>
              <a:t>Цель</a:t>
            </a:r>
          </a:p>
        </p:txBody>
      </p:sp>
      <p:sp>
        <p:nvSpPr>
          <p:cNvPr id="3" name="Объект 2">
            <a:extLst>
              <a:ext uri="{FF2B5EF4-FFF2-40B4-BE49-F238E27FC236}">
                <a16:creationId xmlns:a16="http://schemas.microsoft.com/office/drawing/2014/main" id="{1CCA674A-3483-2DA3-89DF-F008547D5EB9}"/>
              </a:ext>
            </a:extLst>
          </p:cNvPr>
          <p:cNvSpPr>
            <a:spLocks noGrp="1"/>
          </p:cNvSpPr>
          <p:nvPr>
            <p:ph idx="1"/>
          </p:nvPr>
        </p:nvSpPr>
        <p:spPr>
          <a:xfrm>
            <a:off x="259079" y="1690688"/>
            <a:ext cx="5509709" cy="4240587"/>
          </a:xfrm>
        </p:spPr>
        <p:txBody>
          <a:bodyPr/>
          <a:lstStyle/>
          <a:p>
            <a:pPr marL="0" indent="0">
              <a:buNone/>
            </a:pPr>
            <a:r>
              <a:rPr lang="ru-RU" sz="2100" dirty="0">
                <a:latin typeface="Times New Roman" panose="02020603050405020304" pitchFamily="18" charset="0"/>
                <a:cs typeface="Times New Roman" panose="02020603050405020304" pitchFamily="18" charset="0"/>
              </a:rPr>
              <a:t>Разработать веб-ресурс, для помощи людям, находящимся в стрессе, в котором будут размещены наиболее эффективные:</a:t>
            </a:r>
          </a:p>
          <a:p>
            <a:pPr>
              <a:buFont typeface="Wingdings" panose="05000000000000000000" pitchFamily="2" charset="2"/>
              <a:buChar char="Ø"/>
            </a:pPr>
            <a:r>
              <a:rPr lang="ru-RU" sz="2100" dirty="0">
                <a:latin typeface="Times New Roman" panose="02020603050405020304" pitchFamily="18" charset="0"/>
                <a:cs typeface="Times New Roman" panose="02020603050405020304" pitchFamily="18" charset="0"/>
              </a:rPr>
              <a:t>   интерактивные способы борьбы со стрессом;</a:t>
            </a:r>
          </a:p>
          <a:p>
            <a:pPr>
              <a:buFont typeface="Wingdings" panose="05000000000000000000" pitchFamily="2" charset="2"/>
              <a:buChar char="Ø"/>
            </a:pPr>
            <a:r>
              <a:rPr lang="ru-RU" sz="2100" dirty="0">
                <a:latin typeface="Times New Roman" panose="02020603050405020304" pitchFamily="18" charset="0"/>
                <a:cs typeface="Times New Roman" panose="02020603050405020304" pitchFamily="18" charset="0"/>
              </a:rPr>
              <a:t>   медитативная музыка;</a:t>
            </a:r>
          </a:p>
          <a:p>
            <a:pPr>
              <a:buFont typeface="Wingdings" panose="05000000000000000000" pitchFamily="2" charset="2"/>
              <a:buChar char="Ø"/>
            </a:pPr>
            <a:r>
              <a:rPr lang="ru-RU" sz="2100" dirty="0">
                <a:latin typeface="Times New Roman" panose="02020603050405020304" pitchFamily="18" charset="0"/>
                <a:cs typeface="Times New Roman" panose="02020603050405020304" pitchFamily="18" charset="0"/>
              </a:rPr>
              <a:t>   обновляющийся раздел с полезными статьями по данному вопросу</a:t>
            </a:r>
          </a:p>
          <a:p>
            <a:pPr marL="0" indent="0">
              <a:buNone/>
            </a:pPr>
            <a:endParaRPr lang="ru-RU" dirty="0"/>
          </a:p>
        </p:txBody>
      </p:sp>
      <p:sp>
        <p:nvSpPr>
          <p:cNvPr id="5" name="TextBox 4">
            <a:extLst>
              <a:ext uri="{FF2B5EF4-FFF2-40B4-BE49-F238E27FC236}">
                <a16:creationId xmlns:a16="http://schemas.microsoft.com/office/drawing/2014/main" id="{3FC2A659-04CC-40DC-D313-7B97239BBC06}"/>
              </a:ext>
            </a:extLst>
          </p:cNvPr>
          <p:cNvSpPr txBox="1"/>
          <p:nvPr/>
        </p:nvSpPr>
        <p:spPr>
          <a:xfrm>
            <a:off x="845820" y="6242021"/>
            <a:ext cx="6094520" cy="369332"/>
          </a:xfrm>
          <a:prstGeom prst="rect">
            <a:avLst/>
          </a:prstGeom>
          <a:noFill/>
        </p:spPr>
        <p:txBody>
          <a:bodyPr wrap="square">
            <a:spAutoFit/>
          </a:bodyPr>
          <a:lstStyle/>
          <a:p>
            <a:r>
              <a:rPr lang="ru-RU" dirty="0"/>
              <a:t>3</a:t>
            </a:r>
          </a:p>
        </p:txBody>
      </p:sp>
      <p:pic>
        <p:nvPicPr>
          <p:cNvPr id="9" name="Рисунок 8" descr="Глаза со сплошной заливкой">
            <a:extLst>
              <a:ext uri="{FF2B5EF4-FFF2-40B4-BE49-F238E27FC236}">
                <a16:creationId xmlns:a16="http://schemas.microsoft.com/office/drawing/2014/main" id="{3A1D7B5C-EF09-29E7-6FA2-B5D1143F755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17565" y="744205"/>
            <a:ext cx="914400" cy="914400"/>
          </a:xfrm>
          <a:prstGeom prst="rect">
            <a:avLst/>
          </a:prstGeom>
        </p:spPr>
      </p:pic>
      <p:sp>
        <p:nvSpPr>
          <p:cNvPr id="14" name="Прямоугольник 13">
            <a:extLst>
              <a:ext uri="{FF2B5EF4-FFF2-40B4-BE49-F238E27FC236}">
                <a16:creationId xmlns:a16="http://schemas.microsoft.com/office/drawing/2014/main" id="{EB352634-388D-3863-6362-B89CEB27BF9B}"/>
              </a:ext>
            </a:extLst>
          </p:cNvPr>
          <p:cNvSpPr/>
          <p:nvPr/>
        </p:nvSpPr>
        <p:spPr>
          <a:xfrm>
            <a:off x="6155167" y="759287"/>
            <a:ext cx="6019217" cy="1245079"/>
          </a:xfrm>
          <a:prstGeom prst="rect">
            <a:avLst/>
          </a:prstGeom>
          <a:solidFill>
            <a:srgbClr val="D1DB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6" name="Пузырек для мыслей: облако 15">
            <a:extLst>
              <a:ext uri="{FF2B5EF4-FFF2-40B4-BE49-F238E27FC236}">
                <a16:creationId xmlns:a16="http://schemas.microsoft.com/office/drawing/2014/main" id="{738A46AD-B136-AA0A-A664-2A9544417261}"/>
              </a:ext>
            </a:extLst>
          </p:cNvPr>
          <p:cNvSpPr/>
          <p:nvPr/>
        </p:nvSpPr>
        <p:spPr>
          <a:xfrm>
            <a:off x="6755802" y="1775011"/>
            <a:ext cx="4249271" cy="4032625"/>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38100" h="38100"/>
            </a:sp3d>
          </a:bodyPr>
          <a:lstStyle/>
          <a:p>
            <a:pPr algn="ctr"/>
            <a:r>
              <a:rPr lang="ru-RU" sz="4800" dirty="0">
                <a:latin typeface="Bahnschrift SemiBold SemiConden" panose="020B0502040204020203" pitchFamily="34" charset="0"/>
              </a:rPr>
              <a:t>Я </a:t>
            </a:r>
            <a:r>
              <a:rPr lang="ru-RU" sz="4800" dirty="0">
                <a:effectLst>
                  <a:outerShdw blurRad="127000" dist="50800" dir="5400000" algn="ctr" rotWithShape="0">
                    <a:srgbClr val="000000">
                      <a:alpha val="43137"/>
                    </a:srgbClr>
                  </a:outerShdw>
                </a:effectLst>
                <a:latin typeface="Bahnschrift SemiBold SemiConden" panose="020B0502040204020203" pitchFamily="34" charset="0"/>
              </a:rPr>
              <a:t>СПОКОЕН</a:t>
            </a:r>
          </a:p>
        </p:txBody>
      </p:sp>
      <p:pic>
        <p:nvPicPr>
          <p:cNvPr id="11" name="Рисунок 10" descr="Контур ухмыляющегося лица со сплошной заливкой">
            <a:extLst>
              <a:ext uri="{FF2B5EF4-FFF2-40B4-BE49-F238E27FC236}">
                <a16:creationId xmlns:a16="http://schemas.microsoft.com/office/drawing/2014/main" id="{EB5EBC98-C26A-15FB-4771-C69345A3CF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110832" y="2605295"/>
            <a:ext cx="914400" cy="914400"/>
          </a:xfrm>
          <a:prstGeom prst="rect">
            <a:avLst/>
          </a:prstGeom>
        </p:spPr>
      </p:pic>
    </p:spTree>
    <p:extLst>
      <p:ext uri="{BB962C8B-B14F-4D97-AF65-F5344CB8AC3E}">
        <p14:creationId xmlns:p14="http://schemas.microsoft.com/office/powerpoint/2010/main" val="852832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Облако 30">
            <a:extLst>
              <a:ext uri="{FF2B5EF4-FFF2-40B4-BE49-F238E27FC236}">
                <a16:creationId xmlns:a16="http://schemas.microsoft.com/office/drawing/2014/main" id="{F7E8F65F-A7B0-8B7B-2088-B1AE3572FFD8}"/>
              </a:ext>
            </a:extLst>
          </p:cNvPr>
          <p:cNvSpPr/>
          <p:nvPr/>
        </p:nvSpPr>
        <p:spPr>
          <a:xfrm>
            <a:off x="279699" y="236668"/>
            <a:ext cx="3872753" cy="1544138"/>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pic>
        <p:nvPicPr>
          <p:cNvPr id="13" name="Рисунок 12">
            <a:extLst>
              <a:ext uri="{FF2B5EF4-FFF2-40B4-BE49-F238E27FC236}">
                <a16:creationId xmlns:a16="http://schemas.microsoft.com/office/drawing/2014/main" id="{099DB76B-D6CF-A7E7-280E-700C2A01D497}"/>
              </a:ext>
            </a:extLst>
          </p:cNvPr>
          <p:cNvPicPr>
            <a:picLocks noChangeAspect="1"/>
          </p:cNvPicPr>
          <p:nvPr/>
        </p:nvPicPr>
        <p:blipFill>
          <a:blip r:embed="rId2"/>
          <a:stretch>
            <a:fillRect/>
          </a:stretch>
        </p:blipFill>
        <p:spPr>
          <a:xfrm>
            <a:off x="3326959" y="2676543"/>
            <a:ext cx="292633" cy="304826"/>
          </a:xfrm>
          <a:prstGeom prst="rect">
            <a:avLst/>
          </a:prstGeom>
        </p:spPr>
      </p:pic>
      <p:sp>
        <p:nvSpPr>
          <p:cNvPr id="2" name="Заголовок 1">
            <a:extLst>
              <a:ext uri="{FF2B5EF4-FFF2-40B4-BE49-F238E27FC236}">
                <a16:creationId xmlns:a16="http://schemas.microsoft.com/office/drawing/2014/main" id="{48052372-09AF-DB45-6250-21F4DDBB18E4}"/>
              </a:ext>
            </a:extLst>
          </p:cNvPr>
          <p:cNvSpPr>
            <a:spLocks noGrp="1"/>
          </p:cNvSpPr>
          <p:nvPr>
            <p:ph type="title"/>
          </p:nvPr>
        </p:nvSpPr>
        <p:spPr/>
        <p:txBody>
          <a:bodyPr>
            <a:normAutofit/>
          </a:bodyPr>
          <a:lstStyle/>
          <a:p>
            <a:r>
              <a:rPr lang="ru-RU" sz="6000" b="1" dirty="0"/>
              <a:t>Задачи</a:t>
            </a:r>
          </a:p>
        </p:txBody>
      </p:sp>
      <p:sp>
        <p:nvSpPr>
          <p:cNvPr id="5" name="TextBox 4">
            <a:extLst>
              <a:ext uri="{FF2B5EF4-FFF2-40B4-BE49-F238E27FC236}">
                <a16:creationId xmlns:a16="http://schemas.microsoft.com/office/drawing/2014/main" id="{193FF97C-E4EB-299B-6338-4D7080165251}"/>
              </a:ext>
            </a:extLst>
          </p:cNvPr>
          <p:cNvSpPr txBox="1"/>
          <p:nvPr/>
        </p:nvSpPr>
        <p:spPr>
          <a:xfrm>
            <a:off x="937136" y="6359372"/>
            <a:ext cx="6094520" cy="369332"/>
          </a:xfrm>
          <a:prstGeom prst="rect">
            <a:avLst/>
          </a:prstGeom>
          <a:noFill/>
        </p:spPr>
        <p:txBody>
          <a:bodyPr wrap="square">
            <a:spAutoFit/>
          </a:bodyPr>
          <a:lstStyle/>
          <a:p>
            <a:r>
              <a:rPr lang="ru-RU" dirty="0"/>
              <a:t>4</a:t>
            </a:r>
          </a:p>
        </p:txBody>
      </p:sp>
      <p:sp>
        <p:nvSpPr>
          <p:cNvPr id="6" name="Облачко с текстом: прямоугольное 5">
            <a:extLst>
              <a:ext uri="{FF2B5EF4-FFF2-40B4-BE49-F238E27FC236}">
                <a16:creationId xmlns:a16="http://schemas.microsoft.com/office/drawing/2014/main" id="{8A68F4CF-95D6-4732-00FA-E34A413A775C}"/>
              </a:ext>
            </a:extLst>
          </p:cNvPr>
          <p:cNvSpPr/>
          <p:nvPr/>
        </p:nvSpPr>
        <p:spPr>
          <a:xfrm>
            <a:off x="451821" y="1849220"/>
            <a:ext cx="8810514" cy="861707"/>
          </a:xfrm>
          <a:prstGeom prst="wedgeRectCallou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b="1" dirty="0">
                <a:solidFill>
                  <a:schemeClr val="bg1"/>
                </a:solidFill>
                <a:latin typeface="Times New Roman" panose="02020603050405020304" pitchFamily="18" charset="0"/>
                <a:cs typeface="Times New Roman" panose="02020603050405020304" pitchFamily="18" charset="0"/>
              </a:rPr>
              <a:t>Изучить проблему профилактики стресса, выбрать наиболее эффективные методики, познакомиться с тематической литературой;</a:t>
            </a:r>
          </a:p>
          <a:p>
            <a:pPr algn="ctr"/>
            <a:endParaRPr lang="ru-RU" dirty="0"/>
          </a:p>
        </p:txBody>
      </p:sp>
      <p:sp>
        <p:nvSpPr>
          <p:cNvPr id="7" name="Облачко с текстом: прямоугольное 6">
            <a:extLst>
              <a:ext uri="{FF2B5EF4-FFF2-40B4-BE49-F238E27FC236}">
                <a16:creationId xmlns:a16="http://schemas.microsoft.com/office/drawing/2014/main" id="{CC43598F-FCCA-0EF4-5C39-160A7F939268}"/>
              </a:ext>
            </a:extLst>
          </p:cNvPr>
          <p:cNvSpPr/>
          <p:nvPr/>
        </p:nvSpPr>
        <p:spPr>
          <a:xfrm>
            <a:off x="698351" y="2905397"/>
            <a:ext cx="8791688" cy="737460"/>
          </a:xfrm>
          <a:prstGeom prst="wedgeRectCallou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b="1" dirty="0">
                <a:solidFill>
                  <a:schemeClr val="bg1"/>
                </a:solidFill>
                <a:latin typeface="Times New Roman" panose="02020603050405020304" pitchFamily="18" charset="0"/>
                <a:cs typeface="Times New Roman" panose="02020603050405020304" pitchFamily="18" charset="0"/>
              </a:rPr>
              <a:t>Создать макет разрабатываемого сайта и примеры тематических блоков</a:t>
            </a:r>
            <a:r>
              <a:rPr lang="ru-RU" sz="2000" b="1" dirty="0">
                <a:solidFill>
                  <a:schemeClr val="bg1"/>
                </a:solidFill>
                <a:latin typeface="+mj-lt"/>
              </a:rPr>
              <a:t>;</a:t>
            </a:r>
          </a:p>
          <a:p>
            <a:pPr algn="ctr"/>
            <a:endParaRPr lang="ru-RU" dirty="0"/>
          </a:p>
        </p:txBody>
      </p:sp>
      <p:sp>
        <p:nvSpPr>
          <p:cNvPr id="8" name="Облачко с текстом: прямоугольное 7">
            <a:extLst>
              <a:ext uri="{FF2B5EF4-FFF2-40B4-BE49-F238E27FC236}">
                <a16:creationId xmlns:a16="http://schemas.microsoft.com/office/drawing/2014/main" id="{F5F807CE-15E1-2D7B-63D2-37943FC41AED}"/>
              </a:ext>
            </a:extLst>
          </p:cNvPr>
          <p:cNvSpPr/>
          <p:nvPr/>
        </p:nvSpPr>
        <p:spPr>
          <a:xfrm>
            <a:off x="1131345" y="3878915"/>
            <a:ext cx="8810514" cy="737460"/>
          </a:xfrm>
          <a:prstGeom prst="wedgeRectCallou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000" b="1" dirty="0">
              <a:solidFill>
                <a:schemeClr val="tx1"/>
              </a:solidFill>
              <a:latin typeface="Times New Roman" panose="02020603050405020304" pitchFamily="18" charset="0"/>
              <a:cs typeface="Times New Roman" panose="02020603050405020304" pitchFamily="18" charset="0"/>
            </a:endParaRPr>
          </a:p>
          <a:p>
            <a:pPr algn="ctr"/>
            <a:r>
              <a:rPr lang="ru-RU" sz="2000" b="1" dirty="0">
                <a:solidFill>
                  <a:schemeClr val="bg1"/>
                </a:solidFill>
                <a:latin typeface="Times New Roman" panose="02020603050405020304" pitchFamily="18" charset="0"/>
                <a:cs typeface="Times New Roman" panose="02020603050405020304" pitchFamily="18" charset="0"/>
              </a:rPr>
              <a:t>Изучить современные технологии конструирования сайтов, а также методы разработки сайтов на основе </a:t>
            </a:r>
            <a:r>
              <a:rPr lang="ru-RU" sz="2000" b="1" dirty="0" err="1">
                <a:solidFill>
                  <a:schemeClr val="bg1"/>
                </a:solidFill>
                <a:latin typeface="Times New Roman" panose="02020603050405020304" pitchFamily="18" charset="0"/>
                <a:cs typeface="Times New Roman" panose="02020603050405020304" pitchFamily="18" charset="0"/>
              </a:rPr>
              <a:t>html</a:t>
            </a:r>
            <a:r>
              <a:rPr lang="ru-RU" sz="2000" b="1" dirty="0">
                <a:solidFill>
                  <a:schemeClr val="bg1"/>
                </a:solidFill>
                <a:latin typeface="Times New Roman" panose="02020603050405020304" pitchFamily="18" charset="0"/>
                <a:cs typeface="Times New Roman" panose="02020603050405020304" pitchFamily="18" charset="0"/>
              </a:rPr>
              <a:t>/</a:t>
            </a:r>
            <a:r>
              <a:rPr lang="ru-RU" sz="2000" b="1" dirty="0" err="1">
                <a:solidFill>
                  <a:schemeClr val="bg1"/>
                </a:solidFill>
                <a:latin typeface="Times New Roman" panose="02020603050405020304" pitchFamily="18" charset="0"/>
                <a:cs typeface="Times New Roman" panose="02020603050405020304" pitchFamily="18" charset="0"/>
              </a:rPr>
              <a:t>php</a:t>
            </a:r>
            <a:r>
              <a:rPr lang="ru-RU" sz="2000" b="1" dirty="0">
                <a:solidFill>
                  <a:schemeClr val="bg1"/>
                </a:solidFill>
                <a:latin typeface="Times New Roman" panose="02020603050405020304" pitchFamily="18" charset="0"/>
                <a:cs typeface="Times New Roman" panose="02020603050405020304" pitchFamily="18" charset="0"/>
              </a:rPr>
              <a:t>;</a:t>
            </a:r>
          </a:p>
          <a:p>
            <a:pPr algn="ctr"/>
            <a:endParaRPr lang="ru-RU" dirty="0"/>
          </a:p>
        </p:txBody>
      </p:sp>
      <p:sp>
        <p:nvSpPr>
          <p:cNvPr id="9" name="Облачко с текстом: прямоугольное 8">
            <a:extLst>
              <a:ext uri="{FF2B5EF4-FFF2-40B4-BE49-F238E27FC236}">
                <a16:creationId xmlns:a16="http://schemas.microsoft.com/office/drawing/2014/main" id="{315B8618-4502-7EB6-DC48-13649C9B837B}"/>
              </a:ext>
            </a:extLst>
          </p:cNvPr>
          <p:cNvSpPr/>
          <p:nvPr/>
        </p:nvSpPr>
        <p:spPr>
          <a:xfrm>
            <a:off x="1506070" y="4784019"/>
            <a:ext cx="8715488" cy="737461"/>
          </a:xfrm>
          <a:prstGeom prst="wedgeRectCallou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000" b="1" dirty="0">
              <a:solidFill>
                <a:schemeClr val="tx1"/>
              </a:solidFill>
              <a:latin typeface="Times New Roman" panose="02020603050405020304" pitchFamily="18" charset="0"/>
              <a:cs typeface="Times New Roman" panose="02020603050405020304" pitchFamily="18" charset="0"/>
            </a:endParaRPr>
          </a:p>
          <a:p>
            <a:pPr algn="ctr"/>
            <a:r>
              <a:rPr lang="ru-RU" sz="2000" b="1" dirty="0">
                <a:solidFill>
                  <a:schemeClr val="bg1"/>
                </a:solidFill>
                <a:latin typeface="Times New Roman" panose="02020603050405020304" pitchFamily="18" charset="0"/>
                <a:cs typeface="Times New Roman" panose="02020603050405020304" pitchFamily="18" charset="0"/>
              </a:rPr>
              <a:t>Разработать прототип сайта;</a:t>
            </a:r>
          </a:p>
          <a:p>
            <a:pPr algn="ctr"/>
            <a:endParaRPr lang="ru-RU" dirty="0"/>
          </a:p>
        </p:txBody>
      </p:sp>
      <p:sp>
        <p:nvSpPr>
          <p:cNvPr id="10" name="Облачко с текстом: прямоугольное 9">
            <a:extLst>
              <a:ext uri="{FF2B5EF4-FFF2-40B4-BE49-F238E27FC236}">
                <a16:creationId xmlns:a16="http://schemas.microsoft.com/office/drawing/2014/main" id="{C1BE0304-0C87-4C06-03E5-839EC8C6EFD7}"/>
              </a:ext>
            </a:extLst>
          </p:cNvPr>
          <p:cNvSpPr/>
          <p:nvPr/>
        </p:nvSpPr>
        <p:spPr>
          <a:xfrm>
            <a:off x="1738256" y="5755414"/>
            <a:ext cx="8715488" cy="737461"/>
          </a:xfrm>
          <a:prstGeom prst="wedgeRectCallou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000" b="1" dirty="0">
              <a:solidFill>
                <a:schemeClr val="tx1"/>
              </a:solidFill>
              <a:latin typeface="Times New Roman" panose="02020603050405020304" pitchFamily="18" charset="0"/>
              <a:cs typeface="Times New Roman" panose="02020603050405020304" pitchFamily="18" charset="0"/>
            </a:endParaRPr>
          </a:p>
          <a:p>
            <a:pPr algn="ctr"/>
            <a:r>
              <a:rPr lang="ru-RU" sz="2000" b="1" dirty="0">
                <a:solidFill>
                  <a:schemeClr val="bg1"/>
                </a:solidFill>
                <a:latin typeface="Times New Roman" panose="02020603050405020304" pitchFamily="18" charset="0"/>
                <a:cs typeface="Times New Roman" panose="02020603050405020304" pitchFamily="18" charset="0"/>
              </a:rPr>
              <a:t>Определить перспективы для будущего развития проекта</a:t>
            </a:r>
            <a:r>
              <a:rPr lang="ru-RU" sz="2000" b="1" dirty="0">
                <a:solidFill>
                  <a:schemeClr val="bg1"/>
                </a:solidFill>
                <a:latin typeface="+mj-lt"/>
              </a:rPr>
              <a:t>.</a:t>
            </a:r>
          </a:p>
          <a:p>
            <a:pPr algn="ctr"/>
            <a:endParaRPr lang="ru-RU" dirty="0"/>
          </a:p>
        </p:txBody>
      </p:sp>
      <p:sp>
        <p:nvSpPr>
          <p:cNvPr id="11" name="Блок-схема: узел 10">
            <a:extLst>
              <a:ext uri="{FF2B5EF4-FFF2-40B4-BE49-F238E27FC236}">
                <a16:creationId xmlns:a16="http://schemas.microsoft.com/office/drawing/2014/main" id="{00DB1BD6-3318-665E-20B9-D1058B2B46F6}"/>
              </a:ext>
            </a:extLst>
          </p:cNvPr>
          <p:cNvSpPr/>
          <p:nvPr/>
        </p:nvSpPr>
        <p:spPr>
          <a:xfrm>
            <a:off x="3457588" y="1408900"/>
            <a:ext cx="295835" cy="308614"/>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2" name="Рисунок 11">
            <a:extLst>
              <a:ext uri="{FF2B5EF4-FFF2-40B4-BE49-F238E27FC236}">
                <a16:creationId xmlns:a16="http://schemas.microsoft.com/office/drawing/2014/main" id="{24E3FE91-2D07-E87C-B312-CF4524CD8407}"/>
              </a:ext>
            </a:extLst>
          </p:cNvPr>
          <p:cNvPicPr>
            <a:picLocks noChangeAspect="1"/>
          </p:cNvPicPr>
          <p:nvPr/>
        </p:nvPicPr>
        <p:blipFill>
          <a:blip r:embed="rId2"/>
          <a:stretch>
            <a:fillRect/>
          </a:stretch>
        </p:blipFill>
        <p:spPr>
          <a:xfrm>
            <a:off x="4947878" y="3406445"/>
            <a:ext cx="292633" cy="304826"/>
          </a:xfrm>
          <a:prstGeom prst="rect">
            <a:avLst/>
          </a:prstGeom>
        </p:spPr>
      </p:pic>
      <p:pic>
        <p:nvPicPr>
          <p:cNvPr id="14" name="Рисунок 13">
            <a:extLst>
              <a:ext uri="{FF2B5EF4-FFF2-40B4-BE49-F238E27FC236}">
                <a16:creationId xmlns:a16="http://schemas.microsoft.com/office/drawing/2014/main" id="{A1109FC5-CCAD-8908-881E-98CAED178021}"/>
              </a:ext>
            </a:extLst>
          </p:cNvPr>
          <p:cNvPicPr>
            <a:picLocks noChangeAspect="1"/>
          </p:cNvPicPr>
          <p:nvPr/>
        </p:nvPicPr>
        <p:blipFill>
          <a:blip r:embed="rId2"/>
          <a:stretch>
            <a:fillRect/>
          </a:stretch>
        </p:blipFill>
        <p:spPr>
          <a:xfrm>
            <a:off x="2103824" y="4463962"/>
            <a:ext cx="292633" cy="304826"/>
          </a:xfrm>
          <a:prstGeom prst="rect">
            <a:avLst/>
          </a:prstGeom>
        </p:spPr>
      </p:pic>
      <p:pic>
        <p:nvPicPr>
          <p:cNvPr id="15" name="Рисунок 14">
            <a:extLst>
              <a:ext uri="{FF2B5EF4-FFF2-40B4-BE49-F238E27FC236}">
                <a16:creationId xmlns:a16="http://schemas.microsoft.com/office/drawing/2014/main" id="{4DFA8198-82C5-4827-7CE9-0AF416B9B1FA}"/>
              </a:ext>
            </a:extLst>
          </p:cNvPr>
          <p:cNvPicPr>
            <a:picLocks noChangeAspect="1"/>
          </p:cNvPicPr>
          <p:nvPr/>
        </p:nvPicPr>
        <p:blipFill>
          <a:blip r:embed="rId2"/>
          <a:stretch>
            <a:fillRect/>
          </a:stretch>
        </p:blipFill>
        <p:spPr>
          <a:xfrm>
            <a:off x="6406883" y="3733787"/>
            <a:ext cx="292633" cy="304826"/>
          </a:xfrm>
          <a:prstGeom prst="rect">
            <a:avLst/>
          </a:prstGeom>
        </p:spPr>
      </p:pic>
      <p:pic>
        <p:nvPicPr>
          <p:cNvPr id="16" name="Рисунок 15">
            <a:extLst>
              <a:ext uri="{FF2B5EF4-FFF2-40B4-BE49-F238E27FC236}">
                <a16:creationId xmlns:a16="http://schemas.microsoft.com/office/drawing/2014/main" id="{390F7817-3704-3D4F-7A54-93811B2A0905}"/>
              </a:ext>
            </a:extLst>
          </p:cNvPr>
          <p:cNvPicPr>
            <a:picLocks noChangeAspect="1"/>
          </p:cNvPicPr>
          <p:nvPr/>
        </p:nvPicPr>
        <p:blipFill>
          <a:blip r:embed="rId2"/>
          <a:stretch>
            <a:fillRect/>
          </a:stretch>
        </p:blipFill>
        <p:spPr>
          <a:xfrm>
            <a:off x="4710761" y="875493"/>
            <a:ext cx="292633" cy="304826"/>
          </a:xfrm>
          <a:prstGeom prst="rect">
            <a:avLst/>
          </a:prstGeom>
        </p:spPr>
      </p:pic>
      <p:pic>
        <p:nvPicPr>
          <p:cNvPr id="17" name="Рисунок 16">
            <a:extLst>
              <a:ext uri="{FF2B5EF4-FFF2-40B4-BE49-F238E27FC236}">
                <a16:creationId xmlns:a16="http://schemas.microsoft.com/office/drawing/2014/main" id="{790CE6CA-BDDA-63FB-5C5D-569DFB8D6594}"/>
              </a:ext>
            </a:extLst>
          </p:cNvPr>
          <p:cNvPicPr>
            <a:picLocks noChangeAspect="1"/>
          </p:cNvPicPr>
          <p:nvPr/>
        </p:nvPicPr>
        <p:blipFill>
          <a:blip r:embed="rId2"/>
          <a:stretch>
            <a:fillRect/>
          </a:stretch>
        </p:blipFill>
        <p:spPr>
          <a:xfrm>
            <a:off x="9343722" y="4899153"/>
            <a:ext cx="292633" cy="304826"/>
          </a:xfrm>
          <a:prstGeom prst="rect">
            <a:avLst/>
          </a:prstGeom>
        </p:spPr>
      </p:pic>
      <p:pic>
        <p:nvPicPr>
          <p:cNvPr id="18" name="Рисунок 17">
            <a:extLst>
              <a:ext uri="{FF2B5EF4-FFF2-40B4-BE49-F238E27FC236}">
                <a16:creationId xmlns:a16="http://schemas.microsoft.com/office/drawing/2014/main" id="{0034E616-2D74-924A-9DE4-0DBF1209DF8A}"/>
              </a:ext>
            </a:extLst>
          </p:cNvPr>
          <p:cNvPicPr>
            <a:picLocks noChangeAspect="1"/>
          </p:cNvPicPr>
          <p:nvPr/>
        </p:nvPicPr>
        <p:blipFill>
          <a:blip r:embed="rId2"/>
          <a:stretch>
            <a:fillRect/>
          </a:stretch>
        </p:blipFill>
        <p:spPr>
          <a:xfrm>
            <a:off x="4564445" y="4746740"/>
            <a:ext cx="292633" cy="304826"/>
          </a:xfrm>
          <a:prstGeom prst="rect">
            <a:avLst/>
          </a:prstGeom>
        </p:spPr>
      </p:pic>
      <p:pic>
        <p:nvPicPr>
          <p:cNvPr id="19" name="Рисунок 18">
            <a:extLst>
              <a:ext uri="{FF2B5EF4-FFF2-40B4-BE49-F238E27FC236}">
                <a16:creationId xmlns:a16="http://schemas.microsoft.com/office/drawing/2014/main" id="{0D3B6FC9-E07C-6DD3-396B-A6C3DD2A625B}"/>
              </a:ext>
            </a:extLst>
          </p:cNvPr>
          <p:cNvPicPr>
            <a:picLocks noChangeAspect="1"/>
          </p:cNvPicPr>
          <p:nvPr/>
        </p:nvPicPr>
        <p:blipFill>
          <a:blip r:embed="rId2"/>
          <a:stretch>
            <a:fillRect/>
          </a:stretch>
        </p:blipFill>
        <p:spPr>
          <a:xfrm>
            <a:off x="4414542" y="1460572"/>
            <a:ext cx="292633" cy="304826"/>
          </a:xfrm>
          <a:prstGeom prst="rect">
            <a:avLst/>
          </a:prstGeom>
        </p:spPr>
      </p:pic>
      <p:pic>
        <p:nvPicPr>
          <p:cNvPr id="20" name="Рисунок 19">
            <a:extLst>
              <a:ext uri="{FF2B5EF4-FFF2-40B4-BE49-F238E27FC236}">
                <a16:creationId xmlns:a16="http://schemas.microsoft.com/office/drawing/2014/main" id="{1D787EF0-D0C7-1EE0-527B-0C52B7515CE8}"/>
              </a:ext>
            </a:extLst>
          </p:cNvPr>
          <p:cNvPicPr>
            <a:picLocks noChangeAspect="1"/>
          </p:cNvPicPr>
          <p:nvPr/>
        </p:nvPicPr>
        <p:blipFill>
          <a:blip r:embed="rId2"/>
          <a:stretch>
            <a:fillRect/>
          </a:stretch>
        </p:blipFill>
        <p:spPr>
          <a:xfrm>
            <a:off x="5949683" y="3276587"/>
            <a:ext cx="292633" cy="304826"/>
          </a:xfrm>
          <a:prstGeom prst="rect">
            <a:avLst/>
          </a:prstGeom>
        </p:spPr>
      </p:pic>
      <p:pic>
        <p:nvPicPr>
          <p:cNvPr id="21" name="Рисунок 20">
            <a:extLst>
              <a:ext uri="{FF2B5EF4-FFF2-40B4-BE49-F238E27FC236}">
                <a16:creationId xmlns:a16="http://schemas.microsoft.com/office/drawing/2014/main" id="{0DFBCCCA-F96C-1FEF-86DB-9079E825CEB7}"/>
              </a:ext>
            </a:extLst>
          </p:cNvPr>
          <p:cNvPicPr>
            <a:picLocks noChangeAspect="1"/>
          </p:cNvPicPr>
          <p:nvPr/>
        </p:nvPicPr>
        <p:blipFill>
          <a:blip r:embed="rId2"/>
          <a:stretch>
            <a:fillRect/>
          </a:stretch>
        </p:blipFill>
        <p:spPr>
          <a:xfrm>
            <a:off x="8027701" y="5450588"/>
            <a:ext cx="292633" cy="304826"/>
          </a:xfrm>
          <a:prstGeom prst="rect">
            <a:avLst/>
          </a:prstGeom>
        </p:spPr>
      </p:pic>
      <p:pic>
        <p:nvPicPr>
          <p:cNvPr id="22" name="Рисунок 21">
            <a:extLst>
              <a:ext uri="{FF2B5EF4-FFF2-40B4-BE49-F238E27FC236}">
                <a16:creationId xmlns:a16="http://schemas.microsoft.com/office/drawing/2014/main" id="{A6BC5558-AD9F-F97C-0E0F-BC88664B2FE4}"/>
              </a:ext>
            </a:extLst>
          </p:cNvPr>
          <p:cNvPicPr>
            <a:picLocks noChangeAspect="1"/>
          </p:cNvPicPr>
          <p:nvPr/>
        </p:nvPicPr>
        <p:blipFill>
          <a:blip r:embed="rId2"/>
          <a:stretch>
            <a:fillRect/>
          </a:stretch>
        </p:blipFill>
        <p:spPr>
          <a:xfrm>
            <a:off x="10943024" y="6021177"/>
            <a:ext cx="292633" cy="304826"/>
          </a:xfrm>
          <a:prstGeom prst="rect">
            <a:avLst/>
          </a:prstGeom>
        </p:spPr>
      </p:pic>
      <p:pic>
        <p:nvPicPr>
          <p:cNvPr id="23" name="Рисунок 22">
            <a:extLst>
              <a:ext uri="{FF2B5EF4-FFF2-40B4-BE49-F238E27FC236}">
                <a16:creationId xmlns:a16="http://schemas.microsoft.com/office/drawing/2014/main" id="{715509C1-54D9-AD9E-DB65-0850704F6533}"/>
              </a:ext>
            </a:extLst>
          </p:cNvPr>
          <p:cNvPicPr>
            <a:picLocks noChangeAspect="1"/>
          </p:cNvPicPr>
          <p:nvPr/>
        </p:nvPicPr>
        <p:blipFill>
          <a:blip r:embed="rId2"/>
          <a:stretch>
            <a:fillRect/>
          </a:stretch>
        </p:blipFill>
        <p:spPr>
          <a:xfrm>
            <a:off x="11195507" y="6492875"/>
            <a:ext cx="292633" cy="304826"/>
          </a:xfrm>
          <a:prstGeom prst="rect">
            <a:avLst/>
          </a:prstGeom>
        </p:spPr>
      </p:pic>
      <p:pic>
        <p:nvPicPr>
          <p:cNvPr id="24" name="Рисунок 23">
            <a:extLst>
              <a:ext uri="{FF2B5EF4-FFF2-40B4-BE49-F238E27FC236}">
                <a16:creationId xmlns:a16="http://schemas.microsoft.com/office/drawing/2014/main" id="{779A3C38-0F99-D973-FCF9-A1770A675C34}"/>
              </a:ext>
            </a:extLst>
          </p:cNvPr>
          <p:cNvPicPr>
            <a:picLocks noChangeAspect="1"/>
          </p:cNvPicPr>
          <p:nvPr/>
        </p:nvPicPr>
        <p:blipFill>
          <a:blip r:embed="rId2"/>
          <a:stretch>
            <a:fillRect/>
          </a:stretch>
        </p:blipFill>
        <p:spPr>
          <a:xfrm>
            <a:off x="11724937" y="6192979"/>
            <a:ext cx="292633" cy="304826"/>
          </a:xfrm>
          <a:prstGeom prst="rect">
            <a:avLst/>
          </a:prstGeom>
        </p:spPr>
      </p:pic>
      <p:pic>
        <p:nvPicPr>
          <p:cNvPr id="25" name="Рисунок 24">
            <a:extLst>
              <a:ext uri="{FF2B5EF4-FFF2-40B4-BE49-F238E27FC236}">
                <a16:creationId xmlns:a16="http://schemas.microsoft.com/office/drawing/2014/main" id="{09265431-A45A-12A4-75E6-42747985A118}"/>
              </a:ext>
            </a:extLst>
          </p:cNvPr>
          <p:cNvPicPr>
            <a:picLocks noChangeAspect="1"/>
          </p:cNvPicPr>
          <p:nvPr/>
        </p:nvPicPr>
        <p:blipFill>
          <a:blip r:embed="rId2"/>
          <a:stretch>
            <a:fillRect/>
          </a:stretch>
        </p:blipFill>
        <p:spPr>
          <a:xfrm>
            <a:off x="11460222" y="6104613"/>
            <a:ext cx="292633" cy="304826"/>
          </a:xfrm>
          <a:prstGeom prst="rect">
            <a:avLst/>
          </a:prstGeom>
        </p:spPr>
      </p:pic>
      <p:pic>
        <p:nvPicPr>
          <p:cNvPr id="26" name="Рисунок 25">
            <a:extLst>
              <a:ext uri="{FF2B5EF4-FFF2-40B4-BE49-F238E27FC236}">
                <a16:creationId xmlns:a16="http://schemas.microsoft.com/office/drawing/2014/main" id="{E74E1F76-832D-EE92-3F39-C8FA27216D58}"/>
              </a:ext>
            </a:extLst>
          </p:cNvPr>
          <p:cNvPicPr>
            <a:picLocks noChangeAspect="1"/>
          </p:cNvPicPr>
          <p:nvPr/>
        </p:nvPicPr>
        <p:blipFill>
          <a:blip r:embed="rId2"/>
          <a:stretch>
            <a:fillRect/>
          </a:stretch>
        </p:blipFill>
        <p:spPr>
          <a:xfrm>
            <a:off x="10533432" y="6558104"/>
            <a:ext cx="292633" cy="304826"/>
          </a:xfrm>
          <a:prstGeom prst="rect">
            <a:avLst/>
          </a:prstGeom>
        </p:spPr>
      </p:pic>
      <p:pic>
        <p:nvPicPr>
          <p:cNvPr id="27" name="Рисунок 26">
            <a:extLst>
              <a:ext uri="{FF2B5EF4-FFF2-40B4-BE49-F238E27FC236}">
                <a16:creationId xmlns:a16="http://schemas.microsoft.com/office/drawing/2014/main" id="{DFC99E53-D0B5-245A-8B3D-F55EACCBA52E}"/>
              </a:ext>
            </a:extLst>
          </p:cNvPr>
          <p:cNvPicPr>
            <a:picLocks noChangeAspect="1"/>
          </p:cNvPicPr>
          <p:nvPr/>
        </p:nvPicPr>
        <p:blipFill>
          <a:blip r:embed="rId2"/>
          <a:stretch>
            <a:fillRect/>
          </a:stretch>
        </p:blipFill>
        <p:spPr>
          <a:xfrm>
            <a:off x="10582155" y="6348991"/>
            <a:ext cx="292633" cy="304826"/>
          </a:xfrm>
          <a:prstGeom prst="rect">
            <a:avLst/>
          </a:prstGeom>
        </p:spPr>
      </p:pic>
      <p:pic>
        <p:nvPicPr>
          <p:cNvPr id="28" name="Рисунок 27">
            <a:extLst>
              <a:ext uri="{FF2B5EF4-FFF2-40B4-BE49-F238E27FC236}">
                <a16:creationId xmlns:a16="http://schemas.microsoft.com/office/drawing/2014/main" id="{D32D5BBE-14EC-0088-A04F-0E04A518B35A}"/>
              </a:ext>
            </a:extLst>
          </p:cNvPr>
          <p:cNvPicPr>
            <a:picLocks noChangeAspect="1"/>
          </p:cNvPicPr>
          <p:nvPr/>
        </p:nvPicPr>
        <p:blipFill>
          <a:blip r:embed="rId2"/>
          <a:stretch>
            <a:fillRect/>
          </a:stretch>
        </p:blipFill>
        <p:spPr>
          <a:xfrm>
            <a:off x="10664349" y="5888641"/>
            <a:ext cx="292633" cy="304826"/>
          </a:xfrm>
          <a:prstGeom prst="rect">
            <a:avLst/>
          </a:prstGeom>
        </p:spPr>
      </p:pic>
      <p:pic>
        <p:nvPicPr>
          <p:cNvPr id="29" name="Рисунок 28">
            <a:extLst>
              <a:ext uri="{FF2B5EF4-FFF2-40B4-BE49-F238E27FC236}">
                <a16:creationId xmlns:a16="http://schemas.microsoft.com/office/drawing/2014/main" id="{5CF46CE7-02D7-1164-F829-A9481D7E5570}"/>
              </a:ext>
            </a:extLst>
          </p:cNvPr>
          <p:cNvPicPr>
            <a:picLocks noChangeAspect="1"/>
          </p:cNvPicPr>
          <p:nvPr/>
        </p:nvPicPr>
        <p:blipFill>
          <a:blip r:embed="rId2"/>
          <a:stretch>
            <a:fillRect/>
          </a:stretch>
        </p:blipFill>
        <p:spPr>
          <a:xfrm>
            <a:off x="11374132" y="5711421"/>
            <a:ext cx="292633" cy="304826"/>
          </a:xfrm>
          <a:prstGeom prst="rect">
            <a:avLst/>
          </a:prstGeom>
        </p:spPr>
      </p:pic>
      <p:pic>
        <p:nvPicPr>
          <p:cNvPr id="30" name="Рисунок 29">
            <a:extLst>
              <a:ext uri="{FF2B5EF4-FFF2-40B4-BE49-F238E27FC236}">
                <a16:creationId xmlns:a16="http://schemas.microsoft.com/office/drawing/2014/main" id="{BB416DA5-13AF-0CC8-8BA1-9FF9736730C0}"/>
              </a:ext>
            </a:extLst>
          </p:cNvPr>
          <p:cNvPicPr>
            <a:picLocks noChangeAspect="1"/>
          </p:cNvPicPr>
          <p:nvPr/>
        </p:nvPicPr>
        <p:blipFill>
          <a:blip r:embed="rId2"/>
          <a:stretch>
            <a:fillRect/>
          </a:stretch>
        </p:blipFill>
        <p:spPr>
          <a:xfrm>
            <a:off x="10280951" y="5651845"/>
            <a:ext cx="292633" cy="304826"/>
          </a:xfrm>
          <a:prstGeom prst="rect">
            <a:avLst/>
          </a:prstGeom>
        </p:spPr>
      </p:pic>
      <p:pic>
        <p:nvPicPr>
          <p:cNvPr id="32" name="Рисунок 31">
            <a:extLst>
              <a:ext uri="{FF2B5EF4-FFF2-40B4-BE49-F238E27FC236}">
                <a16:creationId xmlns:a16="http://schemas.microsoft.com/office/drawing/2014/main" id="{309257A1-98EC-1DAE-675D-2FC1D2AAD55E}"/>
              </a:ext>
            </a:extLst>
          </p:cNvPr>
          <p:cNvPicPr>
            <a:picLocks noChangeAspect="1"/>
          </p:cNvPicPr>
          <p:nvPr/>
        </p:nvPicPr>
        <p:blipFill>
          <a:blip r:embed="rId2"/>
          <a:stretch>
            <a:fillRect/>
          </a:stretch>
        </p:blipFill>
        <p:spPr>
          <a:xfrm>
            <a:off x="9636355" y="6040566"/>
            <a:ext cx="292633" cy="304826"/>
          </a:xfrm>
          <a:prstGeom prst="rect">
            <a:avLst/>
          </a:prstGeom>
        </p:spPr>
      </p:pic>
      <p:pic>
        <p:nvPicPr>
          <p:cNvPr id="33" name="Рисунок 32">
            <a:extLst>
              <a:ext uri="{FF2B5EF4-FFF2-40B4-BE49-F238E27FC236}">
                <a16:creationId xmlns:a16="http://schemas.microsoft.com/office/drawing/2014/main" id="{939F5C2A-2A0D-450A-71AA-3CC1865EA20A}"/>
              </a:ext>
            </a:extLst>
          </p:cNvPr>
          <p:cNvPicPr>
            <a:picLocks noChangeAspect="1"/>
          </p:cNvPicPr>
          <p:nvPr/>
        </p:nvPicPr>
        <p:blipFill>
          <a:blip r:embed="rId2"/>
          <a:stretch>
            <a:fillRect/>
          </a:stretch>
        </p:blipFill>
        <p:spPr>
          <a:xfrm flipV="1">
            <a:off x="10707506" y="4306980"/>
            <a:ext cx="997964" cy="1039546"/>
          </a:xfrm>
          <a:prstGeom prst="rect">
            <a:avLst/>
          </a:prstGeom>
        </p:spPr>
      </p:pic>
    </p:spTree>
    <p:extLst>
      <p:ext uri="{BB962C8B-B14F-4D97-AF65-F5344CB8AC3E}">
        <p14:creationId xmlns:p14="http://schemas.microsoft.com/office/powerpoint/2010/main" val="1461989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Блок-схема: узел 8">
            <a:extLst>
              <a:ext uri="{FF2B5EF4-FFF2-40B4-BE49-F238E27FC236}">
                <a16:creationId xmlns:a16="http://schemas.microsoft.com/office/drawing/2014/main" id="{05086517-65E9-894F-F4B8-54E732908307}"/>
              </a:ext>
            </a:extLst>
          </p:cNvPr>
          <p:cNvSpPr/>
          <p:nvPr/>
        </p:nvSpPr>
        <p:spPr>
          <a:xfrm>
            <a:off x="0" y="0"/>
            <a:ext cx="3272314" cy="3119718"/>
          </a:xfrm>
          <a:prstGeom prst="flowChartConnector">
            <a:avLst/>
          </a:prstGeom>
          <a:solidFill>
            <a:schemeClr val="accent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076B577F-B894-9234-6F94-56EEE387FD8B}"/>
              </a:ext>
            </a:extLst>
          </p:cNvPr>
          <p:cNvSpPr>
            <a:spLocks noGrp="1"/>
          </p:cNvSpPr>
          <p:nvPr>
            <p:ph type="title"/>
          </p:nvPr>
        </p:nvSpPr>
        <p:spPr/>
        <p:txBody>
          <a:bodyPr>
            <a:normAutofit/>
          </a:bodyPr>
          <a:lstStyle/>
          <a:p>
            <a:r>
              <a:rPr lang="ru-RU" sz="5400" b="1" dirty="0"/>
              <a:t>Этапы исследования</a:t>
            </a:r>
          </a:p>
        </p:txBody>
      </p:sp>
      <p:sp>
        <p:nvSpPr>
          <p:cNvPr id="3" name="Объект 2">
            <a:extLst>
              <a:ext uri="{FF2B5EF4-FFF2-40B4-BE49-F238E27FC236}">
                <a16:creationId xmlns:a16="http://schemas.microsoft.com/office/drawing/2014/main" id="{79D6BE56-C938-0C53-1702-936E6F48C3BD}"/>
              </a:ext>
            </a:extLst>
          </p:cNvPr>
          <p:cNvSpPr>
            <a:spLocks noGrp="1"/>
          </p:cNvSpPr>
          <p:nvPr>
            <p:ph idx="1"/>
          </p:nvPr>
        </p:nvSpPr>
        <p:spPr/>
        <p:txBody>
          <a:bodyPr>
            <a:normAutofit/>
          </a:bodyPr>
          <a:lstStyle/>
          <a:p>
            <a:pPr>
              <a:buFont typeface="Wingdings" panose="05000000000000000000" pitchFamily="2" charset="2"/>
              <a:buChar char="Ø"/>
            </a:pPr>
            <a:r>
              <a:rPr lang="en-US" sz="1800" dirty="0">
                <a:latin typeface="+mj-lt"/>
              </a:rPr>
              <a:t>   </a:t>
            </a:r>
            <a:r>
              <a:rPr lang="ru-RU" sz="1800" b="1" dirty="0">
                <a:latin typeface="Times New Roman" panose="02020603050405020304" pitchFamily="18" charset="0"/>
                <a:cs typeface="Times New Roman" panose="02020603050405020304" pitchFamily="18" charset="0"/>
              </a:rPr>
              <a:t>Подбор и анализ необходимых материалов по теме проекта:</a:t>
            </a:r>
          </a:p>
          <a:p>
            <a:pPr marL="0" indent="0">
              <a:buNone/>
            </a:pPr>
            <a:r>
              <a:rPr lang="en-US" sz="1800" b="1" dirty="0">
                <a:latin typeface="Times New Roman" panose="02020603050405020304" pitchFamily="18" charset="0"/>
                <a:cs typeface="Times New Roman" panose="02020603050405020304" pitchFamily="18" charset="0"/>
              </a:rPr>
              <a:t>          </a:t>
            </a:r>
            <a:r>
              <a:rPr lang="ru-RU" sz="1800" b="1" dirty="0">
                <a:latin typeface="Times New Roman" panose="02020603050405020304" pitchFamily="18" charset="0"/>
                <a:cs typeface="Times New Roman" panose="02020603050405020304" pitchFamily="18" charset="0"/>
              </a:rPr>
              <a:t>анализ литературы, посвященной профилактике стресса;</a:t>
            </a:r>
          </a:p>
          <a:p>
            <a:pPr marL="0" indent="0">
              <a:buNone/>
            </a:pPr>
            <a:r>
              <a:rPr lang="en-US" sz="1800" b="1" dirty="0">
                <a:latin typeface="Times New Roman" panose="02020603050405020304" pitchFamily="18" charset="0"/>
                <a:cs typeface="Times New Roman" panose="02020603050405020304" pitchFamily="18" charset="0"/>
              </a:rPr>
              <a:t>          </a:t>
            </a:r>
            <a:r>
              <a:rPr lang="ru-RU" sz="1800" b="1" dirty="0">
                <a:latin typeface="Times New Roman" panose="02020603050405020304" pitchFamily="18" charset="0"/>
                <a:cs typeface="Times New Roman" panose="02020603050405020304" pitchFamily="18" charset="0"/>
              </a:rPr>
              <a:t>анализ похожих проектов;</a:t>
            </a:r>
          </a:p>
          <a:p>
            <a:pPr>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   </a:t>
            </a:r>
            <a:r>
              <a:rPr lang="ru-RU" sz="1800" b="1" dirty="0">
                <a:latin typeface="Times New Roman" panose="02020603050405020304" pitchFamily="18" charset="0"/>
                <a:cs typeface="Times New Roman" panose="02020603050405020304" pitchFamily="18" charset="0"/>
              </a:rPr>
              <a:t>Разработка структуры и функционала сайта;</a:t>
            </a:r>
          </a:p>
          <a:p>
            <a:pPr>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   </a:t>
            </a:r>
            <a:r>
              <a:rPr lang="ru-RU" sz="1800" b="1" dirty="0">
                <a:latin typeface="Times New Roman" panose="02020603050405020304" pitchFamily="18" charset="0"/>
                <a:cs typeface="Times New Roman" panose="02020603050405020304" pitchFamily="18" charset="0"/>
              </a:rPr>
              <a:t>Разработка графического интерфейса (макета);</a:t>
            </a:r>
          </a:p>
          <a:p>
            <a:pPr>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   </a:t>
            </a:r>
            <a:r>
              <a:rPr lang="ru-RU" sz="1800" b="1" dirty="0">
                <a:latin typeface="Times New Roman" panose="02020603050405020304" pitchFamily="18" charset="0"/>
                <a:cs typeface="Times New Roman" panose="02020603050405020304" pitchFamily="18" charset="0"/>
              </a:rPr>
              <a:t>Выбор технологии для прототипа сайта;</a:t>
            </a:r>
          </a:p>
          <a:p>
            <a:pPr>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   </a:t>
            </a:r>
            <a:r>
              <a:rPr lang="ru-RU" sz="1800" b="1" dirty="0">
                <a:latin typeface="Times New Roman" panose="02020603050405020304" pitchFamily="18" charset="0"/>
                <a:cs typeface="Times New Roman" panose="02020603050405020304" pitchFamily="18" charset="0"/>
              </a:rPr>
              <a:t>Создание прототипа;</a:t>
            </a:r>
          </a:p>
          <a:p>
            <a:pPr>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   </a:t>
            </a:r>
            <a:r>
              <a:rPr lang="ru-RU" sz="1800" b="1" dirty="0">
                <a:latin typeface="Times New Roman" panose="02020603050405020304" pitchFamily="18" charset="0"/>
                <a:cs typeface="Times New Roman" panose="02020603050405020304" pitchFamily="18" charset="0"/>
              </a:rPr>
              <a:t>Тестирование, внесение исправлений;</a:t>
            </a:r>
          </a:p>
          <a:p>
            <a:pPr>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   </a:t>
            </a:r>
            <a:r>
              <a:rPr lang="ru-RU" sz="1800" b="1" dirty="0">
                <a:latin typeface="Times New Roman" panose="02020603050405020304" pitchFamily="18" charset="0"/>
                <a:cs typeface="Times New Roman" panose="02020603050405020304" pitchFamily="18" charset="0"/>
              </a:rPr>
              <a:t>Создание полноценного веб-ресурса.</a:t>
            </a:r>
          </a:p>
          <a:p>
            <a:pPr marL="0" indent="0">
              <a:buNone/>
            </a:pPr>
            <a:endParaRPr lang="ru-RU" dirty="0">
              <a:latin typeface="Times New Roman" panose="02020603050405020304" pitchFamily="18" charset="0"/>
              <a:cs typeface="Times New Roman" panose="02020603050405020304" pitchFamily="18" charset="0"/>
            </a:endParaRPr>
          </a:p>
          <a:p>
            <a:pPr marL="0" indent="0">
              <a:buNone/>
            </a:pPr>
            <a:endParaRPr lang="ru-RU" dirty="0"/>
          </a:p>
        </p:txBody>
      </p:sp>
      <p:sp>
        <p:nvSpPr>
          <p:cNvPr id="5" name="TextBox 4">
            <a:extLst>
              <a:ext uri="{FF2B5EF4-FFF2-40B4-BE49-F238E27FC236}">
                <a16:creationId xmlns:a16="http://schemas.microsoft.com/office/drawing/2014/main" id="{15724BFF-930B-6C85-C1C0-40BAD268C04A}"/>
              </a:ext>
            </a:extLst>
          </p:cNvPr>
          <p:cNvSpPr txBox="1"/>
          <p:nvPr/>
        </p:nvSpPr>
        <p:spPr>
          <a:xfrm>
            <a:off x="971365" y="6308209"/>
            <a:ext cx="6094520" cy="369332"/>
          </a:xfrm>
          <a:prstGeom prst="rect">
            <a:avLst/>
          </a:prstGeom>
          <a:noFill/>
        </p:spPr>
        <p:txBody>
          <a:bodyPr wrap="square">
            <a:spAutoFit/>
          </a:bodyPr>
          <a:lstStyle/>
          <a:p>
            <a:r>
              <a:rPr lang="ru-RU" dirty="0"/>
              <a:t>5</a:t>
            </a:r>
          </a:p>
        </p:txBody>
      </p:sp>
      <p:pic>
        <p:nvPicPr>
          <p:cNvPr id="6" name="Рисунок 5">
            <a:extLst>
              <a:ext uri="{FF2B5EF4-FFF2-40B4-BE49-F238E27FC236}">
                <a16:creationId xmlns:a16="http://schemas.microsoft.com/office/drawing/2014/main" id="{A8367E7A-22AE-7405-C3B7-BA196D6E5B15}"/>
              </a:ext>
            </a:extLst>
          </p:cNvPr>
          <p:cNvPicPr>
            <a:picLocks noChangeAspect="1"/>
          </p:cNvPicPr>
          <p:nvPr/>
        </p:nvPicPr>
        <p:blipFill>
          <a:blip r:embed="rId2"/>
          <a:stretch>
            <a:fillRect/>
          </a:stretch>
        </p:blipFill>
        <p:spPr>
          <a:xfrm>
            <a:off x="7334529" y="1119605"/>
            <a:ext cx="4264903" cy="3415321"/>
          </a:xfrm>
          <a:prstGeom prst="rect">
            <a:avLst/>
          </a:prstGeom>
          <a:effectLst>
            <a:reflection stA="39000" endPos="65000" dist="50800" dir="5400000" sy="-100000" algn="bl" rotWithShape="0"/>
          </a:effectLst>
        </p:spPr>
      </p:pic>
      <p:pic>
        <p:nvPicPr>
          <p:cNvPr id="8" name="Рисунок 7" descr="Иллюстратор со сплошной заливкой">
            <a:extLst>
              <a:ext uri="{FF2B5EF4-FFF2-40B4-BE49-F238E27FC236}">
                <a16:creationId xmlns:a16="http://schemas.microsoft.com/office/drawing/2014/main" id="{D09912BB-C8A9-E4F6-FB55-D656E690829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33338" y="4669862"/>
            <a:ext cx="2660259" cy="2660259"/>
          </a:xfrm>
          <a:prstGeom prst="rect">
            <a:avLst/>
          </a:prstGeom>
        </p:spPr>
      </p:pic>
    </p:spTree>
    <p:extLst>
      <p:ext uri="{BB962C8B-B14F-4D97-AF65-F5344CB8AC3E}">
        <p14:creationId xmlns:p14="http://schemas.microsoft.com/office/powerpoint/2010/main" val="660713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Рисунок 8">
            <a:extLst>
              <a:ext uri="{FF2B5EF4-FFF2-40B4-BE49-F238E27FC236}">
                <a16:creationId xmlns:a16="http://schemas.microsoft.com/office/drawing/2014/main" id="{EF452227-37AA-BBE4-DC24-22731C3CE69F}"/>
              </a:ext>
            </a:extLst>
          </p:cNvPr>
          <p:cNvPicPr>
            <a:picLocks noChangeAspect="1"/>
          </p:cNvPicPr>
          <p:nvPr/>
        </p:nvPicPr>
        <p:blipFill>
          <a:blip r:embed="rId2"/>
          <a:stretch>
            <a:fillRect/>
          </a:stretch>
        </p:blipFill>
        <p:spPr>
          <a:xfrm>
            <a:off x="9870015" y="1983417"/>
            <a:ext cx="2227729" cy="2227729"/>
          </a:xfrm>
          <a:prstGeom prst="rect">
            <a:avLst/>
          </a:prstGeom>
          <a:effectLst>
            <a:outerShdw blurRad="1270000" dist="50800" dir="5400000" algn="ctr" rotWithShape="0">
              <a:srgbClr val="000000">
                <a:alpha val="0"/>
              </a:srgbClr>
            </a:outerShdw>
            <a:reflection blurRad="63500" stA="41000" endPos="65000" dist="50800" dir="5400000" sy="-100000" algn="bl" rotWithShape="0"/>
            <a:softEdge rad="622300"/>
          </a:effectLst>
        </p:spPr>
      </p:pic>
      <p:pic>
        <p:nvPicPr>
          <p:cNvPr id="7" name="Рисунок 6" descr="Книги со сплошной заливкой">
            <a:extLst>
              <a:ext uri="{FF2B5EF4-FFF2-40B4-BE49-F238E27FC236}">
                <a16:creationId xmlns:a16="http://schemas.microsoft.com/office/drawing/2014/main" id="{EE12E189-77B5-1F74-4339-8970EA609A5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83013" y="2721210"/>
            <a:ext cx="3697942" cy="3697942"/>
          </a:xfrm>
          <a:prstGeom prst="rect">
            <a:avLst/>
          </a:prstGeom>
        </p:spPr>
      </p:pic>
      <p:sp>
        <p:nvSpPr>
          <p:cNvPr id="2" name="Заголовок 1">
            <a:extLst>
              <a:ext uri="{FF2B5EF4-FFF2-40B4-BE49-F238E27FC236}">
                <a16:creationId xmlns:a16="http://schemas.microsoft.com/office/drawing/2014/main" id="{14BD478A-84E5-CF28-7E1C-2ED1AEA46C42}"/>
              </a:ext>
            </a:extLst>
          </p:cNvPr>
          <p:cNvSpPr>
            <a:spLocks noGrp="1"/>
          </p:cNvSpPr>
          <p:nvPr>
            <p:ph type="title"/>
          </p:nvPr>
        </p:nvSpPr>
        <p:spPr/>
        <p:txBody>
          <a:bodyPr>
            <a:normAutofit/>
          </a:bodyPr>
          <a:lstStyle/>
          <a:p>
            <a:r>
              <a:rPr lang="ru-RU" b="1" dirty="0"/>
              <a:t>Методы исследования и оборудование</a:t>
            </a:r>
          </a:p>
        </p:txBody>
      </p:sp>
      <p:sp>
        <p:nvSpPr>
          <p:cNvPr id="3" name="Объект 2">
            <a:extLst>
              <a:ext uri="{FF2B5EF4-FFF2-40B4-BE49-F238E27FC236}">
                <a16:creationId xmlns:a16="http://schemas.microsoft.com/office/drawing/2014/main" id="{57C1D6FF-A8A0-0CFE-1759-EDA3CD9B2949}"/>
              </a:ext>
            </a:extLst>
          </p:cNvPr>
          <p:cNvSpPr>
            <a:spLocks noGrp="1"/>
          </p:cNvSpPr>
          <p:nvPr>
            <p:ph idx="1"/>
          </p:nvPr>
        </p:nvSpPr>
        <p:spPr>
          <a:xfrm>
            <a:off x="838200" y="1825625"/>
            <a:ext cx="6724426" cy="4351338"/>
          </a:xfrm>
        </p:spPr>
        <p:txBody>
          <a:bodyPr>
            <a:normAutofit/>
          </a:bodyPr>
          <a:lstStyle/>
          <a:p>
            <a:pPr>
              <a:buFont typeface="Wingdings" panose="05000000000000000000" pitchFamily="2" charset="2"/>
              <a:buChar char="Ø"/>
            </a:pPr>
            <a:r>
              <a:rPr lang="ru-RU" sz="2200" dirty="0">
                <a:latin typeface="Times New Roman" panose="02020603050405020304" pitchFamily="18" charset="0"/>
                <a:cs typeface="Times New Roman" panose="02020603050405020304" pitchFamily="18" charset="0"/>
              </a:rPr>
              <a:t>Посредством прочтения и анализа разных литературных, интернет и других источников информации найти и изучить наиболее подходящие технологии для реализации проекта. </a:t>
            </a:r>
            <a:endParaRPr lang="en-US"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ru-RU" sz="2200" dirty="0">
                <a:latin typeface="Times New Roman" panose="02020603050405020304" pitchFamily="18" charset="0"/>
                <a:cs typeface="Times New Roman" panose="02020603050405020304" pitchFamily="18" charset="0"/>
              </a:rPr>
              <a:t>Рассмотреть современные известные похожие проекты, выявить их недостатки и достоинства; то, как их можно усовершенствовать и применить для проекта.</a:t>
            </a:r>
            <a:endParaRPr lang="en-US"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ru-RU" sz="2200" dirty="0">
                <a:latin typeface="Times New Roman" panose="02020603050405020304" pitchFamily="18" charset="0"/>
                <a:cs typeface="Times New Roman" panose="02020603050405020304" pitchFamily="18" charset="0"/>
              </a:rPr>
              <a:t>Использование веб-конструктора </a:t>
            </a:r>
            <a:r>
              <a:rPr lang="en-US" sz="2200">
                <a:latin typeface="Times New Roman" panose="02020603050405020304" pitchFamily="18" charset="0"/>
                <a:cs typeface="Times New Roman" panose="02020603050405020304" pitchFamily="18" charset="0"/>
              </a:rPr>
              <a:t>Tilda.</a:t>
            </a:r>
            <a:endParaRPr lang="ru-RU" sz="2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6F37865-2E0E-AEE3-314B-414393CDEAE4}"/>
              </a:ext>
            </a:extLst>
          </p:cNvPr>
          <p:cNvSpPr txBox="1"/>
          <p:nvPr/>
        </p:nvSpPr>
        <p:spPr>
          <a:xfrm>
            <a:off x="988493" y="6308209"/>
            <a:ext cx="6094520" cy="369332"/>
          </a:xfrm>
          <a:prstGeom prst="rect">
            <a:avLst/>
          </a:prstGeom>
          <a:noFill/>
        </p:spPr>
        <p:txBody>
          <a:bodyPr wrap="square">
            <a:spAutoFit/>
          </a:bodyPr>
          <a:lstStyle/>
          <a:p>
            <a:r>
              <a:rPr lang="ru-RU" dirty="0"/>
              <a:t>6</a:t>
            </a:r>
          </a:p>
        </p:txBody>
      </p:sp>
      <p:sp>
        <p:nvSpPr>
          <p:cNvPr id="8" name="TextBox 7">
            <a:extLst>
              <a:ext uri="{FF2B5EF4-FFF2-40B4-BE49-F238E27FC236}">
                <a16:creationId xmlns:a16="http://schemas.microsoft.com/office/drawing/2014/main" id="{88E18C46-67CD-35FF-2FCC-6C0424A74856}"/>
              </a:ext>
            </a:extLst>
          </p:cNvPr>
          <p:cNvSpPr txBox="1"/>
          <p:nvPr/>
        </p:nvSpPr>
        <p:spPr>
          <a:xfrm rot="956440">
            <a:off x="8382810" y="3505420"/>
            <a:ext cx="1795918" cy="461665"/>
          </a:xfrm>
          <a:prstGeom prst="rect">
            <a:avLst/>
          </a:prstGeom>
          <a:noFill/>
        </p:spPr>
        <p:txBody>
          <a:bodyPr wrap="square" rtlCol="0">
            <a:spAutoFit/>
          </a:bodyPr>
          <a:lstStyle/>
          <a:p>
            <a:r>
              <a:rPr lang="ru-RU" sz="1200" dirty="0">
                <a:solidFill>
                  <a:schemeClr val="tx2">
                    <a:lumMod val="50000"/>
                  </a:schemeClr>
                </a:solidFill>
                <a:latin typeface="Bahnschrift SemiBold SemiConden" panose="020B0502040204020203" pitchFamily="34" charset="0"/>
              </a:rPr>
              <a:t>100 способов снять стресс</a:t>
            </a:r>
          </a:p>
        </p:txBody>
      </p:sp>
    </p:spTree>
    <p:extLst>
      <p:ext uri="{BB962C8B-B14F-4D97-AF65-F5344CB8AC3E}">
        <p14:creationId xmlns:p14="http://schemas.microsoft.com/office/powerpoint/2010/main" val="2525739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DBF843D6-9BA3-248A-B775-FAD1D9D71AA8}"/>
              </a:ext>
            </a:extLst>
          </p:cNvPr>
          <p:cNvPicPr>
            <a:picLocks noChangeAspect="1"/>
          </p:cNvPicPr>
          <p:nvPr/>
        </p:nvPicPr>
        <p:blipFill>
          <a:blip r:embed="rId2">
            <a:duotone>
              <a:prstClr val="black"/>
              <a:schemeClr val="accent5">
                <a:tint val="45000"/>
                <a:satMod val="400000"/>
              </a:schemeClr>
            </a:duotone>
            <a:extLst>
              <a:ext uri="{BEBA8EAE-BF5A-486C-A8C5-ECC9F3942E4B}">
                <a14:imgProps xmlns:a14="http://schemas.microsoft.com/office/drawing/2010/main">
                  <a14:imgLayer r:embed="rId3">
                    <a14:imgEffect>
                      <a14:saturation sat="400000"/>
                    </a14:imgEffect>
                  </a14:imgLayer>
                </a14:imgProps>
              </a:ext>
            </a:extLst>
          </a:blip>
          <a:stretch>
            <a:fillRect/>
          </a:stretch>
        </p:blipFill>
        <p:spPr>
          <a:xfrm>
            <a:off x="485564" y="988542"/>
            <a:ext cx="7037395" cy="4426838"/>
          </a:xfrm>
          <a:prstGeom prst="rect">
            <a:avLst/>
          </a:prstGeom>
        </p:spPr>
      </p:pic>
      <p:sp>
        <p:nvSpPr>
          <p:cNvPr id="2" name="Заголовок 1">
            <a:extLst>
              <a:ext uri="{FF2B5EF4-FFF2-40B4-BE49-F238E27FC236}">
                <a16:creationId xmlns:a16="http://schemas.microsoft.com/office/drawing/2014/main" id="{F438CCE9-4143-87A3-7205-D176489847F5}"/>
              </a:ext>
            </a:extLst>
          </p:cNvPr>
          <p:cNvSpPr>
            <a:spLocks noGrp="1"/>
          </p:cNvSpPr>
          <p:nvPr>
            <p:ph type="title"/>
          </p:nvPr>
        </p:nvSpPr>
        <p:spPr>
          <a:xfrm>
            <a:off x="838200" y="122710"/>
            <a:ext cx="10515600" cy="1325563"/>
          </a:xfrm>
        </p:spPr>
        <p:txBody>
          <a:bodyPr>
            <a:normAutofit/>
          </a:bodyPr>
          <a:lstStyle/>
          <a:p>
            <a:r>
              <a:rPr lang="ru-RU" sz="3600" dirty="0"/>
              <a:t>Прототип программного средства</a:t>
            </a:r>
          </a:p>
        </p:txBody>
      </p:sp>
      <p:pic>
        <p:nvPicPr>
          <p:cNvPr id="5" name="Рисунок 4">
            <a:extLst>
              <a:ext uri="{FF2B5EF4-FFF2-40B4-BE49-F238E27FC236}">
                <a16:creationId xmlns:a16="http://schemas.microsoft.com/office/drawing/2014/main" id="{EFE5CF04-F20E-DC14-BDA6-6D7D26A28C4C}"/>
              </a:ext>
            </a:extLst>
          </p:cNvPr>
          <p:cNvPicPr>
            <a:picLocks noChangeAspect="1"/>
          </p:cNvPicPr>
          <p:nvPr/>
        </p:nvPicPr>
        <p:blipFill>
          <a:blip r:embed="rId4">
            <a:duotone>
              <a:schemeClr val="accent5">
                <a:shade val="45000"/>
                <a:satMod val="135000"/>
              </a:schemeClr>
              <a:prstClr val="white"/>
            </a:duotone>
          </a:blip>
          <a:stretch>
            <a:fillRect/>
          </a:stretch>
        </p:blipFill>
        <p:spPr>
          <a:xfrm>
            <a:off x="767082" y="1442621"/>
            <a:ext cx="5894767" cy="3937248"/>
          </a:xfrm>
          <a:prstGeom prst="rect">
            <a:avLst/>
          </a:prstGeom>
        </p:spPr>
      </p:pic>
      <p:sp>
        <p:nvSpPr>
          <p:cNvPr id="10" name="TextBox 9">
            <a:extLst>
              <a:ext uri="{FF2B5EF4-FFF2-40B4-BE49-F238E27FC236}">
                <a16:creationId xmlns:a16="http://schemas.microsoft.com/office/drawing/2014/main" id="{4A2749A8-858F-8203-5E2C-2189E393E231}"/>
              </a:ext>
            </a:extLst>
          </p:cNvPr>
          <p:cNvSpPr txBox="1"/>
          <p:nvPr/>
        </p:nvSpPr>
        <p:spPr>
          <a:xfrm>
            <a:off x="783786" y="1182806"/>
            <a:ext cx="6094520" cy="338554"/>
          </a:xfrm>
          <a:prstGeom prst="rect">
            <a:avLst/>
          </a:prstGeom>
          <a:noFill/>
        </p:spPr>
        <p:txBody>
          <a:bodyPr wrap="square">
            <a:spAutoFit/>
          </a:bodyPr>
          <a:lstStyle/>
          <a:p>
            <a:r>
              <a:rPr lang="ru-RU" sz="1600" dirty="0">
                <a:solidFill>
                  <a:schemeClr val="bg1"/>
                </a:solidFill>
              </a:rPr>
              <a:t>Лэндинг</a:t>
            </a:r>
          </a:p>
        </p:txBody>
      </p:sp>
      <p:sp>
        <p:nvSpPr>
          <p:cNvPr id="15" name="Прямоугольник 14">
            <a:extLst>
              <a:ext uri="{FF2B5EF4-FFF2-40B4-BE49-F238E27FC236}">
                <a16:creationId xmlns:a16="http://schemas.microsoft.com/office/drawing/2014/main" id="{771B2D0F-FC7E-9E6F-EDE4-36B237040644}"/>
              </a:ext>
            </a:extLst>
          </p:cNvPr>
          <p:cNvSpPr/>
          <p:nvPr/>
        </p:nvSpPr>
        <p:spPr>
          <a:xfrm>
            <a:off x="1014721" y="1510096"/>
            <a:ext cx="3993880" cy="423449"/>
          </a:xfrm>
          <a:prstGeom prst="rect">
            <a:avLst/>
          </a:prstGeom>
          <a:solidFill>
            <a:srgbClr val="8DBAE3"/>
          </a:solidFill>
          <a:ln>
            <a:solidFill>
              <a:srgbClr val="3786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t>Психологическая разгрузка</a:t>
            </a:r>
          </a:p>
        </p:txBody>
      </p:sp>
      <p:sp>
        <p:nvSpPr>
          <p:cNvPr id="20" name="TextBox 19">
            <a:extLst>
              <a:ext uri="{FF2B5EF4-FFF2-40B4-BE49-F238E27FC236}">
                <a16:creationId xmlns:a16="http://schemas.microsoft.com/office/drawing/2014/main" id="{ED1DD3B6-5B6F-A6E2-7F06-E86D947192ED}"/>
              </a:ext>
            </a:extLst>
          </p:cNvPr>
          <p:cNvSpPr txBox="1"/>
          <p:nvPr/>
        </p:nvSpPr>
        <p:spPr>
          <a:xfrm>
            <a:off x="2561656" y="2267185"/>
            <a:ext cx="2538779" cy="400110"/>
          </a:xfrm>
          <a:prstGeom prst="rect">
            <a:avLst/>
          </a:prstGeom>
          <a:solidFill>
            <a:srgbClr val="8DBAE3"/>
          </a:solidFill>
        </p:spPr>
        <p:txBody>
          <a:bodyPr wrap="square">
            <a:spAutoFit/>
          </a:bodyPr>
          <a:lstStyle/>
          <a:p>
            <a:pPr algn="ctr"/>
            <a:r>
              <a:rPr lang="ru-RU" sz="2000" dirty="0">
                <a:solidFill>
                  <a:schemeClr val="bg1"/>
                </a:solidFill>
              </a:rPr>
              <a:t>Меню</a:t>
            </a:r>
          </a:p>
        </p:txBody>
      </p:sp>
      <p:sp>
        <p:nvSpPr>
          <p:cNvPr id="23" name="Прямоугольник 22">
            <a:extLst>
              <a:ext uri="{FF2B5EF4-FFF2-40B4-BE49-F238E27FC236}">
                <a16:creationId xmlns:a16="http://schemas.microsoft.com/office/drawing/2014/main" id="{A4BBD2C3-FAC4-ED6B-B653-58B36645C1E4}"/>
              </a:ext>
            </a:extLst>
          </p:cNvPr>
          <p:cNvSpPr/>
          <p:nvPr/>
        </p:nvSpPr>
        <p:spPr>
          <a:xfrm>
            <a:off x="2396752" y="2884457"/>
            <a:ext cx="2979063" cy="1288844"/>
          </a:xfrm>
          <a:prstGeom prst="rect">
            <a:avLst/>
          </a:prstGeom>
          <a:solidFill>
            <a:srgbClr val="8DBA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dirty="0"/>
              <a:t>Тематический блок</a:t>
            </a:r>
          </a:p>
        </p:txBody>
      </p:sp>
      <p:sp>
        <p:nvSpPr>
          <p:cNvPr id="28" name="TextBox 27">
            <a:extLst>
              <a:ext uri="{FF2B5EF4-FFF2-40B4-BE49-F238E27FC236}">
                <a16:creationId xmlns:a16="http://schemas.microsoft.com/office/drawing/2014/main" id="{166DE140-42F8-ACB0-F4C6-DB941DBEF41B}"/>
              </a:ext>
            </a:extLst>
          </p:cNvPr>
          <p:cNvSpPr txBox="1"/>
          <p:nvPr/>
        </p:nvSpPr>
        <p:spPr>
          <a:xfrm rot="5400000">
            <a:off x="3857994" y="3135722"/>
            <a:ext cx="6094520" cy="400110"/>
          </a:xfrm>
          <a:prstGeom prst="rect">
            <a:avLst/>
          </a:prstGeom>
          <a:noFill/>
        </p:spPr>
        <p:txBody>
          <a:bodyPr wrap="square">
            <a:spAutoFit/>
          </a:bodyPr>
          <a:lstStyle/>
          <a:p>
            <a:pPr algn="ctr"/>
            <a:r>
              <a:rPr lang="ru-RU" sz="2000" dirty="0">
                <a:solidFill>
                  <a:schemeClr val="bg1"/>
                </a:solidFill>
              </a:rPr>
              <a:t>Ненавязчивый дизайн</a:t>
            </a:r>
          </a:p>
        </p:txBody>
      </p:sp>
      <p:sp>
        <p:nvSpPr>
          <p:cNvPr id="30" name="TextBox 29">
            <a:extLst>
              <a:ext uri="{FF2B5EF4-FFF2-40B4-BE49-F238E27FC236}">
                <a16:creationId xmlns:a16="http://schemas.microsoft.com/office/drawing/2014/main" id="{B61A7411-A440-14B7-9BC8-CD90C6336678}"/>
              </a:ext>
            </a:extLst>
          </p:cNvPr>
          <p:cNvSpPr txBox="1"/>
          <p:nvPr/>
        </p:nvSpPr>
        <p:spPr>
          <a:xfrm>
            <a:off x="911211" y="6415533"/>
            <a:ext cx="6094520" cy="369332"/>
          </a:xfrm>
          <a:prstGeom prst="rect">
            <a:avLst/>
          </a:prstGeom>
          <a:noFill/>
        </p:spPr>
        <p:txBody>
          <a:bodyPr wrap="square">
            <a:spAutoFit/>
          </a:bodyPr>
          <a:lstStyle/>
          <a:p>
            <a:r>
              <a:rPr lang="ru-RU" dirty="0"/>
              <a:t>7</a:t>
            </a:r>
          </a:p>
        </p:txBody>
      </p:sp>
      <p:sp>
        <p:nvSpPr>
          <p:cNvPr id="26" name="TextBox 25">
            <a:extLst>
              <a:ext uri="{FF2B5EF4-FFF2-40B4-BE49-F238E27FC236}">
                <a16:creationId xmlns:a16="http://schemas.microsoft.com/office/drawing/2014/main" id="{6AE2AAA2-368B-805C-7687-6C32D34D5F89}"/>
              </a:ext>
            </a:extLst>
          </p:cNvPr>
          <p:cNvSpPr txBox="1"/>
          <p:nvPr/>
        </p:nvSpPr>
        <p:spPr>
          <a:xfrm>
            <a:off x="2398740" y="4352634"/>
            <a:ext cx="3000527" cy="384721"/>
          </a:xfrm>
          <a:prstGeom prst="rect">
            <a:avLst/>
          </a:prstGeom>
          <a:solidFill>
            <a:srgbClr val="8DBAE3"/>
          </a:solidFill>
        </p:spPr>
        <p:txBody>
          <a:bodyPr wrap="square">
            <a:spAutoFit/>
          </a:bodyPr>
          <a:lstStyle/>
          <a:p>
            <a:pPr algn="ctr"/>
            <a:r>
              <a:rPr lang="ru-RU" sz="1900" dirty="0">
                <a:solidFill>
                  <a:schemeClr val="bg1"/>
                </a:solidFill>
              </a:rPr>
              <a:t>Музыкальный бот</a:t>
            </a:r>
          </a:p>
        </p:txBody>
      </p:sp>
      <p:sp>
        <p:nvSpPr>
          <p:cNvPr id="3" name="TextBox 2">
            <a:extLst>
              <a:ext uri="{FF2B5EF4-FFF2-40B4-BE49-F238E27FC236}">
                <a16:creationId xmlns:a16="http://schemas.microsoft.com/office/drawing/2014/main" id="{ADA5792E-8324-03CC-106A-84DEFFDB9837}"/>
              </a:ext>
            </a:extLst>
          </p:cNvPr>
          <p:cNvSpPr txBox="1"/>
          <p:nvPr/>
        </p:nvSpPr>
        <p:spPr>
          <a:xfrm>
            <a:off x="564983" y="4715149"/>
            <a:ext cx="6440748" cy="423449"/>
          </a:xfrm>
          <a:prstGeom prst="rect">
            <a:avLst/>
          </a:prstGeom>
          <a:noFill/>
        </p:spPr>
        <p:txBody>
          <a:bodyPr wrap="square">
            <a:spAutoFit/>
          </a:bodyPr>
          <a:lstStyle/>
          <a:p>
            <a:pPr algn="ctr">
              <a:lnSpc>
                <a:spcPct val="150000"/>
              </a:lnSpc>
              <a:spcAft>
                <a:spcPts val="800"/>
              </a:spcAft>
            </a:pPr>
            <a:r>
              <a:rPr lang="ru-RU"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Контактные данные</a:t>
            </a:r>
          </a:p>
        </p:txBody>
      </p:sp>
      <p:sp>
        <p:nvSpPr>
          <p:cNvPr id="9" name="Прямоугольник 8">
            <a:extLst>
              <a:ext uri="{FF2B5EF4-FFF2-40B4-BE49-F238E27FC236}">
                <a16:creationId xmlns:a16="http://schemas.microsoft.com/office/drawing/2014/main" id="{66CE9B2D-4D6A-9D3C-F61C-C8C597A73A8C}"/>
              </a:ext>
            </a:extLst>
          </p:cNvPr>
          <p:cNvSpPr/>
          <p:nvPr/>
        </p:nvSpPr>
        <p:spPr>
          <a:xfrm>
            <a:off x="1173017" y="6013705"/>
            <a:ext cx="5840257" cy="369332"/>
          </a:xfrm>
          <a:prstGeom prst="rect">
            <a:avLst/>
          </a:prstGeom>
          <a:solidFill>
            <a:srgbClr val="8DBA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2" name="Прямая со стрелкой 11">
            <a:extLst>
              <a:ext uri="{FF2B5EF4-FFF2-40B4-BE49-F238E27FC236}">
                <a16:creationId xmlns:a16="http://schemas.microsoft.com/office/drawing/2014/main" id="{2BB466AC-7A9E-A697-B858-836F7A871049}"/>
              </a:ext>
            </a:extLst>
          </p:cNvPr>
          <p:cNvCxnSpPr>
            <a:cxnSpLocks/>
          </p:cNvCxnSpPr>
          <p:nvPr/>
        </p:nvCxnSpPr>
        <p:spPr>
          <a:xfrm flipH="1">
            <a:off x="3535122" y="5121851"/>
            <a:ext cx="295924" cy="7476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40CBA6B-439E-8484-B481-754BC1F3F1E1}"/>
              </a:ext>
            </a:extLst>
          </p:cNvPr>
          <p:cNvSpPr txBox="1"/>
          <p:nvPr/>
        </p:nvSpPr>
        <p:spPr>
          <a:xfrm>
            <a:off x="1361930" y="6013705"/>
            <a:ext cx="5598850" cy="369332"/>
          </a:xfrm>
          <a:prstGeom prst="rect">
            <a:avLst/>
          </a:prstGeom>
          <a:noFill/>
        </p:spPr>
        <p:txBody>
          <a:bodyPr wrap="square">
            <a:spAutoFit/>
          </a:bodyPr>
          <a:lstStyle/>
          <a:p>
            <a:r>
              <a:rPr lang="ru-RU" dirty="0">
                <a:solidFill>
                  <a:schemeClr val="bg1"/>
                </a:solidFill>
              </a:rPr>
              <a:t>Отправить жалобы</a:t>
            </a:r>
            <a:r>
              <a:rPr lang="en-US" dirty="0">
                <a:solidFill>
                  <a:schemeClr val="bg1"/>
                </a:solidFill>
              </a:rPr>
              <a:t>/</a:t>
            </a:r>
            <a:r>
              <a:rPr lang="ru-RU" dirty="0">
                <a:solidFill>
                  <a:schemeClr val="bg1"/>
                </a:solidFill>
              </a:rPr>
              <a:t>предложения по улучшения сайта  </a:t>
            </a:r>
          </a:p>
        </p:txBody>
      </p:sp>
      <p:sp>
        <p:nvSpPr>
          <p:cNvPr id="24" name="Прямоугольник 23">
            <a:extLst>
              <a:ext uri="{FF2B5EF4-FFF2-40B4-BE49-F238E27FC236}">
                <a16:creationId xmlns:a16="http://schemas.microsoft.com/office/drawing/2014/main" id="{9A634617-41E4-A076-071A-DCFEEF00D276}"/>
              </a:ext>
            </a:extLst>
          </p:cNvPr>
          <p:cNvSpPr/>
          <p:nvPr/>
        </p:nvSpPr>
        <p:spPr>
          <a:xfrm>
            <a:off x="5256240" y="1528446"/>
            <a:ext cx="1203509" cy="427305"/>
          </a:xfrm>
          <a:prstGeom prst="rect">
            <a:avLst/>
          </a:prstGeom>
          <a:solidFill>
            <a:srgbClr val="8DBA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TextBox 26">
            <a:extLst>
              <a:ext uri="{FF2B5EF4-FFF2-40B4-BE49-F238E27FC236}">
                <a16:creationId xmlns:a16="http://schemas.microsoft.com/office/drawing/2014/main" id="{789D5B8F-4AD5-2158-1526-75DCF56F9B69}"/>
              </a:ext>
            </a:extLst>
          </p:cNvPr>
          <p:cNvSpPr txBox="1"/>
          <p:nvPr/>
        </p:nvSpPr>
        <p:spPr>
          <a:xfrm>
            <a:off x="5443320" y="1524385"/>
            <a:ext cx="1051618" cy="400110"/>
          </a:xfrm>
          <a:prstGeom prst="rect">
            <a:avLst/>
          </a:prstGeom>
          <a:noFill/>
        </p:spPr>
        <p:txBody>
          <a:bodyPr wrap="square">
            <a:spAutoFit/>
          </a:bodyPr>
          <a:lstStyle/>
          <a:p>
            <a:r>
              <a:rPr lang="ru-RU" sz="2000" dirty="0">
                <a:solidFill>
                  <a:schemeClr val="bg1"/>
                </a:solidFill>
              </a:rPr>
              <a:t>Войти</a:t>
            </a:r>
          </a:p>
        </p:txBody>
      </p:sp>
      <p:cxnSp>
        <p:nvCxnSpPr>
          <p:cNvPr id="31" name="Прямая со стрелкой 30">
            <a:extLst>
              <a:ext uri="{FF2B5EF4-FFF2-40B4-BE49-F238E27FC236}">
                <a16:creationId xmlns:a16="http://schemas.microsoft.com/office/drawing/2014/main" id="{0EA440AC-F109-5565-9E05-3A1787A3817C}"/>
              </a:ext>
            </a:extLst>
          </p:cNvPr>
          <p:cNvCxnSpPr>
            <a:cxnSpLocks/>
          </p:cNvCxnSpPr>
          <p:nvPr/>
        </p:nvCxnSpPr>
        <p:spPr>
          <a:xfrm flipH="1">
            <a:off x="6603842" y="1172914"/>
            <a:ext cx="1014842" cy="3966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3" name="Рисунок 32">
            <a:extLst>
              <a:ext uri="{FF2B5EF4-FFF2-40B4-BE49-F238E27FC236}">
                <a16:creationId xmlns:a16="http://schemas.microsoft.com/office/drawing/2014/main" id="{B4C8D470-A0AF-A0C2-891D-9F132D02C8E6}"/>
              </a:ext>
            </a:extLst>
          </p:cNvPr>
          <p:cNvPicPr>
            <a:picLocks noChangeAspect="1"/>
          </p:cNvPicPr>
          <p:nvPr/>
        </p:nvPicPr>
        <p:blipFill>
          <a:blip r:embed="rId5"/>
          <a:stretch>
            <a:fillRect/>
          </a:stretch>
        </p:blipFill>
        <p:spPr>
          <a:xfrm>
            <a:off x="7764249" y="963664"/>
            <a:ext cx="1219306" cy="438950"/>
          </a:xfrm>
          <a:prstGeom prst="rect">
            <a:avLst/>
          </a:prstGeom>
        </p:spPr>
      </p:pic>
      <p:pic>
        <p:nvPicPr>
          <p:cNvPr id="34" name="Рисунок 33">
            <a:extLst>
              <a:ext uri="{FF2B5EF4-FFF2-40B4-BE49-F238E27FC236}">
                <a16:creationId xmlns:a16="http://schemas.microsoft.com/office/drawing/2014/main" id="{798A494F-4F76-1843-0BE0-E62299025FA3}"/>
              </a:ext>
            </a:extLst>
          </p:cNvPr>
          <p:cNvPicPr>
            <a:picLocks noChangeAspect="1"/>
          </p:cNvPicPr>
          <p:nvPr/>
        </p:nvPicPr>
        <p:blipFill>
          <a:blip r:embed="rId6"/>
          <a:stretch>
            <a:fillRect/>
          </a:stretch>
        </p:blipFill>
        <p:spPr>
          <a:xfrm>
            <a:off x="7873153" y="936337"/>
            <a:ext cx="1115665" cy="536494"/>
          </a:xfrm>
          <a:prstGeom prst="rect">
            <a:avLst/>
          </a:prstGeom>
        </p:spPr>
      </p:pic>
      <p:pic>
        <p:nvPicPr>
          <p:cNvPr id="35" name="Рисунок 34">
            <a:extLst>
              <a:ext uri="{FF2B5EF4-FFF2-40B4-BE49-F238E27FC236}">
                <a16:creationId xmlns:a16="http://schemas.microsoft.com/office/drawing/2014/main" id="{28A622E2-E205-C8FD-2721-4F229249B195}"/>
              </a:ext>
            </a:extLst>
          </p:cNvPr>
          <p:cNvPicPr>
            <a:picLocks noChangeAspect="1"/>
          </p:cNvPicPr>
          <p:nvPr/>
        </p:nvPicPr>
        <p:blipFill>
          <a:blip r:embed="rId7"/>
          <a:stretch>
            <a:fillRect/>
          </a:stretch>
        </p:blipFill>
        <p:spPr>
          <a:xfrm rot="4465479">
            <a:off x="8940649" y="1321676"/>
            <a:ext cx="869234" cy="481626"/>
          </a:xfrm>
          <a:prstGeom prst="rect">
            <a:avLst/>
          </a:prstGeom>
        </p:spPr>
      </p:pic>
      <p:sp>
        <p:nvSpPr>
          <p:cNvPr id="41" name="Прямоугольник 40">
            <a:extLst>
              <a:ext uri="{FF2B5EF4-FFF2-40B4-BE49-F238E27FC236}">
                <a16:creationId xmlns:a16="http://schemas.microsoft.com/office/drawing/2014/main" id="{DF4D0D40-D03F-1725-8351-DDC9E868EF4B}"/>
              </a:ext>
            </a:extLst>
          </p:cNvPr>
          <p:cNvSpPr/>
          <p:nvPr/>
        </p:nvSpPr>
        <p:spPr>
          <a:xfrm>
            <a:off x="8221376" y="1924495"/>
            <a:ext cx="3048904" cy="1164934"/>
          </a:xfrm>
          <a:prstGeom prst="rect">
            <a:avLst/>
          </a:prstGeom>
          <a:solidFill>
            <a:srgbClr val="ABCD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2" name="Прямоугольник: скругленные углы 41">
            <a:extLst>
              <a:ext uri="{FF2B5EF4-FFF2-40B4-BE49-F238E27FC236}">
                <a16:creationId xmlns:a16="http://schemas.microsoft.com/office/drawing/2014/main" id="{F117323E-F457-C40D-B886-FEF9AA8E1FAF}"/>
              </a:ext>
            </a:extLst>
          </p:cNvPr>
          <p:cNvSpPr/>
          <p:nvPr/>
        </p:nvSpPr>
        <p:spPr>
          <a:xfrm>
            <a:off x="8373902" y="2045806"/>
            <a:ext cx="2620998" cy="358929"/>
          </a:xfrm>
          <a:prstGeom prst="roundRect">
            <a:avLst/>
          </a:prstGeom>
          <a:solidFill>
            <a:srgbClr val="87B6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43" name="Рисунок 42">
            <a:extLst>
              <a:ext uri="{FF2B5EF4-FFF2-40B4-BE49-F238E27FC236}">
                <a16:creationId xmlns:a16="http://schemas.microsoft.com/office/drawing/2014/main" id="{7A83C70F-5ABC-B1A5-F027-99EDCB3DCA87}"/>
              </a:ext>
            </a:extLst>
          </p:cNvPr>
          <p:cNvPicPr>
            <a:picLocks noChangeAspect="1"/>
          </p:cNvPicPr>
          <p:nvPr/>
        </p:nvPicPr>
        <p:blipFill>
          <a:blip r:embed="rId8"/>
          <a:stretch>
            <a:fillRect/>
          </a:stretch>
        </p:blipFill>
        <p:spPr>
          <a:xfrm>
            <a:off x="8367551" y="2536029"/>
            <a:ext cx="2633700" cy="365792"/>
          </a:xfrm>
          <a:prstGeom prst="rect">
            <a:avLst/>
          </a:prstGeom>
        </p:spPr>
      </p:pic>
      <p:sp>
        <p:nvSpPr>
          <p:cNvPr id="47" name="TextBox 46">
            <a:extLst>
              <a:ext uri="{FF2B5EF4-FFF2-40B4-BE49-F238E27FC236}">
                <a16:creationId xmlns:a16="http://schemas.microsoft.com/office/drawing/2014/main" id="{B91FB4E3-B05E-6629-42DA-3EC27C3B9226}"/>
              </a:ext>
            </a:extLst>
          </p:cNvPr>
          <p:cNvSpPr txBox="1"/>
          <p:nvPr/>
        </p:nvSpPr>
        <p:spPr>
          <a:xfrm>
            <a:off x="8355755" y="2045596"/>
            <a:ext cx="2780145" cy="369332"/>
          </a:xfrm>
          <a:prstGeom prst="rect">
            <a:avLst/>
          </a:prstGeom>
          <a:noFill/>
        </p:spPr>
        <p:txBody>
          <a:bodyPr wrap="square">
            <a:spAutoFit/>
          </a:bodyPr>
          <a:lstStyle/>
          <a:p>
            <a:r>
              <a:rPr lang="ru-RU" dirty="0">
                <a:solidFill>
                  <a:schemeClr val="bg1"/>
                </a:solidFill>
              </a:rPr>
              <a:t>Электронная почта</a:t>
            </a:r>
            <a:r>
              <a:rPr lang="en-US" dirty="0">
                <a:solidFill>
                  <a:schemeClr val="bg1"/>
                </a:solidFill>
              </a:rPr>
              <a:t>/</a:t>
            </a:r>
            <a:r>
              <a:rPr lang="ru-RU" dirty="0">
                <a:solidFill>
                  <a:schemeClr val="bg1"/>
                </a:solidFill>
              </a:rPr>
              <a:t>логин </a:t>
            </a:r>
          </a:p>
        </p:txBody>
      </p:sp>
      <p:sp>
        <p:nvSpPr>
          <p:cNvPr id="48" name="TextBox 47">
            <a:extLst>
              <a:ext uri="{FF2B5EF4-FFF2-40B4-BE49-F238E27FC236}">
                <a16:creationId xmlns:a16="http://schemas.microsoft.com/office/drawing/2014/main" id="{83E8C738-E608-556B-D89B-F8E027586123}"/>
              </a:ext>
            </a:extLst>
          </p:cNvPr>
          <p:cNvSpPr txBox="1"/>
          <p:nvPr/>
        </p:nvSpPr>
        <p:spPr>
          <a:xfrm>
            <a:off x="8405175" y="2520723"/>
            <a:ext cx="2780145" cy="369332"/>
          </a:xfrm>
          <a:prstGeom prst="rect">
            <a:avLst/>
          </a:prstGeom>
          <a:noFill/>
        </p:spPr>
        <p:txBody>
          <a:bodyPr wrap="square">
            <a:spAutoFit/>
          </a:bodyPr>
          <a:lstStyle/>
          <a:p>
            <a:r>
              <a:rPr lang="ru-RU" dirty="0">
                <a:solidFill>
                  <a:schemeClr val="bg1"/>
                </a:solidFill>
              </a:rPr>
              <a:t>Пароль </a:t>
            </a:r>
          </a:p>
        </p:txBody>
      </p:sp>
      <p:pic>
        <p:nvPicPr>
          <p:cNvPr id="49" name="Рисунок 48">
            <a:extLst>
              <a:ext uri="{FF2B5EF4-FFF2-40B4-BE49-F238E27FC236}">
                <a16:creationId xmlns:a16="http://schemas.microsoft.com/office/drawing/2014/main" id="{0D4BD03F-C537-F5FA-A41D-1B506FBB7121}"/>
              </a:ext>
            </a:extLst>
          </p:cNvPr>
          <p:cNvPicPr>
            <a:picLocks noChangeAspect="1"/>
          </p:cNvPicPr>
          <p:nvPr/>
        </p:nvPicPr>
        <p:blipFill>
          <a:blip r:embed="rId5"/>
          <a:stretch>
            <a:fillRect/>
          </a:stretch>
        </p:blipFill>
        <p:spPr>
          <a:xfrm>
            <a:off x="7795679" y="3429000"/>
            <a:ext cx="2282467" cy="438950"/>
          </a:xfrm>
          <a:prstGeom prst="rect">
            <a:avLst/>
          </a:prstGeom>
        </p:spPr>
      </p:pic>
      <p:sp>
        <p:nvSpPr>
          <p:cNvPr id="53" name="TextBox 52">
            <a:extLst>
              <a:ext uri="{FF2B5EF4-FFF2-40B4-BE49-F238E27FC236}">
                <a16:creationId xmlns:a16="http://schemas.microsoft.com/office/drawing/2014/main" id="{4B2F1A11-4E13-D550-3E46-ACDB3CA190FA}"/>
              </a:ext>
            </a:extLst>
          </p:cNvPr>
          <p:cNvSpPr txBox="1"/>
          <p:nvPr/>
        </p:nvSpPr>
        <p:spPr>
          <a:xfrm>
            <a:off x="7967235" y="3411245"/>
            <a:ext cx="2073674" cy="400110"/>
          </a:xfrm>
          <a:prstGeom prst="rect">
            <a:avLst/>
          </a:prstGeom>
          <a:noFill/>
        </p:spPr>
        <p:txBody>
          <a:bodyPr wrap="square">
            <a:spAutoFit/>
          </a:bodyPr>
          <a:lstStyle/>
          <a:p>
            <a:r>
              <a:rPr lang="ru-RU" sz="2000" dirty="0">
                <a:solidFill>
                  <a:schemeClr val="bg1"/>
                </a:solidFill>
              </a:rPr>
              <a:t>Личный кабинет</a:t>
            </a:r>
          </a:p>
        </p:txBody>
      </p:sp>
      <p:cxnSp>
        <p:nvCxnSpPr>
          <p:cNvPr id="56" name="Прямая со стрелкой 55">
            <a:extLst>
              <a:ext uri="{FF2B5EF4-FFF2-40B4-BE49-F238E27FC236}">
                <a16:creationId xmlns:a16="http://schemas.microsoft.com/office/drawing/2014/main" id="{41E8AA11-174E-B50D-D5A4-6661A9BD63B9}"/>
              </a:ext>
            </a:extLst>
          </p:cNvPr>
          <p:cNvCxnSpPr>
            <a:cxnSpLocks/>
          </p:cNvCxnSpPr>
          <p:nvPr/>
        </p:nvCxnSpPr>
        <p:spPr>
          <a:xfrm>
            <a:off x="8886721" y="3885705"/>
            <a:ext cx="566142" cy="558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7" name="Рисунок 56">
            <a:extLst>
              <a:ext uri="{FF2B5EF4-FFF2-40B4-BE49-F238E27FC236}">
                <a16:creationId xmlns:a16="http://schemas.microsoft.com/office/drawing/2014/main" id="{66C31AE6-9A0A-14C3-162D-E00F696047B2}"/>
              </a:ext>
            </a:extLst>
          </p:cNvPr>
          <p:cNvPicPr>
            <a:picLocks noChangeAspect="1"/>
          </p:cNvPicPr>
          <p:nvPr/>
        </p:nvPicPr>
        <p:blipFill>
          <a:blip r:embed="rId9"/>
          <a:stretch>
            <a:fillRect/>
          </a:stretch>
        </p:blipFill>
        <p:spPr>
          <a:xfrm>
            <a:off x="8154172" y="4501236"/>
            <a:ext cx="3060457" cy="1176630"/>
          </a:xfrm>
          <a:prstGeom prst="rect">
            <a:avLst/>
          </a:prstGeom>
        </p:spPr>
      </p:pic>
      <p:sp>
        <p:nvSpPr>
          <p:cNvPr id="60" name="Прямоугольник 59">
            <a:extLst>
              <a:ext uri="{FF2B5EF4-FFF2-40B4-BE49-F238E27FC236}">
                <a16:creationId xmlns:a16="http://schemas.microsoft.com/office/drawing/2014/main" id="{68231010-A910-49A3-C6B1-02A3E07001FE}"/>
              </a:ext>
            </a:extLst>
          </p:cNvPr>
          <p:cNvSpPr/>
          <p:nvPr/>
        </p:nvSpPr>
        <p:spPr>
          <a:xfrm>
            <a:off x="8629423" y="4742991"/>
            <a:ext cx="2189019" cy="700231"/>
          </a:xfrm>
          <a:prstGeom prst="rect">
            <a:avLst/>
          </a:prstGeom>
          <a:solidFill>
            <a:srgbClr val="87B6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1" name="TextBox 60">
            <a:extLst>
              <a:ext uri="{FF2B5EF4-FFF2-40B4-BE49-F238E27FC236}">
                <a16:creationId xmlns:a16="http://schemas.microsoft.com/office/drawing/2014/main" id="{27B3BB59-D663-8CF7-301A-EF4E55B4172B}"/>
              </a:ext>
            </a:extLst>
          </p:cNvPr>
          <p:cNvSpPr txBox="1"/>
          <p:nvPr/>
        </p:nvSpPr>
        <p:spPr>
          <a:xfrm>
            <a:off x="9023010" y="4769049"/>
            <a:ext cx="1376791" cy="646331"/>
          </a:xfrm>
          <a:prstGeom prst="rect">
            <a:avLst/>
          </a:prstGeom>
          <a:noFill/>
        </p:spPr>
        <p:txBody>
          <a:bodyPr wrap="square">
            <a:spAutoFit/>
          </a:bodyPr>
          <a:lstStyle/>
          <a:p>
            <a:pPr algn="ctr"/>
            <a:r>
              <a:rPr lang="ru-RU" dirty="0">
                <a:solidFill>
                  <a:schemeClr val="bg1"/>
                </a:solidFill>
              </a:rPr>
              <a:t>Сохранные </a:t>
            </a:r>
          </a:p>
          <a:p>
            <a:pPr algn="ctr"/>
            <a:r>
              <a:rPr lang="ru-RU" dirty="0">
                <a:solidFill>
                  <a:schemeClr val="bg1"/>
                </a:solidFill>
              </a:rPr>
              <a:t>записи </a:t>
            </a:r>
          </a:p>
        </p:txBody>
      </p:sp>
      <p:sp>
        <p:nvSpPr>
          <p:cNvPr id="4" name="Прямоугольник 3">
            <a:extLst>
              <a:ext uri="{FF2B5EF4-FFF2-40B4-BE49-F238E27FC236}">
                <a16:creationId xmlns:a16="http://schemas.microsoft.com/office/drawing/2014/main" id="{988E1A23-F5E3-B1D6-A030-30B123E6FBC8}"/>
              </a:ext>
            </a:extLst>
          </p:cNvPr>
          <p:cNvSpPr/>
          <p:nvPr/>
        </p:nvSpPr>
        <p:spPr>
          <a:xfrm>
            <a:off x="5399267" y="1079172"/>
            <a:ext cx="1997465" cy="238802"/>
          </a:xfrm>
          <a:prstGeom prst="rect">
            <a:avLst/>
          </a:prstGeom>
          <a:solidFill>
            <a:srgbClr val="8DBA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dirty="0"/>
              <a:t>Переход по страницам</a:t>
            </a:r>
          </a:p>
        </p:txBody>
      </p:sp>
    </p:spTree>
    <p:extLst>
      <p:ext uri="{BB962C8B-B14F-4D97-AF65-F5344CB8AC3E}">
        <p14:creationId xmlns:p14="http://schemas.microsoft.com/office/powerpoint/2010/main" val="3126686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AE2CA80-A133-32E0-7497-9EB7A58F6C42}"/>
              </a:ext>
            </a:extLst>
          </p:cNvPr>
          <p:cNvSpPr>
            <a:spLocks noGrp="1"/>
          </p:cNvSpPr>
          <p:nvPr>
            <p:ph type="title"/>
          </p:nvPr>
        </p:nvSpPr>
        <p:spPr>
          <a:xfrm>
            <a:off x="322730" y="365126"/>
            <a:ext cx="4776246" cy="1130188"/>
          </a:xfrm>
        </p:spPr>
        <p:txBody>
          <a:bodyPr>
            <a:normAutofit fontScale="90000"/>
          </a:bodyPr>
          <a:lstStyle/>
          <a:p>
            <a:r>
              <a:rPr lang="ru-RU" sz="6000" b="1" dirty="0"/>
              <a:t>Результаты проекта</a:t>
            </a:r>
          </a:p>
        </p:txBody>
      </p:sp>
      <p:sp>
        <p:nvSpPr>
          <p:cNvPr id="3" name="Объект 2">
            <a:extLst>
              <a:ext uri="{FF2B5EF4-FFF2-40B4-BE49-F238E27FC236}">
                <a16:creationId xmlns:a16="http://schemas.microsoft.com/office/drawing/2014/main" id="{09BE0FED-9997-8D0B-9294-21C7BCD1E73E}"/>
              </a:ext>
            </a:extLst>
          </p:cNvPr>
          <p:cNvSpPr>
            <a:spLocks noGrp="1"/>
          </p:cNvSpPr>
          <p:nvPr>
            <p:ph idx="1"/>
          </p:nvPr>
        </p:nvSpPr>
        <p:spPr>
          <a:xfrm rot="10800000" flipV="1">
            <a:off x="180094" y="2726655"/>
            <a:ext cx="8077216" cy="3216537"/>
          </a:xfrm>
        </p:spPr>
        <p:txBody>
          <a:bodyPr>
            <a:normAutofit/>
          </a:bodyPr>
          <a:lstStyle/>
          <a:p>
            <a:pPr marL="0" indent="0">
              <a:buNone/>
            </a:pPr>
            <a:r>
              <a:rPr lang="ru-RU" sz="2600" b="1" dirty="0">
                <a:latin typeface="Times New Roman" panose="02020603050405020304" pitchFamily="18" charset="0"/>
                <a:cs typeface="Times New Roman" panose="02020603050405020304" pitchFamily="18" charset="0"/>
              </a:rPr>
              <a:t>В результате проведенной работы над проектом будет разработан функционирующий веб-ресурс для помощи людям и профилактики стресса, содержащий полезные статьи, музыку и способы борьбы со стрессом. </a:t>
            </a:r>
          </a:p>
          <a:p>
            <a:pPr marL="0" indent="0">
              <a:buNone/>
            </a:pPr>
            <a:endParaRPr lang="ru-RU" b="1" dirty="0"/>
          </a:p>
          <a:p>
            <a:pPr marL="0" indent="0">
              <a:buNone/>
            </a:pPr>
            <a:endParaRPr lang="ru-RU" b="1" dirty="0"/>
          </a:p>
        </p:txBody>
      </p:sp>
      <p:sp>
        <p:nvSpPr>
          <p:cNvPr id="7" name="TextBox 6">
            <a:extLst>
              <a:ext uri="{FF2B5EF4-FFF2-40B4-BE49-F238E27FC236}">
                <a16:creationId xmlns:a16="http://schemas.microsoft.com/office/drawing/2014/main" id="{159F5AA8-EF84-9EC1-CB1B-BB9940B7BF75}"/>
              </a:ext>
            </a:extLst>
          </p:cNvPr>
          <p:cNvSpPr txBox="1"/>
          <p:nvPr/>
        </p:nvSpPr>
        <p:spPr>
          <a:xfrm>
            <a:off x="955089" y="6308208"/>
            <a:ext cx="6094520" cy="369332"/>
          </a:xfrm>
          <a:prstGeom prst="rect">
            <a:avLst/>
          </a:prstGeom>
          <a:noFill/>
        </p:spPr>
        <p:txBody>
          <a:bodyPr wrap="square">
            <a:spAutoFit/>
          </a:bodyPr>
          <a:lstStyle/>
          <a:p>
            <a:r>
              <a:rPr lang="ru-RU" dirty="0"/>
              <a:t>8</a:t>
            </a:r>
          </a:p>
        </p:txBody>
      </p:sp>
      <p:sp>
        <p:nvSpPr>
          <p:cNvPr id="9" name="Блок-схема: узел 8">
            <a:extLst>
              <a:ext uri="{FF2B5EF4-FFF2-40B4-BE49-F238E27FC236}">
                <a16:creationId xmlns:a16="http://schemas.microsoft.com/office/drawing/2014/main" id="{64DCDD87-EE3A-FAD0-C141-F2D10F695E14}"/>
              </a:ext>
            </a:extLst>
          </p:cNvPr>
          <p:cNvSpPr/>
          <p:nvPr/>
        </p:nvSpPr>
        <p:spPr>
          <a:xfrm>
            <a:off x="9391423" y="-461280"/>
            <a:ext cx="3273835" cy="2714192"/>
          </a:xfrm>
          <a:prstGeom prst="flowChartConnector">
            <a:avLst/>
          </a:prstGeom>
          <a:effectLst>
            <a:outerShdw blurRad="50800" dist="50800" dir="5400000" algn="ctr" rotWithShape="0">
              <a:srgbClr val="000000">
                <a:alpha val="86000"/>
              </a:srgbClr>
            </a:outerShdw>
            <a:reflection stA="32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0" name="Рисунок 9">
            <a:extLst>
              <a:ext uri="{FF2B5EF4-FFF2-40B4-BE49-F238E27FC236}">
                <a16:creationId xmlns:a16="http://schemas.microsoft.com/office/drawing/2014/main" id="{36478F05-44AC-E738-22C1-E64C0A3B5824}"/>
              </a:ext>
            </a:extLst>
          </p:cNvPr>
          <p:cNvPicPr>
            <a:picLocks noChangeAspect="1"/>
          </p:cNvPicPr>
          <p:nvPr/>
        </p:nvPicPr>
        <p:blipFill>
          <a:blip r:embed="rId2"/>
          <a:stretch>
            <a:fillRect/>
          </a:stretch>
        </p:blipFill>
        <p:spPr>
          <a:xfrm>
            <a:off x="-681829" y="-394768"/>
            <a:ext cx="3273836" cy="3121423"/>
          </a:xfrm>
          <a:prstGeom prst="rect">
            <a:avLst/>
          </a:prstGeom>
        </p:spPr>
      </p:pic>
    </p:spTree>
    <p:extLst>
      <p:ext uri="{BB962C8B-B14F-4D97-AF65-F5344CB8AC3E}">
        <p14:creationId xmlns:p14="http://schemas.microsoft.com/office/powerpoint/2010/main" val="1197588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9326AAF4-1350-9B69-A4E7-DE1B3D54B49F}"/>
              </a:ext>
            </a:extLst>
          </p:cNvPr>
          <p:cNvPicPr>
            <a:picLocks noChangeAspect="1"/>
          </p:cNvPicPr>
          <p:nvPr/>
        </p:nvPicPr>
        <p:blipFill>
          <a:blip r:embed="rId2">
            <a:alphaModFix amt="46000"/>
            <a:extLst>
              <a:ext uri="{BEBA8EAE-BF5A-486C-A8C5-ECC9F3942E4B}">
                <a14:imgProps xmlns:a14="http://schemas.microsoft.com/office/drawing/2010/main">
                  <a14:imgLayer r:embed="rId3">
                    <a14:imgEffect>
                      <a14:colorTemperature colorTemp="7867"/>
                    </a14:imgEffect>
                    <a14:imgEffect>
                      <a14:saturation sat="170000"/>
                    </a14:imgEffect>
                  </a14:imgLayer>
                </a14:imgProps>
              </a:ext>
            </a:extLst>
          </a:blip>
          <a:stretch>
            <a:fillRect/>
          </a:stretch>
        </p:blipFill>
        <p:spPr>
          <a:xfrm>
            <a:off x="0" y="0"/>
            <a:ext cx="12331850" cy="4740055"/>
          </a:xfrm>
          <a:prstGeom prst="rect">
            <a:avLst/>
          </a:prstGeom>
          <a:solidFill>
            <a:srgbClr val="3864F0">
              <a:alpha val="8000"/>
            </a:srgbClr>
          </a:solidFill>
          <a:ln>
            <a:noFill/>
          </a:ln>
          <a:effectLst>
            <a:outerShdw blurRad="304800" dist="127000" dir="5400000" algn="ctr" rotWithShape="0">
              <a:srgbClr val="000000">
                <a:alpha val="61000"/>
              </a:srgbClr>
            </a:outerShdw>
            <a:reflection stA="70000" endPos="65000" dist="50800" dir="5400000" sy="-100000" algn="bl" rotWithShape="0"/>
          </a:effectLst>
        </p:spPr>
      </p:pic>
      <p:sp>
        <p:nvSpPr>
          <p:cNvPr id="2" name="Заголовок 1">
            <a:extLst>
              <a:ext uri="{FF2B5EF4-FFF2-40B4-BE49-F238E27FC236}">
                <a16:creationId xmlns:a16="http://schemas.microsoft.com/office/drawing/2014/main" id="{6551BA57-4176-8DD6-A297-8B703F06F7A6}"/>
              </a:ext>
            </a:extLst>
          </p:cNvPr>
          <p:cNvSpPr>
            <a:spLocks noGrp="1"/>
          </p:cNvSpPr>
          <p:nvPr>
            <p:ph type="title"/>
          </p:nvPr>
        </p:nvSpPr>
        <p:spPr>
          <a:xfrm>
            <a:off x="343348" y="365125"/>
            <a:ext cx="10515600" cy="1325563"/>
          </a:xfrm>
        </p:spPr>
        <p:txBody>
          <a:bodyPr>
            <a:normAutofit/>
          </a:bodyPr>
          <a:lstStyle/>
          <a:p>
            <a:r>
              <a:rPr lang="ru-RU" sz="6000" b="1" dirty="0">
                <a:solidFill>
                  <a:schemeClr val="bg1"/>
                </a:solidFill>
              </a:rPr>
              <a:t>Перспективы</a:t>
            </a:r>
            <a:r>
              <a:rPr lang="ru-RU" sz="6000" b="1" dirty="0"/>
              <a:t> </a:t>
            </a:r>
            <a:r>
              <a:rPr lang="ru-RU" sz="6000" b="1" dirty="0">
                <a:solidFill>
                  <a:schemeClr val="bg1"/>
                </a:solidFill>
              </a:rPr>
              <a:t>проекта</a:t>
            </a:r>
          </a:p>
        </p:txBody>
      </p:sp>
      <p:sp>
        <p:nvSpPr>
          <p:cNvPr id="3" name="Объект 2">
            <a:extLst>
              <a:ext uri="{FF2B5EF4-FFF2-40B4-BE49-F238E27FC236}">
                <a16:creationId xmlns:a16="http://schemas.microsoft.com/office/drawing/2014/main" id="{FA035A69-D256-AAFE-8AE2-6261A9BCBE60}"/>
              </a:ext>
            </a:extLst>
          </p:cNvPr>
          <p:cNvSpPr>
            <a:spLocks noGrp="1"/>
          </p:cNvSpPr>
          <p:nvPr>
            <p:ph idx="1"/>
          </p:nvPr>
        </p:nvSpPr>
        <p:spPr>
          <a:xfrm>
            <a:off x="1387289" y="1861375"/>
            <a:ext cx="9557272" cy="4486275"/>
          </a:xfrm>
        </p:spPr>
        <p:txBody>
          <a:bodyPr>
            <a:normAutofit/>
          </a:bodyPr>
          <a:lstStyle/>
          <a:p>
            <a:pPr>
              <a:buFont typeface="Wingdings" panose="05000000000000000000" pitchFamily="2" charset="2"/>
              <a:buChar char="Ø"/>
            </a:pPr>
            <a:r>
              <a:rPr lang="ru-RU" sz="2500" b="1" dirty="0">
                <a:solidFill>
                  <a:schemeClr val="bg1"/>
                </a:solidFill>
                <a:latin typeface="Times New Roman" panose="02020603050405020304" pitchFamily="18" charset="0"/>
                <a:cs typeface="Times New Roman" panose="02020603050405020304" pitchFamily="18" charset="0"/>
              </a:rPr>
              <a:t>Масштабирование проекта.</a:t>
            </a:r>
          </a:p>
          <a:p>
            <a:pPr>
              <a:buFont typeface="Wingdings" panose="05000000000000000000" pitchFamily="2" charset="2"/>
              <a:buChar char="Ø"/>
            </a:pPr>
            <a:r>
              <a:rPr lang="ru-RU" sz="2500" b="1" dirty="0">
                <a:solidFill>
                  <a:schemeClr val="bg1"/>
                </a:solidFill>
                <a:latin typeface="Times New Roman" panose="02020603050405020304" pitchFamily="18" charset="0"/>
                <a:cs typeface="Times New Roman" panose="02020603050405020304" pitchFamily="18" charset="0"/>
              </a:rPr>
              <a:t>Публикация проекта на хостинге.</a:t>
            </a:r>
          </a:p>
          <a:p>
            <a:pPr>
              <a:buFont typeface="Wingdings" panose="05000000000000000000" pitchFamily="2" charset="2"/>
              <a:buChar char="Ø"/>
            </a:pPr>
            <a:r>
              <a:rPr lang="ru-RU" sz="2500" b="1" dirty="0">
                <a:solidFill>
                  <a:schemeClr val="bg1"/>
                </a:solidFill>
                <a:latin typeface="Times New Roman" panose="02020603050405020304" pitchFamily="18" charset="0"/>
                <a:cs typeface="Times New Roman" panose="02020603050405020304" pitchFamily="18" charset="0"/>
              </a:rPr>
              <a:t>Переход на другие языки мира.</a:t>
            </a:r>
          </a:p>
          <a:p>
            <a:pPr>
              <a:buFont typeface="Wingdings" panose="05000000000000000000" pitchFamily="2" charset="2"/>
              <a:buChar char="Ø"/>
            </a:pPr>
            <a:r>
              <a:rPr lang="ru-RU" sz="2500" b="1" dirty="0">
                <a:solidFill>
                  <a:schemeClr val="bg1"/>
                </a:solidFill>
                <a:latin typeface="Times New Roman" panose="02020603050405020304" pitchFamily="18" charset="0"/>
                <a:cs typeface="Times New Roman" panose="02020603050405020304" pitchFamily="18" charset="0"/>
              </a:rPr>
              <a:t>Поиск потенциальных инвесторов или участие в конкурсе социально-значимых проектов.</a:t>
            </a:r>
          </a:p>
          <a:p>
            <a:pPr>
              <a:buFont typeface="Wingdings" panose="05000000000000000000" pitchFamily="2" charset="2"/>
              <a:buChar char="Ø"/>
            </a:pPr>
            <a:r>
              <a:rPr lang="ru-RU" sz="2500" b="1" dirty="0">
                <a:solidFill>
                  <a:schemeClr val="bg1"/>
                </a:solidFill>
                <a:latin typeface="Times New Roman" panose="02020603050405020304" pitchFamily="18" charset="0"/>
                <a:cs typeface="Times New Roman" panose="02020603050405020304" pitchFamily="18" charset="0"/>
              </a:rPr>
              <a:t>Сотрудничество с сервисами подбора психологов (потенциальная монетизация).</a:t>
            </a:r>
          </a:p>
        </p:txBody>
      </p:sp>
      <p:sp>
        <p:nvSpPr>
          <p:cNvPr id="5" name="TextBox 4">
            <a:extLst>
              <a:ext uri="{FF2B5EF4-FFF2-40B4-BE49-F238E27FC236}">
                <a16:creationId xmlns:a16="http://schemas.microsoft.com/office/drawing/2014/main" id="{B483C57A-11BB-255D-DDBA-BED75ED077E8}"/>
              </a:ext>
            </a:extLst>
          </p:cNvPr>
          <p:cNvSpPr txBox="1"/>
          <p:nvPr/>
        </p:nvSpPr>
        <p:spPr>
          <a:xfrm>
            <a:off x="971365" y="6308209"/>
            <a:ext cx="6094520" cy="369332"/>
          </a:xfrm>
          <a:prstGeom prst="rect">
            <a:avLst/>
          </a:prstGeom>
          <a:noFill/>
        </p:spPr>
        <p:txBody>
          <a:bodyPr wrap="square">
            <a:spAutoFit/>
          </a:bodyPr>
          <a:lstStyle/>
          <a:p>
            <a:r>
              <a:rPr lang="ru-RU" dirty="0"/>
              <a:t>9</a:t>
            </a:r>
          </a:p>
        </p:txBody>
      </p:sp>
    </p:spTree>
    <p:extLst>
      <p:ext uri="{BB962C8B-B14F-4D97-AF65-F5344CB8AC3E}">
        <p14:creationId xmlns:p14="http://schemas.microsoft.com/office/powerpoint/2010/main" val="3256512133"/>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TotalTime>
  <Words>558</Words>
  <Application>Microsoft Office PowerPoint</Application>
  <PresentationFormat>Широкоэкранный</PresentationFormat>
  <Paragraphs>83</Paragraphs>
  <Slides>11</Slides>
  <Notes>0</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11</vt:i4>
      </vt:variant>
    </vt:vector>
  </HeadingPairs>
  <TitlesOfParts>
    <vt:vector size="19" baseType="lpstr">
      <vt:lpstr>Arial</vt:lpstr>
      <vt:lpstr>Bahnschrift SemiBold SemiConden</vt:lpstr>
      <vt:lpstr>Berlin Sans FB Demi</vt:lpstr>
      <vt:lpstr>Calibri</vt:lpstr>
      <vt:lpstr>Calibri Light</vt:lpstr>
      <vt:lpstr>Times New Roman</vt:lpstr>
      <vt:lpstr>Wingdings</vt:lpstr>
      <vt:lpstr>Тема Office</vt:lpstr>
      <vt:lpstr>Государственное бюджетное общеобразовательное учреждение  города Москвы «Школа № 1507» Федеральное государственное бюджетное образовательное учреждение высшего образования «МИРЭА - Российский технологический университет» Детский технопарк «Альтаир» </vt:lpstr>
      <vt:lpstr>Актуальность</vt:lpstr>
      <vt:lpstr>Цель</vt:lpstr>
      <vt:lpstr>Задачи</vt:lpstr>
      <vt:lpstr>Этапы исследования</vt:lpstr>
      <vt:lpstr>Методы исследования и оборудование</vt:lpstr>
      <vt:lpstr>Прототип программного средства</vt:lpstr>
      <vt:lpstr>Результаты проекта</vt:lpstr>
      <vt:lpstr>Перспективы проекта</vt:lpstr>
      <vt:lpstr>Используемая литература</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Государственное бюджетное общеобразовательное учреждение  города Москвы «Школа № 1507» Федеральное государственное бюджетное образовательное учреждение высшего образования «МИРЭА - Российский технологический университет» Детский технопарк «Альтаир» </dc:title>
  <dc:creator>Natasha</dc:creator>
  <cp:lastModifiedBy>Natasha</cp:lastModifiedBy>
  <cp:revision>1</cp:revision>
  <dcterms:created xsi:type="dcterms:W3CDTF">2022-11-09T16:49:44Z</dcterms:created>
  <dcterms:modified xsi:type="dcterms:W3CDTF">2023-02-10T08:32:35Z</dcterms:modified>
</cp:coreProperties>
</file>