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61"/>
  </p:notesMasterIdLst>
  <p:sldIdLst>
    <p:sldId id="256" r:id="rId2"/>
    <p:sldId id="536" r:id="rId3"/>
    <p:sldId id="506" r:id="rId4"/>
    <p:sldId id="507" r:id="rId5"/>
    <p:sldId id="508" r:id="rId6"/>
    <p:sldId id="509" r:id="rId7"/>
    <p:sldId id="510" r:id="rId8"/>
    <p:sldId id="511" r:id="rId9"/>
    <p:sldId id="512" r:id="rId10"/>
    <p:sldId id="513" r:id="rId11"/>
    <p:sldId id="514" r:id="rId12"/>
    <p:sldId id="515" r:id="rId13"/>
    <p:sldId id="516" r:id="rId14"/>
    <p:sldId id="517" r:id="rId15"/>
    <p:sldId id="518" r:id="rId16"/>
    <p:sldId id="519" r:id="rId17"/>
    <p:sldId id="520" r:id="rId18"/>
    <p:sldId id="521" r:id="rId19"/>
    <p:sldId id="522" r:id="rId20"/>
    <p:sldId id="523" r:id="rId21"/>
    <p:sldId id="524" r:id="rId22"/>
    <p:sldId id="525" r:id="rId23"/>
    <p:sldId id="526" r:id="rId24"/>
    <p:sldId id="527" r:id="rId25"/>
    <p:sldId id="528" r:id="rId26"/>
    <p:sldId id="529" r:id="rId27"/>
    <p:sldId id="531" r:id="rId28"/>
    <p:sldId id="535" r:id="rId29"/>
    <p:sldId id="530" r:id="rId30"/>
    <p:sldId id="551" r:id="rId31"/>
    <p:sldId id="547" r:id="rId32"/>
    <p:sldId id="548" r:id="rId33"/>
    <p:sldId id="549" r:id="rId34"/>
    <p:sldId id="552" r:id="rId35"/>
    <p:sldId id="550" r:id="rId36"/>
    <p:sldId id="553" r:id="rId37"/>
    <p:sldId id="537" r:id="rId38"/>
    <p:sldId id="538" r:id="rId39"/>
    <p:sldId id="539" r:id="rId40"/>
    <p:sldId id="540" r:id="rId41"/>
    <p:sldId id="541" r:id="rId42"/>
    <p:sldId id="542" r:id="rId43"/>
    <p:sldId id="543" r:id="rId44"/>
    <p:sldId id="544" r:id="rId45"/>
    <p:sldId id="545" r:id="rId46"/>
    <p:sldId id="554" r:id="rId47"/>
    <p:sldId id="555" r:id="rId48"/>
    <p:sldId id="556" r:id="rId49"/>
    <p:sldId id="557" r:id="rId50"/>
    <p:sldId id="558" r:id="rId51"/>
    <p:sldId id="559" r:id="rId52"/>
    <p:sldId id="560" r:id="rId53"/>
    <p:sldId id="561" r:id="rId54"/>
    <p:sldId id="562" r:id="rId55"/>
    <p:sldId id="563" r:id="rId56"/>
    <p:sldId id="564" r:id="rId57"/>
    <p:sldId id="565" r:id="rId58"/>
    <p:sldId id="566" r:id="rId59"/>
    <p:sldId id="320"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A1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20" autoAdjust="0"/>
    <p:restoredTop sz="92447" autoAdjust="0"/>
  </p:normalViewPr>
  <p:slideViewPr>
    <p:cSldViewPr>
      <p:cViewPr>
        <p:scale>
          <a:sx n="93" d="100"/>
          <a:sy n="93" d="100"/>
        </p:scale>
        <p:origin x="1837" y="45"/>
      </p:cViewPr>
      <p:guideLst>
        <p:guide orient="horz" pos="2160"/>
        <p:guide pos="2880"/>
      </p:guideLst>
    </p:cSldViewPr>
  </p:slideViewPr>
  <p:outlineViewPr>
    <p:cViewPr>
      <p:scale>
        <a:sx n="33" d="100"/>
        <a:sy n="33" d="100"/>
      </p:scale>
      <p:origin x="0" y="5952"/>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41" d="100"/>
          <a:sy n="41" d="100"/>
        </p:scale>
        <p:origin x="-2347" y="-8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C40DAF-C9C3-4514-874B-4535726919A4}" type="datetimeFigureOut">
              <a:rPr lang="en-US" smtClean="0"/>
              <a:pPr/>
              <a:t>11/5/2020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A90B27-3B5B-443C-A326-6050820812EE}" type="slidenum">
              <a:rPr lang="en-US" smtClean="0"/>
              <a:pPr/>
              <a:t>‹#›</a:t>
            </a:fld>
            <a:endParaRPr lang="en-US"/>
          </a:p>
        </p:txBody>
      </p:sp>
    </p:spTree>
    <p:extLst>
      <p:ext uri="{BB962C8B-B14F-4D97-AF65-F5344CB8AC3E}">
        <p14:creationId xmlns:p14="http://schemas.microsoft.com/office/powerpoint/2010/main" val="22380791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68A90B27-3B5B-443C-A326-6050820812EE}"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C743164-120C-744D-80E9-F21388A20B80}" type="slidenum">
              <a:rPr lang="en-US" smtClean="0"/>
              <a:pPr>
                <a:defRPr/>
              </a:pPr>
              <a:t>59</a:t>
            </a:fld>
            <a:endParaRPr lang="en-US"/>
          </a:p>
        </p:txBody>
      </p:sp>
    </p:spTree>
    <p:extLst>
      <p:ext uri="{BB962C8B-B14F-4D97-AF65-F5344CB8AC3E}">
        <p14:creationId xmlns:p14="http://schemas.microsoft.com/office/powerpoint/2010/main" val="3138081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556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5562600"/>
            <a:ext cx="9144000" cy="0"/>
          </a:xfrm>
          <a:prstGeom prst="line">
            <a:avLst/>
          </a:prstGeom>
          <a:ln w="762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85800" y="381000"/>
            <a:ext cx="7772400" cy="3352799"/>
          </a:xfrm>
        </p:spPr>
        <p:txBody>
          <a:bodyPr/>
          <a:lstStyle>
            <a:lvl1pPr>
              <a:defRPr>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2819400" y="5638800"/>
            <a:ext cx="3581400" cy="685800"/>
          </a:xfrm>
        </p:spPr>
        <p:txBody>
          <a:bodyPr>
            <a:no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1A25E46-52F7-40D6-80E3-CFC117B222A3}" type="datetime1">
              <a:rPr lang="en-US" smtClean="0"/>
              <a:pPr/>
              <a:t>11/5/2020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858000" y="6400800"/>
            <a:ext cx="2133600" cy="365125"/>
          </a:xfrm>
        </p:spPr>
        <p:txBody>
          <a:bodyPr/>
          <a:lstStyle/>
          <a:p>
            <a:fld id="{02147839-81A2-46CC-A3B2-864012D7A0C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DD3E60-3331-4986-B797-3EF559A16933}" type="datetime1">
              <a:rPr lang="en-US" smtClean="0"/>
              <a:pPr/>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147839-81A2-46CC-A3B2-864012D7A0C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08CC57-6400-4AFF-A83A-C347C39AD1CE}" type="datetime1">
              <a:rPr lang="en-US" smtClean="0"/>
              <a:pPr/>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147839-81A2-46CC-A3B2-864012D7A0C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0" y="0"/>
            <a:ext cx="91440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76200"/>
            <a:ext cx="8229600" cy="1143000"/>
          </a:xfrm>
        </p:spPr>
        <p:txBody>
          <a:bodyPr>
            <a:normAutofit/>
          </a:bodyPr>
          <a:lstStyle>
            <a:lvl1pPr>
              <a:defRPr sz="3200">
                <a:solidFill>
                  <a:schemeClr val="bg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C260615-ADF1-411E-B4F6-D044AC5D2F2F}" type="datetime1">
              <a:rPr lang="en-US" smtClean="0"/>
              <a:pPr/>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010400" y="0"/>
            <a:ext cx="2133600" cy="365125"/>
          </a:xfrm>
        </p:spPr>
        <p:txBody>
          <a:bodyPr/>
          <a:lstStyle>
            <a:lvl1pPr>
              <a:defRPr sz="1800">
                <a:solidFill>
                  <a:schemeClr val="bg1"/>
                </a:solidFill>
              </a:defRPr>
            </a:lvl1pPr>
          </a:lstStyle>
          <a:p>
            <a:fld id="{80DD8C35-F8B3-4049-95AF-A34E38FBBA50}" type="slidenum">
              <a:rPr lang="en-US" smtClean="0"/>
              <a:pPr/>
              <a:t>‹#›</a:t>
            </a:fld>
            <a:endParaRPr lang="en-US" dirty="0"/>
          </a:p>
        </p:txBody>
      </p:sp>
      <p:cxnSp>
        <p:nvCxnSpPr>
          <p:cNvPr id="9" name="Straight Connector 8"/>
          <p:cNvCxnSpPr/>
          <p:nvPr userDrawn="1"/>
        </p:nvCxnSpPr>
        <p:spPr>
          <a:xfrm>
            <a:off x="-17756" y="1295400"/>
            <a:ext cx="9189720" cy="0"/>
          </a:xfrm>
          <a:prstGeom prst="line">
            <a:avLst/>
          </a:prstGeom>
          <a:ln w="76200">
            <a:solidFill>
              <a:srgbClr val="E2A1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C71AF5-FE43-43B9-8E53-310B985FEDE8}" type="datetime1">
              <a:rPr lang="en-US" smtClean="0"/>
              <a:pPr/>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147839-81A2-46CC-A3B2-864012D7A0C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129D738-71E1-481C-97EA-92A151452F98}" type="datetime1">
              <a:rPr lang="en-US" smtClean="0"/>
              <a:pPr/>
              <a:t>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147839-81A2-46CC-A3B2-864012D7A0C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023547-C15F-4B70-A988-6D925F4ACFE5}" type="datetime1">
              <a:rPr lang="en-US" smtClean="0"/>
              <a:pPr/>
              <a:t>11/5/2020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147839-81A2-46CC-A3B2-864012D7A0C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452610B-CD48-4F1A-8B35-484677D1C3E3}" type="datetime1">
              <a:rPr lang="en-US" smtClean="0"/>
              <a:pPr/>
              <a:t>11/5/2020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147839-81A2-46CC-A3B2-864012D7A0C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93F1DB-4C02-44F7-BACD-5CFDB2ED6993}" type="datetime1">
              <a:rPr lang="en-US" smtClean="0"/>
              <a:pPr/>
              <a:t>11/5/2020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147839-81A2-46CC-A3B2-864012D7A0C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50B4CC-456C-46C7-BE89-CD5460283B1F}" type="datetime1">
              <a:rPr lang="en-US" smtClean="0"/>
              <a:pPr/>
              <a:t>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147839-81A2-46CC-A3B2-864012D7A0C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B12A44-1B13-4F82-BC08-BF64F5C0F261}" type="datetime1">
              <a:rPr lang="en-US" smtClean="0"/>
              <a:pPr/>
              <a:t>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147839-81A2-46CC-A3B2-864012D7A0C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8522F2-FBF5-4F79-9C82-292EEAF9C382}" type="datetime1">
              <a:rPr lang="en-US" smtClean="0"/>
              <a:pPr/>
              <a:t>11/5/2020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147839-81A2-46CC-A3B2-864012D7A0C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381000" y="609600"/>
            <a:ext cx="8305800" cy="2914650"/>
          </a:xfrm>
        </p:spPr>
        <p:txBody>
          <a:bodyPr>
            <a:normAutofit/>
          </a:bodyPr>
          <a:lstStyle/>
          <a:p>
            <a:r>
              <a:rPr lang="en-US" dirty="0"/>
              <a:t>California School Climate, Health, and Learning Surveys (</a:t>
            </a:r>
            <a:r>
              <a:rPr lang="en-US" dirty="0" err="1"/>
              <a:t>CalSCHLS</a:t>
            </a:r>
            <a:r>
              <a:rPr lang="en-US" dirty="0"/>
              <a:t>): Progress Update</a:t>
            </a:r>
          </a:p>
        </p:txBody>
      </p:sp>
      <p:sp>
        <p:nvSpPr>
          <p:cNvPr id="5" name="Subtitle 2"/>
          <p:cNvSpPr txBox="1">
            <a:spLocks/>
          </p:cNvSpPr>
          <p:nvPr/>
        </p:nvSpPr>
        <p:spPr>
          <a:xfrm>
            <a:off x="2667000" y="5599386"/>
            <a:ext cx="4191000" cy="457200"/>
          </a:xfrm>
          <a:prstGeom prst="rect">
            <a:avLst/>
          </a:prstGeom>
        </p:spPr>
        <p:txBody>
          <a:bodyPr vert="horz" lIns="91440" tIns="45720" rIns="91440" bIns="45720" rtlCol="0">
            <a:no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Subtitle 2"/>
          <p:cNvSpPr txBox="1">
            <a:spLocks/>
          </p:cNvSpPr>
          <p:nvPr/>
        </p:nvSpPr>
        <p:spPr>
          <a:xfrm>
            <a:off x="1447800" y="6947338"/>
            <a:ext cx="6629400" cy="457200"/>
          </a:xfrm>
          <a:prstGeom prst="rect">
            <a:avLst/>
          </a:prstGeom>
        </p:spPr>
        <p:txBody>
          <a:bodyPr vert="horz" lIns="91440" tIns="45720" rIns="91440" bIns="45720" rtlCol="0">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2" name="Slide Number Placeholder 1"/>
          <p:cNvSpPr>
            <a:spLocks noGrp="1"/>
          </p:cNvSpPr>
          <p:nvPr>
            <p:ph type="sldNum" sz="quarter" idx="12"/>
          </p:nvPr>
        </p:nvSpPr>
        <p:spPr>
          <a:xfrm>
            <a:off x="10668000" y="3124200"/>
            <a:ext cx="2133600" cy="365125"/>
          </a:xfrm>
        </p:spPr>
        <p:txBody>
          <a:bodyPr/>
          <a:lstStyle/>
          <a:p>
            <a:fld id="{02147839-81A2-46CC-A3B2-864012D7A0C6}" type="slidenum">
              <a:rPr lang="en-US" smtClean="0"/>
              <a:pPr/>
              <a:t>1</a:t>
            </a:fld>
            <a:endParaRPr lang="en-US" dirty="0"/>
          </a:p>
        </p:txBody>
      </p:sp>
      <p:sp>
        <p:nvSpPr>
          <p:cNvPr id="8" name="Subtitle 2"/>
          <p:cNvSpPr txBox="1">
            <a:spLocks/>
          </p:cNvSpPr>
          <p:nvPr/>
        </p:nvSpPr>
        <p:spPr>
          <a:xfrm>
            <a:off x="1562100" y="3429000"/>
            <a:ext cx="5943600" cy="53909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400" kern="1200">
                <a:solidFill>
                  <a:schemeClr val="tx1"/>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000" dirty="0">
                <a:solidFill>
                  <a:schemeClr val="bg1"/>
                </a:solidFill>
              </a:rPr>
              <a:t>November 5, 2020</a:t>
            </a:r>
            <a:endParaRPr lang="en-US" dirty="0">
              <a:solidFill>
                <a:schemeClr val="bg1"/>
              </a:solidFill>
            </a:endParaRPr>
          </a:p>
        </p:txBody>
      </p:sp>
      <p:sp>
        <p:nvSpPr>
          <p:cNvPr id="11" name="Rectangle 10">
            <a:extLst>
              <a:ext uri="{FF2B5EF4-FFF2-40B4-BE49-F238E27FC236}">
                <a16:creationId xmlns:a16="http://schemas.microsoft.com/office/drawing/2014/main" id="{0024ADCA-AA7C-EC42-9701-9511B43CCFDA}"/>
              </a:ext>
            </a:extLst>
          </p:cNvPr>
          <p:cNvSpPr/>
          <p:nvPr/>
        </p:nvSpPr>
        <p:spPr>
          <a:xfrm>
            <a:off x="304800" y="4306685"/>
            <a:ext cx="8458200" cy="954107"/>
          </a:xfrm>
          <a:prstGeom prst="rect">
            <a:avLst/>
          </a:prstGeom>
        </p:spPr>
        <p:txBody>
          <a:bodyPr wrap="square">
            <a:spAutoFit/>
          </a:bodyPr>
          <a:lstStyle/>
          <a:p>
            <a:pPr algn="just"/>
            <a:r>
              <a:rPr lang="en-US" sz="1400" b="1" dirty="0">
                <a:solidFill>
                  <a:schemeClr val="bg1"/>
                </a:solidFill>
                <a:latin typeface="Calibri" panose="020F0502020204030204" pitchFamily="34" charset="0"/>
                <a:ea typeface="Calibri Light" charset="0"/>
                <a:cs typeface="Calibri" panose="020F0502020204030204" pitchFamily="34" charset="0"/>
              </a:rPr>
              <a:t>Note: The research reported here was supported by the Institute of Education Sciences, U.S. Department of Education, through Grant </a:t>
            </a:r>
            <a:r>
              <a:rPr lang="en-US" sz="1400" b="1" cap="all" dirty="0">
                <a:solidFill>
                  <a:schemeClr val="bg1"/>
                </a:solidFill>
                <a:latin typeface="Calibri" panose="020F0502020204030204" pitchFamily="34" charset="0"/>
                <a:cs typeface="Calibri" panose="020F0502020204030204" pitchFamily="34" charset="0"/>
              </a:rPr>
              <a:t>R305E150006</a:t>
            </a:r>
            <a:r>
              <a:rPr lang="en-US" sz="1400" dirty="0">
                <a:solidFill>
                  <a:schemeClr val="bg1"/>
                </a:solidFill>
                <a:latin typeface="Calibri" panose="020F0502020204030204" pitchFamily="34" charset="0"/>
                <a:cs typeface="Calibri" panose="020F0502020204030204" pitchFamily="34" charset="0"/>
              </a:rPr>
              <a:t> </a:t>
            </a:r>
            <a:r>
              <a:rPr lang="en-US" sz="1400" b="1" dirty="0">
                <a:solidFill>
                  <a:schemeClr val="bg1"/>
                </a:solidFill>
                <a:latin typeface="Calibri" panose="020F0502020204030204" pitchFamily="34" charset="0"/>
                <a:ea typeface="Calibri Light" charset="0"/>
                <a:cs typeface="Calibri" panose="020F0502020204030204" pitchFamily="34" charset="0"/>
              </a:rPr>
              <a:t>to the Regents of the University of California. The opinions expressed are those of the authors alone and do not represent views of the Institute or the U.S. Department of Education, or of the agencies providing data.</a:t>
            </a:r>
          </a:p>
        </p:txBody>
      </p:sp>
      <p:pic>
        <p:nvPicPr>
          <p:cNvPr id="9" name="Picture 8">
            <a:extLst>
              <a:ext uri="{FF2B5EF4-FFF2-40B4-BE49-F238E27FC236}">
                <a16:creationId xmlns:a16="http://schemas.microsoft.com/office/drawing/2014/main" id="{3581C07E-BA5D-6146-9245-D16464964328}"/>
              </a:ext>
            </a:extLst>
          </p:cNvPr>
          <p:cNvPicPr/>
          <p:nvPr/>
        </p:nvPicPr>
        <p:blipFill>
          <a:blip r:embed="rId3">
            <a:extLst>
              <a:ext uri="{28A0092B-C50C-407E-A947-70E740481C1C}">
                <a14:useLocalDpi xmlns:a14="http://schemas.microsoft.com/office/drawing/2010/main" val="0"/>
              </a:ext>
            </a:extLst>
          </a:blip>
          <a:stretch>
            <a:fillRect/>
          </a:stretch>
        </p:blipFill>
        <p:spPr>
          <a:xfrm>
            <a:off x="3543299" y="5663976"/>
            <a:ext cx="2438399" cy="102676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52A8E-086F-4A10-931E-F94E466537FB}"/>
              </a:ext>
            </a:extLst>
          </p:cNvPr>
          <p:cNvSpPr>
            <a:spLocks noGrp="1"/>
          </p:cNvSpPr>
          <p:nvPr>
            <p:ph type="title"/>
          </p:nvPr>
        </p:nvSpPr>
        <p:spPr/>
        <p:txBody>
          <a:bodyPr>
            <a:normAutofit fontScale="90000"/>
          </a:bodyPr>
          <a:lstStyle/>
          <a:p>
            <a:r>
              <a:rPr lang="en-US" dirty="0"/>
              <a:t>Difference in Percent of Students by Sex between Survey and Enrollment: Elementary 14-15</a:t>
            </a:r>
          </a:p>
        </p:txBody>
      </p:sp>
      <p:sp>
        <p:nvSpPr>
          <p:cNvPr id="4" name="Slide Number Placeholder 3">
            <a:extLst>
              <a:ext uri="{FF2B5EF4-FFF2-40B4-BE49-F238E27FC236}">
                <a16:creationId xmlns:a16="http://schemas.microsoft.com/office/drawing/2014/main" id="{F22B289D-88C2-4DC7-B340-C70203B15DD4}"/>
              </a:ext>
            </a:extLst>
          </p:cNvPr>
          <p:cNvSpPr>
            <a:spLocks noGrp="1"/>
          </p:cNvSpPr>
          <p:nvPr>
            <p:ph type="sldNum" sz="quarter" idx="12"/>
          </p:nvPr>
        </p:nvSpPr>
        <p:spPr/>
        <p:txBody>
          <a:bodyPr/>
          <a:lstStyle/>
          <a:p>
            <a:fld id="{80DD8C35-F8B3-4049-95AF-A34E38FBBA50}" type="slidenum">
              <a:rPr lang="en-US" smtClean="0"/>
              <a:pPr/>
              <a:t>10</a:t>
            </a:fld>
            <a:endParaRPr lang="en-US" dirty="0"/>
          </a:p>
        </p:txBody>
      </p:sp>
      <p:pic>
        <p:nvPicPr>
          <p:cNvPr id="6" name="Content Placeholder 5" descr="Chart, histogram&#10;&#10;Description automatically generated">
            <a:extLst>
              <a:ext uri="{FF2B5EF4-FFF2-40B4-BE49-F238E27FC236}">
                <a16:creationId xmlns:a16="http://schemas.microsoft.com/office/drawing/2014/main" id="{9C31E2BB-3894-4F65-9689-07B039A580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8882" y="1600200"/>
            <a:ext cx="6226235" cy="4525963"/>
          </a:xfrm>
        </p:spPr>
      </p:pic>
    </p:spTree>
    <p:extLst>
      <p:ext uri="{BB962C8B-B14F-4D97-AF65-F5344CB8AC3E}">
        <p14:creationId xmlns:p14="http://schemas.microsoft.com/office/powerpoint/2010/main" val="367303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52A8E-086F-4A10-931E-F94E466537FB}"/>
              </a:ext>
            </a:extLst>
          </p:cNvPr>
          <p:cNvSpPr>
            <a:spLocks noGrp="1"/>
          </p:cNvSpPr>
          <p:nvPr>
            <p:ph type="title"/>
          </p:nvPr>
        </p:nvSpPr>
        <p:spPr/>
        <p:txBody>
          <a:bodyPr>
            <a:normAutofit fontScale="90000"/>
          </a:bodyPr>
          <a:lstStyle/>
          <a:p>
            <a:r>
              <a:rPr lang="en-US" dirty="0"/>
              <a:t>Difference in Percent of Students by Sex between Survey and Enrollment: Elementary 14-15</a:t>
            </a:r>
          </a:p>
        </p:txBody>
      </p:sp>
      <p:sp>
        <p:nvSpPr>
          <p:cNvPr id="4" name="Slide Number Placeholder 3">
            <a:extLst>
              <a:ext uri="{FF2B5EF4-FFF2-40B4-BE49-F238E27FC236}">
                <a16:creationId xmlns:a16="http://schemas.microsoft.com/office/drawing/2014/main" id="{F22B289D-88C2-4DC7-B340-C70203B15DD4}"/>
              </a:ext>
            </a:extLst>
          </p:cNvPr>
          <p:cNvSpPr>
            <a:spLocks noGrp="1"/>
          </p:cNvSpPr>
          <p:nvPr>
            <p:ph type="sldNum" sz="quarter" idx="12"/>
          </p:nvPr>
        </p:nvSpPr>
        <p:spPr/>
        <p:txBody>
          <a:bodyPr/>
          <a:lstStyle/>
          <a:p>
            <a:fld id="{80DD8C35-F8B3-4049-95AF-A34E38FBBA50}" type="slidenum">
              <a:rPr lang="en-US" smtClean="0"/>
              <a:pPr/>
              <a:t>11</a:t>
            </a:fld>
            <a:endParaRPr lang="en-US" dirty="0"/>
          </a:p>
        </p:txBody>
      </p:sp>
      <p:pic>
        <p:nvPicPr>
          <p:cNvPr id="6" name="Content Placeholder 5" descr="Chart, histogram&#10;&#10;Description automatically generated">
            <a:extLst>
              <a:ext uri="{FF2B5EF4-FFF2-40B4-BE49-F238E27FC236}">
                <a16:creationId xmlns:a16="http://schemas.microsoft.com/office/drawing/2014/main" id="{55F408FC-C4CA-4BC1-9F93-CAC018D3C0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8882" y="1676400"/>
            <a:ext cx="6226235" cy="4525963"/>
          </a:xfrm>
        </p:spPr>
      </p:pic>
      <p:sp>
        <p:nvSpPr>
          <p:cNvPr id="3" name="TextBox 2">
            <a:extLst>
              <a:ext uri="{FF2B5EF4-FFF2-40B4-BE49-F238E27FC236}">
                <a16:creationId xmlns:a16="http://schemas.microsoft.com/office/drawing/2014/main" id="{466F2A34-0EE8-4415-88D2-10EB542491AF}"/>
              </a:ext>
            </a:extLst>
          </p:cNvPr>
          <p:cNvSpPr txBox="1"/>
          <p:nvPr/>
        </p:nvSpPr>
        <p:spPr>
          <a:xfrm>
            <a:off x="449580" y="1295400"/>
            <a:ext cx="5105400" cy="923330"/>
          </a:xfrm>
          <a:prstGeom prst="rect">
            <a:avLst/>
          </a:prstGeom>
          <a:noFill/>
        </p:spPr>
        <p:txBody>
          <a:bodyPr wrap="square" rtlCol="0">
            <a:spAutoFit/>
          </a:bodyPr>
          <a:lstStyle/>
          <a:p>
            <a:r>
              <a:rPr lang="en-US" dirty="0"/>
              <a:t>Female in survey grade 5/all responses in survey grade 5 – female in grade 5 enrollment/grade 5 enrollment</a:t>
            </a:r>
          </a:p>
        </p:txBody>
      </p:sp>
    </p:spTree>
    <p:extLst>
      <p:ext uri="{BB962C8B-B14F-4D97-AF65-F5344CB8AC3E}">
        <p14:creationId xmlns:p14="http://schemas.microsoft.com/office/powerpoint/2010/main" val="632075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52A8E-086F-4A10-931E-F94E466537FB}"/>
              </a:ext>
            </a:extLst>
          </p:cNvPr>
          <p:cNvSpPr>
            <a:spLocks noGrp="1"/>
          </p:cNvSpPr>
          <p:nvPr>
            <p:ph type="title"/>
          </p:nvPr>
        </p:nvSpPr>
        <p:spPr/>
        <p:txBody>
          <a:bodyPr>
            <a:normAutofit fontScale="90000"/>
          </a:bodyPr>
          <a:lstStyle/>
          <a:p>
            <a:r>
              <a:rPr lang="en-US" dirty="0"/>
              <a:t>Difference in Percent of Students by Sex between Survey and Enrollment: Elementary 14-15</a:t>
            </a:r>
          </a:p>
        </p:txBody>
      </p:sp>
      <p:sp>
        <p:nvSpPr>
          <p:cNvPr id="4" name="Slide Number Placeholder 3">
            <a:extLst>
              <a:ext uri="{FF2B5EF4-FFF2-40B4-BE49-F238E27FC236}">
                <a16:creationId xmlns:a16="http://schemas.microsoft.com/office/drawing/2014/main" id="{F22B289D-88C2-4DC7-B340-C70203B15DD4}"/>
              </a:ext>
            </a:extLst>
          </p:cNvPr>
          <p:cNvSpPr>
            <a:spLocks noGrp="1"/>
          </p:cNvSpPr>
          <p:nvPr>
            <p:ph type="sldNum" sz="quarter" idx="12"/>
          </p:nvPr>
        </p:nvSpPr>
        <p:spPr/>
        <p:txBody>
          <a:bodyPr/>
          <a:lstStyle/>
          <a:p>
            <a:fld id="{80DD8C35-F8B3-4049-95AF-A34E38FBBA50}" type="slidenum">
              <a:rPr lang="en-US" smtClean="0"/>
              <a:pPr/>
              <a:t>12</a:t>
            </a:fld>
            <a:endParaRPr lang="en-US" dirty="0"/>
          </a:p>
        </p:txBody>
      </p:sp>
      <p:pic>
        <p:nvPicPr>
          <p:cNvPr id="6" name="Content Placeholder 5" descr="Chart, histogram&#10;&#10;Description automatically generated">
            <a:extLst>
              <a:ext uri="{FF2B5EF4-FFF2-40B4-BE49-F238E27FC236}">
                <a16:creationId xmlns:a16="http://schemas.microsoft.com/office/drawing/2014/main" id="{F13D1F2A-0DD4-4C3F-93C5-CF31303FDA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8882" y="1600200"/>
            <a:ext cx="6226235" cy="4525963"/>
          </a:xfrm>
        </p:spPr>
      </p:pic>
    </p:spTree>
    <p:extLst>
      <p:ext uri="{BB962C8B-B14F-4D97-AF65-F5344CB8AC3E}">
        <p14:creationId xmlns:p14="http://schemas.microsoft.com/office/powerpoint/2010/main" val="2847665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52A8E-086F-4A10-931E-F94E466537FB}"/>
              </a:ext>
            </a:extLst>
          </p:cNvPr>
          <p:cNvSpPr>
            <a:spLocks noGrp="1"/>
          </p:cNvSpPr>
          <p:nvPr>
            <p:ph type="title"/>
          </p:nvPr>
        </p:nvSpPr>
        <p:spPr/>
        <p:txBody>
          <a:bodyPr>
            <a:normAutofit fontScale="90000"/>
          </a:bodyPr>
          <a:lstStyle/>
          <a:p>
            <a:r>
              <a:rPr lang="en-US" dirty="0"/>
              <a:t>Difference in Percent of Students by Sex between Survey and Enrollment: Elementary 14-15</a:t>
            </a:r>
          </a:p>
        </p:txBody>
      </p:sp>
      <p:sp>
        <p:nvSpPr>
          <p:cNvPr id="4" name="Slide Number Placeholder 3">
            <a:extLst>
              <a:ext uri="{FF2B5EF4-FFF2-40B4-BE49-F238E27FC236}">
                <a16:creationId xmlns:a16="http://schemas.microsoft.com/office/drawing/2014/main" id="{F22B289D-88C2-4DC7-B340-C70203B15DD4}"/>
              </a:ext>
            </a:extLst>
          </p:cNvPr>
          <p:cNvSpPr>
            <a:spLocks noGrp="1"/>
          </p:cNvSpPr>
          <p:nvPr>
            <p:ph type="sldNum" sz="quarter" idx="12"/>
          </p:nvPr>
        </p:nvSpPr>
        <p:spPr/>
        <p:txBody>
          <a:bodyPr/>
          <a:lstStyle/>
          <a:p>
            <a:fld id="{80DD8C35-F8B3-4049-95AF-A34E38FBBA50}" type="slidenum">
              <a:rPr lang="en-US" smtClean="0"/>
              <a:pPr/>
              <a:t>13</a:t>
            </a:fld>
            <a:endParaRPr lang="en-US" dirty="0"/>
          </a:p>
        </p:txBody>
      </p:sp>
      <p:pic>
        <p:nvPicPr>
          <p:cNvPr id="6" name="Content Placeholder 5" descr="Chart, histogram&#10;&#10;Description automatically generated">
            <a:extLst>
              <a:ext uri="{FF2B5EF4-FFF2-40B4-BE49-F238E27FC236}">
                <a16:creationId xmlns:a16="http://schemas.microsoft.com/office/drawing/2014/main" id="{365ED321-D546-453F-8FAD-FA86D04620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8882" y="1600200"/>
            <a:ext cx="6226235" cy="4525963"/>
          </a:xfrm>
        </p:spPr>
      </p:pic>
    </p:spTree>
    <p:extLst>
      <p:ext uri="{BB962C8B-B14F-4D97-AF65-F5344CB8AC3E}">
        <p14:creationId xmlns:p14="http://schemas.microsoft.com/office/powerpoint/2010/main" val="1936148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52A8E-086F-4A10-931E-F94E466537FB}"/>
              </a:ext>
            </a:extLst>
          </p:cNvPr>
          <p:cNvSpPr>
            <a:spLocks noGrp="1"/>
          </p:cNvSpPr>
          <p:nvPr>
            <p:ph type="title"/>
          </p:nvPr>
        </p:nvSpPr>
        <p:spPr/>
        <p:txBody>
          <a:bodyPr>
            <a:normAutofit fontScale="90000"/>
          </a:bodyPr>
          <a:lstStyle/>
          <a:p>
            <a:r>
              <a:rPr lang="en-US" dirty="0"/>
              <a:t>Difference in Percent of Students by Sex between Survey and Enrollment: Elementary 14-15</a:t>
            </a:r>
          </a:p>
        </p:txBody>
      </p:sp>
      <p:sp>
        <p:nvSpPr>
          <p:cNvPr id="4" name="Slide Number Placeholder 3">
            <a:extLst>
              <a:ext uri="{FF2B5EF4-FFF2-40B4-BE49-F238E27FC236}">
                <a16:creationId xmlns:a16="http://schemas.microsoft.com/office/drawing/2014/main" id="{F22B289D-88C2-4DC7-B340-C70203B15DD4}"/>
              </a:ext>
            </a:extLst>
          </p:cNvPr>
          <p:cNvSpPr>
            <a:spLocks noGrp="1"/>
          </p:cNvSpPr>
          <p:nvPr>
            <p:ph type="sldNum" sz="quarter" idx="12"/>
          </p:nvPr>
        </p:nvSpPr>
        <p:spPr/>
        <p:txBody>
          <a:bodyPr/>
          <a:lstStyle/>
          <a:p>
            <a:fld id="{80DD8C35-F8B3-4049-95AF-A34E38FBBA50}" type="slidenum">
              <a:rPr lang="en-US" smtClean="0"/>
              <a:pPr/>
              <a:t>14</a:t>
            </a:fld>
            <a:endParaRPr lang="en-US" dirty="0"/>
          </a:p>
        </p:txBody>
      </p:sp>
      <p:pic>
        <p:nvPicPr>
          <p:cNvPr id="6" name="Content Placeholder 5" descr="Chart, histogram&#10;&#10;Description automatically generated">
            <a:extLst>
              <a:ext uri="{FF2B5EF4-FFF2-40B4-BE49-F238E27FC236}">
                <a16:creationId xmlns:a16="http://schemas.microsoft.com/office/drawing/2014/main" id="{994A6326-CFD7-4B39-A8C9-C05AE2E8BF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8882" y="1600200"/>
            <a:ext cx="6226235" cy="4525963"/>
          </a:xfrm>
        </p:spPr>
      </p:pic>
    </p:spTree>
    <p:extLst>
      <p:ext uri="{BB962C8B-B14F-4D97-AF65-F5344CB8AC3E}">
        <p14:creationId xmlns:p14="http://schemas.microsoft.com/office/powerpoint/2010/main" val="3977306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52A8E-086F-4A10-931E-F94E466537FB}"/>
              </a:ext>
            </a:extLst>
          </p:cNvPr>
          <p:cNvSpPr>
            <a:spLocks noGrp="1"/>
          </p:cNvSpPr>
          <p:nvPr>
            <p:ph type="title"/>
          </p:nvPr>
        </p:nvSpPr>
        <p:spPr/>
        <p:txBody>
          <a:bodyPr>
            <a:normAutofit/>
          </a:bodyPr>
          <a:lstStyle/>
          <a:p>
            <a:r>
              <a:rPr lang="en-US" dirty="0"/>
              <a:t>Survey Response Rate: Elementary 15-16</a:t>
            </a:r>
          </a:p>
        </p:txBody>
      </p:sp>
      <p:sp>
        <p:nvSpPr>
          <p:cNvPr id="4" name="Slide Number Placeholder 3">
            <a:extLst>
              <a:ext uri="{FF2B5EF4-FFF2-40B4-BE49-F238E27FC236}">
                <a16:creationId xmlns:a16="http://schemas.microsoft.com/office/drawing/2014/main" id="{F22B289D-88C2-4DC7-B340-C70203B15DD4}"/>
              </a:ext>
            </a:extLst>
          </p:cNvPr>
          <p:cNvSpPr>
            <a:spLocks noGrp="1"/>
          </p:cNvSpPr>
          <p:nvPr>
            <p:ph type="sldNum" sz="quarter" idx="12"/>
          </p:nvPr>
        </p:nvSpPr>
        <p:spPr/>
        <p:txBody>
          <a:bodyPr/>
          <a:lstStyle/>
          <a:p>
            <a:fld id="{80DD8C35-F8B3-4049-95AF-A34E38FBBA50}" type="slidenum">
              <a:rPr lang="en-US" smtClean="0"/>
              <a:pPr/>
              <a:t>15</a:t>
            </a:fld>
            <a:endParaRPr lang="en-US" dirty="0"/>
          </a:p>
        </p:txBody>
      </p:sp>
      <p:pic>
        <p:nvPicPr>
          <p:cNvPr id="6" name="Content Placeholder 5" descr="Chart, histogram, bubble chart&#10;&#10;Description automatically generated">
            <a:extLst>
              <a:ext uri="{FF2B5EF4-FFF2-40B4-BE49-F238E27FC236}">
                <a16:creationId xmlns:a16="http://schemas.microsoft.com/office/drawing/2014/main" id="{A64F5DEC-A24B-4AD2-8F6D-7FEB2A8467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8882" y="1600200"/>
            <a:ext cx="6226235" cy="4525963"/>
          </a:xfrm>
        </p:spPr>
      </p:pic>
    </p:spTree>
    <p:extLst>
      <p:ext uri="{BB962C8B-B14F-4D97-AF65-F5344CB8AC3E}">
        <p14:creationId xmlns:p14="http://schemas.microsoft.com/office/powerpoint/2010/main" val="3169739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52A8E-086F-4A10-931E-F94E466537FB}"/>
              </a:ext>
            </a:extLst>
          </p:cNvPr>
          <p:cNvSpPr>
            <a:spLocks noGrp="1"/>
          </p:cNvSpPr>
          <p:nvPr>
            <p:ph type="title"/>
          </p:nvPr>
        </p:nvSpPr>
        <p:spPr/>
        <p:txBody>
          <a:bodyPr>
            <a:normAutofit/>
          </a:bodyPr>
          <a:lstStyle/>
          <a:p>
            <a:r>
              <a:rPr lang="en-US" dirty="0"/>
              <a:t>Survey Response Rate: Elementary 15-16</a:t>
            </a:r>
          </a:p>
        </p:txBody>
      </p:sp>
      <p:sp>
        <p:nvSpPr>
          <p:cNvPr id="4" name="Slide Number Placeholder 3">
            <a:extLst>
              <a:ext uri="{FF2B5EF4-FFF2-40B4-BE49-F238E27FC236}">
                <a16:creationId xmlns:a16="http://schemas.microsoft.com/office/drawing/2014/main" id="{F22B289D-88C2-4DC7-B340-C70203B15DD4}"/>
              </a:ext>
            </a:extLst>
          </p:cNvPr>
          <p:cNvSpPr>
            <a:spLocks noGrp="1"/>
          </p:cNvSpPr>
          <p:nvPr>
            <p:ph type="sldNum" sz="quarter" idx="12"/>
          </p:nvPr>
        </p:nvSpPr>
        <p:spPr/>
        <p:txBody>
          <a:bodyPr/>
          <a:lstStyle/>
          <a:p>
            <a:fld id="{80DD8C35-F8B3-4049-95AF-A34E38FBBA50}" type="slidenum">
              <a:rPr lang="en-US" smtClean="0"/>
              <a:pPr/>
              <a:t>16</a:t>
            </a:fld>
            <a:endParaRPr lang="en-US" dirty="0"/>
          </a:p>
        </p:txBody>
      </p:sp>
      <p:pic>
        <p:nvPicPr>
          <p:cNvPr id="6" name="Content Placeholder 5" descr="Chart, histogram&#10;&#10;Description automatically generated">
            <a:extLst>
              <a:ext uri="{FF2B5EF4-FFF2-40B4-BE49-F238E27FC236}">
                <a16:creationId xmlns:a16="http://schemas.microsoft.com/office/drawing/2014/main" id="{835479D5-759F-47ED-BBA7-8DC40F50C7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8882" y="1600200"/>
            <a:ext cx="6226235" cy="4525963"/>
          </a:xfrm>
        </p:spPr>
      </p:pic>
    </p:spTree>
    <p:extLst>
      <p:ext uri="{BB962C8B-B14F-4D97-AF65-F5344CB8AC3E}">
        <p14:creationId xmlns:p14="http://schemas.microsoft.com/office/powerpoint/2010/main" val="36003410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52A8E-086F-4A10-931E-F94E466537FB}"/>
              </a:ext>
            </a:extLst>
          </p:cNvPr>
          <p:cNvSpPr>
            <a:spLocks noGrp="1"/>
          </p:cNvSpPr>
          <p:nvPr>
            <p:ph type="title"/>
          </p:nvPr>
        </p:nvSpPr>
        <p:spPr/>
        <p:txBody>
          <a:bodyPr>
            <a:normAutofit/>
          </a:bodyPr>
          <a:lstStyle/>
          <a:p>
            <a:r>
              <a:rPr lang="en-US" dirty="0"/>
              <a:t>Survey Response Rate: Elementary 15-16</a:t>
            </a:r>
          </a:p>
        </p:txBody>
      </p:sp>
      <p:sp>
        <p:nvSpPr>
          <p:cNvPr id="4" name="Slide Number Placeholder 3">
            <a:extLst>
              <a:ext uri="{FF2B5EF4-FFF2-40B4-BE49-F238E27FC236}">
                <a16:creationId xmlns:a16="http://schemas.microsoft.com/office/drawing/2014/main" id="{F22B289D-88C2-4DC7-B340-C70203B15DD4}"/>
              </a:ext>
            </a:extLst>
          </p:cNvPr>
          <p:cNvSpPr>
            <a:spLocks noGrp="1"/>
          </p:cNvSpPr>
          <p:nvPr>
            <p:ph type="sldNum" sz="quarter" idx="12"/>
          </p:nvPr>
        </p:nvSpPr>
        <p:spPr/>
        <p:txBody>
          <a:bodyPr/>
          <a:lstStyle/>
          <a:p>
            <a:fld id="{80DD8C35-F8B3-4049-95AF-A34E38FBBA50}" type="slidenum">
              <a:rPr lang="en-US" smtClean="0"/>
              <a:pPr/>
              <a:t>17</a:t>
            </a:fld>
            <a:endParaRPr lang="en-US" dirty="0"/>
          </a:p>
        </p:txBody>
      </p:sp>
      <p:pic>
        <p:nvPicPr>
          <p:cNvPr id="6" name="Content Placeholder 5" descr="Chart, histogram&#10;&#10;Description automatically generated">
            <a:extLst>
              <a:ext uri="{FF2B5EF4-FFF2-40B4-BE49-F238E27FC236}">
                <a16:creationId xmlns:a16="http://schemas.microsoft.com/office/drawing/2014/main" id="{91972087-D1A4-4F9E-B966-489BBD4B06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8882" y="1600200"/>
            <a:ext cx="6226235" cy="4525963"/>
          </a:xfrm>
        </p:spPr>
      </p:pic>
    </p:spTree>
    <p:extLst>
      <p:ext uri="{BB962C8B-B14F-4D97-AF65-F5344CB8AC3E}">
        <p14:creationId xmlns:p14="http://schemas.microsoft.com/office/powerpoint/2010/main" val="2937883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52A8E-086F-4A10-931E-F94E466537FB}"/>
              </a:ext>
            </a:extLst>
          </p:cNvPr>
          <p:cNvSpPr>
            <a:spLocks noGrp="1"/>
          </p:cNvSpPr>
          <p:nvPr>
            <p:ph type="title"/>
          </p:nvPr>
        </p:nvSpPr>
        <p:spPr/>
        <p:txBody>
          <a:bodyPr>
            <a:normAutofit/>
          </a:bodyPr>
          <a:lstStyle/>
          <a:p>
            <a:r>
              <a:rPr lang="en-US" dirty="0"/>
              <a:t>Survey Response Rate: Elementary 15-16</a:t>
            </a:r>
          </a:p>
        </p:txBody>
      </p:sp>
      <p:sp>
        <p:nvSpPr>
          <p:cNvPr id="4" name="Slide Number Placeholder 3">
            <a:extLst>
              <a:ext uri="{FF2B5EF4-FFF2-40B4-BE49-F238E27FC236}">
                <a16:creationId xmlns:a16="http://schemas.microsoft.com/office/drawing/2014/main" id="{F22B289D-88C2-4DC7-B340-C70203B15DD4}"/>
              </a:ext>
            </a:extLst>
          </p:cNvPr>
          <p:cNvSpPr>
            <a:spLocks noGrp="1"/>
          </p:cNvSpPr>
          <p:nvPr>
            <p:ph type="sldNum" sz="quarter" idx="12"/>
          </p:nvPr>
        </p:nvSpPr>
        <p:spPr/>
        <p:txBody>
          <a:bodyPr/>
          <a:lstStyle/>
          <a:p>
            <a:fld id="{80DD8C35-F8B3-4049-95AF-A34E38FBBA50}" type="slidenum">
              <a:rPr lang="en-US" smtClean="0"/>
              <a:pPr/>
              <a:t>18</a:t>
            </a:fld>
            <a:endParaRPr lang="en-US" dirty="0"/>
          </a:p>
        </p:txBody>
      </p:sp>
      <p:pic>
        <p:nvPicPr>
          <p:cNvPr id="6" name="Content Placeholder 5" descr="Chart, histogram&#10;&#10;Description automatically generated">
            <a:extLst>
              <a:ext uri="{FF2B5EF4-FFF2-40B4-BE49-F238E27FC236}">
                <a16:creationId xmlns:a16="http://schemas.microsoft.com/office/drawing/2014/main" id="{D0489439-F97E-43E4-BBEE-A0282CE64A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8882" y="1600200"/>
            <a:ext cx="6226235" cy="4525963"/>
          </a:xfrm>
        </p:spPr>
      </p:pic>
    </p:spTree>
    <p:extLst>
      <p:ext uri="{BB962C8B-B14F-4D97-AF65-F5344CB8AC3E}">
        <p14:creationId xmlns:p14="http://schemas.microsoft.com/office/powerpoint/2010/main" val="806361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52A8E-086F-4A10-931E-F94E466537FB}"/>
              </a:ext>
            </a:extLst>
          </p:cNvPr>
          <p:cNvSpPr>
            <a:spLocks noGrp="1"/>
          </p:cNvSpPr>
          <p:nvPr>
            <p:ph type="title"/>
          </p:nvPr>
        </p:nvSpPr>
        <p:spPr/>
        <p:txBody>
          <a:bodyPr>
            <a:normAutofit/>
          </a:bodyPr>
          <a:lstStyle/>
          <a:p>
            <a:r>
              <a:rPr lang="en-US" dirty="0"/>
              <a:t>Survey Response Rate: Elementary 15-16</a:t>
            </a:r>
          </a:p>
        </p:txBody>
      </p:sp>
      <p:sp>
        <p:nvSpPr>
          <p:cNvPr id="4" name="Slide Number Placeholder 3">
            <a:extLst>
              <a:ext uri="{FF2B5EF4-FFF2-40B4-BE49-F238E27FC236}">
                <a16:creationId xmlns:a16="http://schemas.microsoft.com/office/drawing/2014/main" id="{F22B289D-88C2-4DC7-B340-C70203B15DD4}"/>
              </a:ext>
            </a:extLst>
          </p:cNvPr>
          <p:cNvSpPr>
            <a:spLocks noGrp="1"/>
          </p:cNvSpPr>
          <p:nvPr>
            <p:ph type="sldNum" sz="quarter" idx="12"/>
          </p:nvPr>
        </p:nvSpPr>
        <p:spPr/>
        <p:txBody>
          <a:bodyPr/>
          <a:lstStyle/>
          <a:p>
            <a:fld id="{80DD8C35-F8B3-4049-95AF-A34E38FBBA50}" type="slidenum">
              <a:rPr lang="en-US" smtClean="0"/>
              <a:pPr/>
              <a:t>19</a:t>
            </a:fld>
            <a:endParaRPr lang="en-US" dirty="0"/>
          </a:p>
        </p:txBody>
      </p:sp>
      <p:pic>
        <p:nvPicPr>
          <p:cNvPr id="6" name="Content Placeholder 5" descr="Chart, histogram&#10;&#10;Description automatically generated">
            <a:extLst>
              <a:ext uri="{FF2B5EF4-FFF2-40B4-BE49-F238E27FC236}">
                <a16:creationId xmlns:a16="http://schemas.microsoft.com/office/drawing/2014/main" id="{CBCAFD4E-39C7-4A54-9A90-1F12C8B246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8882" y="1600200"/>
            <a:ext cx="6226235" cy="4525963"/>
          </a:xfrm>
        </p:spPr>
      </p:pic>
    </p:spTree>
    <p:extLst>
      <p:ext uri="{BB962C8B-B14F-4D97-AF65-F5344CB8AC3E}">
        <p14:creationId xmlns:p14="http://schemas.microsoft.com/office/powerpoint/2010/main" val="1158720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C0C64-8FB9-40C6-A74A-731DE617C975}"/>
              </a:ext>
            </a:extLst>
          </p:cNvPr>
          <p:cNvSpPr>
            <a:spLocks noGrp="1"/>
          </p:cNvSpPr>
          <p:nvPr>
            <p:ph type="title"/>
          </p:nvPr>
        </p:nvSpPr>
        <p:spPr/>
        <p:txBody>
          <a:bodyPr/>
          <a:lstStyle/>
          <a:p>
            <a:r>
              <a:rPr lang="en-US" dirty="0"/>
              <a:t>Elementary Dataset Diagnostics</a:t>
            </a:r>
          </a:p>
        </p:txBody>
      </p:sp>
      <p:sp>
        <p:nvSpPr>
          <p:cNvPr id="3" name="Content Placeholder 2">
            <a:extLst>
              <a:ext uri="{FF2B5EF4-FFF2-40B4-BE49-F238E27FC236}">
                <a16:creationId xmlns:a16="http://schemas.microsoft.com/office/drawing/2014/main" id="{7EB0FC6F-9C90-4B83-9A88-C3DEFB0B04B6}"/>
              </a:ext>
            </a:extLst>
          </p:cNvPr>
          <p:cNvSpPr>
            <a:spLocks noGrp="1"/>
          </p:cNvSpPr>
          <p:nvPr>
            <p:ph idx="1"/>
          </p:nvPr>
        </p:nvSpPr>
        <p:spPr/>
        <p:txBody>
          <a:bodyPr/>
          <a:lstStyle/>
          <a:p>
            <a:r>
              <a:rPr lang="en-US" dirty="0"/>
              <a:t>Survey response rates for each grade</a:t>
            </a:r>
          </a:p>
          <a:p>
            <a:r>
              <a:rPr lang="en-US" dirty="0"/>
              <a:t>Difference in percentage of students by sex in each grade between survey sample and enrollment sample</a:t>
            </a:r>
          </a:p>
        </p:txBody>
      </p:sp>
      <p:sp>
        <p:nvSpPr>
          <p:cNvPr id="4" name="Slide Number Placeholder 3">
            <a:extLst>
              <a:ext uri="{FF2B5EF4-FFF2-40B4-BE49-F238E27FC236}">
                <a16:creationId xmlns:a16="http://schemas.microsoft.com/office/drawing/2014/main" id="{FA40307B-321A-45D0-9949-EE67E0A57C0C}"/>
              </a:ext>
            </a:extLst>
          </p:cNvPr>
          <p:cNvSpPr>
            <a:spLocks noGrp="1"/>
          </p:cNvSpPr>
          <p:nvPr>
            <p:ph type="sldNum" sz="quarter" idx="12"/>
          </p:nvPr>
        </p:nvSpPr>
        <p:spPr/>
        <p:txBody>
          <a:bodyPr/>
          <a:lstStyle/>
          <a:p>
            <a:fld id="{80DD8C35-F8B3-4049-95AF-A34E38FBBA50}" type="slidenum">
              <a:rPr lang="en-US" smtClean="0"/>
              <a:pPr/>
              <a:t>2</a:t>
            </a:fld>
            <a:endParaRPr lang="en-US" dirty="0"/>
          </a:p>
        </p:txBody>
      </p:sp>
    </p:spTree>
    <p:extLst>
      <p:ext uri="{BB962C8B-B14F-4D97-AF65-F5344CB8AC3E}">
        <p14:creationId xmlns:p14="http://schemas.microsoft.com/office/powerpoint/2010/main" val="25244074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52A8E-086F-4A10-931E-F94E466537FB}"/>
              </a:ext>
            </a:extLst>
          </p:cNvPr>
          <p:cNvSpPr>
            <a:spLocks noGrp="1"/>
          </p:cNvSpPr>
          <p:nvPr>
            <p:ph type="title"/>
          </p:nvPr>
        </p:nvSpPr>
        <p:spPr/>
        <p:txBody>
          <a:bodyPr>
            <a:normAutofit fontScale="90000"/>
          </a:bodyPr>
          <a:lstStyle/>
          <a:p>
            <a:r>
              <a:rPr lang="en-US" dirty="0"/>
              <a:t>Difference in Percent of Students by Sex between Survey and Enrollment: Elementary 15-16</a:t>
            </a:r>
          </a:p>
        </p:txBody>
      </p:sp>
      <p:sp>
        <p:nvSpPr>
          <p:cNvPr id="4" name="Slide Number Placeholder 3">
            <a:extLst>
              <a:ext uri="{FF2B5EF4-FFF2-40B4-BE49-F238E27FC236}">
                <a16:creationId xmlns:a16="http://schemas.microsoft.com/office/drawing/2014/main" id="{F22B289D-88C2-4DC7-B340-C70203B15DD4}"/>
              </a:ext>
            </a:extLst>
          </p:cNvPr>
          <p:cNvSpPr>
            <a:spLocks noGrp="1"/>
          </p:cNvSpPr>
          <p:nvPr>
            <p:ph type="sldNum" sz="quarter" idx="12"/>
          </p:nvPr>
        </p:nvSpPr>
        <p:spPr/>
        <p:txBody>
          <a:bodyPr/>
          <a:lstStyle/>
          <a:p>
            <a:fld id="{80DD8C35-F8B3-4049-95AF-A34E38FBBA50}" type="slidenum">
              <a:rPr lang="en-US" smtClean="0"/>
              <a:pPr/>
              <a:t>20</a:t>
            </a:fld>
            <a:endParaRPr lang="en-US" dirty="0"/>
          </a:p>
        </p:txBody>
      </p:sp>
      <p:pic>
        <p:nvPicPr>
          <p:cNvPr id="6" name="Content Placeholder 5" descr="Chart, histogram&#10;&#10;Description automatically generated">
            <a:extLst>
              <a:ext uri="{FF2B5EF4-FFF2-40B4-BE49-F238E27FC236}">
                <a16:creationId xmlns:a16="http://schemas.microsoft.com/office/drawing/2014/main" id="{84089889-EAB6-47F2-A92B-E8BD7E886D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8882" y="1600200"/>
            <a:ext cx="6226235" cy="4525963"/>
          </a:xfrm>
        </p:spPr>
      </p:pic>
    </p:spTree>
    <p:extLst>
      <p:ext uri="{BB962C8B-B14F-4D97-AF65-F5344CB8AC3E}">
        <p14:creationId xmlns:p14="http://schemas.microsoft.com/office/powerpoint/2010/main" val="12147334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52A8E-086F-4A10-931E-F94E466537FB}"/>
              </a:ext>
            </a:extLst>
          </p:cNvPr>
          <p:cNvSpPr>
            <a:spLocks noGrp="1"/>
          </p:cNvSpPr>
          <p:nvPr>
            <p:ph type="title"/>
          </p:nvPr>
        </p:nvSpPr>
        <p:spPr/>
        <p:txBody>
          <a:bodyPr>
            <a:normAutofit fontScale="90000"/>
          </a:bodyPr>
          <a:lstStyle/>
          <a:p>
            <a:r>
              <a:rPr lang="en-US" dirty="0"/>
              <a:t>Difference in Percent of Students by Sex between Survey and Enrollment: Elementary 15-16</a:t>
            </a:r>
          </a:p>
        </p:txBody>
      </p:sp>
      <p:sp>
        <p:nvSpPr>
          <p:cNvPr id="4" name="Slide Number Placeholder 3">
            <a:extLst>
              <a:ext uri="{FF2B5EF4-FFF2-40B4-BE49-F238E27FC236}">
                <a16:creationId xmlns:a16="http://schemas.microsoft.com/office/drawing/2014/main" id="{F22B289D-88C2-4DC7-B340-C70203B15DD4}"/>
              </a:ext>
            </a:extLst>
          </p:cNvPr>
          <p:cNvSpPr>
            <a:spLocks noGrp="1"/>
          </p:cNvSpPr>
          <p:nvPr>
            <p:ph type="sldNum" sz="quarter" idx="12"/>
          </p:nvPr>
        </p:nvSpPr>
        <p:spPr/>
        <p:txBody>
          <a:bodyPr/>
          <a:lstStyle/>
          <a:p>
            <a:fld id="{80DD8C35-F8B3-4049-95AF-A34E38FBBA50}" type="slidenum">
              <a:rPr lang="en-US" smtClean="0"/>
              <a:pPr/>
              <a:t>21</a:t>
            </a:fld>
            <a:endParaRPr lang="en-US" dirty="0"/>
          </a:p>
        </p:txBody>
      </p:sp>
      <p:pic>
        <p:nvPicPr>
          <p:cNvPr id="6" name="Content Placeholder 5" descr="Chart, bar chart&#10;&#10;Description automatically generated">
            <a:extLst>
              <a:ext uri="{FF2B5EF4-FFF2-40B4-BE49-F238E27FC236}">
                <a16:creationId xmlns:a16="http://schemas.microsoft.com/office/drawing/2014/main" id="{1AD8D6E8-56CC-45A5-B5A7-6476553A34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8882" y="1600200"/>
            <a:ext cx="6226235" cy="4525963"/>
          </a:xfrm>
        </p:spPr>
      </p:pic>
    </p:spTree>
    <p:extLst>
      <p:ext uri="{BB962C8B-B14F-4D97-AF65-F5344CB8AC3E}">
        <p14:creationId xmlns:p14="http://schemas.microsoft.com/office/powerpoint/2010/main" val="35387406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52A8E-086F-4A10-931E-F94E466537FB}"/>
              </a:ext>
            </a:extLst>
          </p:cNvPr>
          <p:cNvSpPr>
            <a:spLocks noGrp="1"/>
          </p:cNvSpPr>
          <p:nvPr>
            <p:ph type="title"/>
          </p:nvPr>
        </p:nvSpPr>
        <p:spPr/>
        <p:txBody>
          <a:bodyPr>
            <a:normAutofit fontScale="90000"/>
          </a:bodyPr>
          <a:lstStyle/>
          <a:p>
            <a:r>
              <a:rPr lang="en-US" dirty="0"/>
              <a:t>Difference in Percent of Students by Sex between Survey and Enrollment: Elementary 15-16</a:t>
            </a:r>
          </a:p>
        </p:txBody>
      </p:sp>
      <p:sp>
        <p:nvSpPr>
          <p:cNvPr id="4" name="Slide Number Placeholder 3">
            <a:extLst>
              <a:ext uri="{FF2B5EF4-FFF2-40B4-BE49-F238E27FC236}">
                <a16:creationId xmlns:a16="http://schemas.microsoft.com/office/drawing/2014/main" id="{F22B289D-88C2-4DC7-B340-C70203B15DD4}"/>
              </a:ext>
            </a:extLst>
          </p:cNvPr>
          <p:cNvSpPr>
            <a:spLocks noGrp="1"/>
          </p:cNvSpPr>
          <p:nvPr>
            <p:ph type="sldNum" sz="quarter" idx="12"/>
          </p:nvPr>
        </p:nvSpPr>
        <p:spPr/>
        <p:txBody>
          <a:bodyPr/>
          <a:lstStyle/>
          <a:p>
            <a:fld id="{80DD8C35-F8B3-4049-95AF-A34E38FBBA50}" type="slidenum">
              <a:rPr lang="en-US" smtClean="0"/>
              <a:pPr/>
              <a:t>22</a:t>
            </a:fld>
            <a:endParaRPr lang="en-US" dirty="0"/>
          </a:p>
        </p:txBody>
      </p:sp>
      <p:pic>
        <p:nvPicPr>
          <p:cNvPr id="6" name="Content Placeholder 5" descr="Chart, histogram&#10;&#10;Description automatically generated">
            <a:extLst>
              <a:ext uri="{FF2B5EF4-FFF2-40B4-BE49-F238E27FC236}">
                <a16:creationId xmlns:a16="http://schemas.microsoft.com/office/drawing/2014/main" id="{2D4A9BAD-C204-4F6A-A031-51726DAAE6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8882" y="1600200"/>
            <a:ext cx="6226235" cy="4525963"/>
          </a:xfrm>
        </p:spPr>
      </p:pic>
    </p:spTree>
    <p:extLst>
      <p:ext uri="{BB962C8B-B14F-4D97-AF65-F5344CB8AC3E}">
        <p14:creationId xmlns:p14="http://schemas.microsoft.com/office/powerpoint/2010/main" val="20748362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52A8E-086F-4A10-931E-F94E466537FB}"/>
              </a:ext>
            </a:extLst>
          </p:cNvPr>
          <p:cNvSpPr>
            <a:spLocks noGrp="1"/>
          </p:cNvSpPr>
          <p:nvPr>
            <p:ph type="title"/>
          </p:nvPr>
        </p:nvSpPr>
        <p:spPr/>
        <p:txBody>
          <a:bodyPr>
            <a:normAutofit fontScale="90000"/>
          </a:bodyPr>
          <a:lstStyle/>
          <a:p>
            <a:r>
              <a:rPr lang="en-US" dirty="0"/>
              <a:t>Difference in Percent of Students by Sex between Survey and Enrollment: Elementary 15-16</a:t>
            </a:r>
          </a:p>
        </p:txBody>
      </p:sp>
      <p:sp>
        <p:nvSpPr>
          <p:cNvPr id="4" name="Slide Number Placeholder 3">
            <a:extLst>
              <a:ext uri="{FF2B5EF4-FFF2-40B4-BE49-F238E27FC236}">
                <a16:creationId xmlns:a16="http://schemas.microsoft.com/office/drawing/2014/main" id="{F22B289D-88C2-4DC7-B340-C70203B15DD4}"/>
              </a:ext>
            </a:extLst>
          </p:cNvPr>
          <p:cNvSpPr>
            <a:spLocks noGrp="1"/>
          </p:cNvSpPr>
          <p:nvPr>
            <p:ph type="sldNum" sz="quarter" idx="12"/>
          </p:nvPr>
        </p:nvSpPr>
        <p:spPr/>
        <p:txBody>
          <a:bodyPr/>
          <a:lstStyle/>
          <a:p>
            <a:fld id="{80DD8C35-F8B3-4049-95AF-A34E38FBBA50}" type="slidenum">
              <a:rPr lang="en-US" smtClean="0"/>
              <a:pPr/>
              <a:t>23</a:t>
            </a:fld>
            <a:endParaRPr lang="en-US" dirty="0"/>
          </a:p>
        </p:txBody>
      </p:sp>
      <p:pic>
        <p:nvPicPr>
          <p:cNvPr id="6" name="Content Placeholder 5" descr="Chart, histogram&#10;&#10;Description automatically generated">
            <a:extLst>
              <a:ext uri="{FF2B5EF4-FFF2-40B4-BE49-F238E27FC236}">
                <a16:creationId xmlns:a16="http://schemas.microsoft.com/office/drawing/2014/main" id="{EBAF4EB7-F7BA-4AC4-A66A-45E7FA149B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8882" y="1600200"/>
            <a:ext cx="6226235" cy="4525963"/>
          </a:xfrm>
        </p:spPr>
      </p:pic>
    </p:spTree>
    <p:extLst>
      <p:ext uri="{BB962C8B-B14F-4D97-AF65-F5344CB8AC3E}">
        <p14:creationId xmlns:p14="http://schemas.microsoft.com/office/powerpoint/2010/main" val="25293992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52A8E-086F-4A10-931E-F94E466537FB}"/>
              </a:ext>
            </a:extLst>
          </p:cNvPr>
          <p:cNvSpPr>
            <a:spLocks noGrp="1"/>
          </p:cNvSpPr>
          <p:nvPr>
            <p:ph type="title"/>
          </p:nvPr>
        </p:nvSpPr>
        <p:spPr/>
        <p:txBody>
          <a:bodyPr>
            <a:normAutofit fontScale="90000"/>
          </a:bodyPr>
          <a:lstStyle/>
          <a:p>
            <a:r>
              <a:rPr lang="en-US" dirty="0"/>
              <a:t>Difference in Percent of Students by Sex between Survey and Enrollment: Elementary 15-16</a:t>
            </a:r>
          </a:p>
        </p:txBody>
      </p:sp>
      <p:sp>
        <p:nvSpPr>
          <p:cNvPr id="4" name="Slide Number Placeholder 3">
            <a:extLst>
              <a:ext uri="{FF2B5EF4-FFF2-40B4-BE49-F238E27FC236}">
                <a16:creationId xmlns:a16="http://schemas.microsoft.com/office/drawing/2014/main" id="{F22B289D-88C2-4DC7-B340-C70203B15DD4}"/>
              </a:ext>
            </a:extLst>
          </p:cNvPr>
          <p:cNvSpPr>
            <a:spLocks noGrp="1"/>
          </p:cNvSpPr>
          <p:nvPr>
            <p:ph type="sldNum" sz="quarter" idx="12"/>
          </p:nvPr>
        </p:nvSpPr>
        <p:spPr/>
        <p:txBody>
          <a:bodyPr/>
          <a:lstStyle/>
          <a:p>
            <a:fld id="{80DD8C35-F8B3-4049-95AF-A34E38FBBA50}" type="slidenum">
              <a:rPr lang="en-US" smtClean="0"/>
              <a:pPr/>
              <a:t>24</a:t>
            </a:fld>
            <a:endParaRPr lang="en-US" dirty="0"/>
          </a:p>
        </p:txBody>
      </p:sp>
      <p:pic>
        <p:nvPicPr>
          <p:cNvPr id="6" name="Content Placeholder 5" descr="Chart, histogram&#10;&#10;Description automatically generated">
            <a:extLst>
              <a:ext uri="{FF2B5EF4-FFF2-40B4-BE49-F238E27FC236}">
                <a16:creationId xmlns:a16="http://schemas.microsoft.com/office/drawing/2014/main" id="{15E260A2-340B-40E7-A045-724FA731DB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8882" y="1600200"/>
            <a:ext cx="6226235" cy="4525963"/>
          </a:xfrm>
        </p:spPr>
      </p:pic>
    </p:spTree>
    <p:extLst>
      <p:ext uri="{BB962C8B-B14F-4D97-AF65-F5344CB8AC3E}">
        <p14:creationId xmlns:p14="http://schemas.microsoft.com/office/powerpoint/2010/main" val="25436892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52A8E-086F-4A10-931E-F94E466537FB}"/>
              </a:ext>
            </a:extLst>
          </p:cNvPr>
          <p:cNvSpPr>
            <a:spLocks noGrp="1"/>
          </p:cNvSpPr>
          <p:nvPr>
            <p:ph type="title"/>
          </p:nvPr>
        </p:nvSpPr>
        <p:spPr/>
        <p:txBody>
          <a:bodyPr>
            <a:normAutofit fontScale="90000"/>
          </a:bodyPr>
          <a:lstStyle/>
          <a:p>
            <a:r>
              <a:rPr lang="en-US" dirty="0"/>
              <a:t>Difference in Percent of Students by Sex between Survey and Enrollment: Elementary 15-16</a:t>
            </a:r>
          </a:p>
        </p:txBody>
      </p:sp>
      <p:sp>
        <p:nvSpPr>
          <p:cNvPr id="4" name="Slide Number Placeholder 3">
            <a:extLst>
              <a:ext uri="{FF2B5EF4-FFF2-40B4-BE49-F238E27FC236}">
                <a16:creationId xmlns:a16="http://schemas.microsoft.com/office/drawing/2014/main" id="{F22B289D-88C2-4DC7-B340-C70203B15DD4}"/>
              </a:ext>
            </a:extLst>
          </p:cNvPr>
          <p:cNvSpPr>
            <a:spLocks noGrp="1"/>
          </p:cNvSpPr>
          <p:nvPr>
            <p:ph type="sldNum" sz="quarter" idx="12"/>
          </p:nvPr>
        </p:nvSpPr>
        <p:spPr/>
        <p:txBody>
          <a:bodyPr/>
          <a:lstStyle/>
          <a:p>
            <a:fld id="{80DD8C35-F8B3-4049-95AF-A34E38FBBA50}" type="slidenum">
              <a:rPr lang="en-US" smtClean="0"/>
              <a:pPr/>
              <a:t>25</a:t>
            </a:fld>
            <a:endParaRPr lang="en-US" dirty="0"/>
          </a:p>
        </p:txBody>
      </p:sp>
      <p:pic>
        <p:nvPicPr>
          <p:cNvPr id="6" name="Content Placeholder 5" descr="Chart, histogram&#10;&#10;Description automatically generated">
            <a:extLst>
              <a:ext uri="{FF2B5EF4-FFF2-40B4-BE49-F238E27FC236}">
                <a16:creationId xmlns:a16="http://schemas.microsoft.com/office/drawing/2014/main" id="{5590E7F4-7316-444F-B5E7-42E360D26C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8882" y="1600200"/>
            <a:ext cx="6226235" cy="4525963"/>
          </a:xfrm>
        </p:spPr>
      </p:pic>
    </p:spTree>
    <p:extLst>
      <p:ext uri="{BB962C8B-B14F-4D97-AF65-F5344CB8AC3E}">
        <p14:creationId xmlns:p14="http://schemas.microsoft.com/office/powerpoint/2010/main" val="40112272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52A8E-086F-4A10-931E-F94E466537FB}"/>
              </a:ext>
            </a:extLst>
          </p:cNvPr>
          <p:cNvSpPr>
            <a:spLocks noGrp="1"/>
          </p:cNvSpPr>
          <p:nvPr>
            <p:ph type="title"/>
          </p:nvPr>
        </p:nvSpPr>
        <p:spPr/>
        <p:txBody>
          <a:bodyPr>
            <a:normAutofit fontScale="90000"/>
          </a:bodyPr>
          <a:lstStyle/>
          <a:p>
            <a:r>
              <a:rPr lang="en-US" dirty="0"/>
              <a:t>Difference in Percent of Students by Sex between Survey and Enrollment: Elementary 15-16</a:t>
            </a:r>
          </a:p>
        </p:txBody>
      </p:sp>
      <p:sp>
        <p:nvSpPr>
          <p:cNvPr id="4" name="Slide Number Placeholder 3">
            <a:extLst>
              <a:ext uri="{FF2B5EF4-FFF2-40B4-BE49-F238E27FC236}">
                <a16:creationId xmlns:a16="http://schemas.microsoft.com/office/drawing/2014/main" id="{F22B289D-88C2-4DC7-B340-C70203B15DD4}"/>
              </a:ext>
            </a:extLst>
          </p:cNvPr>
          <p:cNvSpPr>
            <a:spLocks noGrp="1"/>
          </p:cNvSpPr>
          <p:nvPr>
            <p:ph type="sldNum" sz="quarter" idx="12"/>
          </p:nvPr>
        </p:nvSpPr>
        <p:spPr/>
        <p:txBody>
          <a:bodyPr/>
          <a:lstStyle/>
          <a:p>
            <a:fld id="{80DD8C35-F8B3-4049-95AF-A34E38FBBA50}" type="slidenum">
              <a:rPr lang="en-US" smtClean="0"/>
              <a:pPr/>
              <a:t>26</a:t>
            </a:fld>
            <a:endParaRPr lang="en-US" dirty="0"/>
          </a:p>
        </p:txBody>
      </p:sp>
      <p:pic>
        <p:nvPicPr>
          <p:cNvPr id="6" name="Content Placeholder 5" descr="Chart, histogram&#10;&#10;Description automatically generated">
            <a:extLst>
              <a:ext uri="{FF2B5EF4-FFF2-40B4-BE49-F238E27FC236}">
                <a16:creationId xmlns:a16="http://schemas.microsoft.com/office/drawing/2014/main" id="{E5DDA3FC-322A-4505-A90F-FBC6F3D657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8882" y="1600200"/>
            <a:ext cx="6226235" cy="4525963"/>
          </a:xfrm>
        </p:spPr>
      </p:pic>
    </p:spTree>
    <p:extLst>
      <p:ext uri="{BB962C8B-B14F-4D97-AF65-F5344CB8AC3E}">
        <p14:creationId xmlns:p14="http://schemas.microsoft.com/office/powerpoint/2010/main" val="23490893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37B47-C414-4D8B-8852-50588A034B03}"/>
              </a:ext>
            </a:extLst>
          </p:cNvPr>
          <p:cNvSpPr>
            <a:spLocks noGrp="1"/>
          </p:cNvSpPr>
          <p:nvPr>
            <p:ph type="title"/>
          </p:nvPr>
        </p:nvSpPr>
        <p:spPr/>
        <p:txBody>
          <a:bodyPr/>
          <a:lstStyle/>
          <a:p>
            <a:r>
              <a:rPr lang="en-US" dirty="0"/>
              <a:t>Elementary Diagnostics Ctd.</a:t>
            </a:r>
          </a:p>
        </p:txBody>
      </p:sp>
      <p:sp>
        <p:nvSpPr>
          <p:cNvPr id="3" name="Content Placeholder 2">
            <a:extLst>
              <a:ext uri="{FF2B5EF4-FFF2-40B4-BE49-F238E27FC236}">
                <a16:creationId xmlns:a16="http://schemas.microsoft.com/office/drawing/2014/main" id="{6BA55C9D-F94E-4D58-954F-D54594060F1F}"/>
              </a:ext>
            </a:extLst>
          </p:cNvPr>
          <p:cNvSpPr>
            <a:spLocks noGrp="1"/>
          </p:cNvSpPr>
          <p:nvPr>
            <p:ph idx="1"/>
          </p:nvPr>
        </p:nvSpPr>
        <p:spPr/>
        <p:txBody>
          <a:bodyPr/>
          <a:lstStyle/>
          <a:p>
            <a:r>
              <a:rPr lang="en-US" dirty="0"/>
              <a:t>You get the idea…</a:t>
            </a:r>
          </a:p>
          <a:p>
            <a:r>
              <a:rPr lang="en-US" dirty="0"/>
              <a:t>Graphs for subsequent years are also available but omitted to save space here</a:t>
            </a:r>
          </a:p>
        </p:txBody>
      </p:sp>
      <p:sp>
        <p:nvSpPr>
          <p:cNvPr id="4" name="Slide Number Placeholder 3">
            <a:extLst>
              <a:ext uri="{FF2B5EF4-FFF2-40B4-BE49-F238E27FC236}">
                <a16:creationId xmlns:a16="http://schemas.microsoft.com/office/drawing/2014/main" id="{A1FCC39E-E5B7-44EE-BF6C-08AFDB7F3A23}"/>
              </a:ext>
            </a:extLst>
          </p:cNvPr>
          <p:cNvSpPr>
            <a:spLocks noGrp="1"/>
          </p:cNvSpPr>
          <p:nvPr>
            <p:ph type="sldNum" sz="quarter" idx="12"/>
          </p:nvPr>
        </p:nvSpPr>
        <p:spPr/>
        <p:txBody>
          <a:bodyPr/>
          <a:lstStyle/>
          <a:p>
            <a:fld id="{80DD8C35-F8B3-4049-95AF-A34E38FBBA50}" type="slidenum">
              <a:rPr lang="en-US" smtClean="0"/>
              <a:pPr/>
              <a:t>27</a:t>
            </a:fld>
            <a:endParaRPr lang="en-US" dirty="0"/>
          </a:p>
        </p:txBody>
      </p:sp>
    </p:spTree>
    <p:extLst>
      <p:ext uri="{BB962C8B-B14F-4D97-AF65-F5344CB8AC3E}">
        <p14:creationId xmlns:p14="http://schemas.microsoft.com/office/powerpoint/2010/main" val="29087372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52A8E-086F-4A10-931E-F94E466537FB}"/>
              </a:ext>
            </a:extLst>
          </p:cNvPr>
          <p:cNvSpPr>
            <a:spLocks noGrp="1"/>
          </p:cNvSpPr>
          <p:nvPr>
            <p:ph type="title"/>
          </p:nvPr>
        </p:nvSpPr>
        <p:spPr/>
        <p:txBody>
          <a:bodyPr>
            <a:normAutofit/>
          </a:bodyPr>
          <a:lstStyle/>
          <a:p>
            <a:r>
              <a:rPr lang="en-US" dirty="0"/>
              <a:t>Secondary Datasets Diagnostics</a:t>
            </a:r>
          </a:p>
        </p:txBody>
      </p:sp>
      <p:sp>
        <p:nvSpPr>
          <p:cNvPr id="4" name="Slide Number Placeholder 3">
            <a:extLst>
              <a:ext uri="{FF2B5EF4-FFF2-40B4-BE49-F238E27FC236}">
                <a16:creationId xmlns:a16="http://schemas.microsoft.com/office/drawing/2014/main" id="{F22B289D-88C2-4DC7-B340-C70203B15DD4}"/>
              </a:ext>
            </a:extLst>
          </p:cNvPr>
          <p:cNvSpPr>
            <a:spLocks noGrp="1"/>
          </p:cNvSpPr>
          <p:nvPr>
            <p:ph type="sldNum" sz="quarter" idx="12"/>
          </p:nvPr>
        </p:nvSpPr>
        <p:spPr/>
        <p:txBody>
          <a:bodyPr/>
          <a:lstStyle/>
          <a:p>
            <a:fld id="{80DD8C35-F8B3-4049-95AF-A34E38FBBA50}" type="slidenum">
              <a:rPr lang="en-US" smtClean="0"/>
              <a:pPr/>
              <a:t>28</a:t>
            </a:fld>
            <a:endParaRPr lang="en-US" dirty="0"/>
          </a:p>
        </p:txBody>
      </p:sp>
      <p:sp>
        <p:nvSpPr>
          <p:cNvPr id="5" name="Content Placeholder 4">
            <a:extLst>
              <a:ext uri="{FF2B5EF4-FFF2-40B4-BE49-F238E27FC236}">
                <a16:creationId xmlns:a16="http://schemas.microsoft.com/office/drawing/2014/main" id="{230202AA-C804-48FC-84C6-0EADC2C6A941}"/>
              </a:ext>
            </a:extLst>
          </p:cNvPr>
          <p:cNvSpPr>
            <a:spLocks noGrp="1"/>
          </p:cNvSpPr>
          <p:nvPr>
            <p:ph idx="1"/>
          </p:nvPr>
        </p:nvSpPr>
        <p:spPr/>
        <p:txBody>
          <a:bodyPr/>
          <a:lstStyle/>
          <a:p>
            <a:r>
              <a:rPr lang="en-US" dirty="0"/>
              <a:t>Response rates for each grade</a:t>
            </a:r>
          </a:p>
          <a:p>
            <a:r>
              <a:rPr lang="en-US" dirty="0"/>
              <a:t>Difference in percentage of students by sex between survey sample and enrollment sample</a:t>
            </a:r>
          </a:p>
          <a:p>
            <a:r>
              <a:rPr lang="en-US" dirty="0"/>
              <a:t>Difference in percentage of students by race/ethnicity between survey sample and enrollment sample</a:t>
            </a:r>
          </a:p>
        </p:txBody>
      </p:sp>
    </p:spTree>
    <p:extLst>
      <p:ext uri="{BB962C8B-B14F-4D97-AF65-F5344CB8AC3E}">
        <p14:creationId xmlns:p14="http://schemas.microsoft.com/office/powerpoint/2010/main" val="14454415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52A8E-086F-4A10-931E-F94E466537FB}"/>
              </a:ext>
            </a:extLst>
          </p:cNvPr>
          <p:cNvSpPr>
            <a:spLocks noGrp="1"/>
          </p:cNvSpPr>
          <p:nvPr>
            <p:ph type="title"/>
          </p:nvPr>
        </p:nvSpPr>
        <p:spPr/>
        <p:txBody>
          <a:bodyPr>
            <a:normAutofit/>
          </a:bodyPr>
          <a:lstStyle/>
          <a:p>
            <a:r>
              <a:rPr lang="en-US" dirty="0"/>
              <a:t>Secondary 14-15 Response Rates</a:t>
            </a:r>
          </a:p>
        </p:txBody>
      </p:sp>
      <p:sp>
        <p:nvSpPr>
          <p:cNvPr id="4" name="Slide Number Placeholder 3">
            <a:extLst>
              <a:ext uri="{FF2B5EF4-FFF2-40B4-BE49-F238E27FC236}">
                <a16:creationId xmlns:a16="http://schemas.microsoft.com/office/drawing/2014/main" id="{F22B289D-88C2-4DC7-B340-C70203B15DD4}"/>
              </a:ext>
            </a:extLst>
          </p:cNvPr>
          <p:cNvSpPr>
            <a:spLocks noGrp="1"/>
          </p:cNvSpPr>
          <p:nvPr>
            <p:ph type="sldNum" sz="quarter" idx="12"/>
          </p:nvPr>
        </p:nvSpPr>
        <p:spPr/>
        <p:txBody>
          <a:bodyPr/>
          <a:lstStyle/>
          <a:p>
            <a:fld id="{80DD8C35-F8B3-4049-95AF-A34E38FBBA50}" type="slidenum">
              <a:rPr lang="en-US" smtClean="0"/>
              <a:pPr/>
              <a:t>29</a:t>
            </a:fld>
            <a:endParaRPr lang="en-US" dirty="0"/>
          </a:p>
        </p:txBody>
      </p:sp>
      <p:pic>
        <p:nvPicPr>
          <p:cNvPr id="8" name="Picture 7" descr="Chart, line chart&#10;&#10;Description automatically generated">
            <a:extLst>
              <a:ext uri="{FF2B5EF4-FFF2-40B4-BE49-F238E27FC236}">
                <a16:creationId xmlns:a16="http://schemas.microsoft.com/office/drawing/2014/main" id="{4FCE1382-D8B2-4721-87E1-60C0773385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1843881"/>
            <a:ext cx="5553075" cy="4038600"/>
          </a:xfrm>
          <a:prstGeom prst="rect">
            <a:avLst/>
          </a:prstGeom>
        </p:spPr>
      </p:pic>
    </p:spTree>
    <p:extLst>
      <p:ext uri="{BB962C8B-B14F-4D97-AF65-F5344CB8AC3E}">
        <p14:creationId xmlns:p14="http://schemas.microsoft.com/office/powerpoint/2010/main" val="3254010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308B1-8057-4C74-B7F1-7E6A95323DE4}"/>
              </a:ext>
            </a:extLst>
          </p:cNvPr>
          <p:cNvSpPr>
            <a:spLocks noGrp="1"/>
          </p:cNvSpPr>
          <p:nvPr>
            <p:ph type="title"/>
          </p:nvPr>
        </p:nvSpPr>
        <p:spPr/>
        <p:txBody>
          <a:bodyPr/>
          <a:lstStyle/>
          <a:p>
            <a:r>
              <a:rPr lang="en-US" dirty="0"/>
              <a:t>Survey Response Rate: Elementary 14-15</a:t>
            </a:r>
          </a:p>
        </p:txBody>
      </p:sp>
      <p:pic>
        <p:nvPicPr>
          <p:cNvPr id="6" name="Content Placeholder 5" descr="Chart&#10;&#10;Description automatically generated">
            <a:extLst>
              <a:ext uri="{FF2B5EF4-FFF2-40B4-BE49-F238E27FC236}">
                <a16:creationId xmlns:a16="http://schemas.microsoft.com/office/drawing/2014/main" id="{0B937066-B702-4598-9F9D-A0C064852D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5462" y="1843881"/>
            <a:ext cx="5553075" cy="4038600"/>
          </a:xfrm>
        </p:spPr>
      </p:pic>
      <p:sp>
        <p:nvSpPr>
          <p:cNvPr id="4" name="Slide Number Placeholder 3">
            <a:extLst>
              <a:ext uri="{FF2B5EF4-FFF2-40B4-BE49-F238E27FC236}">
                <a16:creationId xmlns:a16="http://schemas.microsoft.com/office/drawing/2014/main" id="{E11A5FF1-AA06-4EAC-90A8-8D3109B7A055}"/>
              </a:ext>
            </a:extLst>
          </p:cNvPr>
          <p:cNvSpPr>
            <a:spLocks noGrp="1"/>
          </p:cNvSpPr>
          <p:nvPr>
            <p:ph type="sldNum" sz="quarter" idx="12"/>
          </p:nvPr>
        </p:nvSpPr>
        <p:spPr/>
        <p:txBody>
          <a:bodyPr/>
          <a:lstStyle/>
          <a:p>
            <a:fld id="{80DD8C35-F8B3-4049-95AF-A34E38FBBA50}" type="slidenum">
              <a:rPr lang="en-US" smtClean="0"/>
              <a:pPr/>
              <a:t>3</a:t>
            </a:fld>
            <a:endParaRPr lang="en-US" dirty="0"/>
          </a:p>
        </p:txBody>
      </p:sp>
    </p:spTree>
    <p:extLst>
      <p:ext uri="{BB962C8B-B14F-4D97-AF65-F5344CB8AC3E}">
        <p14:creationId xmlns:p14="http://schemas.microsoft.com/office/powerpoint/2010/main" val="10568502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52A8E-086F-4A10-931E-F94E466537FB}"/>
              </a:ext>
            </a:extLst>
          </p:cNvPr>
          <p:cNvSpPr>
            <a:spLocks noGrp="1"/>
          </p:cNvSpPr>
          <p:nvPr>
            <p:ph type="title"/>
          </p:nvPr>
        </p:nvSpPr>
        <p:spPr/>
        <p:txBody>
          <a:bodyPr>
            <a:normAutofit/>
          </a:bodyPr>
          <a:lstStyle/>
          <a:p>
            <a:r>
              <a:rPr lang="en-US" dirty="0"/>
              <a:t>Secondary 14-15 Response Rates</a:t>
            </a:r>
          </a:p>
        </p:txBody>
      </p:sp>
      <p:sp>
        <p:nvSpPr>
          <p:cNvPr id="4" name="Slide Number Placeholder 3">
            <a:extLst>
              <a:ext uri="{FF2B5EF4-FFF2-40B4-BE49-F238E27FC236}">
                <a16:creationId xmlns:a16="http://schemas.microsoft.com/office/drawing/2014/main" id="{F22B289D-88C2-4DC7-B340-C70203B15DD4}"/>
              </a:ext>
            </a:extLst>
          </p:cNvPr>
          <p:cNvSpPr>
            <a:spLocks noGrp="1"/>
          </p:cNvSpPr>
          <p:nvPr>
            <p:ph type="sldNum" sz="quarter" idx="12"/>
          </p:nvPr>
        </p:nvSpPr>
        <p:spPr/>
        <p:txBody>
          <a:bodyPr/>
          <a:lstStyle/>
          <a:p>
            <a:fld id="{80DD8C35-F8B3-4049-95AF-A34E38FBBA50}" type="slidenum">
              <a:rPr lang="en-US" smtClean="0"/>
              <a:pPr/>
              <a:t>30</a:t>
            </a:fld>
            <a:endParaRPr lang="en-US" dirty="0"/>
          </a:p>
        </p:txBody>
      </p:sp>
      <p:pic>
        <p:nvPicPr>
          <p:cNvPr id="5" name="Picture 4" descr="Chart, histogram&#10;&#10;Description automatically generated">
            <a:extLst>
              <a:ext uri="{FF2B5EF4-FFF2-40B4-BE49-F238E27FC236}">
                <a16:creationId xmlns:a16="http://schemas.microsoft.com/office/drawing/2014/main" id="{F59F10AC-D934-4343-88A5-89C8E88FE7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462" y="1828800"/>
            <a:ext cx="5553075" cy="4038600"/>
          </a:xfrm>
          <a:prstGeom prst="rect">
            <a:avLst/>
          </a:prstGeom>
        </p:spPr>
      </p:pic>
    </p:spTree>
    <p:extLst>
      <p:ext uri="{BB962C8B-B14F-4D97-AF65-F5344CB8AC3E}">
        <p14:creationId xmlns:p14="http://schemas.microsoft.com/office/powerpoint/2010/main" val="18705150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52A8E-086F-4A10-931E-F94E466537FB}"/>
              </a:ext>
            </a:extLst>
          </p:cNvPr>
          <p:cNvSpPr>
            <a:spLocks noGrp="1"/>
          </p:cNvSpPr>
          <p:nvPr>
            <p:ph type="title"/>
          </p:nvPr>
        </p:nvSpPr>
        <p:spPr/>
        <p:txBody>
          <a:bodyPr>
            <a:normAutofit/>
          </a:bodyPr>
          <a:lstStyle/>
          <a:p>
            <a:r>
              <a:rPr lang="en-US" dirty="0"/>
              <a:t>Secondary 14-15 Response Rates</a:t>
            </a:r>
          </a:p>
        </p:txBody>
      </p:sp>
      <p:sp>
        <p:nvSpPr>
          <p:cNvPr id="4" name="Slide Number Placeholder 3">
            <a:extLst>
              <a:ext uri="{FF2B5EF4-FFF2-40B4-BE49-F238E27FC236}">
                <a16:creationId xmlns:a16="http://schemas.microsoft.com/office/drawing/2014/main" id="{F22B289D-88C2-4DC7-B340-C70203B15DD4}"/>
              </a:ext>
            </a:extLst>
          </p:cNvPr>
          <p:cNvSpPr>
            <a:spLocks noGrp="1"/>
          </p:cNvSpPr>
          <p:nvPr>
            <p:ph type="sldNum" sz="quarter" idx="12"/>
          </p:nvPr>
        </p:nvSpPr>
        <p:spPr/>
        <p:txBody>
          <a:bodyPr/>
          <a:lstStyle/>
          <a:p>
            <a:fld id="{80DD8C35-F8B3-4049-95AF-A34E38FBBA50}" type="slidenum">
              <a:rPr lang="en-US" smtClean="0"/>
              <a:pPr/>
              <a:t>31</a:t>
            </a:fld>
            <a:endParaRPr lang="en-US" dirty="0"/>
          </a:p>
        </p:txBody>
      </p:sp>
      <p:pic>
        <p:nvPicPr>
          <p:cNvPr id="5" name="Picture 4" descr="Chart, line chart, histogram&#10;&#10;Description automatically generated">
            <a:extLst>
              <a:ext uri="{FF2B5EF4-FFF2-40B4-BE49-F238E27FC236}">
                <a16:creationId xmlns:a16="http://schemas.microsoft.com/office/drawing/2014/main" id="{40F5698A-3273-4EC1-B7B5-4E8D3B0100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462" y="1828800"/>
            <a:ext cx="5553075" cy="4038600"/>
          </a:xfrm>
          <a:prstGeom prst="rect">
            <a:avLst/>
          </a:prstGeom>
        </p:spPr>
      </p:pic>
    </p:spTree>
    <p:extLst>
      <p:ext uri="{BB962C8B-B14F-4D97-AF65-F5344CB8AC3E}">
        <p14:creationId xmlns:p14="http://schemas.microsoft.com/office/powerpoint/2010/main" val="25226106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52A8E-086F-4A10-931E-F94E466537FB}"/>
              </a:ext>
            </a:extLst>
          </p:cNvPr>
          <p:cNvSpPr>
            <a:spLocks noGrp="1"/>
          </p:cNvSpPr>
          <p:nvPr>
            <p:ph type="title"/>
          </p:nvPr>
        </p:nvSpPr>
        <p:spPr/>
        <p:txBody>
          <a:bodyPr>
            <a:normAutofit/>
          </a:bodyPr>
          <a:lstStyle/>
          <a:p>
            <a:r>
              <a:rPr lang="en-US" dirty="0"/>
              <a:t>Secondary 14-15 Response Rates</a:t>
            </a:r>
          </a:p>
        </p:txBody>
      </p:sp>
      <p:sp>
        <p:nvSpPr>
          <p:cNvPr id="4" name="Slide Number Placeholder 3">
            <a:extLst>
              <a:ext uri="{FF2B5EF4-FFF2-40B4-BE49-F238E27FC236}">
                <a16:creationId xmlns:a16="http://schemas.microsoft.com/office/drawing/2014/main" id="{F22B289D-88C2-4DC7-B340-C70203B15DD4}"/>
              </a:ext>
            </a:extLst>
          </p:cNvPr>
          <p:cNvSpPr>
            <a:spLocks noGrp="1"/>
          </p:cNvSpPr>
          <p:nvPr>
            <p:ph type="sldNum" sz="quarter" idx="12"/>
          </p:nvPr>
        </p:nvSpPr>
        <p:spPr/>
        <p:txBody>
          <a:bodyPr/>
          <a:lstStyle/>
          <a:p>
            <a:fld id="{80DD8C35-F8B3-4049-95AF-A34E38FBBA50}" type="slidenum">
              <a:rPr lang="en-US" smtClean="0"/>
              <a:pPr/>
              <a:t>32</a:t>
            </a:fld>
            <a:endParaRPr lang="en-US" dirty="0"/>
          </a:p>
        </p:txBody>
      </p:sp>
      <p:pic>
        <p:nvPicPr>
          <p:cNvPr id="5" name="Picture 4" descr="Chart, histogram&#10;&#10;Description automatically generated">
            <a:extLst>
              <a:ext uri="{FF2B5EF4-FFF2-40B4-BE49-F238E27FC236}">
                <a16:creationId xmlns:a16="http://schemas.microsoft.com/office/drawing/2014/main" id="{26636222-0C83-4F36-B6F7-31EF9B70A6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462" y="1905000"/>
            <a:ext cx="5553075" cy="4038600"/>
          </a:xfrm>
          <a:prstGeom prst="rect">
            <a:avLst/>
          </a:prstGeom>
        </p:spPr>
      </p:pic>
    </p:spTree>
    <p:extLst>
      <p:ext uri="{BB962C8B-B14F-4D97-AF65-F5344CB8AC3E}">
        <p14:creationId xmlns:p14="http://schemas.microsoft.com/office/powerpoint/2010/main" val="26795453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52A8E-086F-4A10-931E-F94E466537FB}"/>
              </a:ext>
            </a:extLst>
          </p:cNvPr>
          <p:cNvSpPr>
            <a:spLocks noGrp="1"/>
          </p:cNvSpPr>
          <p:nvPr>
            <p:ph type="title"/>
          </p:nvPr>
        </p:nvSpPr>
        <p:spPr/>
        <p:txBody>
          <a:bodyPr>
            <a:normAutofit/>
          </a:bodyPr>
          <a:lstStyle/>
          <a:p>
            <a:r>
              <a:rPr lang="en-US" dirty="0"/>
              <a:t>Secondary 14-15 Response Rates</a:t>
            </a:r>
          </a:p>
        </p:txBody>
      </p:sp>
      <p:sp>
        <p:nvSpPr>
          <p:cNvPr id="4" name="Slide Number Placeholder 3">
            <a:extLst>
              <a:ext uri="{FF2B5EF4-FFF2-40B4-BE49-F238E27FC236}">
                <a16:creationId xmlns:a16="http://schemas.microsoft.com/office/drawing/2014/main" id="{F22B289D-88C2-4DC7-B340-C70203B15DD4}"/>
              </a:ext>
            </a:extLst>
          </p:cNvPr>
          <p:cNvSpPr>
            <a:spLocks noGrp="1"/>
          </p:cNvSpPr>
          <p:nvPr>
            <p:ph type="sldNum" sz="quarter" idx="12"/>
          </p:nvPr>
        </p:nvSpPr>
        <p:spPr/>
        <p:txBody>
          <a:bodyPr/>
          <a:lstStyle/>
          <a:p>
            <a:fld id="{80DD8C35-F8B3-4049-95AF-A34E38FBBA50}" type="slidenum">
              <a:rPr lang="en-US" smtClean="0"/>
              <a:pPr/>
              <a:t>33</a:t>
            </a:fld>
            <a:endParaRPr lang="en-US" dirty="0"/>
          </a:p>
        </p:txBody>
      </p:sp>
      <p:pic>
        <p:nvPicPr>
          <p:cNvPr id="5" name="Picture 4" descr="Chart, bar chart, line chart, histogram&#10;&#10;Description automatically generated">
            <a:extLst>
              <a:ext uri="{FF2B5EF4-FFF2-40B4-BE49-F238E27FC236}">
                <a16:creationId xmlns:a16="http://schemas.microsoft.com/office/drawing/2014/main" id="{9CEC89C2-5CEA-4FB0-83C3-E475C75D62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462" y="1905000"/>
            <a:ext cx="5553075" cy="4038600"/>
          </a:xfrm>
          <a:prstGeom prst="rect">
            <a:avLst/>
          </a:prstGeom>
        </p:spPr>
      </p:pic>
    </p:spTree>
    <p:extLst>
      <p:ext uri="{BB962C8B-B14F-4D97-AF65-F5344CB8AC3E}">
        <p14:creationId xmlns:p14="http://schemas.microsoft.com/office/powerpoint/2010/main" val="2915113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52A8E-086F-4A10-931E-F94E466537FB}"/>
              </a:ext>
            </a:extLst>
          </p:cNvPr>
          <p:cNvSpPr>
            <a:spLocks noGrp="1"/>
          </p:cNvSpPr>
          <p:nvPr>
            <p:ph type="title"/>
          </p:nvPr>
        </p:nvSpPr>
        <p:spPr/>
        <p:txBody>
          <a:bodyPr>
            <a:normAutofit/>
          </a:bodyPr>
          <a:lstStyle/>
          <a:p>
            <a:r>
              <a:rPr lang="en-US" dirty="0"/>
              <a:t>Secondary 14-15 Response Rates</a:t>
            </a:r>
          </a:p>
        </p:txBody>
      </p:sp>
      <p:sp>
        <p:nvSpPr>
          <p:cNvPr id="4" name="Slide Number Placeholder 3">
            <a:extLst>
              <a:ext uri="{FF2B5EF4-FFF2-40B4-BE49-F238E27FC236}">
                <a16:creationId xmlns:a16="http://schemas.microsoft.com/office/drawing/2014/main" id="{F22B289D-88C2-4DC7-B340-C70203B15DD4}"/>
              </a:ext>
            </a:extLst>
          </p:cNvPr>
          <p:cNvSpPr>
            <a:spLocks noGrp="1"/>
          </p:cNvSpPr>
          <p:nvPr>
            <p:ph type="sldNum" sz="quarter" idx="12"/>
          </p:nvPr>
        </p:nvSpPr>
        <p:spPr/>
        <p:txBody>
          <a:bodyPr/>
          <a:lstStyle/>
          <a:p>
            <a:fld id="{80DD8C35-F8B3-4049-95AF-A34E38FBBA50}" type="slidenum">
              <a:rPr lang="en-US" smtClean="0"/>
              <a:pPr/>
              <a:t>34</a:t>
            </a:fld>
            <a:endParaRPr lang="en-US" dirty="0"/>
          </a:p>
        </p:txBody>
      </p:sp>
      <p:pic>
        <p:nvPicPr>
          <p:cNvPr id="5" name="Picture 4" descr="Chart, histogram&#10;&#10;Description automatically generated">
            <a:extLst>
              <a:ext uri="{FF2B5EF4-FFF2-40B4-BE49-F238E27FC236}">
                <a16:creationId xmlns:a16="http://schemas.microsoft.com/office/drawing/2014/main" id="{27808252-96C4-409C-A61D-CF786F5301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462" y="1981200"/>
            <a:ext cx="5553075" cy="4038600"/>
          </a:xfrm>
          <a:prstGeom prst="rect">
            <a:avLst/>
          </a:prstGeom>
        </p:spPr>
      </p:pic>
    </p:spTree>
    <p:extLst>
      <p:ext uri="{BB962C8B-B14F-4D97-AF65-F5344CB8AC3E}">
        <p14:creationId xmlns:p14="http://schemas.microsoft.com/office/powerpoint/2010/main" val="38665123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52A8E-086F-4A10-931E-F94E466537FB}"/>
              </a:ext>
            </a:extLst>
          </p:cNvPr>
          <p:cNvSpPr>
            <a:spLocks noGrp="1"/>
          </p:cNvSpPr>
          <p:nvPr>
            <p:ph type="title"/>
          </p:nvPr>
        </p:nvSpPr>
        <p:spPr/>
        <p:txBody>
          <a:bodyPr>
            <a:normAutofit/>
          </a:bodyPr>
          <a:lstStyle/>
          <a:p>
            <a:r>
              <a:rPr lang="en-US" dirty="0"/>
              <a:t>Secondary 14-15 Response Rates</a:t>
            </a:r>
          </a:p>
        </p:txBody>
      </p:sp>
      <p:sp>
        <p:nvSpPr>
          <p:cNvPr id="4" name="Slide Number Placeholder 3">
            <a:extLst>
              <a:ext uri="{FF2B5EF4-FFF2-40B4-BE49-F238E27FC236}">
                <a16:creationId xmlns:a16="http://schemas.microsoft.com/office/drawing/2014/main" id="{F22B289D-88C2-4DC7-B340-C70203B15DD4}"/>
              </a:ext>
            </a:extLst>
          </p:cNvPr>
          <p:cNvSpPr>
            <a:spLocks noGrp="1"/>
          </p:cNvSpPr>
          <p:nvPr>
            <p:ph type="sldNum" sz="quarter" idx="12"/>
          </p:nvPr>
        </p:nvSpPr>
        <p:spPr/>
        <p:txBody>
          <a:bodyPr/>
          <a:lstStyle/>
          <a:p>
            <a:fld id="{80DD8C35-F8B3-4049-95AF-A34E38FBBA50}" type="slidenum">
              <a:rPr lang="en-US" smtClean="0"/>
              <a:pPr/>
              <a:t>35</a:t>
            </a:fld>
            <a:endParaRPr lang="en-US" dirty="0"/>
          </a:p>
        </p:txBody>
      </p:sp>
      <p:pic>
        <p:nvPicPr>
          <p:cNvPr id="5" name="Picture 4" descr="Chart, bar chart&#10;&#10;Description automatically generated">
            <a:extLst>
              <a:ext uri="{FF2B5EF4-FFF2-40B4-BE49-F238E27FC236}">
                <a16:creationId xmlns:a16="http://schemas.microsoft.com/office/drawing/2014/main" id="{9AF17E38-C91D-421E-B433-610B71A4D7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462" y="1828800"/>
            <a:ext cx="5553075" cy="4038600"/>
          </a:xfrm>
          <a:prstGeom prst="rect">
            <a:avLst/>
          </a:prstGeom>
        </p:spPr>
      </p:pic>
    </p:spTree>
    <p:extLst>
      <p:ext uri="{BB962C8B-B14F-4D97-AF65-F5344CB8AC3E}">
        <p14:creationId xmlns:p14="http://schemas.microsoft.com/office/powerpoint/2010/main" val="24860384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5A89B-42A3-4AFD-9796-5F7F657C51D0}"/>
              </a:ext>
            </a:extLst>
          </p:cNvPr>
          <p:cNvSpPr>
            <a:spLocks noGrp="1"/>
          </p:cNvSpPr>
          <p:nvPr>
            <p:ph type="title"/>
          </p:nvPr>
        </p:nvSpPr>
        <p:spPr/>
        <p:txBody>
          <a:bodyPr/>
          <a:lstStyle/>
          <a:p>
            <a:r>
              <a:rPr lang="en-US" dirty="0"/>
              <a:t>An Example</a:t>
            </a:r>
          </a:p>
        </p:txBody>
      </p:sp>
      <p:sp>
        <p:nvSpPr>
          <p:cNvPr id="3" name="Content Placeholder 2">
            <a:extLst>
              <a:ext uri="{FF2B5EF4-FFF2-40B4-BE49-F238E27FC236}">
                <a16:creationId xmlns:a16="http://schemas.microsoft.com/office/drawing/2014/main" id="{924BE084-D080-41E2-9416-426B97024A73}"/>
              </a:ext>
            </a:extLst>
          </p:cNvPr>
          <p:cNvSpPr>
            <a:spLocks noGrp="1"/>
          </p:cNvSpPr>
          <p:nvPr>
            <p:ph idx="1"/>
          </p:nvPr>
        </p:nvSpPr>
        <p:spPr/>
        <p:txBody>
          <a:bodyPr/>
          <a:lstStyle/>
          <a:p>
            <a:r>
              <a:rPr lang="en-US" dirty="0"/>
              <a:t>Response rate for grade 7 is pretty high, we will look at diagnostics for grade 7 as an example</a:t>
            </a:r>
          </a:p>
          <a:p>
            <a:r>
              <a:rPr lang="en-US" dirty="0"/>
              <a:t>Again, graphs for other grades are available but omitted to reduce clutter</a:t>
            </a:r>
          </a:p>
        </p:txBody>
      </p:sp>
      <p:sp>
        <p:nvSpPr>
          <p:cNvPr id="4" name="Slide Number Placeholder 3">
            <a:extLst>
              <a:ext uri="{FF2B5EF4-FFF2-40B4-BE49-F238E27FC236}">
                <a16:creationId xmlns:a16="http://schemas.microsoft.com/office/drawing/2014/main" id="{03266AA9-D069-4FFF-841D-7C387D53769C}"/>
              </a:ext>
            </a:extLst>
          </p:cNvPr>
          <p:cNvSpPr>
            <a:spLocks noGrp="1"/>
          </p:cNvSpPr>
          <p:nvPr>
            <p:ph type="sldNum" sz="quarter" idx="12"/>
          </p:nvPr>
        </p:nvSpPr>
        <p:spPr/>
        <p:txBody>
          <a:bodyPr/>
          <a:lstStyle/>
          <a:p>
            <a:fld id="{80DD8C35-F8B3-4049-95AF-A34E38FBBA50}" type="slidenum">
              <a:rPr lang="en-US" smtClean="0"/>
              <a:pPr/>
              <a:t>36</a:t>
            </a:fld>
            <a:endParaRPr lang="en-US" dirty="0"/>
          </a:p>
        </p:txBody>
      </p:sp>
    </p:spTree>
    <p:extLst>
      <p:ext uri="{BB962C8B-B14F-4D97-AF65-F5344CB8AC3E}">
        <p14:creationId xmlns:p14="http://schemas.microsoft.com/office/powerpoint/2010/main" val="15392656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52A8E-086F-4A10-931E-F94E466537FB}"/>
              </a:ext>
            </a:extLst>
          </p:cNvPr>
          <p:cNvSpPr>
            <a:spLocks noGrp="1"/>
          </p:cNvSpPr>
          <p:nvPr>
            <p:ph type="title"/>
          </p:nvPr>
        </p:nvSpPr>
        <p:spPr/>
        <p:txBody>
          <a:bodyPr>
            <a:normAutofit/>
          </a:bodyPr>
          <a:lstStyle/>
          <a:p>
            <a:r>
              <a:rPr lang="en-US" dirty="0"/>
              <a:t>Secondary 14-15 Grade 7 Diagnostics</a:t>
            </a:r>
          </a:p>
        </p:txBody>
      </p:sp>
      <p:sp>
        <p:nvSpPr>
          <p:cNvPr id="4" name="Slide Number Placeholder 3">
            <a:extLst>
              <a:ext uri="{FF2B5EF4-FFF2-40B4-BE49-F238E27FC236}">
                <a16:creationId xmlns:a16="http://schemas.microsoft.com/office/drawing/2014/main" id="{F22B289D-88C2-4DC7-B340-C70203B15DD4}"/>
              </a:ext>
            </a:extLst>
          </p:cNvPr>
          <p:cNvSpPr>
            <a:spLocks noGrp="1"/>
          </p:cNvSpPr>
          <p:nvPr>
            <p:ph type="sldNum" sz="quarter" idx="12"/>
          </p:nvPr>
        </p:nvSpPr>
        <p:spPr/>
        <p:txBody>
          <a:bodyPr/>
          <a:lstStyle/>
          <a:p>
            <a:fld id="{80DD8C35-F8B3-4049-95AF-A34E38FBBA50}" type="slidenum">
              <a:rPr lang="en-US" smtClean="0"/>
              <a:pPr/>
              <a:t>37</a:t>
            </a:fld>
            <a:endParaRPr lang="en-US" dirty="0"/>
          </a:p>
        </p:txBody>
      </p:sp>
      <p:sp>
        <p:nvSpPr>
          <p:cNvPr id="5" name="Content Placeholder 4">
            <a:extLst>
              <a:ext uri="{FF2B5EF4-FFF2-40B4-BE49-F238E27FC236}">
                <a16:creationId xmlns:a16="http://schemas.microsoft.com/office/drawing/2014/main" id="{230202AA-C804-48FC-84C6-0EADC2C6A941}"/>
              </a:ext>
            </a:extLst>
          </p:cNvPr>
          <p:cNvSpPr>
            <a:spLocks noGrp="1"/>
          </p:cNvSpPr>
          <p:nvPr>
            <p:ph idx="1"/>
          </p:nvPr>
        </p:nvSpPr>
        <p:spPr/>
        <p:txBody>
          <a:bodyPr/>
          <a:lstStyle/>
          <a:p>
            <a:r>
              <a:rPr lang="en-US" dirty="0"/>
              <a:t>Difference in percentage of female students</a:t>
            </a:r>
          </a:p>
        </p:txBody>
      </p:sp>
      <p:pic>
        <p:nvPicPr>
          <p:cNvPr id="9" name="Picture 8" descr="Chart, histogram&#10;&#10;Description automatically generated">
            <a:extLst>
              <a:ext uri="{FF2B5EF4-FFF2-40B4-BE49-F238E27FC236}">
                <a16:creationId xmlns:a16="http://schemas.microsoft.com/office/drawing/2014/main" id="{3C7E5E38-D69A-4A05-824A-50F01744D8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462" y="2720181"/>
            <a:ext cx="5553075" cy="4038600"/>
          </a:xfrm>
          <a:prstGeom prst="rect">
            <a:avLst/>
          </a:prstGeom>
        </p:spPr>
      </p:pic>
    </p:spTree>
    <p:extLst>
      <p:ext uri="{BB962C8B-B14F-4D97-AF65-F5344CB8AC3E}">
        <p14:creationId xmlns:p14="http://schemas.microsoft.com/office/powerpoint/2010/main" val="36132159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52A8E-086F-4A10-931E-F94E466537FB}"/>
              </a:ext>
            </a:extLst>
          </p:cNvPr>
          <p:cNvSpPr>
            <a:spLocks noGrp="1"/>
          </p:cNvSpPr>
          <p:nvPr>
            <p:ph type="title"/>
          </p:nvPr>
        </p:nvSpPr>
        <p:spPr/>
        <p:txBody>
          <a:bodyPr>
            <a:normAutofit/>
          </a:bodyPr>
          <a:lstStyle/>
          <a:p>
            <a:r>
              <a:rPr lang="en-US" dirty="0"/>
              <a:t>Secondary 14-15 Grade 7 Diagnostics</a:t>
            </a:r>
          </a:p>
        </p:txBody>
      </p:sp>
      <p:sp>
        <p:nvSpPr>
          <p:cNvPr id="4" name="Slide Number Placeholder 3">
            <a:extLst>
              <a:ext uri="{FF2B5EF4-FFF2-40B4-BE49-F238E27FC236}">
                <a16:creationId xmlns:a16="http://schemas.microsoft.com/office/drawing/2014/main" id="{F22B289D-88C2-4DC7-B340-C70203B15DD4}"/>
              </a:ext>
            </a:extLst>
          </p:cNvPr>
          <p:cNvSpPr>
            <a:spLocks noGrp="1"/>
          </p:cNvSpPr>
          <p:nvPr>
            <p:ph type="sldNum" sz="quarter" idx="12"/>
          </p:nvPr>
        </p:nvSpPr>
        <p:spPr/>
        <p:txBody>
          <a:bodyPr/>
          <a:lstStyle/>
          <a:p>
            <a:fld id="{80DD8C35-F8B3-4049-95AF-A34E38FBBA50}" type="slidenum">
              <a:rPr lang="en-US" smtClean="0"/>
              <a:pPr/>
              <a:t>38</a:t>
            </a:fld>
            <a:endParaRPr lang="en-US" dirty="0"/>
          </a:p>
        </p:txBody>
      </p:sp>
      <p:sp>
        <p:nvSpPr>
          <p:cNvPr id="5" name="Content Placeholder 4">
            <a:extLst>
              <a:ext uri="{FF2B5EF4-FFF2-40B4-BE49-F238E27FC236}">
                <a16:creationId xmlns:a16="http://schemas.microsoft.com/office/drawing/2014/main" id="{230202AA-C804-48FC-84C6-0EADC2C6A941}"/>
              </a:ext>
            </a:extLst>
          </p:cNvPr>
          <p:cNvSpPr>
            <a:spLocks noGrp="1"/>
          </p:cNvSpPr>
          <p:nvPr>
            <p:ph idx="1"/>
          </p:nvPr>
        </p:nvSpPr>
        <p:spPr/>
        <p:txBody>
          <a:bodyPr/>
          <a:lstStyle/>
          <a:p>
            <a:r>
              <a:rPr lang="en-US" dirty="0"/>
              <a:t>Difference in percentage of male students</a:t>
            </a:r>
          </a:p>
        </p:txBody>
      </p:sp>
      <p:pic>
        <p:nvPicPr>
          <p:cNvPr id="8" name="Picture 7" descr="Chart&#10;&#10;Description automatically generated">
            <a:extLst>
              <a:ext uri="{FF2B5EF4-FFF2-40B4-BE49-F238E27FC236}">
                <a16:creationId xmlns:a16="http://schemas.microsoft.com/office/drawing/2014/main" id="{2AB707E1-4780-4D2B-8188-34EAC0DF6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462" y="2468563"/>
            <a:ext cx="5553075" cy="4038600"/>
          </a:xfrm>
          <a:prstGeom prst="rect">
            <a:avLst/>
          </a:prstGeom>
        </p:spPr>
      </p:pic>
    </p:spTree>
    <p:extLst>
      <p:ext uri="{BB962C8B-B14F-4D97-AF65-F5344CB8AC3E}">
        <p14:creationId xmlns:p14="http://schemas.microsoft.com/office/powerpoint/2010/main" val="31133421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52A8E-086F-4A10-931E-F94E466537FB}"/>
              </a:ext>
            </a:extLst>
          </p:cNvPr>
          <p:cNvSpPr>
            <a:spLocks noGrp="1"/>
          </p:cNvSpPr>
          <p:nvPr>
            <p:ph type="title"/>
          </p:nvPr>
        </p:nvSpPr>
        <p:spPr/>
        <p:txBody>
          <a:bodyPr>
            <a:normAutofit/>
          </a:bodyPr>
          <a:lstStyle/>
          <a:p>
            <a:r>
              <a:rPr lang="en-US" dirty="0"/>
              <a:t>Secondary 14-15 Grade 7 Diagnostics</a:t>
            </a:r>
          </a:p>
        </p:txBody>
      </p:sp>
      <p:sp>
        <p:nvSpPr>
          <p:cNvPr id="4" name="Slide Number Placeholder 3">
            <a:extLst>
              <a:ext uri="{FF2B5EF4-FFF2-40B4-BE49-F238E27FC236}">
                <a16:creationId xmlns:a16="http://schemas.microsoft.com/office/drawing/2014/main" id="{F22B289D-88C2-4DC7-B340-C70203B15DD4}"/>
              </a:ext>
            </a:extLst>
          </p:cNvPr>
          <p:cNvSpPr>
            <a:spLocks noGrp="1"/>
          </p:cNvSpPr>
          <p:nvPr>
            <p:ph type="sldNum" sz="quarter" idx="12"/>
          </p:nvPr>
        </p:nvSpPr>
        <p:spPr/>
        <p:txBody>
          <a:bodyPr/>
          <a:lstStyle/>
          <a:p>
            <a:fld id="{80DD8C35-F8B3-4049-95AF-A34E38FBBA50}" type="slidenum">
              <a:rPr lang="en-US" smtClean="0"/>
              <a:pPr/>
              <a:t>39</a:t>
            </a:fld>
            <a:endParaRPr lang="en-US" dirty="0"/>
          </a:p>
        </p:txBody>
      </p:sp>
      <p:sp>
        <p:nvSpPr>
          <p:cNvPr id="5" name="Content Placeholder 4">
            <a:extLst>
              <a:ext uri="{FF2B5EF4-FFF2-40B4-BE49-F238E27FC236}">
                <a16:creationId xmlns:a16="http://schemas.microsoft.com/office/drawing/2014/main" id="{230202AA-C804-48FC-84C6-0EADC2C6A941}"/>
              </a:ext>
            </a:extLst>
          </p:cNvPr>
          <p:cNvSpPr>
            <a:spLocks noGrp="1"/>
          </p:cNvSpPr>
          <p:nvPr>
            <p:ph idx="1"/>
          </p:nvPr>
        </p:nvSpPr>
        <p:spPr/>
        <p:txBody>
          <a:bodyPr/>
          <a:lstStyle/>
          <a:p>
            <a:r>
              <a:rPr lang="en-US" dirty="0"/>
              <a:t>Percentage difference of Asians</a:t>
            </a:r>
          </a:p>
        </p:txBody>
      </p:sp>
      <p:pic>
        <p:nvPicPr>
          <p:cNvPr id="8" name="Picture 7" descr="Chart&#10;&#10;Description automatically generated">
            <a:extLst>
              <a:ext uri="{FF2B5EF4-FFF2-40B4-BE49-F238E27FC236}">
                <a16:creationId xmlns:a16="http://schemas.microsoft.com/office/drawing/2014/main" id="{F4C6FEFC-9C47-4B75-8CE1-254F098096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462" y="2468563"/>
            <a:ext cx="5553075" cy="4038600"/>
          </a:xfrm>
          <a:prstGeom prst="rect">
            <a:avLst/>
          </a:prstGeom>
        </p:spPr>
      </p:pic>
    </p:spTree>
    <p:extLst>
      <p:ext uri="{BB962C8B-B14F-4D97-AF65-F5344CB8AC3E}">
        <p14:creationId xmlns:p14="http://schemas.microsoft.com/office/powerpoint/2010/main" val="2047057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341CB-E4EA-4494-A1B5-76D29B51F408}"/>
              </a:ext>
            </a:extLst>
          </p:cNvPr>
          <p:cNvSpPr>
            <a:spLocks noGrp="1"/>
          </p:cNvSpPr>
          <p:nvPr>
            <p:ph type="title"/>
          </p:nvPr>
        </p:nvSpPr>
        <p:spPr/>
        <p:txBody>
          <a:bodyPr/>
          <a:lstStyle/>
          <a:p>
            <a:r>
              <a:rPr lang="en-US" dirty="0"/>
              <a:t>Survey Response Rate: Elementary 14-15</a:t>
            </a:r>
          </a:p>
        </p:txBody>
      </p:sp>
      <p:pic>
        <p:nvPicPr>
          <p:cNvPr id="6" name="Content Placeholder 5" descr="Chart, line chart&#10;&#10;Description automatically generated">
            <a:extLst>
              <a:ext uri="{FF2B5EF4-FFF2-40B4-BE49-F238E27FC236}">
                <a16:creationId xmlns:a16="http://schemas.microsoft.com/office/drawing/2014/main" id="{97087F55-6B30-4EF6-9591-E9DB7150D1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5462" y="1843881"/>
            <a:ext cx="5553075" cy="4038600"/>
          </a:xfrm>
        </p:spPr>
      </p:pic>
      <p:sp>
        <p:nvSpPr>
          <p:cNvPr id="4" name="Slide Number Placeholder 3">
            <a:extLst>
              <a:ext uri="{FF2B5EF4-FFF2-40B4-BE49-F238E27FC236}">
                <a16:creationId xmlns:a16="http://schemas.microsoft.com/office/drawing/2014/main" id="{F5B7C8D2-B577-4386-93A8-78F62D0D7CD3}"/>
              </a:ext>
            </a:extLst>
          </p:cNvPr>
          <p:cNvSpPr>
            <a:spLocks noGrp="1"/>
          </p:cNvSpPr>
          <p:nvPr>
            <p:ph type="sldNum" sz="quarter" idx="12"/>
          </p:nvPr>
        </p:nvSpPr>
        <p:spPr/>
        <p:txBody>
          <a:bodyPr/>
          <a:lstStyle/>
          <a:p>
            <a:fld id="{80DD8C35-F8B3-4049-95AF-A34E38FBBA50}" type="slidenum">
              <a:rPr lang="en-US" smtClean="0"/>
              <a:pPr/>
              <a:t>4</a:t>
            </a:fld>
            <a:endParaRPr lang="en-US" dirty="0"/>
          </a:p>
        </p:txBody>
      </p:sp>
    </p:spTree>
    <p:extLst>
      <p:ext uri="{BB962C8B-B14F-4D97-AF65-F5344CB8AC3E}">
        <p14:creationId xmlns:p14="http://schemas.microsoft.com/office/powerpoint/2010/main" val="1513387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52A8E-086F-4A10-931E-F94E466537FB}"/>
              </a:ext>
            </a:extLst>
          </p:cNvPr>
          <p:cNvSpPr>
            <a:spLocks noGrp="1"/>
          </p:cNvSpPr>
          <p:nvPr>
            <p:ph type="title"/>
          </p:nvPr>
        </p:nvSpPr>
        <p:spPr/>
        <p:txBody>
          <a:bodyPr>
            <a:normAutofit/>
          </a:bodyPr>
          <a:lstStyle/>
          <a:p>
            <a:r>
              <a:rPr lang="en-US" dirty="0"/>
              <a:t>Secondary 14-15 Grade 7 Diagnostics</a:t>
            </a:r>
          </a:p>
        </p:txBody>
      </p:sp>
      <p:sp>
        <p:nvSpPr>
          <p:cNvPr id="4" name="Slide Number Placeholder 3">
            <a:extLst>
              <a:ext uri="{FF2B5EF4-FFF2-40B4-BE49-F238E27FC236}">
                <a16:creationId xmlns:a16="http://schemas.microsoft.com/office/drawing/2014/main" id="{F22B289D-88C2-4DC7-B340-C70203B15DD4}"/>
              </a:ext>
            </a:extLst>
          </p:cNvPr>
          <p:cNvSpPr>
            <a:spLocks noGrp="1"/>
          </p:cNvSpPr>
          <p:nvPr>
            <p:ph type="sldNum" sz="quarter" idx="12"/>
          </p:nvPr>
        </p:nvSpPr>
        <p:spPr/>
        <p:txBody>
          <a:bodyPr/>
          <a:lstStyle/>
          <a:p>
            <a:fld id="{80DD8C35-F8B3-4049-95AF-A34E38FBBA50}" type="slidenum">
              <a:rPr lang="en-US" smtClean="0"/>
              <a:pPr/>
              <a:t>40</a:t>
            </a:fld>
            <a:endParaRPr lang="en-US" dirty="0"/>
          </a:p>
        </p:txBody>
      </p:sp>
      <p:sp>
        <p:nvSpPr>
          <p:cNvPr id="5" name="Content Placeholder 4">
            <a:extLst>
              <a:ext uri="{FF2B5EF4-FFF2-40B4-BE49-F238E27FC236}">
                <a16:creationId xmlns:a16="http://schemas.microsoft.com/office/drawing/2014/main" id="{230202AA-C804-48FC-84C6-0EADC2C6A941}"/>
              </a:ext>
            </a:extLst>
          </p:cNvPr>
          <p:cNvSpPr>
            <a:spLocks noGrp="1"/>
          </p:cNvSpPr>
          <p:nvPr>
            <p:ph idx="1"/>
          </p:nvPr>
        </p:nvSpPr>
        <p:spPr/>
        <p:txBody>
          <a:bodyPr/>
          <a:lstStyle/>
          <a:p>
            <a:r>
              <a:rPr lang="en-US" dirty="0"/>
              <a:t>Percentage difference of blacks</a:t>
            </a:r>
          </a:p>
        </p:txBody>
      </p:sp>
      <p:pic>
        <p:nvPicPr>
          <p:cNvPr id="8" name="Picture 7" descr="Chart, histogram&#10;&#10;Description automatically generated">
            <a:extLst>
              <a:ext uri="{FF2B5EF4-FFF2-40B4-BE49-F238E27FC236}">
                <a16:creationId xmlns:a16="http://schemas.microsoft.com/office/drawing/2014/main" id="{4A7BD5B9-0718-48D7-803F-FBFDDB9063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462" y="2362200"/>
            <a:ext cx="5553075" cy="4038600"/>
          </a:xfrm>
          <a:prstGeom prst="rect">
            <a:avLst/>
          </a:prstGeom>
        </p:spPr>
      </p:pic>
    </p:spTree>
    <p:extLst>
      <p:ext uri="{BB962C8B-B14F-4D97-AF65-F5344CB8AC3E}">
        <p14:creationId xmlns:p14="http://schemas.microsoft.com/office/powerpoint/2010/main" val="38508245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52A8E-086F-4A10-931E-F94E466537FB}"/>
              </a:ext>
            </a:extLst>
          </p:cNvPr>
          <p:cNvSpPr>
            <a:spLocks noGrp="1"/>
          </p:cNvSpPr>
          <p:nvPr>
            <p:ph type="title"/>
          </p:nvPr>
        </p:nvSpPr>
        <p:spPr/>
        <p:txBody>
          <a:bodyPr>
            <a:normAutofit/>
          </a:bodyPr>
          <a:lstStyle/>
          <a:p>
            <a:r>
              <a:rPr lang="en-US" dirty="0"/>
              <a:t>Secondary 14-15 Grade 7 Diagnostics</a:t>
            </a:r>
          </a:p>
        </p:txBody>
      </p:sp>
      <p:sp>
        <p:nvSpPr>
          <p:cNvPr id="4" name="Slide Number Placeholder 3">
            <a:extLst>
              <a:ext uri="{FF2B5EF4-FFF2-40B4-BE49-F238E27FC236}">
                <a16:creationId xmlns:a16="http://schemas.microsoft.com/office/drawing/2014/main" id="{F22B289D-88C2-4DC7-B340-C70203B15DD4}"/>
              </a:ext>
            </a:extLst>
          </p:cNvPr>
          <p:cNvSpPr>
            <a:spLocks noGrp="1"/>
          </p:cNvSpPr>
          <p:nvPr>
            <p:ph type="sldNum" sz="quarter" idx="12"/>
          </p:nvPr>
        </p:nvSpPr>
        <p:spPr/>
        <p:txBody>
          <a:bodyPr/>
          <a:lstStyle/>
          <a:p>
            <a:fld id="{80DD8C35-F8B3-4049-95AF-A34E38FBBA50}" type="slidenum">
              <a:rPr lang="en-US" smtClean="0"/>
              <a:pPr/>
              <a:t>41</a:t>
            </a:fld>
            <a:endParaRPr lang="en-US" dirty="0"/>
          </a:p>
        </p:txBody>
      </p:sp>
      <p:sp>
        <p:nvSpPr>
          <p:cNvPr id="5" name="Content Placeholder 4">
            <a:extLst>
              <a:ext uri="{FF2B5EF4-FFF2-40B4-BE49-F238E27FC236}">
                <a16:creationId xmlns:a16="http://schemas.microsoft.com/office/drawing/2014/main" id="{230202AA-C804-48FC-84C6-0EADC2C6A941}"/>
              </a:ext>
            </a:extLst>
          </p:cNvPr>
          <p:cNvSpPr>
            <a:spLocks noGrp="1"/>
          </p:cNvSpPr>
          <p:nvPr>
            <p:ph idx="1"/>
          </p:nvPr>
        </p:nvSpPr>
        <p:spPr/>
        <p:txBody>
          <a:bodyPr/>
          <a:lstStyle/>
          <a:p>
            <a:r>
              <a:rPr lang="en-US" dirty="0"/>
              <a:t>Percentage difference of Hispanics</a:t>
            </a:r>
          </a:p>
        </p:txBody>
      </p:sp>
      <p:pic>
        <p:nvPicPr>
          <p:cNvPr id="10" name="Picture 9" descr="Chart, histogram&#10;&#10;Description automatically generated">
            <a:extLst>
              <a:ext uri="{FF2B5EF4-FFF2-40B4-BE49-F238E27FC236}">
                <a16:creationId xmlns:a16="http://schemas.microsoft.com/office/drawing/2014/main" id="{F5E10450-B03E-4769-925E-8B13BA18C9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462" y="2286000"/>
            <a:ext cx="5553075" cy="4038600"/>
          </a:xfrm>
          <a:prstGeom prst="rect">
            <a:avLst/>
          </a:prstGeom>
        </p:spPr>
      </p:pic>
    </p:spTree>
    <p:extLst>
      <p:ext uri="{BB962C8B-B14F-4D97-AF65-F5344CB8AC3E}">
        <p14:creationId xmlns:p14="http://schemas.microsoft.com/office/powerpoint/2010/main" val="6877604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52A8E-086F-4A10-931E-F94E466537FB}"/>
              </a:ext>
            </a:extLst>
          </p:cNvPr>
          <p:cNvSpPr>
            <a:spLocks noGrp="1"/>
          </p:cNvSpPr>
          <p:nvPr>
            <p:ph type="title"/>
          </p:nvPr>
        </p:nvSpPr>
        <p:spPr/>
        <p:txBody>
          <a:bodyPr>
            <a:normAutofit/>
          </a:bodyPr>
          <a:lstStyle/>
          <a:p>
            <a:r>
              <a:rPr lang="en-US" dirty="0"/>
              <a:t>Secondary 14-15 Grade 7 Diagnostics</a:t>
            </a:r>
          </a:p>
        </p:txBody>
      </p:sp>
      <p:sp>
        <p:nvSpPr>
          <p:cNvPr id="4" name="Slide Number Placeholder 3">
            <a:extLst>
              <a:ext uri="{FF2B5EF4-FFF2-40B4-BE49-F238E27FC236}">
                <a16:creationId xmlns:a16="http://schemas.microsoft.com/office/drawing/2014/main" id="{F22B289D-88C2-4DC7-B340-C70203B15DD4}"/>
              </a:ext>
            </a:extLst>
          </p:cNvPr>
          <p:cNvSpPr>
            <a:spLocks noGrp="1"/>
          </p:cNvSpPr>
          <p:nvPr>
            <p:ph type="sldNum" sz="quarter" idx="12"/>
          </p:nvPr>
        </p:nvSpPr>
        <p:spPr/>
        <p:txBody>
          <a:bodyPr/>
          <a:lstStyle/>
          <a:p>
            <a:fld id="{80DD8C35-F8B3-4049-95AF-A34E38FBBA50}" type="slidenum">
              <a:rPr lang="en-US" smtClean="0"/>
              <a:pPr/>
              <a:t>42</a:t>
            </a:fld>
            <a:endParaRPr lang="en-US" dirty="0"/>
          </a:p>
        </p:txBody>
      </p:sp>
      <p:sp>
        <p:nvSpPr>
          <p:cNvPr id="5" name="Content Placeholder 4">
            <a:extLst>
              <a:ext uri="{FF2B5EF4-FFF2-40B4-BE49-F238E27FC236}">
                <a16:creationId xmlns:a16="http://schemas.microsoft.com/office/drawing/2014/main" id="{230202AA-C804-48FC-84C6-0EADC2C6A941}"/>
              </a:ext>
            </a:extLst>
          </p:cNvPr>
          <p:cNvSpPr>
            <a:spLocks noGrp="1"/>
          </p:cNvSpPr>
          <p:nvPr>
            <p:ph idx="1"/>
          </p:nvPr>
        </p:nvSpPr>
        <p:spPr/>
        <p:txBody>
          <a:bodyPr/>
          <a:lstStyle/>
          <a:p>
            <a:r>
              <a:rPr lang="en-US" dirty="0"/>
              <a:t>Percentage difference of mixed race</a:t>
            </a:r>
          </a:p>
        </p:txBody>
      </p:sp>
      <p:pic>
        <p:nvPicPr>
          <p:cNvPr id="8" name="Picture 7" descr="Chart, histogram&#10;&#10;Description automatically generated">
            <a:extLst>
              <a:ext uri="{FF2B5EF4-FFF2-40B4-BE49-F238E27FC236}">
                <a16:creationId xmlns:a16="http://schemas.microsoft.com/office/drawing/2014/main" id="{5D1C9653-D6EF-4DDA-B6F9-2E9BF4859B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462" y="2286000"/>
            <a:ext cx="5553075" cy="4038600"/>
          </a:xfrm>
          <a:prstGeom prst="rect">
            <a:avLst/>
          </a:prstGeom>
        </p:spPr>
      </p:pic>
    </p:spTree>
    <p:extLst>
      <p:ext uri="{BB962C8B-B14F-4D97-AF65-F5344CB8AC3E}">
        <p14:creationId xmlns:p14="http://schemas.microsoft.com/office/powerpoint/2010/main" val="7770586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52A8E-086F-4A10-931E-F94E466537FB}"/>
              </a:ext>
            </a:extLst>
          </p:cNvPr>
          <p:cNvSpPr>
            <a:spLocks noGrp="1"/>
          </p:cNvSpPr>
          <p:nvPr>
            <p:ph type="title"/>
          </p:nvPr>
        </p:nvSpPr>
        <p:spPr/>
        <p:txBody>
          <a:bodyPr>
            <a:normAutofit/>
          </a:bodyPr>
          <a:lstStyle/>
          <a:p>
            <a:r>
              <a:rPr lang="en-US" dirty="0"/>
              <a:t>Secondary 14-15 Grade 7 Diagnostics</a:t>
            </a:r>
          </a:p>
        </p:txBody>
      </p:sp>
      <p:sp>
        <p:nvSpPr>
          <p:cNvPr id="4" name="Slide Number Placeholder 3">
            <a:extLst>
              <a:ext uri="{FF2B5EF4-FFF2-40B4-BE49-F238E27FC236}">
                <a16:creationId xmlns:a16="http://schemas.microsoft.com/office/drawing/2014/main" id="{F22B289D-88C2-4DC7-B340-C70203B15DD4}"/>
              </a:ext>
            </a:extLst>
          </p:cNvPr>
          <p:cNvSpPr>
            <a:spLocks noGrp="1"/>
          </p:cNvSpPr>
          <p:nvPr>
            <p:ph type="sldNum" sz="quarter" idx="12"/>
          </p:nvPr>
        </p:nvSpPr>
        <p:spPr/>
        <p:txBody>
          <a:bodyPr/>
          <a:lstStyle/>
          <a:p>
            <a:fld id="{80DD8C35-F8B3-4049-95AF-A34E38FBBA50}" type="slidenum">
              <a:rPr lang="en-US" smtClean="0"/>
              <a:pPr/>
              <a:t>43</a:t>
            </a:fld>
            <a:endParaRPr lang="en-US" dirty="0"/>
          </a:p>
        </p:txBody>
      </p:sp>
      <p:sp>
        <p:nvSpPr>
          <p:cNvPr id="5" name="Content Placeholder 4">
            <a:extLst>
              <a:ext uri="{FF2B5EF4-FFF2-40B4-BE49-F238E27FC236}">
                <a16:creationId xmlns:a16="http://schemas.microsoft.com/office/drawing/2014/main" id="{230202AA-C804-48FC-84C6-0EADC2C6A941}"/>
              </a:ext>
            </a:extLst>
          </p:cNvPr>
          <p:cNvSpPr>
            <a:spLocks noGrp="1"/>
          </p:cNvSpPr>
          <p:nvPr>
            <p:ph idx="1"/>
          </p:nvPr>
        </p:nvSpPr>
        <p:spPr/>
        <p:txBody>
          <a:bodyPr/>
          <a:lstStyle/>
          <a:p>
            <a:r>
              <a:rPr lang="en-US" dirty="0"/>
              <a:t>Percentage difference of Native Americans </a:t>
            </a:r>
          </a:p>
        </p:txBody>
      </p:sp>
      <p:pic>
        <p:nvPicPr>
          <p:cNvPr id="8" name="Picture 7" descr="Chart, histogram&#10;&#10;Description automatically generated">
            <a:extLst>
              <a:ext uri="{FF2B5EF4-FFF2-40B4-BE49-F238E27FC236}">
                <a16:creationId xmlns:a16="http://schemas.microsoft.com/office/drawing/2014/main" id="{756AF830-0F78-459B-B78B-E827D3B685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462" y="2362200"/>
            <a:ext cx="5553075" cy="4038600"/>
          </a:xfrm>
          <a:prstGeom prst="rect">
            <a:avLst/>
          </a:prstGeom>
        </p:spPr>
      </p:pic>
    </p:spTree>
    <p:extLst>
      <p:ext uri="{BB962C8B-B14F-4D97-AF65-F5344CB8AC3E}">
        <p14:creationId xmlns:p14="http://schemas.microsoft.com/office/powerpoint/2010/main" val="33453210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52A8E-086F-4A10-931E-F94E466537FB}"/>
              </a:ext>
            </a:extLst>
          </p:cNvPr>
          <p:cNvSpPr>
            <a:spLocks noGrp="1"/>
          </p:cNvSpPr>
          <p:nvPr>
            <p:ph type="title"/>
          </p:nvPr>
        </p:nvSpPr>
        <p:spPr/>
        <p:txBody>
          <a:bodyPr>
            <a:normAutofit/>
          </a:bodyPr>
          <a:lstStyle/>
          <a:p>
            <a:r>
              <a:rPr lang="en-US" dirty="0"/>
              <a:t>Secondary 14-15 Grade 7 Diagnostics</a:t>
            </a:r>
          </a:p>
        </p:txBody>
      </p:sp>
      <p:sp>
        <p:nvSpPr>
          <p:cNvPr id="4" name="Slide Number Placeholder 3">
            <a:extLst>
              <a:ext uri="{FF2B5EF4-FFF2-40B4-BE49-F238E27FC236}">
                <a16:creationId xmlns:a16="http://schemas.microsoft.com/office/drawing/2014/main" id="{F22B289D-88C2-4DC7-B340-C70203B15DD4}"/>
              </a:ext>
            </a:extLst>
          </p:cNvPr>
          <p:cNvSpPr>
            <a:spLocks noGrp="1"/>
          </p:cNvSpPr>
          <p:nvPr>
            <p:ph type="sldNum" sz="quarter" idx="12"/>
          </p:nvPr>
        </p:nvSpPr>
        <p:spPr/>
        <p:txBody>
          <a:bodyPr/>
          <a:lstStyle/>
          <a:p>
            <a:fld id="{80DD8C35-F8B3-4049-95AF-A34E38FBBA50}" type="slidenum">
              <a:rPr lang="en-US" smtClean="0"/>
              <a:pPr/>
              <a:t>44</a:t>
            </a:fld>
            <a:endParaRPr lang="en-US" dirty="0"/>
          </a:p>
        </p:txBody>
      </p:sp>
      <p:sp>
        <p:nvSpPr>
          <p:cNvPr id="5" name="Content Placeholder 4">
            <a:extLst>
              <a:ext uri="{FF2B5EF4-FFF2-40B4-BE49-F238E27FC236}">
                <a16:creationId xmlns:a16="http://schemas.microsoft.com/office/drawing/2014/main" id="{230202AA-C804-48FC-84C6-0EADC2C6A941}"/>
              </a:ext>
            </a:extLst>
          </p:cNvPr>
          <p:cNvSpPr>
            <a:spLocks noGrp="1"/>
          </p:cNvSpPr>
          <p:nvPr>
            <p:ph idx="1"/>
          </p:nvPr>
        </p:nvSpPr>
        <p:spPr/>
        <p:txBody>
          <a:bodyPr/>
          <a:lstStyle/>
          <a:p>
            <a:r>
              <a:rPr lang="en-US" dirty="0"/>
              <a:t>Percentage Difference of Pacific Islanders</a:t>
            </a:r>
          </a:p>
        </p:txBody>
      </p:sp>
      <p:pic>
        <p:nvPicPr>
          <p:cNvPr id="8" name="Picture 7" descr="Chart, histogram&#10;&#10;Description automatically generated">
            <a:extLst>
              <a:ext uri="{FF2B5EF4-FFF2-40B4-BE49-F238E27FC236}">
                <a16:creationId xmlns:a16="http://schemas.microsoft.com/office/drawing/2014/main" id="{EB14322A-4366-4647-AEC5-81663186B4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462" y="2209800"/>
            <a:ext cx="5553075" cy="4038600"/>
          </a:xfrm>
          <a:prstGeom prst="rect">
            <a:avLst/>
          </a:prstGeom>
        </p:spPr>
      </p:pic>
    </p:spTree>
    <p:extLst>
      <p:ext uri="{BB962C8B-B14F-4D97-AF65-F5344CB8AC3E}">
        <p14:creationId xmlns:p14="http://schemas.microsoft.com/office/powerpoint/2010/main" val="19108405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52A8E-086F-4A10-931E-F94E466537FB}"/>
              </a:ext>
            </a:extLst>
          </p:cNvPr>
          <p:cNvSpPr>
            <a:spLocks noGrp="1"/>
          </p:cNvSpPr>
          <p:nvPr>
            <p:ph type="title"/>
          </p:nvPr>
        </p:nvSpPr>
        <p:spPr/>
        <p:txBody>
          <a:bodyPr>
            <a:normAutofit/>
          </a:bodyPr>
          <a:lstStyle/>
          <a:p>
            <a:r>
              <a:rPr lang="en-US" dirty="0"/>
              <a:t>Secondary 14-15 Grade 7 Diagnostics</a:t>
            </a:r>
          </a:p>
        </p:txBody>
      </p:sp>
      <p:sp>
        <p:nvSpPr>
          <p:cNvPr id="4" name="Slide Number Placeholder 3">
            <a:extLst>
              <a:ext uri="{FF2B5EF4-FFF2-40B4-BE49-F238E27FC236}">
                <a16:creationId xmlns:a16="http://schemas.microsoft.com/office/drawing/2014/main" id="{F22B289D-88C2-4DC7-B340-C70203B15DD4}"/>
              </a:ext>
            </a:extLst>
          </p:cNvPr>
          <p:cNvSpPr>
            <a:spLocks noGrp="1"/>
          </p:cNvSpPr>
          <p:nvPr>
            <p:ph type="sldNum" sz="quarter" idx="12"/>
          </p:nvPr>
        </p:nvSpPr>
        <p:spPr/>
        <p:txBody>
          <a:bodyPr/>
          <a:lstStyle/>
          <a:p>
            <a:fld id="{80DD8C35-F8B3-4049-95AF-A34E38FBBA50}" type="slidenum">
              <a:rPr lang="en-US" smtClean="0"/>
              <a:pPr/>
              <a:t>45</a:t>
            </a:fld>
            <a:endParaRPr lang="en-US" dirty="0"/>
          </a:p>
        </p:txBody>
      </p:sp>
      <p:sp>
        <p:nvSpPr>
          <p:cNvPr id="5" name="Content Placeholder 4">
            <a:extLst>
              <a:ext uri="{FF2B5EF4-FFF2-40B4-BE49-F238E27FC236}">
                <a16:creationId xmlns:a16="http://schemas.microsoft.com/office/drawing/2014/main" id="{230202AA-C804-48FC-84C6-0EADC2C6A941}"/>
              </a:ext>
            </a:extLst>
          </p:cNvPr>
          <p:cNvSpPr>
            <a:spLocks noGrp="1"/>
          </p:cNvSpPr>
          <p:nvPr>
            <p:ph idx="1"/>
          </p:nvPr>
        </p:nvSpPr>
        <p:spPr/>
        <p:txBody>
          <a:bodyPr/>
          <a:lstStyle/>
          <a:p>
            <a:r>
              <a:rPr lang="en-US" dirty="0"/>
              <a:t>Percentage Difference of whites</a:t>
            </a:r>
          </a:p>
        </p:txBody>
      </p:sp>
      <p:pic>
        <p:nvPicPr>
          <p:cNvPr id="8" name="Picture 7" descr="Chart, histogram&#10;&#10;Description automatically generated">
            <a:extLst>
              <a:ext uri="{FF2B5EF4-FFF2-40B4-BE49-F238E27FC236}">
                <a16:creationId xmlns:a16="http://schemas.microsoft.com/office/drawing/2014/main" id="{CCE11B35-49E9-431F-964E-CB5A1394C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462" y="2209800"/>
            <a:ext cx="5553075" cy="4038600"/>
          </a:xfrm>
          <a:prstGeom prst="rect">
            <a:avLst/>
          </a:prstGeom>
        </p:spPr>
      </p:pic>
    </p:spTree>
    <p:extLst>
      <p:ext uri="{BB962C8B-B14F-4D97-AF65-F5344CB8AC3E}">
        <p14:creationId xmlns:p14="http://schemas.microsoft.com/office/powerpoint/2010/main" val="32984003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3FD80-0BBD-4CE0-91EB-A6A464E8B35D}"/>
              </a:ext>
            </a:extLst>
          </p:cNvPr>
          <p:cNvSpPr>
            <a:spLocks noGrp="1"/>
          </p:cNvSpPr>
          <p:nvPr>
            <p:ph type="title"/>
          </p:nvPr>
        </p:nvSpPr>
        <p:spPr/>
        <p:txBody>
          <a:bodyPr/>
          <a:lstStyle/>
          <a:p>
            <a:r>
              <a:rPr lang="en-US" dirty="0"/>
              <a:t>Parent Survey Diagnostics</a:t>
            </a:r>
          </a:p>
        </p:txBody>
      </p:sp>
      <p:sp>
        <p:nvSpPr>
          <p:cNvPr id="3" name="Content Placeholder 2">
            <a:extLst>
              <a:ext uri="{FF2B5EF4-FFF2-40B4-BE49-F238E27FC236}">
                <a16:creationId xmlns:a16="http://schemas.microsoft.com/office/drawing/2014/main" id="{90EB6B18-E100-45DD-A710-1250F2309960}"/>
              </a:ext>
            </a:extLst>
          </p:cNvPr>
          <p:cNvSpPr>
            <a:spLocks noGrp="1"/>
          </p:cNvSpPr>
          <p:nvPr>
            <p:ph idx="1"/>
          </p:nvPr>
        </p:nvSpPr>
        <p:spPr/>
        <p:txBody>
          <a:bodyPr/>
          <a:lstStyle/>
          <a:p>
            <a:r>
              <a:rPr lang="en-US" dirty="0"/>
              <a:t>Example: 18-19, has more observations</a:t>
            </a:r>
          </a:p>
          <a:p>
            <a:r>
              <a:rPr lang="en-US" dirty="0"/>
              <a:t>Distribution of diagnostics look roughly the same for other years</a:t>
            </a:r>
          </a:p>
          <a:p>
            <a:r>
              <a:rPr lang="en-US" dirty="0"/>
              <a:t>The parent survey is a “household” survey, meaning one observation per household. This enables response rate calculations using enrollment data</a:t>
            </a:r>
          </a:p>
        </p:txBody>
      </p:sp>
      <p:sp>
        <p:nvSpPr>
          <p:cNvPr id="4" name="Slide Number Placeholder 3">
            <a:extLst>
              <a:ext uri="{FF2B5EF4-FFF2-40B4-BE49-F238E27FC236}">
                <a16:creationId xmlns:a16="http://schemas.microsoft.com/office/drawing/2014/main" id="{466178EA-BDDA-4384-8712-F873A5BDEC26}"/>
              </a:ext>
            </a:extLst>
          </p:cNvPr>
          <p:cNvSpPr>
            <a:spLocks noGrp="1"/>
          </p:cNvSpPr>
          <p:nvPr>
            <p:ph type="sldNum" sz="quarter" idx="12"/>
          </p:nvPr>
        </p:nvSpPr>
        <p:spPr/>
        <p:txBody>
          <a:bodyPr/>
          <a:lstStyle/>
          <a:p>
            <a:fld id="{80DD8C35-F8B3-4049-95AF-A34E38FBBA50}" type="slidenum">
              <a:rPr lang="en-US" smtClean="0"/>
              <a:pPr/>
              <a:t>46</a:t>
            </a:fld>
            <a:endParaRPr lang="en-US" dirty="0"/>
          </a:p>
        </p:txBody>
      </p:sp>
    </p:spTree>
    <p:extLst>
      <p:ext uri="{BB962C8B-B14F-4D97-AF65-F5344CB8AC3E}">
        <p14:creationId xmlns:p14="http://schemas.microsoft.com/office/powerpoint/2010/main" val="23888082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044F9-A73F-441B-9CCD-0B1ABD8D0A19}"/>
              </a:ext>
            </a:extLst>
          </p:cNvPr>
          <p:cNvSpPr>
            <a:spLocks noGrp="1"/>
          </p:cNvSpPr>
          <p:nvPr>
            <p:ph type="title"/>
          </p:nvPr>
        </p:nvSpPr>
        <p:spPr/>
        <p:txBody>
          <a:bodyPr/>
          <a:lstStyle/>
          <a:p>
            <a:r>
              <a:rPr lang="en-US" dirty="0"/>
              <a:t>Parent 18-19 Response Rates</a:t>
            </a:r>
          </a:p>
        </p:txBody>
      </p:sp>
      <p:pic>
        <p:nvPicPr>
          <p:cNvPr id="6" name="Content Placeholder 5" descr="Chart, histogram&#10;&#10;Description automatically generated">
            <a:extLst>
              <a:ext uri="{FF2B5EF4-FFF2-40B4-BE49-F238E27FC236}">
                <a16:creationId xmlns:a16="http://schemas.microsoft.com/office/drawing/2014/main" id="{7C61903F-C537-4B15-A051-19A1AE53AA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5462" y="1843881"/>
            <a:ext cx="5553075" cy="4038600"/>
          </a:xfrm>
        </p:spPr>
      </p:pic>
      <p:sp>
        <p:nvSpPr>
          <p:cNvPr id="4" name="Slide Number Placeholder 3">
            <a:extLst>
              <a:ext uri="{FF2B5EF4-FFF2-40B4-BE49-F238E27FC236}">
                <a16:creationId xmlns:a16="http://schemas.microsoft.com/office/drawing/2014/main" id="{2F117A95-378A-4B66-B64C-B5BC124ED737}"/>
              </a:ext>
            </a:extLst>
          </p:cNvPr>
          <p:cNvSpPr>
            <a:spLocks noGrp="1"/>
          </p:cNvSpPr>
          <p:nvPr>
            <p:ph type="sldNum" sz="quarter" idx="12"/>
          </p:nvPr>
        </p:nvSpPr>
        <p:spPr/>
        <p:txBody>
          <a:bodyPr/>
          <a:lstStyle/>
          <a:p>
            <a:fld id="{80DD8C35-F8B3-4049-95AF-A34E38FBBA50}" type="slidenum">
              <a:rPr lang="en-US" smtClean="0"/>
              <a:pPr/>
              <a:t>47</a:t>
            </a:fld>
            <a:endParaRPr lang="en-US" dirty="0"/>
          </a:p>
        </p:txBody>
      </p:sp>
    </p:spTree>
    <p:extLst>
      <p:ext uri="{BB962C8B-B14F-4D97-AF65-F5344CB8AC3E}">
        <p14:creationId xmlns:p14="http://schemas.microsoft.com/office/powerpoint/2010/main" val="7385141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044F9-A73F-441B-9CCD-0B1ABD8D0A19}"/>
              </a:ext>
            </a:extLst>
          </p:cNvPr>
          <p:cNvSpPr>
            <a:spLocks noGrp="1"/>
          </p:cNvSpPr>
          <p:nvPr>
            <p:ph type="title"/>
          </p:nvPr>
        </p:nvSpPr>
        <p:spPr/>
        <p:txBody>
          <a:bodyPr/>
          <a:lstStyle/>
          <a:p>
            <a:r>
              <a:rPr lang="en-US" dirty="0"/>
              <a:t>Parent 18-19 Response Rates</a:t>
            </a:r>
          </a:p>
        </p:txBody>
      </p:sp>
      <p:pic>
        <p:nvPicPr>
          <p:cNvPr id="6" name="Content Placeholder 5" descr="Chart, histogram&#10;&#10;Description automatically generated">
            <a:extLst>
              <a:ext uri="{FF2B5EF4-FFF2-40B4-BE49-F238E27FC236}">
                <a16:creationId xmlns:a16="http://schemas.microsoft.com/office/drawing/2014/main" id="{71C7E882-649F-4F7B-9107-CCC2B2B076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5462" y="1843881"/>
            <a:ext cx="5553075" cy="4038600"/>
          </a:xfrm>
        </p:spPr>
      </p:pic>
      <p:sp>
        <p:nvSpPr>
          <p:cNvPr id="4" name="Slide Number Placeholder 3">
            <a:extLst>
              <a:ext uri="{FF2B5EF4-FFF2-40B4-BE49-F238E27FC236}">
                <a16:creationId xmlns:a16="http://schemas.microsoft.com/office/drawing/2014/main" id="{2F117A95-378A-4B66-B64C-B5BC124ED737}"/>
              </a:ext>
            </a:extLst>
          </p:cNvPr>
          <p:cNvSpPr>
            <a:spLocks noGrp="1"/>
          </p:cNvSpPr>
          <p:nvPr>
            <p:ph type="sldNum" sz="quarter" idx="12"/>
          </p:nvPr>
        </p:nvSpPr>
        <p:spPr/>
        <p:txBody>
          <a:bodyPr/>
          <a:lstStyle/>
          <a:p>
            <a:fld id="{80DD8C35-F8B3-4049-95AF-A34E38FBBA50}" type="slidenum">
              <a:rPr lang="en-US" smtClean="0"/>
              <a:pPr/>
              <a:t>48</a:t>
            </a:fld>
            <a:endParaRPr lang="en-US" dirty="0"/>
          </a:p>
        </p:txBody>
      </p:sp>
    </p:spTree>
    <p:extLst>
      <p:ext uri="{BB962C8B-B14F-4D97-AF65-F5344CB8AC3E}">
        <p14:creationId xmlns:p14="http://schemas.microsoft.com/office/powerpoint/2010/main" val="33560369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044F9-A73F-441B-9CCD-0B1ABD8D0A19}"/>
              </a:ext>
            </a:extLst>
          </p:cNvPr>
          <p:cNvSpPr>
            <a:spLocks noGrp="1"/>
          </p:cNvSpPr>
          <p:nvPr>
            <p:ph type="title"/>
          </p:nvPr>
        </p:nvSpPr>
        <p:spPr/>
        <p:txBody>
          <a:bodyPr/>
          <a:lstStyle/>
          <a:p>
            <a:r>
              <a:rPr lang="en-US" dirty="0"/>
              <a:t>Parent 18-19 Response Rates</a:t>
            </a:r>
          </a:p>
        </p:txBody>
      </p:sp>
      <p:pic>
        <p:nvPicPr>
          <p:cNvPr id="6" name="Content Placeholder 5" descr="Chart, histogram&#10;&#10;Description automatically generated">
            <a:extLst>
              <a:ext uri="{FF2B5EF4-FFF2-40B4-BE49-F238E27FC236}">
                <a16:creationId xmlns:a16="http://schemas.microsoft.com/office/drawing/2014/main" id="{C1EF7895-D34C-4F30-A111-68CD91372B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5462" y="1843881"/>
            <a:ext cx="5553075" cy="4038600"/>
          </a:xfrm>
        </p:spPr>
      </p:pic>
      <p:sp>
        <p:nvSpPr>
          <p:cNvPr id="4" name="Slide Number Placeholder 3">
            <a:extLst>
              <a:ext uri="{FF2B5EF4-FFF2-40B4-BE49-F238E27FC236}">
                <a16:creationId xmlns:a16="http://schemas.microsoft.com/office/drawing/2014/main" id="{2F117A95-378A-4B66-B64C-B5BC124ED737}"/>
              </a:ext>
            </a:extLst>
          </p:cNvPr>
          <p:cNvSpPr>
            <a:spLocks noGrp="1"/>
          </p:cNvSpPr>
          <p:nvPr>
            <p:ph type="sldNum" sz="quarter" idx="12"/>
          </p:nvPr>
        </p:nvSpPr>
        <p:spPr/>
        <p:txBody>
          <a:bodyPr/>
          <a:lstStyle/>
          <a:p>
            <a:fld id="{80DD8C35-F8B3-4049-95AF-A34E38FBBA50}" type="slidenum">
              <a:rPr lang="en-US" smtClean="0"/>
              <a:pPr/>
              <a:t>49</a:t>
            </a:fld>
            <a:endParaRPr lang="en-US" dirty="0"/>
          </a:p>
        </p:txBody>
      </p:sp>
    </p:spTree>
    <p:extLst>
      <p:ext uri="{BB962C8B-B14F-4D97-AF65-F5344CB8AC3E}">
        <p14:creationId xmlns:p14="http://schemas.microsoft.com/office/powerpoint/2010/main" val="1664193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A4A28-9DFE-418C-AD11-F99F08C2E707}"/>
              </a:ext>
            </a:extLst>
          </p:cNvPr>
          <p:cNvSpPr>
            <a:spLocks noGrp="1"/>
          </p:cNvSpPr>
          <p:nvPr>
            <p:ph type="title"/>
          </p:nvPr>
        </p:nvSpPr>
        <p:spPr/>
        <p:txBody>
          <a:bodyPr/>
          <a:lstStyle/>
          <a:p>
            <a:r>
              <a:rPr lang="en-US" dirty="0"/>
              <a:t>Survey Response Rate: Elementary 14-15</a:t>
            </a:r>
          </a:p>
        </p:txBody>
      </p:sp>
      <p:pic>
        <p:nvPicPr>
          <p:cNvPr id="6" name="Content Placeholder 5" descr="Chart, histogram&#10;&#10;Description automatically generated">
            <a:extLst>
              <a:ext uri="{FF2B5EF4-FFF2-40B4-BE49-F238E27FC236}">
                <a16:creationId xmlns:a16="http://schemas.microsoft.com/office/drawing/2014/main" id="{8A8D2296-596E-4F24-BE85-C31EDA7865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5462" y="1843881"/>
            <a:ext cx="5553075" cy="4038600"/>
          </a:xfrm>
        </p:spPr>
      </p:pic>
      <p:sp>
        <p:nvSpPr>
          <p:cNvPr id="4" name="Slide Number Placeholder 3">
            <a:extLst>
              <a:ext uri="{FF2B5EF4-FFF2-40B4-BE49-F238E27FC236}">
                <a16:creationId xmlns:a16="http://schemas.microsoft.com/office/drawing/2014/main" id="{47CF2975-646F-4E25-B86B-2C4E3B0BD6A7}"/>
              </a:ext>
            </a:extLst>
          </p:cNvPr>
          <p:cNvSpPr>
            <a:spLocks noGrp="1"/>
          </p:cNvSpPr>
          <p:nvPr>
            <p:ph type="sldNum" sz="quarter" idx="12"/>
          </p:nvPr>
        </p:nvSpPr>
        <p:spPr/>
        <p:txBody>
          <a:bodyPr/>
          <a:lstStyle/>
          <a:p>
            <a:fld id="{80DD8C35-F8B3-4049-95AF-A34E38FBBA50}" type="slidenum">
              <a:rPr lang="en-US" smtClean="0"/>
              <a:pPr/>
              <a:t>5</a:t>
            </a:fld>
            <a:endParaRPr lang="en-US" dirty="0"/>
          </a:p>
        </p:txBody>
      </p:sp>
    </p:spTree>
    <p:extLst>
      <p:ext uri="{BB962C8B-B14F-4D97-AF65-F5344CB8AC3E}">
        <p14:creationId xmlns:p14="http://schemas.microsoft.com/office/powerpoint/2010/main" val="38812083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044F9-A73F-441B-9CCD-0B1ABD8D0A19}"/>
              </a:ext>
            </a:extLst>
          </p:cNvPr>
          <p:cNvSpPr>
            <a:spLocks noGrp="1"/>
          </p:cNvSpPr>
          <p:nvPr>
            <p:ph type="title"/>
          </p:nvPr>
        </p:nvSpPr>
        <p:spPr/>
        <p:txBody>
          <a:bodyPr/>
          <a:lstStyle/>
          <a:p>
            <a:r>
              <a:rPr lang="en-US" dirty="0"/>
              <a:t>Parent 18-19 Response Rates</a:t>
            </a:r>
          </a:p>
        </p:txBody>
      </p:sp>
      <p:pic>
        <p:nvPicPr>
          <p:cNvPr id="6" name="Content Placeholder 5" descr="Chart, histogram&#10;&#10;Description automatically generated">
            <a:extLst>
              <a:ext uri="{FF2B5EF4-FFF2-40B4-BE49-F238E27FC236}">
                <a16:creationId xmlns:a16="http://schemas.microsoft.com/office/drawing/2014/main" id="{0B6FEF23-C960-4E95-B2DA-3082FA612C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5462" y="1843881"/>
            <a:ext cx="5553075" cy="4038600"/>
          </a:xfrm>
        </p:spPr>
      </p:pic>
      <p:sp>
        <p:nvSpPr>
          <p:cNvPr id="4" name="Slide Number Placeholder 3">
            <a:extLst>
              <a:ext uri="{FF2B5EF4-FFF2-40B4-BE49-F238E27FC236}">
                <a16:creationId xmlns:a16="http://schemas.microsoft.com/office/drawing/2014/main" id="{2F117A95-378A-4B66-B64C-B5BC124ED737}"/>
              </a:ext>
            </a:extLst>
          </p:cNvPr>
          <p:cNvSpPr>
            <a:spLocks noGrp="1"/>
          </p:cNvSpPr>
          <p:nvPr>
            <p:ph type="sldNum" sz="quarter" idx="12"/>
          </p:nvPr>
        </p:nvSpPr>
        <p:spPr/>
        <p:txBody>
          <a:bodyPr/>
          <a:lstStyle/>
          <a:p>
            <a:fld id="{80DD8C35-F8B3-4049-95AF-A34E38FBBA50}" type="slidenum">
              <a:rPr lang="en-US" smtClean="0"/>
              <a:pPr/>
              <a:t>50</a:t>
            </a:fld>
            <a:endParaRPr lang="en-US" dirty="0"/>
          </a:p>
        </p:txBody>
      </p:sp>
    </p:spTree>
    <p:extLst>
      <p:ext uri="{BB962C8B-B14F-4D97-AF65-F5344CB8AC3E}">
        <p14:creationId xmlns:p14="http://schemas.microsoft.com/office/powerpoint/2010/main" val="32148500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044F9-A73F-441B-9CCD-0B1ABD8D0A19}"/>
              </a:ext>
            </a:extLst>
          </p:cNvPr>
          <p:cNvSpPr>
            <a:spLocks noGrp="1"/>
          </p:cNvSpPr>
          <p:nvPr>
            <p:ph type="title"/>
          </p:nvPr>
        </p:nvSpPr>
        <p:spPr/>
        <p:txBody>
          <a:bodyPr/>
          <a:lstStyle/>
          <a:p>
            <a:r>
              <a:rPr lang="en-US" dirty="0"/>
              <a:t>Parent 18-19 Response Rates</a:t>
            </a:r>
          </a:p>
        </p:txBody>
      </p:sp>
      <p:pic>
        <p:nvPicPr>
          <p:cNvPr id="6" name="Content Placeholder 5" descr="Chart, histogram&#10;&#10;Description automatically generated">
            <a:extLst>
              <a:ext uri="{FF2B5EF4-FFF2-40B4-BE49-F238E27FC236}">
                <a16:creationId xmlns:a16="http://schemas.microsoft.com/office/drawing/2014/main" id="{08AAB271-B733-45E2-818C-CE1CA307C1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5462" y="1843881"/>
            <a:ext cx="5553075" cy="4038600"/>
          </a:xfrm>
        </p:spPr>
      </p:pic>
      <p:sp>
        <p:nvSpPr>
          <p:cNvPr id="4" name="Slide Number Placeholder 3">
            <a:extLst>
              <a:ext uri="{FF2B5EF4-FFF2-40B4-BE49-F238E27FC236}">
                <a16:creationId xmlns:a16="http://schemas.microsoft.com/office/drawing/2014/main" id="{2F117A95-378A-4B66-B64C-B5BC124ED737}"/>
              </a:ext>
            </a:extLst>
          </p:cNvPr>
          <p:cNvSpPr>
            <a:spLocks noGrp="1"/>
          </p:cNvSpPr>
          <p:nvPr>
            <p:ph type="sldNum" sz="quarter" idx="12"/>
          </p:nvPr>
        </p:nvSpPr>
        <p:spPr/>
        <p:txBody>
          <a:bodyPr/>
          <a:lstStyle/>
          <a:p>
            <a:fld id="{80DD8C35-F8B3-4049-95AF-A34E38FBBA50}" type="slidenum">
              <a:rPr lang="en-US" smtClean="0"/>
              <a:pPr/>
              <a:t>51</a:t>
            </a:fld>
            <a:endParaRPr lang="en-US" dirty="0"/>
          </a:p>
        </p:txBody>
      </p:sp>
    </p:spTree>
    <p:extLst>
      <p:ext uri="{BB962C8B-B14F-4D97-AF65-F5344CB8AC3E}">
        <p14:creationId xmlns:p14="http://schemas.microsoft.com/office/powerpoint/2010/main" val="35190059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044F9-A73F-441B-9CCD-0B1ABD8D0A19}"/>
              </a:ext>
            </a:extLst>
          </p:cNvPr>
          <p:cNvSpPr>
            <a:spLocks noGrp="1"/>
          </p:cNvSpPr>
          <p:nvPr>
            <p:ph type="title"/>
          </p:nvPr>
        </p:nvSpPr>
        <p:spPr/>
        <p:txBody>
          <a:bodyPr/>
          <a:lstStyle/>
          <a:p>
            <a:r>
              <a:rPr lang="en-US" dirty="0"/>
              <a:t>Parent 18-19 Response Rates</a:t>
            </a:r>
          </a:p>
        </p:txBody>
      </p:sp>
      <p:pic>
        <p:nvPicPr>
          <p:cNvPr id="6" name="Content Placeholder 5" descr="Chart, histogram&#10;&#10;Description automatically generated">
            <a:extLst>
              <a:ext uri="{FF2B5EF4-FFF2-40B4-BE49-F238E27FC236}">
                <a16:creationId xmlns:a16="http://schemas.microsoft.com/office/drawing/2014/main" id="{E2BB9413-FD46-4D5F-A49A-92E493C3AB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5462" y="1843881"/>
            <a:ext cx="5553075" cy="4038600"/>
          </a:xfrm>
        </p:spPr>
      </p:pic>
      <p:sp>
        <p:nvSpPr>
          <p:cNvPr id="4" name="Slide Number Placeholder 3">
            <a:extLst>
              <a:ext uri="{FF2B5EF4-FFF2-40B4-BE49-F238E27FC236}">
                <a16:creationId xmlns:a16="http://schemas.microsoft.com/office/drawing/2014/main" id="{2F117A95-378A-4B66-B64C-B5BC124ED737}"/>
              </a:ext>
            </a:extLst>
          </p:cNvPr>
          <p:cNvSpPr>
            <a:spLocks noGrp="1"/>
          </p:cNvSpPr>
          <p:nvPr>
            <p:ph type="sldNum" sz="quarter" idx="12"/>
          </p:nvPr>
        </p:nvSpPr>
        <p:spPr/>
        <p:txBody>
          <a:bodyPr/>
          <a:lstStyle/>
          <a:p>
            <a:fld id="{80DD8C35-F8B3-4049-95AF-A34E38FBBA50}" type="slidenum">
              <a:rPr lang="en-US" smtClean="0"/>
              <a:pPr/>
              <a:t>52</a:t>
            </a:fld>
            <a:endParaRPr lang="en-US" dirty="0"/>
          </a:p>
        </p:txBody>
      </p:sp>
    </p:spTree>
    <p:extLst>
      <p:ext uri="{BB962C8B-B14F-4D97-AF65-F5344CB8AC3E}">
        <p14:creationId xmlns:p14="http://schemas.microsoft.com/office/powerpoint/2010/main" val="32492948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044F9-A73F-441B-9CCD-0B1ABD8D0A19}"/>
              </a:ext>
            </a:extLst>
          </p:cNvPr>
          <p:cNvSpPr>
            <a:spLocks noGrp="1"/>
          </p:cNvSpPr>
          <p:nvPr>
            <p:ph type="title"/>
          </p:nvPr>
        </p:nvSpPr>
        <p:spPr/>
        <p:txBody>
          <a:bodyPr/>
          <a:lstStyle/>
          <a:p>
            <a:r>
              <a:rPr lang="en-US" dirty="0"/>
              <a:t>Parent 18-19 Response Rates</a:t>
            </a:r>
          </a:p>
        </p:txBody>
      </p:sp>
      <p:pic>
        <p:nvPicPr>
          <p:cNvPr id="6" name="Content Placeholder 5" descr="Chart, histogram&#10;&#10;Description automatically generated">
            <a:extLst>
              <a:ext uri="{FF2B5EF4-FFF2-40B4-BE49-F238E27FC236}">
                <a16:creationId xmlns:a16="http://schemas.microsoft.com/office/drawing/2014/main" id="{EA67A1FF-297A-4BB3-8F54-E66842DD8C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5462" y="1843881"/>
            <a:ext cx="5553075" cy="4038600"/>
          </a:xfrm>
        </p:spPr>
      </p:pic>
      <p:sp>
        <p:nvSpPr>
          <p:cNvPr id="4" name="Slide Number Placeholder 3">
            <a:extLst>
              <a:ext uri="{FF2B5EF4-FFF2-40B4-BE49-F238E27FC236}">
                <a16:creationId xmlns:a16="http://schemas.microsoft.com/office/drawing/2014/main" id="{2F117A95-378A-4B66-B64C-B5BC124ED737}"/>
              </a:ext>
            </a:extLst>
          </p:cNvPr>
          <p:cNvSpPr>
            <a:spLocks noGrp="1"/>
          </p:cNvSpPr>
          <p:nvPr>
            <p:ph type="sldNum" sz="quarter" idx="12"/>
          </p:nvPr>
        </p:nvSpPr>
        <p:spPr/>
        <p:txBody>
          <a:bodyPr/>
          <a:lstStyle/>
          <a:p>
            <a:fld id="{80DD8C35-F8B3-4049-95AF-A34E38FBBA50}" type="slidenum">
              <a:rPr lang="en-US" smtClean="0"/>
              <a:pPr/>
              <a:t>53</a:t>
            </a:fld>
            <a:endParaRPr lang="en-US" dirty="0"/>
          </a:p>
        </p:txBody>
      </p:sp>
    </p:spTree>
    <p:extLst>
      <p:ext uri="{BB962C8B-B14F-4D97-AF65-F5344CB8AC3E}">
        <p14:creationId xmlns:p14="http://schemas.microsoft.com/office/powerpoint/2010/main" val="8070136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044F9-A73F-441B-9CCD-0B1ABD8D0A19}"/>
              </a:ext>
            </a:extLst>
          </p:cNvPr>
          <p:cNvSpPr>
            <a:spLocks noGrp="1"/>
          </p:cNvSpPr>
          <p:nvPr>
            <p:ph type="title"/>
          </p:nvPr>
        </p:nvSpPr>
        <p:spPr/>
        <p:txBody>
          <a:bodyPr/>
          <a:lstStyle/>
          <a:p>
            <a:r>
              <a:rPr lang="en-US" dirty="0"/>
              <a:t>Parent 18-19 Response Rates</a:t>
            </a:r>
          </a:p>
        </p:txBody>
      </p:sp>
      <p:pic>
        <p:nvPicPr>
          <p:cNvPr id="6" name="Content Placeholder 5" descr="Chart, histogram&#10;&#10;Description automatically generated">
            <a:extLst>
              <a:ext uri="{FF2B5EF4-FFF2-40B4-BE49-F238E27FC236}">
                <a16:creationId xmlns:a16="http://schemas.microsoft.com/office/drawing/2014/main" id="{FDB78667-1F33-461B-A7EC-38D3E5462E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5462" y="1843881"/>
            <a:ext cx="5553075" cy="4038600"/>
          </a:xfrm>
        </p:spPr>
      </p:pic>
      <p:sp>
        <p:nvSpPr>
          <p:cNvPr id="4" name="Slide Number Placeholder 3">
            <a:extLst>
              <a:ext uri="{FF2B5EF4-FFF2-40B4-BE49-F238E27FC236}">
                <a16:creationId xmlns:a16="http://schemas.microsoft.com/office/drawing/2014/main" id="{2F117A95-378A-4B66-B64C-B5BC124ED737}"/>
              </a:ext>
            </a:extLst>
          </p:cNvPr>
          <p:cNvSpPr>
            <a:spLocks noGrp="1"/>
          </p:cNvSpPr>
          <p:nvPr>
            <p:ph type="sldNum" sz="quarter" idx="12"/>
          </p:nvPr>
        </p:nvSpPr>
        <p:spPr/>
        <p:txBody>
          <a:bodyPr/>
          <a:lstStyle/>
          <a:p>
            <a:fld id="{80DD8C35-F8B3-4049-95AF-A34E38FBBA50}" type="slidenum">
              <a:rPr lang="en-US" smtClean="0"/>
              <a:pPr/>
              <a:t>54</a:t>
            </a:fld>
            <a:endParaRPr lang="en-US" dirty="0"/>
          </a:p>
        </p:txBody>
      </p:sp>
    </p:spTree>
    <p:extLst>
      <p:ext uri="{BB962C8B-B14F-4D97-AF65-F5344CB8AC3E}">
        <p14:creationId xmlns:p14="http://schemas.microsoft.com/office/powerpoint/2010/main" val="38835416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044F9-A73F-441B-9CCD-0B1ABD8D0A19}"/>
              </a:ext>
            </a:extLst>
          </p:cNvPr>
          <p:cNvSpPr>
            <a:spLocks noGrp="1"/>
          </p:cNvSpPr>
          <p:nvPr>
            <p:ph type="title"/>
          </p:nvPr>
        </p:nvSpPr>
        <p:spPr/>
        <p:txBody>
          <a:bodyPr/>
          <a:lstStyle/>
          <a:p>
            <a:r>
              <a:rPr lang="en-US" dirty="0"/>
              <a:t>Parent 18-19 Response Rates</a:t>
            </a:r>
          </a:p>
        </p:txBody>
      </p:sp>
      <p:pic>
        <p:nvPicPr>
          <p:cNvPr id="6" name="Content Placeholder 5" descr="Chart, histogram&#10;&#10;Description automatically generated">
            <a:extLst>
              <a:ext uri="{FF2B5EF4-FFF2-40B4-BE49-F238E27FC236}">
                <a16:creationId xmlns:a16="http://schemas.microsoft.com/office/drawing/2014/main" id="{C7DAC5E5-A6DE-4D30-9F44-78252BA3FC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5462" y="1843881"/>
            <a:ext cx="5553075" cy="4038600"/>
          </a:xfrm>
        </p:spPr>
      </p:pic>
      <p:sp>
        <p:nvSpPr>
          <p:cNvPr id="4" name="Slide Number Placeholder 3">
            <a:extLst>
              <a:ext uri="{FF2B5EF4-FFF2-40B4-BE49-F238E27FC236}">
                <a16:creationId xmlns:a16="http://schemas.microsoft.com/office/drawing/2014/main" id="{2F117A95-378A-4B66-B64C-B5BC124ED737}"/>
              </a:ext>
            </a:extLst>
          </p:cNvPr>
          <p:cNvSpPr>
            <a:spLocks noGrp="1"/>
          </p:cNvSpPr>
          <p:nvPr>
            <p:ph type="sldNum" sz="quarter" idx="12"/>
          </p:nvPr>
        </p:nvSpPr>
        <p:spPr/>
        <p:txBody>
          <a:bodyPr/>
          <a:lstStyle/>
          <a:p>
            <a:fld id="{80DD8C35-F8B3-4049-95AF-A34E38FBBA50}" type="slidenum">
              <a:rPr lang="en-US" smtClean="0"/>
              <a:pPr/>
              <a:t>55</a:t>
            </a:fld>
            <a:endParaRPr lang="en-US" dirty="0"/>
          </a:p>
        </p:txBody>
      </p:sp>
    </p:spTree>
    <p:extLst>
      <p:ext uri="{BB962C8B-B14F-4D97-AF65-F5344CB8AC3E}">
        <p14:creationId xmlns:p14="http://schemas.microsoft.com/office/powerpoint/2010/main" val="5527585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044F9-A73F-441B-9CCD-0B1ABD8D0A19}"/>
              </a:ext>
            </a:extLst>
          </p:cNvPr>
          <p:cNvSpPr>
            <a:spLocks noGrp="1"/>
          </p:cNvSpPr>
          <p:nvPr>
            <p:ph type="title"/>
          </p:nvPr>
        </p:nvSpPr>
        <p:spPr/>
        <p:txBody>
          <a:bodyPr/>
          <a:lstStyle/>
          <a:p>
            <a:r>
              <a:rPr lang="en-US" dirty="0"/>
              <a:t>Parent 18-19 Response Rates</a:t>
            </a:r>
          </a:p>
        </p:txBody>
      </p:sp>
      <p:pic>
        <p:nvPicPr>
          <p:cNvPr id="6" name="Content Placeholder 5" descr="Chart, histogram&#10;&#10;Description automatically generated">
            <a:extLst>
              <a:ext uri="{FF2B5EF4-FFF2-40B4-BE49-F238E27FC236}">
                <a16:creationId xmlns:a16="http://schemas.microsoft.com/office/drawing/2014/main" id="{5460E725-66C3-47B1-9206-EAA28ACCF2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5462" y="1843881"/>
            <a:ext cx="5553075" cy="4038600"/>
          </a:xfrm>
        </p:spPr>
      </p:pic>
      <p:sp>
        <p:nvSpPr>
          <p:cNvPr id="4" name="Slide Number Placeholder 3">
            <a:extLst>
              <a:ext uri="{FF2B5EF4-FFF2-40B4-BE49-F238E27FC236}">
                <a16:creationId xmlns:a16="http://schemas.microsoft.com/office/drawing/2014/main" id="{2F117A95-378A-4B66-B64C-B5BC124ED737}"/>
              </a:ext>
            </a:extLst>
          </p:cNvPr>
          <p:cNvSpPr>
            <a:spLocks noGrp="1"/>
          </p:cNvSpPr>
          <p:nvPr>
            <p:ph type="sldNum" sz="quarter" idx="12"/>
          </p:nvPr>
        </p:nvSpPr>
        <p:spPr/>
        <p:txBody>
          <a:bodyPr/>
          <a:lstStyle/>
          <a:p>
            <a:fld id="{80DD8C35-F8B3-4049-95AF-A34E38FBBA50}" type="slidenum">
              <a:rPr lang="en-US" smtClean="0"/>
              <a:pPr/>
              <a:t>56</a:t>
            </a:fld>
            <a:endParaRPr lang="en-US" dirty="0"/>
          </a:p>
        </p:txBody>
      </p:sp>
    </p:spTree>
    <p:extLst>
      <p:ext uri="{BB962C8B-B14F-4D97-AF65-F5344CB8AC3E}">
        <p14:creationId xmlns:p14="http://schemas.microsoft.com/office/powerpoint/2010/main" val="406532547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044F9-A73F-441B-9CCD-0B1ABD8D0A19}"/>
              </a:ext>
            </a:extLst>
          </p:cNvPr>
          <p:cNvSpPr>
            <a:spLocks noGrp="1"/>
          </p:cNvSpPr>
          <p:nvPr>
            <p:ph type="title"/>
          </p:nvPr>
        </p:nvSpPr>
        <p:spPr/>
        <p:txBody>
          <a:bodyPr/>
          <a:lstStyle/>
          <a:p>
            <a:r>
              <a:rPr lang="en-US" dirty="0"/>
              <a:t>Parent 18-19 Response Rates</a:t>
            </a:r>
          </a:p>
        </p:txBody>
      </p:sp>
      <p:pic>
        <p:nvPicPr>
          <p:cNvPr id="6" name="Content Placeholder 5" descr="Chart, histogram&#10;&#10;Description automatically generated">
            <a:extLst>
              <a:ext uri="{FF2B5EF4-FFF2-40B4-BE49-F238E27FC236}">
                <a16:creationId xmlns:a16="http://schemas.microsoft.com/office/drawing/2014/main" id="{5F7BF569-538B-4805-8CA2-99A16232D1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5462" y="1843881"/>
            <a:ext cx="5553075" cy="4038600"/>
          </a:xfrm>
        </p:spPr>
      </p:pic>
      <p:sp>
        <p:nvSpPr>
          <p:cNvPr id="4" name="Slide Number Placeholder 3">
            <a:extLst>
              <a:ext uri="{FF2B5EF4-FFF2-40B4-BE49-F238E27FC236}">
                <a16:creationId xmlns:a16="http://schemas.microsoft.com/office/drawing/2014/main" id="{2F117A95-378A-4B66-B64C-B5BC124ED737}"/>
              </a:ext>
            </a:extLst>
          </p:cNvPr>
          <p:cNvSpPr>
            <a:spLocks noGrp="1"/>
          </p:cNvSpPr>
          <p:nvPr>
            <p:ph type="sldNum" sz="quarter" idx="12"/>
          </p:nvPr>
        </p:nvSpPr>
        <p:spPr/>
        <p:txBody>
          <a:bodyPr/>
          <a:lstStyle/>
          <a:p>
            <a:fld id="{80DD8C35-F8B3-4049-95AF-A34E38FBBA50}" type="slidenum">
              <a:rPr lang="en-US" smtClean="0"/>
              <a:pPr/>
              <a:t>57</a:t>
            </a:fld>
            <a:endParaRPr lang="en-US" dirty="0"/>
          </a:p>
        </p:txBody>
      </p:sp>
    </p:spTree>
    <p:extLst>
      <p:ext uri="{BB962C8B-B14F-4D97-AF65-F5344CB8AC3E}">
        <p14:creationId xmlns:p14="http://schemas.microsoft.com/office/powerpoint/2010/main" val="5788320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044F9-A73F-441B-9CCD-0B1ABD8D0A19}"/>
              </a:ext>
            </a:extLst>
          </p:cNvPr>
          <p:cNvSpPr>
            <a:spLocks noGrp="1"/>
          </p:cNvSpPr>
          <p:nvPr>
            <p:ph type="title"/>
          </p:nvPr>
        </p:nvSpPr>
        <p:spPr/>
        <p:txBody>
          <a:bodyPr/>
          <a:lstStyle/>
          <a:p>
            <a:r>
              <a:rPr lang="en-US" dirty="0"/>
              <a:t>Parent 18-19 Response Rates</a:t>
            </a:r>
          </a:p>
        </p:txBody>
      </p:sp>
      <p:pic>
        <p:nvPicPr>
          <p:cNvPr id="6" name="Content Placeholder 5" descr="Chart, histogram&#10;&#10;Description automatically generated">
            <a:extLst>
              <a:ext uri="{FF2B5EF4-FFF2-40B4-BE49-F238E27FC236}">
                <a16:creationId xmlns:a16="http://schemas.microsoft.com/office/drawing/2014/main" id="{31F7CBA9-F836-4746-8253-746D82E0CA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5462" y="1843881"/>
            <a:ext cx="5553075" cy="4038600"/>
          </a:xfrm>
        </p:spPr>
      </p:pic>
      <p:sp>
        <p:nvSpPr>
          <p:cNvPr id="4" name="Slide Number Placeholder 3">
            <a:extLst>
              <a:ext uri="{FF2B5EF4-FFF2-40B4-BE49-F238E27FC236}">
                <a16:creationId xmlns:a16="http://schemas.microsoft.com/office/drawing/2014/main" id="{2F117A95-378A-4B66-B64C-B5BC124ED737}"/>
              </a:ext>
            </a:extLst>
          </p:cNvPr>
          <p:cNvSpPr>
            <a:spLocks noGrp="1"/>
          </p:cNvSpPr>
          <p:nvPr>
            <p:ph type="sldNum" sz="quarter" idx="12"/>
          </p:nvPr>
        </p:nvSpPr>
        <p:spPr/>
        <p:txBody>
          <a:bodyPr/>
          <a:lstStyle/>
          <a:p>
            <a:fld id="{80DD8C35-F8B3-4049-95AF-A34E38FBBA50}" type="slidenum">
              <a:rPr lang="en-US" smtClean="0"/>
              <a:pPr/>
              <a:t>58</a:t>
            </a:fld>
            <a:endParaRPr lang="en-US" dirty="0"/>
          </a:p>
        </p:txBody>
      </p:sp>
    </p:spTree>
    <p:extLst>
      <p:ext uri="{BB962C8B-B14F-4D97-AF65-F5344CB8AC3E}">
        <p14:creationId xmlns:p14="http://schemas.microsoft.com/office/powerpoint/2010/main" val="16842176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52800" y="341176"/>
            <a:ext cx="2228850" cy="514350"/>
          </a:xfrm>
          <a:noFill/>
        </p:spPr>
        <p:txBody>
          <a:bodyPr>
            <a:normAutofit fontScale="90000"/>
          </a:bodyPr>
          <a:lstStyle/>
          <a:p>
            <a:pPr algn="ctr"/>
            <a:r>
              <a:rPr lang="en-US" dirty="0"/>
              <a:t>Thank you! </a:t>
            </a:r>
          </a:p>
        </p:txBody>
      </p:sp>
      <p:sp>
        <p:nvSpPr>
          <p:cNvPr id="12" name="TextBox 11"/>
          <p:cNvSpPr txBox="1"/>
          <p:nvPr/>
        </p:nvSpPr>
        <p:spPr>
          <a:xfrm>
            <a:off x="609600" y="5943600"/>
            <a:ext cx="7962899" cy="646331"/>
          </a:xfrm>
          <a:prstGeom prst="rect">
            <a:avLst/>
          </a:prstGeom>
          <a:noFill/>
        </p:spPr>
        <p:txBody>
          <a:bodyPr wrap="square" rtlCol="0">
            <a:spAutoFit/>
          </a:bodyPr>
          <a:lstStyle/>
          <a:p>
            <a:pPr algn="just"/>
            <a:r>
              <a:rPr lang="en-US" sz="1200" b="1" dirty="0">
                <a:latin typeface="Calibri" panose="020F0502020204030204" pitchFamily="34" charset="0"/>
                <a:ea typeface="Calibri Light" charset="0"/>
                <a:cs typeface="Calibri" panose="020F0502020204030204" pitchFamily="34" charset="0"/>
              </a:rPr>
              <a:t>Note: The research reported here was supported by the Institute of Education Sciences, U.S. Department of Education, through Grant </a:t>
            </a:r>
            <a:r>
              <a:rPr lang="en-US" sz="1200" b="1" dirty="0">
                <a:latin typeface="Calibri" panose="020F0502020204030204" pitchFamily="34" charset="0"/>
                <a:cs typeface="Calibri" panose="020F0502020204030204" pitchFamily="34" charset="0"/>
              </a:rPr>
              <a:t> R305H150073 </a:t>
            </a:r>
            <a:r>
              <a:rPr lang="en-US" sz="1200" b="1" dirty="0">
                <a:latin typeface="Calibri" panose="020F0502020204030204" pitchFamily="34" charset="0"/>
                <a:ea typeface="Calibri Light" charset="0"/>
                <a:cs typeface="Calibri" panose="020F0502020204030204" pitchFamily="34" charset="0"/>
              </a:rPr>
              <a:t>to the Regents of the University of California. The opinions expressed are those of the authors and do not represent views of the Institute or the U.S. Department of Education, or of the agencies providing data.</a:t>
            </a:r>
          </a:p>
        </p:txBody>
      </p:sp>
      <p:sp>
        <p:nvSpPr>
          <p:cNvPr id="3" name="Rectangle 2"/>
          <p:cNvSpPr/>
          <p:nvPr/>
        </p:nvSpPr>
        <p:spPr>
          <a:xfrm>
            <a:off x="914400" y="1752600"/>
            <a:ext cx="7658100" cy="3970318"/>
          </a:xfrm>
          <a:prstGeom prst="rect">
            <a:avLst/>
          </a:prstGeom>
        </p:spPr>
        <p:txBody>
          <a:bodyPr wrap="square">
            <a:spAutoFit/>
          </a:bodyPr>
          <a:lstStyle/>
          <a:p>
            <a:pPr marL="257175" indent="-257175">
              <a:buFont typeface="Wingdings" charset="2"/>
              <a:buChar char="§"/>
              <a:defRPr/>
            </a:pPr>
            <a:r>
              <a:rPr lang="en-US" sz="2100" dirty="0">
                <a:latin typeface="Calibri Light" charset="0"/>
                <a:ea typeface="Calibri Light" charset="0"/>
                <a:cs typeface="Calibri Light" charset="0"/>
              </a:rPr>
              <a:t>California Department of Education</a:t>
            </a:r>
          </a:p>
          <a:p>
            <a:pPr marL="600075" lvl="1" indent="-257175">
              <a:buFont typeface="Wingdings" charset="2"/>
              <a:buChar char="§"/>
              <a:defRPr/>
            </a:pPr>
            <a:r>
              <a:rPr lang="en-US" dirty="0">
                <a:latin typeface="Calibri Light" charset="0"/>
                <a:ea typeface="Calibri Light" charset="0"/>
                <a:cs typeface="Calibri Light" charset="0"/>
              </a:rPr>
              <a:t>Jonathan Isler</a:t>
            </a:r>
          </a:p>
          <a:p>
            <a:pPr marL="600075" lvl="1" indent="-257175">
              <a:buFont typeface="Wingdings" charset="2"/>
              <a:buChar char="§"/>
              <a:defRPr/>
            </a:pPr>
            <a:r>
              <a:rPr lang="en-US" dirty="0">
                <a:latin typeface="Calibri Light" charset="0"/>
                <a:ea typeface="Calibri Light" charset="0"/>
                <a:cs typeface="Calibri Light" charset="0"/>
              </a:rPr>
              <a:t>Ryan Fuller</a:t>
            </a:r>
          </a:p>
          <a:p>
            <a:pPr lvl="1">
              <a:defRPr/>
            </a:pPr>
            <a:endParaRPr lang="en-US" sz="1200" dirty="0">
              <a:latin typeface="Calibri Light" charset="0"/>
              <a:ea typeface="Calibri Light" charset="0"/>
              <a:cs typeface="Calibri Light" charset="0"/>
            </a:endParaRPr>
          </a:p>
          <a:p>
            <a:pPr marL="257175" indent="-257175">
              <a:buFont typeface="Wingdings" charset="2"/>
              <a:buChar char="§"/>
              <a:defRPr/>
            </a:pPr>
            <a:r>
              <a:rPr lang="en-US" sz="2100" dirty="0">
                <a:latin typeface="Calibri Light" charset="0"/>
                <a:ea typeface="Calibri Light" charset="0"/>
                <a:cs typeface="Calibri Light" charset="0"/>
              </a:rPr>
              <a:t>California Community Colleges Chancellor’s Office</a:t>
            </a:r>
          </a:p>
          <a:p>
            <a:pPr marL="600075" lvl="1" indent="-257175">
              <a:buFont typeface="Wingdings" charset="2"/>
              <a:buChar char="§"/>
              <a:defRPr/>
            </a:pPr>
            <a:r>
              <a:rPr lang="en-US" dirty="0">
                <a:latin typeface="Calibri Light" charset="0"/>
                <a:ea typeface="Calibri Light" charset="0"/>
                <a:cs typeface="Calibri Light" charset="0"/>
              </a:rPr>
              <a:t>Gary Adams</a:t>
            </a:r>
          </a:p>
          <a:p>
            <a:pPr marL="600075" lvl="1" indent="-257175">
              <a:buFont typeface="Wingdings" charset="2"/>
              <a:buChar char="§"/>
              <a:defRPr/>
            </a:pPr>
            <a:r>
              <a:rPr lang="en-US" dirty="0">
                <a:latin typeface="Calibri Light" charset="0"/>
                <a:ea typeface="Calibri Light" charset="0"/>
                <a:cs typeface="Calibri Light" charset="0"/>
              </a:rPr>
              <a:t>Todd </a:t>
            </a:r>
            <a:r>
              <a:rPr lang="en-US" dirty="0" err="1">
                <a:latin typeface="Calibri Light" charset="0"/>
                <a:ea typeface="Calibri Light" charset="0"/>
                <a:cs typeface="Calibri Light" charset="0"/>
              </a:rPr>
              <a:t>Hoig</a:t>
            </a:r>
            <a:endParaRPr lang="en-US" dirty="0">
              <a:latin typeface="Calibri Light" charset="0"/>
              <a:ea typeface="Calibri Light" charset="0"/>
              <a:cs typeface="Calibri Light" charset="0"/>
            </a:endParaRPr>
          </a:p>
          <a:p>
            <a:pPr marL="342900" lvl="1">
              <a:defRPr/>
            </a:pPr>
            <a:endParaRPr lang="en-US" dirty="0">
              <a:latin typeface="Calibri Light" charset="0"/>
              <a:ea typeface="Calibri Light" charset="0"/>
              <a:cs typeface="Calibri Light" charset="0"/>
            </a:endParaRPr>
          </a:p>
          <a:p>
            <a:pPr marL="142875" indent="-257175">
              <a:buFont typeface="Wingdings" charset="2"/>
              <a:buChar char="§"/>
              <a:defRPr/>
            </a:pPr>
            <a:r>
              <a:rPr lang="en-US" dirty="0">
                <a:latin typeface="Calibri Light" charset="0"/>
                <a:ea typeface="Calibri Light" charset="0"/>
                <a:cs typeface="Calibri Light" charset="0"/>
              </a:rPr>
              <a:t>California State University Chancellor’s Office</a:t>
            </a:r>
          </a:p>
          <a:p>
            <a:pPr marL="600075" lvl="1" indent="-257175">
              <a:buFont typeface="Wingdings" charset="2"/>
              <a:buChar char="§"/>
              <a:defRPr/>
            </a:pPr>
            <a:r>
              <a:rPr lang="en-US" dirty="0">
                <a:latin typeface="Calibri Light" charset="0"/>
                <a:ea typeface="Calibri Light" charset="0"/>
                <a:cs typeface="Calibri Light" charset="0"/>
              </a:rPr>
              <a:t>Ed Sullivan</a:t>
            </a:r>
          </a:p>
          <a:p>
            <a:pPr marL="600075" lvl="1" indent="-257175">
              <a:buFont typeface="Wingdings" charset="2"/>
              <a:buChar char="§"/>
              <a:defRPr/>
            </a:pPr>
            <a:r>
              <a:rPr lang="en-US" dirty="0">
                <a:latin typeface="Calibri Light" charset="0"/>
                <a:ea typeface="Calibri Light" charset="0"/>
                <a:cs typeface="Calibri Light" charset="0"/>
              </a:rPr>
              <a:t>Matthew Case</a:t>
            </a:r>
          </a:p>
          <a:p>
            <a:pPr marL="600075" lvl="1" indent="-257175">
              <a:buFont typeface="Wingdings" charset="2"/>
              <a:buChar char="§"/>
              <a:defRPr/>
            </a:pPr>
            <a:endParaRPr lang="en-US" dirty="0">
              <a:latin typeface="Calibri Light" charset="0"/>
              <a:ea typeface="Calibri Light" charset="0"/>
              <a:cs typeface="Calibri Light" charset="0"/>
            </a:endParaRPr>
          </a:p>
          <a:p>
            <a:pPr marL="142875" indent="-257175">
              <a:buFont typeface="Wingdings" charset="2"/>
              <a:buChar char="§"/>
              <a:defRPr/>
            </a:pPr>
            <a:endParaRPr lang="en-US" dirty="0">
              <a:latin typeface="Calibri Light" charset="0"/>
              <a:ea typeface="Calibri Light" charset="0"/>
              <a:cs typeface="Calibri Light" charset="0"/>
            </a:endParaRPr>
          </a:p>
          <a:p>
            <a:pPr marL="142875" indent="-257175">
              <a:buFont typeface="Wingdings" charset="2"/>
              <a:buChar char="§"/>
              <a:defRPr/>
            </a:pPr>
            <a:endParaRPr lang="en-US" dirty="0">
              <a:latin typeface="Calibri Light" charset="0"/>
              <a:ea typeface="Calibri Light" charset="0"/>
              <a:cs typeface="Calibri Light" charset="0"/>
            </a:endParaRPr>
          </a:p>
        </p:txBody>
      </p:sp>
      <p:sp>
        <p:nvSpPr>
          <p:cNvPr id="2" name="Slide Number Placeholder 1"/>
          <p:cNvSpPr>
            <a:spLocks noGrp="1"/>
          </p:cNvSpPr>
          <p:nvPr>
            <p:ph type="sldNum" sz="quarter" idx="12"/>
          </p:nvPr>
        </p:nvSpPr>
        <p:spPr/>
        <p:txBody>
          <a:bodyPr/>
          <a:lstStyle/>
          <a:p>
            <a:pPr algn="r"/>
            <a:fld id="{E977C9FB-1514-7A49-9A51-0E844952849F}" type="slidenum">
              <a:rPr lang="en-US" smtClean="0"/>
              <a:pPr algn="r"/>
              <a:t>59</a:t>
            </a:fld>
            <a:endParaRPr lang="en-US" dirty="0"/>
          </a:p>
        </p:txBody>
      </p:sp>
    </p:spTree>
    <p:extLst>
      <p:ext uri="{BB962C8B-B14F-4D97-AF65-F5344CB8AC3E}">
        <p14:creationId xmlns:p14="http://schemas.microsoft.com/office/powerpoint/2010/main" val="1810935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8344F-9024-4B5D-A94E-2CF292878C78}"/>
              </a:ext>
            </a:extLst>
          </p:cNvPr>
          <p:cNvSpPr>
            <a:spLocks noGrp="1"/>
          </p:cNvSpPr>
          <p:nvPr>
            <p:ph type="title"/>
          </p:nvPr>
        </p:nvSpPr>
        <p:spPr/>
        <p:txBody>
          <a:bodyPr/>
          <a:lstStyle/>
          <a:p>
            <a:r>
              <a:rPr lang="en-US" dirty="0"/>
              <a:t>Survey Response Rate: Elementary 14-15</a:t>
            </a:r>
          </a:p>
        </p:txBody>
      </p:sp>
      <p:pic>
        <p:nvPicPr>
          <p:cNvPr id="6" name="Content Placeholder 5" descr="Chart, histogram&#10;&#10;Description automatically generated">
            <a:extLst>
              <a:ext uri="{FF2B5EF4-FFF2-40B4-BE49-F238E27FC236}">
                <a16:creationId xmlns:a16="http://schemas.microsoft.com/office/drawing/2014/main" id="{A0CE758C-4559-4A0B-A0CF-774FAE32CD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5462" y="1843881"/>
            <a:ext cx="5553075" cy="4038600"/>
          </a:xfrm>
        </p:spPr>
      </p:pic>
      <p:sp>
        <p:nvSpPr>
          <p:cNvPr id="4" name="Slide Number Placeholder 3">
            <a:extLst>
              <a:ext uri="{FF2B5EF4-FFF2-40B4-BE49-F238E27FC236}">
                <a16:creationId xmlns:a16="http://schemas.microsoft.com/office/drawing/2014/main" id="{813E678C-75C3-4054-B35F-AF978605B6F3}"/>
              </a:ext>
            </a:extLst>
          </p:cNvPr>
          <p:cNvSpPr>
            <a:spLocks noGrp="1"/>
          </p:cNvSpPr>
          <p:nvPr>
            <p:ph type="sldNum" sz="quarter" idx="12"/>
          </p:nvPr>
        </p:nvSpPr>
        <p:spPr/>
        <p:txBody>
          <a:bodyPr/>
          <a:lstStyle/>
          <a:p>
            <a:fld id="{80DD8C35-F8B3-4049-95AF-A34E38FBBA50}" type="slidenum">
              <a:rPr lang="en-US" smtClean="0"/>
              <a:pPr/>
              <a:t>6</a:t>
            </a:fld>
            <a:endParaRPr lang="en-US" dirty="0"/>
          </a:p>
        </p:txBody>
      </p:sp>
    </p:spTree>
    <p:extLst>
      <p:ext uri="{BB962C8B-B14F-4D97-AF65-F5344CB8AC3E}">
        <p14:creationId xmlns:p14="http://schemas.microsoft.com/office/powerpoint/2010/main" val="1509093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52A8E-086F-4A10-931E-F94E466537FB}"/>
              </a:ext>
            </a:extLst>
          </p:cNvPr>
          <p:cNvSpPr>
            <a:spLocks noGrp="1"/>
          </p:cNvSpPr>
          <p:nvPr>
            <p:ph type="title"/>
          </p:nvPr>
        </p:nvSpPr>
        <p:spPr/>
        <p:txBody>
          <a:bodyPr>
            <a:normAutofit fontScale="90000"/>
          </a:bodyPr>
          <a:lstStyle/>
          <a:p>
            <a:r>
              <a:rPr lang="en-US" dirty="0"/>
              <a:t>Difference in Percent of Students by Sex between Survey and Enrollment: Elementary 14-15</a:t>
            </a:r>
          </a:p>
        </p:txBody>
      </p:sp>
      <p:pic>
        <p:nvPicPr>
          <p:cNvPr id="6" name="Content Placeholder 5">
            <a:extLst>
              <a:ext uri="{FF2B5EF4-FFF2-40B4-BE49-F238E27FC236}">
                <a16:creationId xmlns:a16="http://schemas.microsoft.com/office/drawing/2014/main" id="{73512C2B-1A0E-445C-9C52-581C40D7A6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8882" y="1600200"/>
            <a:ext cx="6226235" cy="4525963"/>
          </a:xfrm>
        </p:spPr>
      </p:pic>
      <p:sp>
        <p:nvSpPr>
          <p:cNvPr id="4" name="Slide Number Placeholder 3">
            <a:extLst>
              <a:ext uri="{FF2B5EF4-FFF2-40B4-BE49-F238E27FC236}">
                <a16:creationId xmlns:a16="http://schemas.microsoft.com/office/drawing/2014/main" id="{F22B289D-88C2-4DC7-B340-C70203B15DD4}"/>
              </a:ext>
            </a:extLst>
          </p:cNvPr>
          <p:cNvSpPr>
            <a:spLocks noGrp="1"/>
          </p:cNvSpPr>
          <p:nvPr>
            <p:ph type="sldNum" sz="quarter" idx="12"/>
          </p:nvPr>
        </p:nvSpPr>
        <p:spPr/>
        <p:txBody>
          <a:bodyPr/>
          <a:lstStyle/>
          <a:p>
            <a:fld id="{80DD8C35-F8B3-4049-95AF-A34E38FBBA50}" type="slidenum">
              <a:rPr lang="en-US" smtClean="0"/>
              <a:pPr/>
              <a:t>7</a:t>
            </a:fld>
            <a:endParaRPr lang="en-US" dirty="0"/>
          </a:p>
        </p:txBody>
      </p:sp>
    </p:spTree>
    <p:extLst>
      <p:ext uri="{BB962C8B-B14F-4D97-AF65-F5344CB8AC3E}">
        <p14:creationId xmlns:p14="http://schemas.microsoft.com/office/powerpoint/2010/main" val="781365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52A8E-086F-4A10-931E-F94E466537FB}"/>
              </a:ext>
            </a:extLst>
          </p:cNvPr>
          <p:cNvSpPr>
            <a:spLocks noGrp="1"/>
          </p:cNvSpPr>
          <p:nvPr>
            <p:ph type="title"/>
          </p:nvPr>
        </p:nvSpPr>
        <p:spPr/>
        <p:txBody>
          <a:bodyPr>
            <a:normAutofit fontScale="90000"/>
          </a:bodyPr>
          <a:lstStyle/>
          <a:p>
            <a:r>
              <a:rPr lang="en-US" dirty="0"/>
              <a:t>Difference in Percent of Students by Sex between Survey and Enrollment: Elementary 14-15</a:t>
            </a:r>
          </a:p>
        </p:txBody>
      </p:sp>
      <p:sp>
        <p:nvSpPr>
          <p:cNvPr id="4" name="Slide Number Placeholder 3">
            <a:extLst>
              <a:ext uri="{FF2B5EF4-FFF2-40B4-BE49-F238E27FC236}">
                <a16:creationId xmlns:a16="http://schemas.microsoft.com/office/drawing/2014/main" id="{F22B289D-88C2-4DC7-B340-C70203B15DD4}"/>
              </a:ext>
            </a:extLst>
          </p:cNvPr>
          <p:cNvSpPr>
            <a:spLocks noGrp="1"/>
          </p:cNvSpPr>
          <p:nvPr>
            <p:ph type="sldNum" sz="quarter" idx="12"/>
          </p:nvPr>
        </p:nvSpPr>
        <p:spPr/>
        <p:txBody>
          <a:bodyPr/>
          <a:lstStyle/>
          <a:p>
            <a:fld id="{80DD8C35-F8B3-4049-95AF-A34E38FBBA50}" type="slidenum">
              <a:rPr lang="en-US" smtClean="0"/>
              <a:pPr/>
              <a:t>8</a:t>
            </a:fld>
            <a:endParaRPr lang="en-US" dirty="0"/>
          </a:p>
        </p:txBody>
      </p:sp>
      <p:pic>
        <p:nvPicPr>
          <p:cNvPr id="8" name="Content Placeholder 7" descr="Chart, bar chart, histogram&#10;&#10;Description automatically generated">
            <a:extLst>
              <a:ext uri="{FF2B5EF4-FFF2-40B4-BE49-F238E27FC236}">
                <a16:creationId xmlns:a16="http://schemas.microsoft.com/office/drawing/2014/main" id="{9A48775C-473D-4B03-9E16-B591EFB34D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8882" y="1600200"/>
            <a:ext cx="6226235" cy="4525963"/>
          </a:xfrm>
        </p:spPr>
      </p:pic>
    </p:spTree>
    <p:extLst>
      <p:ext uri="{BB962C8B-B14F-4D97-AF65-F5344CB8AC3E}">
        <p14:creationId xmlns:p14="http://schemas.microsoft.com/office/powerpoint/2010/main" val="625237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52A8E-086F-4A10-931E-F94E466537FB}"/>
              </a:ext>
            </a:extLst>
          </p:cNvPr>
          <p:cNvSpPr>
            <a:spLocks noGrp="1"/>
          </p:cNvSpPr>
          <p:nvPr>
            <p:ph type="title"/>
          </p:nvPr>
        </p:nvSpPr>
        <p:spPr/>
        <p:txBody>
          <a:bodyPr>
            <a:normAutofit fontScale="90000"/>
          </a:bodyPr>
          <a:lstStyle/>
          <a:p>
            <a:r>
              <a:rPr lang="en-US" dirty="0"/>
              <a:t>Difference in Percent of Students by Sex between Survey and Enrollment: Elementary 14-15</a:t>
            </a:r>
          </a:p>
        </p:txBody>
      </p:sp>
      <p:sp>
        <p:nvSpPr>
          <p:cNvPr id="4" name="Slide Number Placeholder 3">
            <a:extLst>
              <a:ext uri="{FF2B5EF4-FFF2-40B4-BE49-F238E27FC236}">
                <a16:creationId xmlns:a16="http://schemas.microsoft.com/office/drawing/2014/main" id="{F22B289D-88C2-4DC7-B340-C70203B15DD4}"/>
              </a:ext>
            </a:extLst>
          </p:cNvPr>
          <p:cNvSpPr>
            <a:spLocks noGrp="1"/>
          </p:cNvSpPr>
          <p:nvPr>
            <p:ph type="sldNum" sz="quarter" idx="12"/>
          </p:nvPr>
        </p:nvSpPr>
        <p:spPr/>
        <p:txBody>
          <a:bodyPr/>
          <a:lstStyle/>
          <a:p>
            <a:fld id="{80DD8C35-F8B3-4049-95AF-A34E38FBBA50}" type="slidenum">
              <a:rPr lang="en-US" smtClean="0"/>
              <a:pPr/>
              <a:t>9</a:t>
            </a:fld>
            <a:endParaRPr lang="en-US" dirty="0"/>
          </a:p>
        </p:txBody>
      </p:sp>
      <p:pic>
        <p:nvPicPr>
          <p:cNvPr id="6" name="Content Placeholder 5" descr="Chart, histogram&#10;&#10;Description automatically generated">
            <a:extLst>
              <a:ext uri="{FF2B5EF4-FFF2-40B4-BE49-F238E27FC236}">
                <a16:creationId xmlns:a16="http://schemas.microsoft.com/office/drawing/2014/main" id="{F70DDE4E-47E2-466C-8AEC-8AA1E1C93D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8882" y="1600200"/>
            <a:ext cx="6226235" cy="4525963"/>
          </a:xfrm>
        </p:spPr>
      </p:pic>
    </p:spTree>
    <p:extLst>
      <p:ext uri="{BB962C8B-B14F-4D97-AF65-F5344CB8AC3E}">
        <p14:creationId xmlns:p14="http://schemas.microsoft.com/office/powerpoint/2010/main" val="2281299408"/>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F271C"/>
      </a:dk2>
      <a:lt2>
        <a:srgbClr val="E7DEC9"/>
      </a:lt2>
      <a:accent1>
        <a:srgbClr val="354369"/>
      </a:accent1>
      <a:accent2>
        <a:srgbClr val="C58C00"/>
      </a:accent2>
      <a:accent3>
        <a:srgbClr val="C32D2E"/>
      </a:accent3>
      <a:accent4>
        <a:srgbClr val="446E27"/>
      </a:accent4>
      <a:accent5>
        <a:srgbClr val="964305"/>
      </a:accent5>
      <a:accent6>
        <a:srgbClr val="3891A7"/>
      </a:accent6>
      <a:hlink>
        <a:srgbClr val="8DC765"/>
      </a:hlink>
      <a:folHlink>
        <a:srgbClr val="AA8A14"/>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9036</TotalTime>
  <Words>857</Words>
  <Application>Microsoft Office PowerPoint</Application>
  <PresentationFormat>On-screen Show (4:3)</PresentationFormat>
  <Paragraphs>157</Paragraphs>
  <Slides>59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59</vt:i4>
      </vt:variant>
    </vt:vector>
  </HeadingPairs>
  <TitlesOfParts>
    <vt:vector size="65" baseType="lpstr">
      <vt:lpstr>Arial</vt:lpstr>
      <vt:lpstr>Calibri</vt:lpstr>
      <vt:lpstr>Calibri Light</vt:lpstr>
      <vt:lpstr>Georgia</vt:lpstr>
      <vt:lpstr>Wingdings</vt:lpstr>
      <vt:lpstr>Office Theme</vt:lpstr>
      <vt:lpstr>California School Climate, Health, and Learning Surveys (CalSCHLS): Progress Update</vt:lpstr>
      <vt:lpstr>Elementary Dataset Diagnostics</vt:lpstr>
      <vt:lpstr>Survey Response Rate: Elementary 14-15</vt:lpstr>
      <vt:lpstr>Survey Response Rate: Elementary 14-15</vt:lpstr>
      <vt:lpstr>Survey Response Rate: Elementary 14-15</vt:lpstr>
      <vt:lpstr>Survey Response Rate: Elementary 14-15</vt:lpstr>
      <vt:lpstr>Difference in Percent of Students by Sex between Survey and Enrollment: Elementary 14-15</vt:lpstr>
      <vt:lpstr>Difference in Percent of Students by Sex between Survey and Enrollment: Elementary 14-15</vt:lpstr>
      <vt:lpstr>Difference in Percent of Students by Sex between Survey and Enrollment: Elementary 14-15</vt:lpstr>
      <vt:lpstr>Difference in Percent of Students by Sex between Survey and Enrollment: Elementary 14-15</vt:lpstr>
      <vt:lpstr>Difference in Percent of Students by Sex between Survey and Enrollment: Elementary 14-15</vt:lpstr>
      <vt:lpstr>Difference in Percent of Students by Sex between Survey and Enrollment: Elementary 14-15</vt:lpstr>
      <vt:lpstr>Difference in Percent of Students by Sex between Survey and Enrollment: Elementary 14-15</vt:lpstr>
      <vt:lpstr>Difference in Percent of Students by Sex between Survey and Enrollment: Elementary 14-15</vt:lpstr>
      <vt:lpstr>Survey Response Rate: Elementary 15-16</vt:lpstr>
      <vt:lpstr>Survey Response Rate: Elementary 15-16</vt:lpstr>
      <vt:lpstr>Survey Response Rate: Elementary 15-16</vt:lpstr>
      <vt:lpstr>Survey Response Rate: Elementary 15-16</vt:lpstr>
      <vt:lpstr>Survey Response Rate: Elementary 15-16</vt:lpstr>
      <vt:lpstr>Difference in Percent of Students by Sex between Survey and Enrollment: Elementary 15-16</vt:lpstr>
      <vt:lpstr>Difference in Percent of Students by Sex between Survey and Enrollment: Elementary 15-16</vt:lpstr>
      <vt:lpstr>Difference in Percent of Students by Sex between Survey and Enrollment: Elementary 15-16</vt:lpstr>
      <vt:lpstr>Difference in Percent of Students by Sex between Survey and Enrollment: Elementary 15-16</vt:lpstr>
      <vt:lpstr>Difference in Percent of Students by Sex between Survey and Enrollment: Elementary 15-16</vt:lpstr>
      <vt:lpstr>Difference in Percent of Students by Sex between Survey and Enrollment: Elementary 15-16</vt:lpstr>
      <vt:lpstr>Difference in Percent of Students by Sex between Survey and Enrollment: Elementary 15-16</vt:lpstr>
      <vt:lpstr>Elementary Diagnostics Ctd.</vt:lpstr>
      <vt:lpstr>Secondary Datasets Diagnostics</vt:lpstr>
      <vt:lpstr>Secondary 14-15 Response Rates</vt:lpstr>
      <vt:lpstr>Secondary 14-15 Response Rates</vt:lpstr>
      <vt:lpstr>Secondary 14-15 Response Rates</vt:lpstr>
      <vt:lpstr>Secondary 14-15 Response Rates</vt:lpstr>
      <vt:lpstr>Secondary 14-15 Response Rates</vt:lpstr>
      <vt:lpstr>Secondary 14-15 Response Rates</vt:lpstr>
      <vt:lpstr>Secondary 14-15 Response Rates</vt:lpstr>
      <vt:lpstr>An Example</vt:lpstr>
      <vt:lpstr>Secondary 14-15 Grade 7 Diagnostics</vt:lpstr>
      <vt:lpstr>Secondary 14-15 Grade 7 Diagnostics</vt:lpstr>
      <vt:lpstr>Secondary 14-15 Grade 7 Diagnostics</vt:lpstr>
      <vt:lpstr>Secondary 14-15 Grade 7 Diagnostics</vt:lpstr>
      <vt:lpstr>Secondary 14-15 Grade 7 Diagnostics</vt:lpstr>
      <vt:lpstr>Secondary 14-15 Grade 7 Diagnostics</vt:lpstr>
      <vt:lpstr>Secondary 14-15 Grade 7 Diagnostics</vt:lpstr>
      <vt:lpstr>Secondary 14-15 Grade 7 Diagnostics</vt:lpstr>
      <vt:lpstr>Secondary 14-15 Grade 7 Diagnostics</vt:lpstr>
      <vt:lpstr>Parent Survey Diagnostics</vt:lpstr>
      <vt:lpstr>Parent 18-19 Response Rates</vt:lpstr>
      <vt:lpstr>Parent 18-19 Response Rates</vt:lpstr>
      <vt:lpstr>Parent 18-19 Response Rates</vt:lpstr>
      <vt:lpstr>Parent 18-19 Response Rates</vt:lpstr>
      <vt:lpstr>Parent 18-19 Response Rates</vt:lpstr>
      <vt:lpstr>Parent 18-19 Response Rates</vt:lpstr>
      <vt:lpstr>Parent 18-19 Response Rates</vt:lpstr>
      <vt:lpstr>Parent 18-19 Response Rates</vt:lpstr>
      <vt:lpstr>Parent 18-19 Response Rates</vt:lpstr>
      <vt:lpstr>Parent 18-19 Response Rates</vt:lpstr>
      <vt:lpstr>Parent 18-19 Response Rates</vt:lpstr>
      <vt:lpstr>Parent 18-19 Response Rates</vt:lpstr>
      <vt:lpstr>Thank you! </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jake</dc:creator>
  <cp:lastModifiedBy>Sun Che</cp:lastModifiedBy>
  <cp:revision>884</cp:revision>
  <dcterms:created xsi:type="dcterms:W3CDTF">2012-05-22T05:12:52Z</dcterms:created>
  <dcterms:modified xsi:type="dcterms:W3CDTF">2020-11-05T19:00:53Z</dcterms:modified>
</cp:coreProperties>
</file>