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74f9a9885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74f9a9885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74f9a9885_0_2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74f9a9885_0_2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74f9a988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74f9a988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74f9a9885_0_2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74f9a9885_0_2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74f9a9885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74f9a9885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74f9a9885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74f9a9885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74f9a9885_0_2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74f9a9885_0_2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74f9a9885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74f9a9885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Exploratory_data_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ouwersj.medium.com/calculate-geographic-distances-in-python-with-the-haversine-method-ed99b41ff04b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16400" y="1340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2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Exploratory data analysis</a:t>
            </a:r>
            <a:r>
              <a:rPr lang="en-GB" sz="2600">
                <a:latin typeface="Arial"/>
                <a:ea typeface="Arial"/>
                <a:cs typeface="Arial"/>
                <a:sym typeface="Arial"/>
              </a:rPr>
              <a:t> ON </a:t>
            </a:r>
            <a:br>
              <a:rPr lang="en-GB" sz="2600">
                <a:latin typeface="Arial"/>
                <a:ea typeface="Arial"/>
                <a:cs typeface="Arial"/>
                <a:sym typeface="Arial"/>
              </a:rPr>
            </a:br>
            <a:r>
              <a:rPr lang="en-GB" sz="2600">
                <a:latin typeface="Arial"/>
                <a:ea typeface="Arial"/>
                <a:cs typeface="Arial"/>
                <a:sym typeface="Arial"/>
              </a:rPr>
              <a:t>King County Property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0" y="6570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600">
                <a:solidFill>
                  <a:schemeClr val="lt1"/>
                </a:solidFill>
              </a:rPr>
              <a:t>I</a:t>
            </a:r>
            <a:r>
              <a:rPr b="1" lang="en-GB" sz="2600">
                <a:solidFill>
                  <a:schemeClr val="lt1"/>
                </a:solidFill>
              </a:rPr>
              <a:t>nsights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1172350" y="1955425"/>
            <a:ext cx="79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12" y="1338974"/>
            <a:ext cx="2925975" cy="21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1330225"/>
            <a:ext cx="3116200" cy="2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68275" y="3886850"/>
            <a:ext cx="29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Grade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influences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Price positively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109038" y="3886850"/>
            <a:ext cx="29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Most valued sale is in Oct 2014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6218025" y="3886850"/>
            <a:ext cx="29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Positive relationship between views and graph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825" y="1330225"/>
            <a:ext cx="2988674" cy="21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0" y="442875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600">
                <a:solidFill>
                  <a:schemeClr val="lt1"/>
                </a:solidFill>
              </a:rPr>
              <a:t>King County Property Sales-Client: Nicole Johnson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21900" y="1163950"/>
            <a:ext cx="91002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Client Name: 	Nicole Johnson </a:t>
            </a:r>
            <a:br>
              <a:rPr lang="en-GB" sz="1050">
                <a:solidFill>
                  <a:schemeClr val="lt1"/>
                </a:solidFill>
              </a:rPr>
            </a:br>
            <a:r>
              <a:rPr lang="en-GB" sz="1050">
                <a:solidFill>
                  <a:schemeClr val="lt1"/>
                </a:solidFill>
              </a:rPr>
              <a:t>Role: 		Buyer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Requirements: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→ Neighborhood Preference: Central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→ Price Range: Middle Range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→ Timing: Within 1 year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</a:rPr>
              <a:t>Nicole's requirements are centered around finding a property in a lively and central neighborhood that fits her budget and aligns with her timeline for purchase. These criteria will guide the property search to ensure her needs and preferences are met.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chemeClr val="lt1"/>
                </a:solidFill>
              </a:rPr>
              <a:t>Hypothesis</a:t>
            </a:r>
            <a:r>
              <a:rPr lang="en-GB" sz="1450">
                <a:solidFill>
                  <a:schemeClr val="lt1"/>
                </a:solidFill>
              </a:rPr>
              <a:t>: Since the time period is 1 year and since the client is ready to pay the middle range, it will be easy to find an apartment for the client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0" y="2263950"/>
            <a:ext cx="40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Plotting property data to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Geographical Map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575" y="381000"/>
            <a:ext cx="5498025" cy="4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754800" y="1036850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62900" y="490125"/>
            <a:ext cx="427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Filtering on the basis of client’s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Central location: Central location is at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coordinates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 47.560197, -122.213784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(used </a:t>
            </a: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Haversine formula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Price: Midrange, considering 500000 to 600000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lively neighborhood as houses that are graded 10 or more with above 3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Bedrooms.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Client like to buy within a year: Assumes today as 02-11-2014</a:t>
            </a:r>
            <a:endParaRPr sz="1050">
              <a:solidFill>
                <a:schemeClr val="lt1"/>
              </a:solidFill>
              <a:highlight>
                <a:srgbClr val="111111"/>
              </a:highlight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125" y="72050"/>
            <a:ext cx="4917000" cy="4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25" y="105225"/>
            <a:ext cx="71502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39950" y="90425"/>
            <a:ext cx="906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FFFFFF"/>
                </a:solidFill>
              </a:rPr>
              <a:t>Distribution</a:t>
            </a:r>
            <a:r>
              <a:rPr b="1" lang="en-GB" sz="1500" u="sng">
                <a:solidFill>
                  <a:srgbClr val="FFFFFF"/>
                </a:solidFill>
              </a:rPr>
              <a:t> of price and date</a:t>
            </a:r>
            <a:endParaRPr b="1" sz="1500" u="sng">
              <a:solidFill>
                <a:srgbClr val="FFFFFF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50" y="598925"/>
            <a:ext cx="7120749" cy="21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850" y="2895675"/>
            <a:ext cx="7120751" cy="21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521275" y="1354900"/>
            <a:ext cx="14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Price: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521275" y="3593025"/>
            <a:ext cx="14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b="1"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/>
        </p:nvSpPr>
        <p:spPr>
          <a:xfrm>
            <a:off x="60525" y="46250"/>
            <a:ext cx="862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Based on the requirements and the provided data, Nicole Johnson can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buy from the list of 7 plotted apartments, and the best time to buy(Options):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1. 04/12/2014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2. 03/03/2015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3. 27/06/2014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4. 12/08/2014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5. 09/09/2014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6. 24/09/2014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7. 17/11/2014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75" y="1395100"/>
            <a:ext cx="7023957" cy="3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0" y="1026250"/>
            <a:ext cx="8839199" cy="168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