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sldIdLst>
    <p:sldId id="257" r:id="rId5"/>
    <p:sldId id="261" r:id="rId6"/>
    <p:sldId id="262" r:id="rId7"/>
    <p:sldId id="280" r:id="rId8"/>
    <p:sldId id="263" r:id="rId9"/>
    <p:sldId id="264" r:id="rId10"/>
    <p:sldId id="283" r:id="rId11"/>
    <p:sldId id="270" r:id="rId12"/>
    <p:sldId id="294" r:id="rId13"/>
    <p:sldId id="295" r:id="rId14"/>
    <p:sldId id="282" r:id="rId15"/>
    <p:sldId id="284" r:id="rId16"/>
    <p:sldId id="285" r:id="rId17"/>
    <p:sldId id="286" r:id="rId18"/>
    <p:sldId id="287" r:id="rId19"/>
    <p:sldId id="288" r:id="rId20"/>
    <p:sldId id="289" r:id="rId21"/>
    <p:sldId id="290" r:id="rId22"/>
    <p:sldId id="291" r:id="rId23"/>
    <p:sldId id="292" r:id="rId24"/>
    <p:sldId id="293" r:id="rId25"/>
    <p:sldId id="273" r:id="rId26"/>
    <p:sldId id="274" r:id="rId27"/>
    <p:sldId id="275" r:id="rId28"/>
    <p:sldId id="276" r:id="rId29"/>
    <p:sldId id="277" r:id="rId30"/>
    <p:sldId id="278" r:id="rId31"/>
    <p:sldId id="265" r:id="rId32"/>
    <p:sldId id="266" r:id="rId33"/>
    <p:sldId id="267" r:id="rId34"/>
    <p:sldId id="268" r:id="rId35"/>
    <p:sldId id="269" r:id="rId36"/>
    <p:sldId id="279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19" autoAdjust="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image" Target="../media/image3.png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image" Target="../media/image3.png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5/layout/IconCircleLabelList" loCatId="icon" qsTypeId="urn:microsoft.com/office/officeart/2005/8/quickstyle/simple5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40FC4FFE-8987-4A26-B7F4-8A516F18ADAE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2000" err="1">
              <a:latin typeface="Times New Roman" panose="02020603050405020304" pitchFamily="18" charset="0"/>
              <a:cs typeface="Times New Roman" panose="02020603050405020304" pitchFamily="18" charset="0"/>
            </a:rPr>
            <a:t>Giới</a:t>
          </a:r>
          <a:r>
            <a:rPr lang="en-US" sz="200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err="1">
              <a:latin typeface="Times New Roman" panose="02020603050405020304" pitchFamily="18" charset="0"/>
              <a:cs typeface="Times New Roman" panose="02020603050405020304" pitchFamily="18" charset="0"/>
            </a:rPr>
            <a:t>thiệu</a:t>
          </a:r>
          <a:r>
            <a:rPr lang="en-US" sz="200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err="1">
              <a:latin typeface="Times New Roman" panose="02020603050405020304" pitchFamily="18" charset="0"/>
              <a:cs typeface="Times New Roman" panose="02020603050405020304" pitchFamily="18" charset="0"/>
            </a:rPr>
            <a:t>về</a:t>
          </a:r>
          <a:r>
            <a:rPr lang="en-US" sz="200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err="1">
              <a:latin typeface="Times New Roman" panose="02020603050405020304" pitchFamily="18" charset="0"/>
              <a:cs typeface="Times New Roman" panose="02020603050405020304" pitchFamily="18" charset="0"/>
            </a:rPr>
            <a:t>đề</a:t>
          </a:r>
          <a:r>
            <a:rPr lang="en-US" sz="200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err="1">
              <a:latin typeface="Times New Roman" panose="02020603050405020304" pitchFamily="18" charset="0"/>
              <a:cs typeface="Times New Roman" panose="02020603050405020304" pitchFamily="18" charset="0"/>
            </a:rPr>
            <a:t>tài</a:t>
          </a:r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AD7EF86-FB23-41F6-BF42-040B36DEFDB1}" type="parTrans" cxnId="{C7AD8469-3C68-4AF9-AB82-79B0043AA120}">
      <dgm:prSet/>
      <dgm:spPr/>
      <dgm:t>
        <a:bodyPr/>
        <a:lstStyle/>
        <a:p>
          <a:endParaRPr lang="en-US"/>
        </a:p>
      </dgm:t>
    </dgm:pt>
    <dgm:pt modelId="{5B62599A-5C9B-48E7-896E-EA782AC60C8B}" type="sibTrans" cxnId="{C7AD8469-3C68-4AF9-AB82-79B0043AA120}">
      <dgm:prSet/>
      <dgm:spPr/>
      <dgm:t>
        <a:bodyPr/>
        <a:lstStyle/>
        <a:p>
          <a:endParaRPr lang="en-US"/>
        </a:p>
      </dgm:t>
    </dgm:pt>
    <dgm:pt modelId="{49225C73-1633-42F1-AB3B-7CB183E5F8B8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2000" kern="1200" cap="all" err="1"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Chức</a:t>
          </a:r>
          <a:r>
            <a:rPr lang="en-US" sz="2000" kern="1200" cap="all"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 </a:t>
          </a:r>
          <a:r>
            <a:rPr lang="en-US" sz="2000" kern="1200" cap="all" err="1"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Năng</a:t>
          </a:r>
          <a:r>
            <a:rPr lang="en-US" sz="2000" kern="1200" cap="all"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 </a:t>
          </a:r>
          <a:r>
            <a:rPr lang="en-US" sz="2000" kern="1200" cap="all" err="1"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chính</a:t>
          </a:r>
          <a:endParaRPr lang="en-US" sz="2000" kern="1200" cap="all">
            <a:latin typeface="Times New Roman" panose="02020603050405020304" pitchFamily="18" charset="0"/>
            <a:ea typeface="+mn-ea"/>
            <a:cs typeface="Times New Roman" panose="02020603050405020304" pitchFamily="18" charset="0"/>
          </a:endParaRPr>
        </a:p>
      </dgm:t>
    </dgm:pt>
    <dgm:pt modelId="{1A0E2090-1D4F-438A-8766-B6030CE01ADD}" type="parTrans" cxnId="{A9154303-8225-4248-91DC-1B0156A35F07}">
      <dgm:prSet/>
      <dgm:spPr/>
      <dgm:t>
        <a:bodyPr/>
        <a:lstStyle/>
        <a:p>
          <a:endParaRPr lang="en-US"/>
        </a:p>
      </dgm:t>
    </dgm:pt>
    <dgm:pt modelId="{9646853A-8964-4519-A5B1-0B7D18B2983D}" type="sibTrans" cxnId="{A9154303-8225-4248-91DC-1B0156A35F07}">
      <dgm:prSet/>
      <dgm:spPr/>
      <dgm:t>
        <a:bodyPr/>
        <a:lstStyle/>
        <a:p>
          <a:endParaRPr lang="en-US"/>
        </a:p>
      </dgm:t>
    </dgm:pt>
    <dgm:pt modelId="{1C383F32-22E8-4F62-A3E0-BDC3D5F48992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2000" kern="1200" cap="all" err="1"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Cấu</a:t>
          </a:r>
          <a:r>
            <a:rPr lang="en-US" sz="2000" kern="1200" cap="all"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 </a:t>
          </a:r>
          <a:r>
            <a:rPr lang="en-US" sz="2000" kern="1200" cap="all" err="1"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hình</a:t>
          </a:r>
          <a:endParaRPr lang="en-US" sz="2000" kern="1200" cap="all">
            <a:latin typeface="Times New Roman" panose="02020603050405020304" pitchFamily="18" charset="0"/>
            <a:ea typeface="+mn-ea"/>
            <a:cs typeface="Times New Roman" panose="02020603050405020304" pitchFamily="18" charset="0"/>
          </a:endParaRPr>
        </a:p>
      </dgm:t>
    </dgm:pt>
    <dgm:pt modelId="{A7920A2F-3244-4159-AF04-6A1D38B7B317}" type="parTrans" cxnId="{C4CCE57E-E871-46D6-BAD5-880252C95D22}">
      <dgm:prSet/>
      <dgm:spPr/>
      <dgm:t>
        <a:bodyPr/>
        <a:lstStyle/>
        <a:p>
          <a:endParaRPr lang="en-US"/>
        </a:p>
      </dgm:t>
    </dgm:pt>
    <dgm:pt modelId="{8500F72A-2C6D-4FDF-9C1D-CA691380EB0B}" type="sibTrans" cxnId="{C4CCE57E-E871-46D6-BAD5-880252C95D22}">
      <dgm:prSet/>
      <dgm:spPr/>
      <dgm:t>
        <a:bodyPr/>
        <a:lstStyle/>
        <a:p>
          <a:endParaRPr lang="en-US"/>
        </a:p>
      </dgm:t>
    </dgm:pt>
    <dgm:pt modelId="{7477C9BD-A8BD-4163-95E8-6CA7EE1AD2E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kern="1200" cap="all"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Demo</a:t>
          </a:r>
        </a:p>
      </dgm:t>
    </dgm:pt>
    <dgm:pt modelId="{2CDE54C5-D71C-40D4-B090-B1EADBE90B56}" type="sibTrans" cxnId="{55135B67-A368-40A7-9342-5B7408766E81}">
      <dgm:prSet/>
      <dgm:spPr/>
      <dgm:t>
        <a:bodyPr/>
        <a:lstStyle/>
        <a:p>
          <a:endParaRPr lang="en-US"/>
        </a:p>
      </dgm:t>
    </dgm:pt>
    <dgm:pt modelId="{672E37B3-F26A-495C-8668-EEC2940E6E67}" type="parTrans" cxnId="{55135B67-A368-40A7-9342-5B7408766E81}">
      <dgm:prSet/>
      <dgm:spPr/>
      <dgm:t>
        <a:bodyPr/>
        <a:lstStyle/>
        <a:p>
          <a:endParaRPr lang="en-US"/>
        </a:p>
      </dgm:t>
    </dgm:pt>
    <dgm:pt modelId="{50B3CE7C-E10B-4E23-BD93-03664997C932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 altLang="ja-JP"/>
        </a:p>
      </dgm:t>
    </dgm:pt>
    <dgm:pt modelId="{DE9CE479-E4AE-4283-AEF1-10C1535B4324}" type="pres">
      <dgm:prSet presAssocID="{40FC4FFE-8987-4A26-B7F4-8A516F18ADAE}" presName="compNode" presStyleCnt="0"/>
      <dgm:spPr/>
    </dgm:pt>
    <dgm:pt modelId="{B59FCF02-CAD2-4D6F-9542-AD86711168CA}" type="pres">
      <dgm:prSet presAssocID="{40FC4FFE-8987-4A26-B7F4-8A516F18ADAE}" presName="iconBgRect" presStyleLbl="bgShp" presStyleIdx="0" presStyleCnt="4"/>
      <dgm:spPr/>
    </dgm:pt>
    <dgm:pt modelId="{7C175B98-93F4-4D7C-BB95-1514AB879CD5}" type="pres">
      <dgm:prSet presAssocID="{40FC4FFE-8987-4A26-B7F4-8A516F18ADAE}" presName="iconRect" presStyleLbl="node1" presStyleIdx="0" presStyleCnt="4"/>
      <dgm:spPr>
        <a:blipFill>
          <a:blip xmlns:r="http://schemas.openxmlformats.org/officeDocument/2006/relationships" r:embed="rId1">
            <a:duotone>
              <a:schemeClr val="bg1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bg1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677A3090-5F01-43FD-9FA6-C0420AD80FD6}" type="pres">
      <dgm:prSet presAssocID="{40FC4FFE-8987-4A26-B7F4-8A516F18ADAE}" presName="spaceRect" presStyleCnt="0"/>
      <dgm:spPr/>
    </dgm:pt>
    <dgm:pt modelId="{127117FB-F8A7-4A20-A8A7-EC686DDC76D0}" type="pres">
      <dgm:prSet presAssocID="{40FC4FFE-8987-4A26-B7F4-8A516F18ADAE}" presName="textRect" presStyleLbl="revTx" presStyleIdx="0" presStyleCnt="4">
        <dgm:presLayoutVars>
          <dgm:chMax val="1"/>
          <dgm:chPref val="1"/>
        </dgm:presLayoutVars>
      </dgm:prSet>
      <dgm:spPr/>
      <dgm:t>
        <a:bodyPr/>
        <a:lstStyle/>
        <a:p>
          <a:endParaRPr lang="en-US" altLang="ja-JP"/>
        </a:p>
      </dgm:t>
    </dgm:pt>
    <dgm:pt modelId="{FD1EED9C-83D3-41AD-A09B-D3B36354168F}" type="pres">
      <dgm:prSet presAssocID="{5B62599A-5C9B-48E7-896E-EA782AC60C8B}" presName="sibTrans" presStyleCnt="0"/>
      <dgm:spPr/>
    </dgm:pt>
    <dgm:pt modelId="{C998AB0A-577D-44AA-A068-F634DDE7BD47}" type="pres">
      <dgm:prSet presAssocID="{49225C73-1633-42F1-AB3B-7CB183E5F8B8}" presName="compNode" presStyleCnt="0"/>
      <dgm:spPr/>
    </dgm:pt>
    <dgm:pt modelId="{BCD8CDD9-0C56-4401-ADB1-8B48DAB2C96F}" type="pres">
      <dgm:prSet presAssocID="{49225C73-1633-42F1-AB3B-7CB183E5F8B8}" presName="iconBgRect" presStyleLbl="bgShp" presStyleIdx="1" presStyleCnt="4"/>
      <dgm:spPr/>
    </dgm:pt>
    <dgm:pt modelId="{DB4CA7C4-FCA1-4127-B20A-2A5C031A3CF4}" type="pres">
      <dgm:prSet presAssocID="{49225C73-1633-42F1-AB3B-7CB183E5F8B8}" presName="iconRect" presStyleLbl="node1" presStyleIdx="1" presStyleCnt="4"/>
      <dgm:spPr>
        <a:blipFill>
          <a:blip xmlns:r="http://schemas.openxmlformats.org/officeDocument/2006/relationships" r:embed="rId2">
            <a:duotone>
              <a:schemeClr val="bg1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bg1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USB"/>
        </a:ext>
      </dgm:extLst>
    </dgm:pt>
    <dgm:pt modelId="{9B0C8FBF-0BDD-48A5-967E-F3FE71659F6A}" type="pres">
      <dgm:prSet presAssocID="{49225C73-1633-42F1-AB3B-7CB183E5F8B8}" presName="spaceRect" presStyleCnt="0"/>
      <dgm:spPr/>
    </dgm:pt>
    <dgm:pt modelId="{7E6FE37A-5DB0-4899-9FCB-0CE39BC185F8}" type="pres">
      <dgm:prSet presAssocID="{49225C73-1633-42F1-AB3B-7CB183E5F8B8}" presName="textRect" presStyleLbl="revTx" presStyleIdx="1" presStyleCnt="4">
        <dgm:presLayoutVars>
          <dgm:chMax val="1"/>
          <dgm:chPref val="1"/>
        </dgm:presLayoutVars>
      </dgm:prSet>
      <dgm:spPr/>
      <dgm:t>
        <a:bodyPr/>
        <a:lstStyle/>
        <a:p>
          <a:endParaRPr lang="en-US" altLang="ja-JP"/>
        </a:p>
      </dgm:t>
    </dgm:pt>
    <dgm:pt modelId="{5A266296-0042-402F-92EF-D59AB148E92E}" type="pres">
      <dgm:prSet presAssocID="{9646853A-8964-4519-A5B1-0B7D18B2983D}" presName="sibTrans" presStyleCnt="0"/>
      <dgm:spPr/>
    </dgm:pt>
    <dgm:pt modelId="{ECFA770B-DE2C-4683-A038-58D0FE44BC27}" type="pres">
      <dgm:prSet presAssocID="{1C383F32-22E8-4F62-A3E0-BDC3D5F48992}" presName="compNode" presStyleCnt="0"/>
      <dgm:spPr/>
    </dgm:pt>
    <dgm:pt modelId="{FF93E135-77D6-48A0-8871-9BC93D705D06}" type="pres">
      <dgm:prSet presAssocID="{1C383F32-22E8-4F62-A3E0-BDC3D5F48992}" presName="iconBgRect" presStyleLbl="bgShp" presStyleIdx="2" presStyleCnt="4"/>
      <dgm:spPr/>
    </dgm:pt>
    <dgm:pt modelId="{39509775-983E-4110-B989-EE2CD6514BE0}" type="pres">
      <dgm:prSet presAssocID="{1C383F32-22E8-4F62-A3E0-BDC3D5F48992}" presName="iconRect" presStyleLbl="node1" presStyleIdx="2" presStyleCnt="4"/>
      <dgm:spPr>
        <a:blipFill>
          <a:blip xmlns:r="http://schemas.openxmlformats.org/officeDocument/2006/relationships" r:embed="rId4">
            <a:duotone>
              <a:schemeClr val="bg1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bg1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493B43B2-705C-4AE5-8A77-D8DEEDA1B5CF}" type="pres">
      <dgm:prSet presAssocID="{1C383F32-22E8-4F62-A3E0-BDC3D5F48992}" presName="spaceRect" presStyleCnt="0"/>
      <dgm:spPr/>
    </dgm:pt>
    <dgm:pt modelId="{1AEDC777-00B3-41D7-9AE1-23D741E941C3}" type="pres">
      <dgm:prSet presAssocID="{1C383F32-22E8-4F62-A3E0-BDC3D5F48992}" presName="textRect" presStyleLbl="revTx" presStyleIdx="2" presStyleCnt="4">
        <dgm:presLayoutVars>
          <dgm:chMax val="1"/>
          <dgm:chPref val="1"/>
        </dgm:presLayoutVars>
      </dgm:prSet>
      <dgm:spPr/>
      <dgm:t>
        <a:bodyPr/>
        <a:lstStyle/>
        <a:p>
          <a:endParaRPr lang="en-US" altLang="ja-JP"/>
        </a:p>
      </dgm:t>
    </dgm:pt>
    <dgm:pt modelId="{582C3303-7922-4F21-BF30-885FDF26434D}" type="pres">
      <dgm:prSet presAssocID="{8500F72A-2C6D-4FDF-9C1D-CA691380EB0B}" presName="sibTrans" presStyleCnt="0"/>
      <dgm:spPr/>
    </dgm:pt>
    <dgm:pt modelId="{E82048AE-121F-454A-B3A2-15C8B58558A6}" type="pres">
      <dgm:prSet presAssocID="{7477C9BD-A8BD-4163-95E8-6CA7EE1AD2EF}" presName="compNode" presStyleCnt="0"/>
      <dgm:spPr/>
    </dgm:pt>
    <dgm:pt modelId="{CF23C84E-B89B-4E3B-80C7-6DBEA8EFAD46}" type="pres">
      <dgm:prSet presAssocID="{7477C9BD-A8BD-4163-95E8-6CA7EE1AD2EF}" presName="iconBgRect" presStyleLbl="bgShp" presStyleIdx="3" presStyleCnt="4"/>
      <dgm:spPr/>
    </dgm:pt>
    <dgm:pt modelId="{3D552380-62E3-4284-93A5-4D0A2083DF80}" type="pres">
      <dgm:prSet presAssocID="{7477C9BD-A8BD-4163-95E8-6CA7EE1AD2EF}" presName="iconRect" presStyleLbl="node1" presStyleIdx="3" presStyleCnt="4"/>
      <dgm:spPr>
        <a:blipFill>
          <a:blip xmlns:r="http://schemas.openxmlformats.org/officeDocument/2006/relationships" r:embed="rId5">
            <a:duotone>
              <a:schemeClr val="bg1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bg1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268BD57C-710B-4AA1-8463-E602B50183E8}" type="pres">
      <dgm:prSet presAssocID="{7477C9BD-A8BD-4163-95E8-6CA7EE1AD2EF}" presName="spaceRect" presStyleCnt="0"/>
      <dgm:spPr/>
    </dgm:pt>
    <dgm:pt modelId="{3858E6ED-3E71-427E-9F8A-2767D316125E}" type="pres">
      <dgm:prSet presAssocID="{7477C9BD-A8BD-4163-95E8-6CA7EE1AD2EF}" presName="textRect" presStyleLbl="revTx" presStyleIdx="3" presStyleCnt="4">
        <dgm:presLayoutVars>
          <dgm:chMax val="1"/>
          <dgm:chPref val="1"/>
        </dgm:presLayoutVars>
      </dgm:prSet>
      <dgm:spPr/>
      <dgm:t>
        <a:bodyPr/>
        <a:lstStyle/>
        <a:p>
          <a:endParaRPr lang="en-US" altLang="ja-JP"/>
        </a:p>
      </dgm:t>
    </dgm:pt>
  </dgm:ptLst>
  <dgm:cxnLst>
    <dgm:cxn modelId="{1496FC70-DB8B-48D4-98DE-DD2856E389EE}" type="presOf" srcId="{1C383F32-22E8-4F62-A3E0-BDC3D5F48992}" destId="{1AEDC777-00B3-41D7-9AE1-23D741E941C3}" srcOrd="0" destOrd="0" presId="urn:microsoft.com/office/officeart/2018/5/layout/IconCircleLabelList"/>
    <dgm:cxn modelId="{55135B67-A368-40A7-9342-5B7408766E81}" srcId="{01A66772-F185-4D58-B8BB-E9370D7A7A2B}" destId="{7477C9BD-A8BD-4163-95E8-6CA7EE1AD2EF}" srcOrd="3" destOrd="0" parTransId="{672E37B3-F26A-495C-8668-EEC2940E6E67}" sibTransId="{2CDE54C5-D71C-40D4-B090-B1EADBE90B56}"/>
    <dgm:cxn modelId="{355227E3-55E0-4343-BC8D-FC0EB1694F48}" type="presOf" srcId="{40FC4FFE-8987-4A26-B7F4-8A516F18ADAE}" destId="{127117FB-F8A7-4A20-A8A7-EC686DDC76D0}" srcOrd="0" destOrd="0" presId="urn:microsoft.com/office/officeart/2018/5/layout/IconCircleLabelList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7A710F69-5154-4855-ACF5-BC7C1BF85A80}" type="presOf" srcId="{49225C73-1633-42F1-AB3B-7CB183E5F8B8}" destId="{7E6FE37A-5DB0-4899-9FCB-0CE39BC185F8}" srcOrd="0" destOrd="0" presId="urn:microsoft.com/office/officeart/2018/5/layout/IconCircleLabelList"/>
    <dgm:cxn modelId="{676D3A6A-6EA7-4483-BB12-0BD4A7D7AF9D}" type="presOf" srcId="{01A66772-F185-4D58-B8BB-E9370D7A7A2B}" destId="{50B3CE7C-E10B-4E23-BD93-03664997C932}" srcOrd="0" destOrd="0" presId="urn:microsoft.com/office/officeart/2018/5/layout/IconCircleLabelList"/>
    <dgm:cxn modelId="{89CE1503-550D-418C-922A-2CFBFEF20FCC}" type="presOf" srcId="{7477C9BD-A8BD-4163-95E8-6CA7EE1AD2EF}" destId="{3858E6ED-3E71-427E-9F8A-2767D316125E}" srcOrd="0" destOrd="0" presId="urn:microsoft.com/office/officeart/2018/5/layout/IconCircleLabelList"/>
    <dgm:cxn modelId="{C4CCE57E-E871-46D6-BAD5-880252C95D22}" srcId="{01A66772-F185-4D58-B8BB-E9370D7A7A2B}" destId="{1C383F32-22E8-4F62-A3E0-BDC3D5F48992}" srcOrd="2" destOrd="0" parTransId="{A7920A2F-3244-4159-AF04-6A1D38B7B317}" sibTransId="{8500F72A-2C6D-4FDF-9C1D-CA691380EB0B}"/>
    <dgm:cxn modelId="{555498CB-3ED1-404E-A25F-EB243EFC5FB1}" type="presParOf" srcId="{50B3CE7C-E10B-4E23-BD93-03664997C932}" destId="{DE9CE479-E4AE-4283-AEF1-10C1535B4324}" srcOrd="0" destOrd="0" presId="urn:microsoft.com/office/officeart/2018/5/layout/IconCircleLabelList"/>
    <dgm:cxn modelId="{11F12D49-CD08-4D50-BD13-3ECBC3A476A4}" type="presParOf" srcId="{DE9CE479-E4AE-4283-AEF1-10C1535B4324}" destId="{B59FCF02-CAD2-4D6F-9542-AD86711168CA}" srcOrd="0" destOrd="0" presId="urn:microsoft.com/office/officeart/2018/5/layout/IconCircleLabelList"/>
    <dgm:cxn modelId="{F443A659-540B-487B-97F9-49219CF60D6B}" type="presParOf" srcId="{DE9CE479-E4AE-4283-AEF1-10C1535B4324}" destId="{7C175B98-93F4-4D7C-BB95-1514AB879CD5}" srcOrd="1" destOrd="0" presId="urn:microsoft.com/office/officeart/2018/5/layout/IconCircleLabelList"/>
    <dgm:cxn modelId="{A503D7AB-7D64-4163-93B5-1CEEDAE81823}" type="presParOf" srcId="{DE9CE479-E4AE-4283-AEF1-10C1535B4324}" destId="{677A3090-5F01-43FD-9FA6-C0420AD80FD6}" srcOrd="2" destOrd="0" presId="urn:microsoft.com/office/officeart/2018/5/layout/IconCircleLabelList"/>
    <dgm:cxn modelId="{780188ED-7DCE-45BB-B6AF-91BE48969612}" type="presParOf" srcId="{DE9CE479-E4AE-4283-AEF1-10C1535B4324}" destId="{127117FB-F8A7-4A20-A8A7-EC686DDC76D0}" srcOrd="3" destOrd="0" presId="urn:microsoft.com/office/officeart/2018/5/layout/IconCircleLabelList"/>
    <dgm:cxn modelId="{155719F8-A89B-4E96-BC49-C48BC717F480}" type="presParOf" srcId="{50B3CE7C-E10B-4E23-BD93-03664997C932}" destId="{FD1EED9C-83D3-41AD-A09B-D3B36354168F}" srcOrd="1" destOrd="0" presId="urn:microsoft.com/office/officeart/2018/5/layout/IconCircleLabelList"/>
    <dgm:cxn modelId="{2772E199-56B0-4310-A55E-67D00CA3E59E}" type="presParOf" srcId="{50B3CE7C-E10B-4E23-BD93-03664997C932}" destId="{C998AB0A-577D-44AA-A068-F634DDE7BD47}" srcOrd="2" destOrd="0" presId="urn:microsoft.com/office/officeart/2018/5/layout/IconCircleLabelList"/>
    <dgm:cxn modelId="{4E351D18-D97F-4B92-A608-2E9600B91C28}" type="presParOf" srcId="{C998AB0A-577D-44AA-A068-F634DDE7BD47}" destId="{BCD8CDD9-0C56-4401-ADB1-8B48DAB2C96F}" srcOrd="0" destOrd="0" presId="urn:microsoft.com/office/officeart/2018/5/layout/IconCircleLabelList"/>
    <dgm:cxn modelId="{B3DC724C-4569-4E9D-BD5A-49E4CD991FD0}" type="presParOf" srcId="{C998AB0A-577D-44AA-A068-F634DDE7BD47}" destId="{DB4CA7C4-FCA1-4127-B20A-2A5C031A3CF4}" srcOrd="1" destOrd="0" presId="urn:microsoft.com/office/officeart/2018/5/layout/IconCircleLabelList"/>
    <dgm:cxn modelId="{AD1AB552-CCE0-4911-BB9E-5D4A60B21F4F}" type="presParOf" srcId="{C998AB0A-577D-44AA-A068-F634DDE7BD47}" destId="{9B0C8FBF-0BDD-48A5-967E-F3FE71659F6A}" srcOrd="2" destOrd="0" presId="urn:microsoft.com/office/officeart/2018/5/layout/IconCircleLabelList"/>
    <dgm:cxn modelId="{8558F796-2D01-40FE-A21A-7530EEBC3BC3}" type="presParOf" srcId="{C998AB0A-577D-44AA-A068-F634DDE7BD47}" destId="{7E6FE37A-5DB0-4899-9FCB-0CE39BC185F8}" srcOrd="3" destOrd="0" presId="urn:microsoft.com/office/officeart/2018/5/layout/IconCircleLabelList"/>
    <dgm:cxn modelId="{1532E2BE-82E9-40A4-A6F7-40B60FC879AE}" type="presParOf" srcId="{50B3CE7C-E10B-4E23-BD93-03664997C932}" destId="{5A266296-0042-402F-92EF-D59AB148E92E}" srcOrd="3" destOrd="0" presId="urn:microsoft.com/office/officeart/2018/5/layout/IconCircleLabelList"/>
    <dgm:cxn modelId="{3A7F4DB9-1469-4F58-B633-24B7EEE084D1}" type="presParOf" srcId="{50B3CE7C-E10B-4E23-BD93-03664997C932}" destId="{ECFA770B-DE2C-4683-A038-58D0FE44BC27}" srcOrd="4" destOrd="0" presId="urn:microsoft.com/office/officeart/2018/5/layout/IconCircleLabelList"/>
    <dgm:cxn modelId="{91311827-CDAC-4BA8-B4A3-117AFD1CEE2D}" type="presParOf" srcId="{ECFA770B-DE2C-4683-A038-58D0FE44BC27}" destId="{FF93E135-77D6-48A0-8871-9BC93D705D06}" srcOrd="0" destOrd="0" presId="urn:microsoft.com/office/officeart/2018/5/layout/IconCircleLabelList"/>
    <dgm:cxn modelId="{83B7CA40-11B7-4507-8422-A40F02D469B2}" type="presParOf" srcId="{ECFA770B-DE2C-4683-A038-58D0FE44BC27}" destId="{39509775-983E-4110-B989-EE2CD6514BE0}" srcOrd="1" destOrd="0" presId="urn:microsoft.com/office/officeart/2018/5/layout/IconCircleLabelList"/>
    <dgm:cxn modelId="{A44BB251-01EB-4DEF-A28C-6D495183E4DC}" type="presParOf" srcId="{ECFA770B-DE2C-4683-A038-58D0FE44BC27}" destId="{493B43B2-705C-4AE5-8A77-D8DEEDA1B5CF}" srcOrd="2" destOrd="0" presId="urn:microsoft.com/office/officeart/2018/5/layout/IconCircleLabelList"/>
    <dgm:cxn modelId="{1EFA52DF-3C80-4DAA-BED6-AFE2F81796B2}" type="presParOf" srcId="{ECFA770B-DE2C-4683-A038-58D0FE44BC27}" destId="{1AEDC777-00B3-41D7-9AE1-23D741E941C3}" srcOrd="3" destOrd="0" presId="urn:microsoft.com/office/officeart/2018/5/layout/IconCircleLabelList"/>
    <dgm:cxn modelId="{E63805CB-6EBF-496A-B27F-2A51B19173D8}" type="presParOf" srcId="{50B3CE7C-E10B-4E23-BD93-03664997C932}" destId="{582C3303-7922-4F21-BF30-885FDF26434D}" srcOrd="5" destOrd="0" presId="urn:microsoft.com/office/officeart/2018/5/layout/IconCircleLabelList"/>
    <dgm:cxn modelId="{281AC854-79B6-48F8-814A-6FF32196A99B}" type="presParOf" srcId="{50B3CE7C-E10B-4E23-BD93-03664997C932}" destId="{E82048AE-121F-454A-B3A2-15C8B58558A6}" srcOrd="6" destOrd="0" presId="urn:microsoft.com/office/officeart/2018/5/layout/IconCircleLabelList"/>
    <dgm:cxn modelId="{1982A4EB-7D36-4213-B4C2-6A72DAC5D251}" type="presParOf" srcId="{E82048AE-121F-454A-B3A2-15C8B58558A6}" destId="{CF23C84E-B89B-4E3B-80C7-6DBEA8EFAD46}" srcOrd="0" destOrd="0" presId="urn:microsoft.com/office/officeart/2018/5/layout/IconCircleLabelList"/>
    <dgm:cxn modelId="{6E684B25-3AA2-4E73-9D77-F0CCC541A5F4}" type="presParOf" srcId="{E82048AE-121F-454A-B3A2-15C8B58558A6}" destId="{3D552380-62E3-4284-93A5-4D0A2083DF80}" srcOrd="1" destOrd="0" presId="urn:microsoft.com/office/officeart/2018/5/layout/IconCircleLabelList"/>
    <dgm:cxn modelId="{F66CDF4B-93DD-48D2-8006-349675364B5C}" type="presParOf" srcId="{E82048AE-121F-454A-B3A2-15C8B58558A6}" destId="{268BD57C-710B-4AA1-8463-E602B50183E8}" srcOrd="2" destOrd="0" presId="urn:microsoft.com/office/officeart/2018/5/layout/IconCircleLabelList"/>
    <dgm:cxn modelId="{21390553-51F6-4A22-B440-50C95A2816C7}" type="presParOf" srcId="{E82048AE-121F-454A-B3A2-15C8B58558A6}" destId="{3858E6ED-3E71-427E-9F8A-2767D316125E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9FCF02-CAD2-4D6F-9542-AD86711168CA}">
      <dsp:nvSpPr>
        <dsp:cNvPr id="0" name=""/>
        <dsp:cNvSpPr/>
      </dsp:nvSpPr>
      <dsp:spPr>
        <a:xfrm>
          <a:off x="774129" y="679575"/>
          <a:ext cx="1255425" cy="125542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C175B98-93F4-4D7C-BB95-1514AB879CD5}">
      <dsp:nvSpPr>
        <dsp:cNvPr id="0" name=""/>
        <dsp:cNvSpPr/>
      </dsp:nvSpPr>
      <dsp:spPr>
        <a:xfrm>
          <a:off x="1041679" y="947125"/>
          <a:ext cx="720326" cy="720326"/>
        </a:xfrm>
        <a:prstGeom prst="rect">
          <a:avLst/>
        </a:prstGeom>
        <a:blipFill>
          <a:blip xmlns:r="http://schemas.openxmlformats.org/officeDocument/2006/relationships" r:embed="rId1">
            <a:duotone>
              <a:schemeClr val="bg1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bg1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4200000"/>
          </a:lightRig>
        </a:scene3d>
        <a:sp3d prstMaterial="flat">
          <a:bevelT w="50800" h="63500" prst="rible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27117FB-F8A7-4A20-A8A7-EC686DDC76D0}">
      <dsp:nvSpPr>
        <dsp:cNvPr id="0" name=""/>
        <dsp:cNvSpPr/>
      </dsp:nvSpPr>
      <dsp:spPr>
        <a:xfrm>
          <a:off x="372805" y="2326036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US" sz="2000" kern="1200" err="1">
              <a:latin typeface="Times New Roman" panose="02020603050405020304" pitchFamily="18" charset="0"/>
              <a:cs typeface="Times New Roman" panose="02020603050405020304" pitchFamily="18" charset="0"/>
            </a:rPr>
            <a:t>Giới</a:t>
          </a:r>
          <a:r>
            <a:rPr lang="en-US" sz="2000" kern="120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kern="1200" err="1">
              <a:latin typeface="Times New Roman" panose="02020603050405020304" pitchFamily="18" charset="0"/>
              <a:cs typeface="Times New Roman" panose="02020603050405020304" pitchFamily="18" charset="0"/>
            </a:rPr>
            <a:t>thiệu</a:t>
          </a:r>
          <a:r>
            <a:rPr lang="en-US" sz="2000" kern="120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kern="1200" err="1">
              <a:latin typeface="Times New Roman" panose="02020603050405020304" pitchFamily="18" charset="0"/>
              <a:cs typeface="Times New Roman" panose="02020603050405020304" pitchFamily="18" charset="0"/>
            </a:rPr>
            <a:t>về</a:t>
          </a:r>
          <a:r>
            <a:rPr lang="en-US" sz="2000" kern="120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kern="1200" err="1">
              <a:latin typeface="Times New Roman" panose="02020603050405020304" pitchFamily="18" charset="0"/>
              <a:cs typeface="Times New Roman" panose="02020603050405020304" pitchFamily="18" charset="0"/>
            </a:rPr>
            <a:t>đề</a:t>
          </a:r>
          <a:r>
            <a:rPr lang="en-US" sz="2000" kern="120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kern="1200" err="1">
              <a:latin typeface="Times New Roman" panose="02020603050405020304" pitchFamily="18" charset="0"/>
              <a:cs typeface="Times New Roman" panose="02020603050405020304" pitchFamily="18" charset="0"/>
            </a:rPr>
            <a:t>tài</a:t>
          </a:r>
          <a:endParaRPr lang="en-US" sz="20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72805" y="2326036"/>
        <a:ext cx="2058075" cy="720000"/>
      </dsp:txXfrm>
    </dsp:sp>
    <dsp:sp modelId="{BCD8CDD9-0C56-4401-ADB1-8B48DAB2C96F}">
      <dsp:nvSpPr>
        <dsp:cNvPr id="0" name=""/>
        <dsp:cNvSpPr/>
      </dsp:nvSpPr>
      <dsp:spPr>
        <a:xfrm>
          <a:off x="3192368" y="679575"/>
          <a:ext cx="1255425" cy="125542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B4CA7C4-FCA1-4127-B20A-2A5C031A3CF4}">
      <dsp:nvSpPr>
        <dsp:cNvPr id="0" name=""/>
        <dsp:cNvSpPr/>
      </dsp:nvSpPr>
      <dsp:spPr>
        <a:xfrm>
          <a:off x="3459917" y="947125"/>
          <a:ext cx="720326" cy="720326"/>
        </a:xfrm>
        <a:prstGeom prst="rect">
          <a:avLst/>
        </a:prstGeom>
        <a:blipFill>
          <a:blip xmlns:r="http://schemas.openxmlformats.org/officeDocument/2006/relationships" r:embed="rId2">
            <a:duotone>
              <a:schemeClr val="bg1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bg1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4200000"/>
          </a:lightRig>
        </a:scene3d>
        <a:sp3d prstMaterial="flat">
          <a:bevelT w="50800" h="63500" prst="rible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E6FE37A-5DB0-4899-9FCB-0CE39BC185F8}">
      <dsp:nvSpPr>
        <dsp:cNvPr id="0" name=""/>
        <dsp:cNvSpPr/>
      </dsp:nvSpPr>
      <dsp:spPr>
        <a:xfrm>
          <a:off x="2791043" y="2326036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US" sz="2000" kern="1200" cap="all" err="1"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Chức</a:t>
          </a:r>
          <a:r>
            <a:rPr lang="en-US" sz="2000" kern="1200" cap="all"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 </a:t>
          </a:r>
          <a:r>
            <a:rPr lang="en-US" sz="2000" kern="1200" cap="all" err="1"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Năng</a:t>
          </a:r>
          <a:r>
            <a:rPr lang="en-US" sz="2000" kern="1200" cap="all"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 </a:t>
          </a:r>
          <a:r>
            <a:rPr lang="en-US" sz="2000" kern="1200" cap="all" err="1"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chính</a:t>
          </a:r>
          <a:endParaRPr lang="en-US" sz="2000" kern="1200" cap="all">
            <a:latin typeface="Times New Roman" panose="02020603050405020304" pitchFamily="18" charset="0"/>
            <a:ea typeface="+mn-ea"/>
            <a:cs typeface="Times New Roman" panose="02020603050405020304" pitchFamily="18" charset="0"/>
          </a:endParaRPr>
        </a:p>
      </dsp:txBody>
      <dsp:txXfrm>
        <a:off x="2791043" y="2326036"/>
        <a:ext cx="2058075" cy="720000"/>
      </dsp:txXfrm>
    </dsp:sp>
    <dsp:sp modelId="{FF93E135-77D6-48A0-8871-9BC93D705D06}">
      <dsp:nvSpPr>
        <dsp:cNvPr id="0" name=""/>
        <dsp:cNvSpPr/>
      </dsp:nvSpPr>
      <dsp:spPr>
        <a:xfrm>
          <a:off x="5610606" y="679575"/>
          <a:ext cx="1255425" cy="125542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9509775-983E-4110-B989-EE2CD6514BE0}">
      <dsp:nvSpPr>
        <dsp:cNvPr id="0" name=""/>
        <dsp:cNvSpPr/>
      </dsp:nvSpPr>
      <dsp:spPr>
        <a:xfrm>
          <a:off x="5878155" y="947125"/>
          <a:ext cx="720326" cy="720326"/>
        </a:xfrm>
        <a:prstGeom prst="rect">
          <a:avLst/>
        </a:prstGeom>
        <a:blipFill>
          <a:blip xmlns:r="http://schemas.openxmlformats.org/officeDocument/2006/relationships" r:embed="rId4">
            <a:duotone>
              <a:schemeClr val="bg1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bg1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</a:blip>
          <a:srcRect/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4200000"/>
          </a:lightRig>
        </a:scene3d>
        <a:sp3d prstMaterial="flat">
          <a:bevelT w="50800" h="63500" prst="rible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AEDC777-00B3-41D7-9AE1-23D741E941C3}">
      <dsp:nvSpPr>
        <dsp:cNvPr id="0" name=""/>
        <dsp:cNvSpPr/>
      </dsp:nvSpPr>
      <dsp:spPr>
        <a:xfrm>
          <a:off x="5209281" y="2326036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US" sz="2000" kern="1200" cap="all" err="1"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Cấu</a:t>
          </a:r>
          <a:r>
            <a:rPr lang="en-US" sz="2000" kern="1200" cap="all"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 </a:t>
          </a:r>
          <a:r>
            <a:rPr lang="en-US" sz="2000" kern="1200" cap="all" err="1"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hình</a:t>
          </a:r>
          <a:endParaRPr lang="en-US" sz="2000" kern="1200" cap="all">
            <a:latin typeface="Times New Roman" panose="02020603050405020304" pitchFamily="18" charset="0"/>
            <a:ea typeface="+mn-ea"/>
            <a:cs typeface="Times New Roman" panose="02020603050405020304" pitchFamily="18" charset="0"/>
          </a:endParaRPr>
        </a:p>
      </dsp:txBody>
      <dsp:txXfrm>
        <a:off x="5209281" y="2326036"/>
        <a:ext cx="2058075" cy="720000"/>
      </dsp:txXfrm>
    </dsp:sp>
    <dsp:sp modelId="{CF23C84E-B89B-4E3B-80C7-6DBEA8EFAD46}">
      <dsp:nvSpPr>
        <dsp:cNvPr id="0" name=""/>
        <dsp:cNvSpPr/>
      </dsp:nvSpPr>
      <dsp:spPr>
        <a:xfrm>
          <a:off x="8028844" y="679575"/>
          <a:ext cx="1255425" cy="125542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D552380-62E3-4284-93A5-4D0A2083DF80}">
      <dsp:nvSpPr>
        <dsp:cNvPr id="0" name=""/>
        <dsp:cNvSpPr/>
      </dsp:nvSpPr>
      <dsp:spPr>
        <a:xfrm>
          <a:off x="8296394" y="947125"/>
          <a:ext cx="720326" cy="720326"/>
        </a:xfrm>
        <a:prstGeom prst="rect">
          <a:avLst/>
        </a:prstGeom>
        <a:blipFill>
          <a:blip xmlns:r="http://schemas.openxmlformats.org/officeDocument/2006/relationships" r:embed="rId5">
            <a:duotone>
              <a:schemeClr val="bg1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bg1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4200000"/>
          </a:lightRig>
        </a:scene3d>
        <a:sp3d prstMaterial="flat">
          <a:bevelT w="50800" h="63500" prst="rible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858E6ED-3E71-427E-9F8A-2767D316125E}">
      <dsp:nvSpPr>
        <dsp:cNvPr id="0" name=""/>
        <dsp:cNvSpPr/>
      </dsp:nvSpPr>
      <dsp:spPr>
        <a:xfrm>
          <a:off x="7627519" y="2326036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cap="all"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Demo</a:t>
          </a:r>
        </a:p>
      </dsp:txBody>
      <dsp:txXfrm>
        <a:off x="7627519" y="2326036"/>
        <a:ext cx="2058075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8/24/2021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8/24/2021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8/24/2021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8/24/2021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8/24/2021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8/24/2021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8/24/2021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8/24/2021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8/24/2021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8/24/2021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hyperlink" Target="https://www.youtube.com/watch?v=A7HfLSTlSn0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A7HfLSTlSn0" TargetMode="External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22.xml"/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Relationship Id="rId5" Type="http://schemas.openxmlformats.org/officeDocument/2006/relationships/slide" Target="slide24.xml"/><Relationship Id="rId4" Type="http://schemas.openxmlformats.org/officeDocument/2006/relationships/slide" Target="slide2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/>
          </a:bodyPr>
          <a:lstStyle/>
          <a:p>
            <a:r>
              <a:rPr lang="en-US" sz="4400">
                <a:solidFill>
                  <a:schemeClr val="tx1"/>
                </a:solidFill>
              </a:rPr>
              <a:t>Restart Computer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r>
              <a:rPr lang="en-US">
                <a:solidFill>
                  <a:schemeClr val="tx1"/>
                </a:solidFill>
              </a:rPr>
              <a:t>Hackathon 2021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C0330-65A7-4C44-BDB7-0885CC314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kern="1200" cap="all" err="1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Chức</a:t>
            </a:r>
            <a:r>
              <a:rPr lang="en-US" sz="4000" kern="1200" cap="all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4000" kern="1200" cap="all" err="1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Năng</a:t>
            </a:r>
            <a:r>
              <a:rPr lang="en-US" sz="4000" kern="1200" cap="all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chính (web-</a:t>
            </a:r>
            <a:r>
              <a:rPr 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 QUEUE</a:t>
            </a:r>
            <a:r>
              <a:rPr lang="en-US" sz="4000" kern="1200" cap="all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33AFF-0007-470D-A40C-FD28176A68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667022"/>
            <a:ext cx="10058400" cy="4804116"/>
          </a:xfrm>
        </p:spPr>
        <p:txBody>
          <a:bodyPr>
            <a:normAutofit/>
          </a:bodyPr>
          <a:lstStyle/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Queue Page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Thoát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khỏi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đợi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0715" y="2162666"/>
            <a:ext cx="7805714" cy="4160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677575" y="3038622"/>
            <a:ext cx="564899" cy="394655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ular Callout 7"/>
          <p:cNvSpPr/>
          <p:nvPr/>
        </p:nvSpPr>
        <p:spPr>
          <a:xfrm>
            <a:off x="5631146" y="3038622"/>
            <a:ext cx="2799472" cy="633046"/>
          </a:xfrm>
          <a:prstGeom prst="wedgeRectCallout">
            <a:avLst>
              <a:gd name="adj1" fmla="val 59515"/>
              <a:gd name="adj2" fmla="val -694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err="1" smtClean="0"/>
              <a:t>Khi</a:t>
            </a:r>
            <a:r>
              <a:rPr lang="en-US" sz="1100" dirty="0" smtClean="0"/>
              <a:t>  user </a:t>
            </a:r>
            <a:r>
              <a:rPr lang="en-US" sz="1100" dirty="0" err="1" smtClean="0"/>
              <a:t>thoát</a:t>
            </a:r>
            <a:r>
              <a:rPr lang="en-US" sz="1100" dirty="0" smtClean="0"/>
              <a:t> </a:t>
            </a:r>
            <a:r>
              <a:rPr lang="en-US" sz="1100" dirty="0" err="1" smtClean="0"/>
              <a:t>khỏi</a:t>
            </a:r>
            <a:r>
              <a:rPr lang="en-US" sz="1100" dirty="0" smtClean="0"/>
              <a:t> </a:t>
            </a:r>
            <a:r>
              <a:rPr lang="en-US" sz="1100" dirty="0" err="1" smtClean="0"/>
              <a:t>danh</a:t>
            </a:r>
            <a:r>
              <a:rPr lang="en-US" sz="1100" dirty="0" smtClean="0"/>
              <a:t> </a:t>
            </a:r>
            <a:r>
              <a:rPr lang="en-US" sz="1100" dirty="0" err="1" smtClean="0"/>
              <a:t>sách</a:t>
            </a:r>
            <a:r>
              <a:rPr lang="en-US" sz="1100" dirty="0" smtClean="0"/>
              <a:t> </a:t>
            </a:r>
            <a:r>
              <a:rPr lang="en-US" sz="1100" dirty="0" err="1" smtClean="0"/>
              <a:t>đợi</a:t>
            </a:r>
            <a:r>
              <a:rPr lang="en-US" sz="1100" dirty="0" smtClean="0"/>
              <a:t>, </a:t>
            </a:r>
            <a:r>
              <a:rPr lang="en-US" sz="1100" dirty="0" err="1" smtClean="0"/>
              <a:t>thì</a:t>
            </a:r>
            <a:r>
              <a:rPr lang="en-US" sz="1100" dirty="0" smtClean="0"/>
              <a:t> </a:t>
            </a:r>
            <a:r>
              <a:rPr lang="en-US" sz="1100" dirty="0"/>
              <a:t> </a:t>
            </a:r>
            <a:r>
              <a:rPr lang="en-US" sz="1100" dirty="0" smtClean="0"/>
              <a:t>user </a:t>
            </a:r>
            <a:r>
              <a:rPr lang="en-US" sz="1100" dirty="0" err="1" smtClean="0"/>
              <a:t>đó</a:t>
            </a:r>
            <a:r>
              <a:rPr lang="en-US" sz="1100" dirty="0" smtClean="0"/>
              <a:t> </a:t>
            </a:r>
            <a:r>
              <a:rPr lang="en-US" sz="1100" dirty="0" err="1" smtClean="0"/>
              <a:t>sẽ</a:t>
            </a:r>
            <a:r>
              <a:rPr lang="en-US" sz="1100" dirty="0" smtClean="0"/>
              <a:t> </a:t>
            </a:r>
            <a:r>
              <a:rPr lang="en-US" sz="1100" dirty="0" err="1" smtClean="0"/>
              <a:t>bị</a:t>
            </a:r>
            <a:r>
              <a:rPr lang="en-US" sz="1100" dirty="0" smtClean="0"/>
              <a:t> </a:t>
            </a:r>
            <a:r>
              <a:rPr lang="en-US" sz="1100" dirty="0" err="1" smtClean="0"/>
              <a:t>xóa</a:t>
            </a:r>
            <a:r>
              <a:rPr lang="en-US" sz="1100" dirty="0" smtClean="0"/>
              <a:t> </a:t>
            </a:r>
            <a:r>
              <a:rPr lang="en-US" sz="1100" dirty="0" err="1" smtClean="0"/>
              <a:t>khỏi</a:t>
            </a:r>
            <a:r>
              <a:rPr lang="en-US" sz="1100" dirty="0" smtClean="0"/>
              <a:t> </a:t>
            </a:r>
            <a:r>
              <a:rPr lang="en-US" sz="1100" dirty="0" err="1" smtClean="0"/>
              <a:t>danh</a:t>
            </a:r>
            <a:r>
              <a:rPr lang="en-US" sz="1100" dirty="0" smtClean="0"/>
              <a:t> </a:t>
            </a:r>
            <a:r>
              <a:rPr lang="en-US" sz="1100" dirty="0" err="1" smtClean="0"/>
              <a:t>sách</a:t>
            </a:r>
            <a:r>
              <a:rPr lang="en-US" sz="1100" dirty="0" smtClean="0"/>
              <a:t> </a:t>
            </a:r>
            <a:r>
              <a:rPr lang="en-US" sz="1100" dirty="0" err="1" smtClean="0"/>
              <a:t>đợi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244910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C0330-65A7-4C44-BDB7-0885CC314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8333" y="367454"/>
            <a:ext cx="10058400" cy="1371600"/>
          </a:xfrm>
        </p:spPr>
        <p:txBody>
          <a:bodyPr/>
          <a:lstStyle/>
          <a:p>
            <a:r>
              <a:rPr lang="en-US" sz="4000" kern="1200" cap="all" dirty="0" err="1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Chức</a:t>
            </a:r>
            <a:r>
              <a:rPr lang="en-US" sz="4000" kern="1200" cap="all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4000" kern="1200" cap="all" dirty="0" err="1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Năng</a:t>
            </a:r>
            <a:r>
              <a:rPr lang="en-US" sz="4000" kern="1200" cap="all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4000" kern="1200" cap="all" dirty="0" err="1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chính</a:t>
            </a:r>
            <a:r>
              <a:rPr lang="en-US" sz="4000" kern="1200" cap="all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(web-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CONTROL</a:t>
            </a:r>
            <a:r>
              <a:rPr lang="en-US" sz="4000" kern="1200" cap="all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33AFF-0007-470D-A40C-FD28176A68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0166" y="1535854"/>
            <a:ext cx="10354733" cy="3849624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Page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</a:t>
            </a:r>
            <a:r>
              <a:rPr lang="en-US" altLang="ja-JP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robot di </a:t>
            </a:r>
            <a:r>
              <a:rPr lang="en-US" altLang="ja-JP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nhấn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nút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button </a:t>
            </a:r>
            <a:r>
              <a:rPr lang="en-US" altLang="ja-JP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màn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phím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tắt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>
              <a:buNone/>
            </a:pP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399" y="1969592"/>
            <a:ext cx="9448801" cy="446619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929467" y="3539067"/>
            <a:ext cx="3098800" cy="2650066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Rounded Rectangular Callout 6"/>
          <p:cNvSpPr/>
          <p:nvPr/>
        </p:nvSpPr>
        <p:spPr>
          <a:xfrm>
            <a:off x="1397000" y="4047067"/>
            <a:ext cx="1253067" cy="533400"/>
          </a:xfrm>
          <a:prstGeom prst="wedgeRoundRectCallout">
            <a:avLst>
              <a:gd name="adj1" fmla="val 70383"/>
              <a:gd name="adj2" fmla="val 3234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Khu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vực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robot</a:t>
            </a:r>
          </a:p>
        </p:txBody>
      </p:sp>
    </p:spTree>
    <p:extLst>
      <p:ext uri="{BB962C8B-B14F-4D97-AF65-F5344CB8AC3E}">
        <p14:creationId xmlns:p14="http://schemas.microsoft.com/office/powerpoint/2010/main" val="362230811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C0330-65A7-4C44-BDB7-0885CC314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8333" y="367454"/>
            <a:ext cx="10058400" cy="1371600"/>
          </a:xfrm>
        </p:spPr>
        <p:txBody>
          <a:bodyPr/>
          <a:lstStyle/>
          <a:p>
            <a:r>
              <a:rPr lang="en-US" sz="4000" kern="1200" cap="all" dirty="0" err="1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Chức</a:t>
            </a:r>
            <a:r>
              <a:rPr lang="en-US" sz="4000" kern="1200" cap="all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4000" kern="1200" cap="all" dirty="0" err="1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Năng</a:t>
            </a:r>
            <a:r>
              <a:rPr lang="en-US" sz="4000" kern="1200" cap="all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4000" kern="1200" cap="all" dirty="0" err="1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chính</a:t>
            </a:r>
            <a:r>
              <a:rPr lang="en-US" sz="4000" kern="1200" cap="all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(web-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CONTROL</a:t>
            </a:r>
            <a:r>
              <a:rPr lang="en-US" sz="4000" kern="1200" cap="all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33AFF-0007-470D-A40C-FD28176A68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0166" y="1535854"/>
            <a:ext cx="10354733" cy="3849624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Page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</a:t>
            </a:r>
            <a:r>
              <a:rPr lang="en-US" altLang="ja-JP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sát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altLang="ja-JP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robot ở </a:t>
            </a:r>
            <a:r>
              <a:rPr lang="en-US" altLang="ja-JP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khu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vực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[Camera Stream]</a:t>
            </a:r>
          </a:p>
          <a:p>
            <a:endParaRPr lang="en-US" sz="1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>
              <a:buNone/>
            </a:pP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5531" y="2003459"/>
            <a:ext cx="9448801" cy="446619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764867" y="3531502"/>
            <a:ext cx="3598332" cy="2650066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Rounded Rectangular Callout 6"/>
          <p:cNvSpPr/>
          <p:nvPr/>
        </p:nvSpPr>
        <p:spPr>
          <a:xfrm>
            <a:off x="5009237" y="3703158"/>
            <a:ext cx="1455064" cy="533400"/>
          </a:xfrm>
          <a:prstGeom prst="wedgeRoundRectCallout">
            <a:avLst>
              <a:gd name="adj1" fmla="val 70383"/>
              <a:gd name="adj2" fmla="val 3234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Khu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vực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sát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robot</a:t>
            </a:r>
          </a:p>
        </p:txBody>
      </p:sp>
    </p:spTree>
    <p:extLst>
      <p:ext uri="{BB962C8B-B14F-4D97-AF65-F5344CB8AC3E}">
        <p14:creationId xmlns:p14="http://schemas.microsoft.com/office/powerpoint/2010/main" val="259186405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C0330-65A7-4C44-BDB7-0885CC314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8333" y="367454"/>
            <a:ext cx="10058400" cy="1371600"/>
          </a:xfrm>
        </p:spPr>
        <p:txBody>
          <a:bodyPr/>
          <a:lstStyle/>
          <a:p>
            <a:r>
              <a:rPr lang="en-US" sz="4000" kern="1200" cap="all" dirty="0" err="1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Chức</a:t>
            </a:r>
            <a:r>
              <a:rPr lang="en-US" sz="4000" kern="1200" cap="all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4000" kern="1200" cap="all" dirty="0" err="1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Năng</a:t>
            </a:r>
            <a:r>
              <a:rPr lang="en-US" sz="4000" kern="1200" cap="all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4000" kern="1200" cap="all" dirty="0" err="1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chính</a:t>
            </a:r>
            <a:r>
              <a:rPr lang="en-US" sz="4000" kern="1200" cap="all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(web-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CONTROL</a:t>
            </a:r>
            <a:r>
              <a:rPr lang="en-US" sz="4000" kern="1200" cap="all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33AFF-0007-470D-A40C-FD28176A68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0166" y="1535854"/>
            <a:ext cx="10545234" cy="3849624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Page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ja-JP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tối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đa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Page Control </a:t>
            </a:r>
            <a:r>
              <a:rPr lang="en-US" altLang="ja-JP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10 </a:t>
            </a:r>
            <a:r>
              <a:rPr lang="en-US" altLang="ja-JP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phút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ja-JP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10 </a:t>
            </a:r>
            <a:r>
              <a:rPr lang="en-US" altLang="ja-JP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phút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logout user</a:t>
            </a:r>
            <a:endParaRPr lang="en-US" sz="1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>
              <a:buNone/>
            </a:pP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5531" y="2003459"/>
            <a:ext cx="9448801" cy="446619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904067" y="3005667"/>
            <a:ext cx="3598332" cy="431800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Rounded Rectangular Callout 6"/>
          <p:cNvSpPr/>
          <p:nvPr/>
        </p:nvSpPr>
        <p:spPr>
          <a:xfrm>
            <a:off x="5232399" y="2267536"/>
            <a:ext cx="1989668" cy="474055"/>
          </a:xfrm>
          <a:prstGeom prst="wedgeRoundRectCallout">
            <a:avLst>
              <a:gd name="adj1" fmla="val -12825"/>
              <a:gd name="adj2" fmla="val 11985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Khu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vực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dõi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Page Control</a:t>
            </a:r>
          </a:p>
        </p:txBody>
      </p:sp>
      <p:sp>
        <p:nvSpPr>
          <p:cNvPr id="8" name="Rounded Rectangular Callout 7"/>
          <p:cNvSpPr/>
          <p:nvPr/>
        </p:nvSpPr>
        <p:spPr>
          <a:xfrm>
            <a:off x="3080049" y="2279807"/>
            <a:ext cx="1966084" cy="627647"/>
          </a:xfrm>
          <a:prstGeom prst="wedgeRoundRectCallout">
            <a:avLst>
              <a:gd name="adj1" fmla="val -13686"/>
              <a:gd name="adj2" fmla="val 6320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Khu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vực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dõi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account user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phòng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đang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điểu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robot</a:t>
            </a:r>
          </a:p>
        </p:txBody>
      </p:sp>
    </p:spTree>
    <p:extLst>
      <p:ext uri="{BB962C8B-B14F-4D97-AF65-F5344CB8AC3E}">
        <p14:creationId xmlns:p14="http://schemas.microsoft.com/office/powerpoint/2010/main" val="111559485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C0330-65A7-4C44-BDB7-0885CC314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8333" y="367454"/>
            <a:ext cx="10058400" cy="1371600"/>
          </a:xfrm>
        </p:spPr>
        <p:txBody>
          <a:bodyPr/>
          <a:lstStyle/>
          <a:p>
            <a:r>
              <a:rPr lang="en-US" sz="4000" kern="1200" cap="all" dirty="0" err="1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Chức</a:t>
            </a:r>
            <a:r>
              <a:rPr lang="en-US" sz="4000" kern="1200" cap="all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4000" kern="1200" cap="all" dirty="0" err="1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Năng</a:t>
            </a:r>
            <a:r>
              <a:rPr lang="en-US" sz="4000" kern="1200" cap="all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4000" kern="1200" cap="all" dirty="0" err="1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chính</a:t>
            </a:r>
            <a:r>
              <a:rPr lang="en-US" sz="4000" kern="1200" cap="all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(web-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CONTROL</a:t>
            </a:r>
            <a:r>
              <a:rPr lang="en-US" sz="4000" kern="1200" cap="all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33AFF-0007-470D-A40C-FD28176A68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0166" y="1535854"/>
            <a:ext cx="10545234" cy="3849624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Page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</a:t>
            </a:r>
            <a:r>
              <a:rPr lang="en-US" altLang="ja-JP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rời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Page Control </a:t>
            </a:r>
            <a:r>
              <a:rPr lang="en-US" altLang="ja-JP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sớm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click button [Out Room] </a:t>
            </a:r>
            <a:r>
              <a:rPr lang="en-US" altLang="ja-JP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click [Logout]</a:t>
            </a:r>
          </a:p>
          <a:p>
            <a:endParaRPr lang="en-US" sz="1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>
              <a:buNone/>
            </a:pP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4798" y="1994992"/>
            <a:ext cx="9448801" cy="4466199"/>
          </a:xfrm>
          <a:prstGeom prst="rect">
            <a:avLst/>
          </a:prstGeom>
        </p:spPr>
      </p:pic>
      <p:sp>
        <p:nvSpPr>
          <p:cNvPr id="7" name="Rounded Rectangular Callout 6"/>
          <p:cNvSpPr/>
          <p:nvPr/>
        </p:nvSpPr>
        <p:spPr>
          <a:xfrm>
            <a:off x="4402665" y="2132487"/>
            <a:ext cx="1989668" cy="474055"/>
          </a:xfrm>
          <a:prstGeom prst="wedgeRoundRectCallout">
            <a:avLst>
              <a:gd name="adj1" fmla="val 71005"/>
              <a:gd name="adj2" fmla="val 4841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Click button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thoát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khỏi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Page Control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7577" y="2038401"/>
            <a:ext cx="1846021" cy="195706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776965" y="2526017"/>
            <a:ext cx="812800" cy="431800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Rectangle 9"/>
          <p:cNvSpPr/>
          <p:nvPr/>
        </p:nvSpPr>
        <p:spPr>
          <a:xfrm>
            <a:off x="9186033" y="3534615"/>
            <a:ext cx="812800" cy="431800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Rounded Rectangular Callout 10"/>
          <p:cNvSpPr/>
          <p:nvPr/>
        </p:nvSpPr>
        <p:spPr>
          <a:xfrm>
            <a:off x="6787265" y="3542863"/>
            <a:ext cx="1966084" cy="627647"/>
          </a:xfrm>
          <a:prstGeom prst="wedgeRoundRectCallout">
            <a:avLst>
              <a:gd name="adj1" fmla="val 69857"/>
              <a:gd name="adj2" fmla="val -1638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Logout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thoát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khỏi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Page Control</a:t>
            </a:r>
          </a:p>
        </p:txBody>
      </p:sp>
    </p:spTree>
    <p:extLst>
      <p:ext uri="{BB962C8B-B14F-4D97-AF65-F5344CB8AC3E}">
        <p14:creationId xmlns:p14="http://schemas.microsoft.com/office/powerpoint/2010/main" val="136319030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C0330-65A7-4C44-BDB7-0885CC314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8333" y="367454"/>
            <a:ext cx="10058400" cy="1371600"/>
          </a:xfrm>
        </p:spPr>
        <p:txBody>
          <a:bodyPr/>
          <a:lstStyle/>
          <a:p>
            <a:r>
              <a:rPr lang="en-US" sz="4000" kern="1200" cap="all" dirty="0" err="1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Chức</a:t>
            </a:r>
            <a:r>
              <a:rPr lang="en-US" sz="4000" kern="1200" cap="all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4000" kern="1200" cap="all" dirty="0" err="1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Năng</a:t>
            </a:r>
            <a:r>
              <a:rPr lang="en-US" sz="4000" kern="1200" cap="all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4000" kern="1200" cap="all" dirty="0" err="1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chính</a:t>
            </a:r>
            <a:r>
              <a:rPr lang="en-US" sz="4000" kern="1200" cap="all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(web-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CONTROL</a:t>
            </a:r>
            <a:r>
              <a:rPr lang="en-US" sz="4000" kern="1200" cap="all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33AFF-0007-470D-A40C-FD28176A68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6333" y="1388533"/>
            <a:ext cx="12623799" cy="3996945"/>
          </a:xfrm>
        </p:spPr>
        <p:txBody>
          <a:bodyPr>
            <a:normAutofit/>
          </a:bodyPr>
          <a:lstStyle/>
          <a:p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</a:t>
            </a:r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Page</a:t>
            </a:r>
            <a:r>
              <a:rPr lang="en-US" sz="17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ja-JP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</a:t>
            </a:r>
            <a:r>
              <a:rPr lang="en-US" altLang="ja-JP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altLang="ja-JP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altLang="ja-JP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altLang="ja-JP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dõi</a:t>
            </a:r>
            <a:r>
              <a:rPr lang="en-US" altLang="ja-JP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Pin </a:t>
            </a:r>
            <a:r>
              <a:rPr lang="en-US" altLang="ja-JP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altLang="ja-JP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Wifi</a:t>
            </a:r>
            <a:r>
              <a:rPr lang="en-US" altLang="ja-JP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altLang="ja-JP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robot ở </a:t>
            </a:r>
            <a:r>
              <a:rPr lang="en-US" altLang="ja-JP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vùng</a:t>
            </a:r>
            <a:r>
              <a:rPr lang="en-US" altLang="ja-JP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</a:t>
            </a:r>
            <a:r>
              <a:rPr lang="en-US" altLang="ja-JP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Wifi_Battery</a:t>
            </a:r>
            <a:r>
              <a:rPr lang="en-US" altLang="ja-JP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, </a:t>
            </a:r>
            <a:r>
              <a:rPr lang="en-US" altLang="ja-JP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màu</a:t>
            </a:r>
            <a:r>
              <a:rPr lang="en-US" altLang="ja-JP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sắc</a:t>
            </a:r>
            <a:r>
              <a:rPr lang="en-US" altLang="ja-JP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altLang="ja-JP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vùng</a:t>
            </a:r>
            <a:r>
              <a:rPr lang="en-US" altLang="ja-JP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altLang="ja-JP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altLang="ja-JP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altLang="ja-JP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altLang="ja-JP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Pin </a:t>
            </a:r>
            <a:r>
              <a:rPr lang="en-US" altLang="ja-JP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altLang="ja-JP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Wifi</a:t>
            </a:r>
            <a:r>
              <a:rPr lang="en-US" altLang="ja-JP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>
              <a:buNone/>
            </a:pP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6272" y="2127304"/>
            <a:ext cx="8871638" cy="4156320"/>
          </a:xfrm>
          <a:prstGeom prst="rect">
            <a:avLst/>
          </a:prstGeom>
        </p:spPr>
      </p:pic>
      <p:sp>
        <p:nvSpPr>
          <p:cNvPr id="22" name="Rounded Rectangular Callout 21"/>
          <p:cNvSpPr/>
          <p:nvPr/>
        </p:nvSpPr>
        <p:spPr>
          <a:xfrm>
            <a:off x="4445797" y="2675546"/>
            <a:ext cx="1989668" cy="474055"/>
          </a:xfrm>
          <a:prstGeom prst="wedgeRoundRectCallout">
            <a:avLst>
              <a:gd name="adj1" fmla="val 71005"/>
              <a:gd name="adj2" fmla="val 4841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Vùng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dõi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pin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wifi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robot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820096" y="3069076"/>
            <a:ext cx="3488469" cy="431800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Rounded Rectangular Callout 24"/>
          <p:cNvSpPr/>
          <p:nvPr/>
        </p:nvSpPr>
        <p:spPr>
          <a:xfrm>
            <a:off x="4445797" y="3373841"/>
            <a:ext cx="1989668" cy="474055"/>
          </a:xfrm>
          <a:prstGeom prst="wedgeRoundRectCallout">
            <a:avLst>
              <a:gd name="adj1" fmla="val 66669"/>
              <a:gd name="adj2" fmla="val -6258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Hiển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back ground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xanh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lá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pin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wifi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&gt; 80%</a:t>
            </a: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6272" y="2127304"/>
            <a:ext cx="9204205" cy="4349839"/>
          </a:xfrm>
          <a:prstGeom prst="rect">
            <a:avLst/>
          </a:prstGeom>
        </p:spPr>
      </p:pic>
      <p:sp>
        <p:nvSpPr>
          <p:cNvPr id="27" name="Rounded Rectangular Callout 26"/>
          <p:cNvSpPr/>
          <p:nvPr/>
        </p:nvSpPr>
        <p:spPr>
          <a:xfrm>
            <a:off x="4712905" y="3300823"/>
            <a:ext cx="2007071" cy="547073"/>
          </a:xfrm>
          <a:prstGeom prst="wedgeRoundRectCallout">
            <a:avLst>
              <a:gd name="adj1" fmla="val 66669"/>
              <a:gd name="adj2" fmla="val -6258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Hiển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background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xanh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biển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pin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wifi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/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40 – 79%</a:t>
            </a: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6272" y="2113668"/>
            <a:ext cx="9204205" cy="4363475"/>
          </a:xfrm>
          <a:prstGeom prst="rect">
            <a:avLst/>
          </a:prstGeom>
        </p:spPr>
      </p:pic>
      <p:sp>
        <p:nvSpPr>
          <p:cNvPr id="29" name="Rounded Rectangular Callout 28"/>
          <p:cNvSpPr/>
          <p:nvPr/>
        </p:nvSpPr>
        <p:spPr>
          <a:xfrm>
            <a:off x="4739486" y="3196480"/>
            <a:ext cx="1989668" cy="474055"/>
          </a:xfrm>
          <a:prstGeom prst="wedgeRoundRectCallout">
            <a:avLst>
              <a:gd name="adj1" fmla="val 65802"/>
              <a:gd name="adj2" fmla="val -2983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Hiển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background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vàng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wifi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pin 20-39%</a:t>
            </a: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56272" y="2166426"/>
            <a:ext cx="9339696" cy="4279253"/>
          </a:xfrm>
          <a:prstGeom prst="rect">
            <a:avLst/>
          </a:prstGeom>
        </p:spPr>
      </p:pic>
      <p:sp>
        <p:nvSpPr>
          <p:cNvPr id="31" name="Rounded Rectangular Callout 30"/>
          <p:cNvSpPr/>
          <p:nvPr/>
        </p:nvSpPr>
        <p:spPr>
          <a:xfrm>
            <a:off x="4776018" y="3180121"/>
            <a:ext cx="1989668" cy="474055"/>
          </a:xfrm>
          <a:prstGeom prst="wedgeRoundRectCallout">
            <a:avLst>
              <a:gd name="adj1" fmla="val 67970"/>
              <a:gd name="adj2" fmla="val -71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Hiển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background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đỏ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wifi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pin 0 -&gt; 19%</a:t>
            </a:r>
          </a:p>
        </p:txBody>
      </p:sp>
    </p:spTree>
    <p:extLst>
      <p:ext uri="{BB962C8B-B14F-4D97-AF65-F5344CB8AC3E}">
        <p14:creationId xmlns:p14="http://schemas.microsoft.com/office/powerpoint/2010/main" val="67489554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9" grpId="0" animBg="1"/>
      <p:bldP spid="3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C0330-65A7-4C44-BDB7-0885CC314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8333" y="367454"/>
            <a:ext cx="10058400" cy="1371600"/>
          </a:xfrm>
        </p:spPr>
        <p:txBody>
          <a:bodyPr/>
          <a:lstStyle/>
          <a:p>
            <a:r>
              <a:rPr lang="en-US" sz="4000" kern="1200" cap="all" dirty="0" err="1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Chức</a:t>
            </a:r>
            <a:r>
              <a:rPr lang="en-US" sz="4000" kern="1200" cap="all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4000" kern="1200" cap="all" dirty="0" err="1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Năng</a:t>
            </a:r>
            <a:r>
              <a:rPr lang="en-US" sz="4000" kern="1200" cap="all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4000" kern="1200" cap="all" dirty="0" err="1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chính</a:t>
            </a:r>
            <a:r>
              <a:rPr lang="en-US" sz="4000" kern="1200" cap="all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(web-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CONTROL</a:t>
            </a:r>
            <a:r>
              <a:rPr lang="en-US" sz="4000" kern="1200" cap="all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33AFF-0007-470D-A40C-FD28176A68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6600" y="1371600"/>
            <a:ext cx="12623799" cy="3996945"/>
          </a:xfrm>
        </p:spPr>
        <p:txBody>
          <a:bodyPr>
            <a:normAutofit/>
          </a:bodyPr>
          <a:lstStyle/>
          <a:p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</a:t>
            </a:r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Page</a:t>
            </a:r>
            <a:r>
              <a:rPr lang="en-US" sz="17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ja-JP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robot </a:t>
            </a:r>
            <a:r>
              <a:rPr lang="en-US" altLang="ja-JP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sạc</a:t>
            </a:r>
            <a:r>
              <a:rPr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pin, user </a:t>
            </a:r>
            <a:r>
              <a:rPr lang="en-US" altLang="ja-JP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màn</a:t>
            </a:r>
            <a:r>
              <a:rPr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>
              <a:buNone/>
            </a:pP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2588" y="1874061"/>
            <a:ext cx="9472253" cy="4433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395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C0330-65A7-4C44-BDB7-0885CC314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kern="1200" cap="all" err="1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Chức</a:t>
            </a:r>
            <a:r>
              <a:rPr lang="en-US" sz="4000" kern="1200" cap="all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4000" kern="1200" cap="all" err="1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Năng</a:t>
            </a:r>
            <a:r>
              <a:rPr lang="en-US" sz="4000" kern="1200" cap="all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chính (web-</a:t>
            </a:r>
            <a:r>
              <a:rPr 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 ADMIN</a:t>
            </a:r>
            <a:r>
              <a:rPr lang="en-US" sz="4000" kern="1200" cap="all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33AFF-0007-470D-A40C-FD28176A6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Page admin:</a:t>
            </a:r>
          </a:p>
          <a:p>
            <a:pPr marL="0" indent="0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tất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phòng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Theo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dõi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user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đang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đợi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bất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kỳ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room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tab [Waiting Room]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quyền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robot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bất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kỳ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room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tab [Control Room]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quyền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ngắt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nối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giữa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room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user (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sạc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pin,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sữa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chữa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,…)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tab [Settings]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436743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C0330-65A7-4C44-BDB7-0885CC314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kern="1200" cap="all" dirty="0" err="1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Chức</a:t>
            </a:r>
            <a:r>
              <a:rPr lang="en-US" sz="4000" kern="1200" cap="all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4000" kern="1200" cap="all" dirty="0" err="1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Năng</a:t>
            </a:r>
            <a:r>
              <a:rPr lang="en-US" sz="4000" kern="1200" cap="all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4000" kern="1200" cap="all" dirty="0" err="1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chính</a:t>
            </a:r>
            <a:r>
              <a:rPr lang="en-US" sz="4000" kern="1200" cap="all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(web-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ADMIN</a:t>
            </a:r>
            <a:r>
              <a:rPr lang="en-US" sz="4000" kern="1200" cap="all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33AFF-0007-470D-A40C-FD28176A68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7756" y="1740810"/>
            <a:ext cx="10058400" cy="3849624"/>
          </a:xfrm>
        </p:spPr>
        <p:txBody>
          <a:bodyPr>
            <a:normAutofit/>
          </a:bodyPr>
          <a:lstStyle/>
          <a:p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Page admin: </a:t>
            </a:r>
            <a:r>
              <a:rPr lang="en-US" altLang="ja-JP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tất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phòng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5502" y="2161320"/>
            <a:ext cx="8644117" cy="4033074"/>
          </a:xfrm>
          <a:prstGeom prst="rect">
            <a:avLst/>
          </a:prstGeom>
        </p:spPr>
      </p:pic>
      <p:sp>
        <p:nvSpPr>
          <p:cNvPr id="5" name="Rounded Rectangular Callout 4"/>
          <p:cNvSpPr/>
          <p:nvPr/>
        </p:nvSpPr>
        <p:spPr>
          <a:xfrm>
            <a:off x="4218541" y="2221705"/>
            <a:ext cx="1989668" cy="474055"/>
          </a:xfrm>
          <a:prstGeom prst="wedgeRoundRectCallout">
            <a:avLst>
              <a:gd name="adj1" fmla="val -65133"/>
              <a:gd name="adj2" fmla="val 6479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Admin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select room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muốn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dõi</a:t>
            </a:r>
            <a:endParaRPr kumimoji="1" lang="en-US" altLang="ja-JP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56011" y="2680610"/>
            <a:ext cx="812800" cy="431800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Rounded Rectangular Callout 6"/>
          <p:cNvSpPr/>
          <p:nvPr/>
        </p:nvSpPr>
        <p:spPr>
          <a:xfrm>
            <a:off x="5759794" y="3112410"/>
            <a:ext cx="1989668" cy="474055"/>
          </a:xfrm>
          <a:prstGeom prst="wedgeRoundRectCallout">
            <a:avLst>
              <a:gd name="adj1" fmla="val -65133"/>
              <a:gd name="adj2" fmla="val 6479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MH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hiển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room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endParaRPr kumimoji="1" lang="en-US" altLang="ja-JP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960189" y="3510950"/>
            <a:ext cx="508198" cy="370571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4735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C0330-65A7-4C44-BDB7-0885CC314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kern="1200" cap="all" dirty="0" err="1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Chức</a:t>
            </a:r>
            <a:r>
              <a:rPr lang="en-US" sz="4000" kern="1200" cap="all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4000" kern="1200" cap="all" dirty="0" err="1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Năng</a:t>
            </a:r>
            <a:r>
              <a:rPr lang="en-US" sz="4000" kern="1200" cap="all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4000" kern="1200" cap="all" dirty="0" err="1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chính</a:t>
            </a:r>
            <a:r>
              <a:rPr lang="en-US" sz="4000" kern="1200" cap="all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(web-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ADMIN</a:t>
            </a:r>
            <a:r>
              <a:rPr lang="en-US" sz="4000" kern="1200" cap="all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33AFF-0007-470D-A40C-FD28176A68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7756" y="1740810"/>
            <a:ext cx="10058400" cy="38496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Page admin: 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Theo </a:t>
            </a:r>
            <a:r>
              <a:rPr lang="en-US" altLang="ja-JP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dõi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user </a:t>
            </a:r>
            <a:r>
              <a:rPr lang="en-US" altLang="ja-JP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đang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đợi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bất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kỳ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room </a:t>
            </a:r>
            <a:r>
              <a:rPr lang="en-US" altLang="ja-JP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tab [Waiting Room]</a:t>
            </a:r>
          </a:p>
          <a:p>
            <a:pPr marL="0" indent="0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073727"/>
            <a:ext cx="8965142" cy="4248756"/>
          </a:xfrm>
          <a:prstGeom prst="rect">
            <a:avLst/>
          </a:prstGeom>
        </p:spPr>
      </p:pic>
      <p:sp>
        <p:nvSpPr>
          <p:cNvPr id="10" name="Rounded Rectangular Callout 9"/>
          <p:cNvSpPr/>
          <p:nvPr/>
        </p:nvSpPr>
        <p:spPr>
          <a:xfrm>
            <a:off x="9037108" y="3727488"/>
            <a:ext cx="1989668" cy="474055"/>
          </a:xfrm>
          <a:prstGeom prst="wedgeRoundRectCallout">
            <a:avLst>
              <a:gd name="adj1" fmla="val -65133"/>
              <a:gd name="adj2" fmla="val 6479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List user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đang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đợi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ở room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endParaRPr kumimoji="1" lang="en-US" altLang="ja-JP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827410" y="4365477"/>
            <a:ext cx="6697589" cy="731456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929635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lục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Content Placeholder 2" descr="SmartArt graphic">
            <a:extLst>
              <a:ext uri="{FF2B5EF4-FFF2-40B4-BE49-F238E27FC236}">
                <a16:creationId xmlns:a16="http://schemas.microsoft.com/office/drawing/2014/main" id="{91DB1382-7276-49FA-9632-38D558F457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8997115"/>
              </p:ext>
            </p:extLst>
          </p:nvPr>
        </p:nvGraphicFramePr>
        <p:xfrm>
          <a:off x="1066800" y="2310063"/>
          <a:ext cx="10058400" cy="3725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32431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C0330-65A7-4C44-BDB7-0885CC314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kern="1200" cap="all" dirty="0" err="1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Chức</a:t>
            </a:r>
            <a:r>
              <a:rPr lang="en-US" sz="4000" kern="1200" cap="all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4000" kern="1200" cap="all" dirty="0" err="1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Năng</a:t>
            </a:r>
            <a:r>
              <a:rPr lang="en-US" sz="4000" kern="1200" cap="all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4000" kern="1200" cap="all" dirty="0" err="1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chính</a:t>
            </a:r>
            <a:r>
              <a:rPr lang="en-US" sz="4000" kern="1200" cap="all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(web-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ADMIN</a:t>
            </a:r>
            <a:r>
              <a:rPr lang="en-US" sz="4000" kern="1200" cap="all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33AFF-0007-470D-A40C-FD28176A68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7756" y="1740810"/>
            <a:ext cx="10058400" cy="38496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Page admin: </a:t>
            </a:r>
            <a:r>
              <a:rPr lang="en-US" altLang="ja-JP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quyền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robot </a:t>
            </a:r>
            <a:r>
              <a:rPr lang="en-US" altLang="ja-JP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bất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kỳ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room </a:t>
            </a:r>
            <a:r>
              <a:rPr lang="en-US" altLang="ja-JP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tab [Control Room]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6265" y="2115804"/>
            <a:ext cx="8880475" cy="4252716"/>
          </a:xfrm>
          <a:prstGeom prst="rect">
            <a:avLst/>
          </a:prstGeom>
        </p:spPr>
      </p:pic>
      <p:sp>
        <p:nvSpPr>
          <p:cNvPr id="6" name="Rounded Rectangular Callout 5"/>
          <p:cNvSpPr/>
          <p:nvPr/>
        </p:nvSpPr>
        <p:spPr>
          <a:xfrm>
            <a:off x="4565673" y="2624859"/>
            <a:ext cx="2300793" cy="474055"/>
          </a:xfrm>
          <a:prstGeom prst="wedgeRoundRectCallout">
            <a:avLst>
              <a:gd name="adj1" fmla="val -47470"/>
              <a:gd name="adj2" fmla="val 11301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tin User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đang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robot  ở Page Control</a:t>
            </a:r>
          </a:p>
        </p:txBody>
      </p:sp>
      <p:sp>
        <p:nvSpPr>
          <p:cNvPr id="7" name="Rectangle 6"/>
          <p:cNvSpPr/>
          <p:nvPr/>
        </p:nvSpPr>
        <p:spPr>
          <a:xfrm>
            <a:off x="3360811" y="3434143"/>
            <a:ext cx="3056922" cy="431800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Rounded Rectangular Callout 7"/>
          <p:cNvSpPr/>
          <p:nvPr/>
        </p:nvSpPr>
        <p:spPr>
          <a:xfrm>
            <a:off x="549936" y="3865943"/>
            <a:ext cx="2300793" cy="474055"/>
          </a:xfrm>
          <a:prstGeom prst="wedgeRoundRectCallout">
            <a:avLst>
              <a:gd name="adj1" fmla="val 65871"/>
              <a:gd name="adj2" fmla="val 13980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Admin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khu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vực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robot</a:t>
            </a:r>
          </a:p>
        </p:txBody>
      </p:sp>
      <p:sp>
        <p:nvSpPr>
          <p:cNvPr id="10" name="Rectangle 9"/>
          <p:cNvSpPr/>
          <p:nvPr/>
        </p:nvSpPr>
        <p:spPr>
          <a:xfrm>
            <a:off x="3259211" y="4114800"/>
            <a:ext cx="3158522" cy="2159000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Rounded Rectangular Callout 10"/>
          <p:cNvSpPr/>
          <p:nvPr/>
        </p:nvSpPr>
        <p:spPr>
          <a:xfrm>
            <a:off x="549936" y="4720245"/>
            <a:ext cx="2300793" cy="717969"/>
          </a:xfrm>
          <a:prstGeom prst="wedgeRoundRectCallout">
            <a:avLst>
              <a:gd name="adj1" fmla="val 65871"/>
              <a:gd name="adj2" fmla="val 1867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Trước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robot, admin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ngắt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nối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giữa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user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robot ở tab [Settings]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770481" y="4026262"/>
            <a:ext cx="3372586" cy="2247538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Rounded Rectangular Callout 12"/>
          <p:cNvSpPr/>
          <p:nvPr/>
        </p:nvSpPr>
        <p:spPr>
          <a:xfrm>
            <a:off x="9684852" y="4327660"/>
            <a:ext cx="2300793" cy="474055"/>
          </a:xfrm>
          <a:prstGeom prst="wedgeRoundRectCallout">
            <a:avLst>
              <a:gd name="adj1" fmla="val -57773"/>
              <a:gd name="adj2" fmla="val 14337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Khu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vực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dõi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robot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690943" y="3512804"/>
            <a:ext cx="3372586" cy="367938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Rounded Rectangular Callout 14"/>
          <p:cNvSpPr/>
          <p:nvPr/>
        </p:nvSpPr>
        <p:spPr>
          <a:xfrm>
            <a:off x="7031310" y="2571843"/>
            <a:ext cx="2300793" cy="594393"/>
          </a:xfrm>
          <a:prstGeom prst="wedgeRoundRectCallout">
            <a:avLst>
              <a:gd name="adj1" fmla="val -3679"/>
              <a:gd name="adj2" fmla="val 10491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Khu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vực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dõi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pin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wifi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background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ở Page Control</a:t>
            </a:r>
          </a:p>
        </p:txBody>
      </p:sp>
    </p:spTree>
    <p:extLst>
      <p:ext uri="{BB962C8B-B14F-4D97-AF65-F5344CB8AC3E}">
        <p14:creationId xmlns:p14="http://schemas.microsoft.com/office/powerpoint/2010/main" val="194550953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C0330-65A7-4C44-BDB7-0885CC314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kern="1200" cap="all" dirty="0" err="1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Chức</a:t>
            </a:r>
            <a:r>
              <a:rPr lang="en-US" sz="4000" kern="1200" cap="all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4000" kern="1200" cap="all" dirty="0" err="1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Năng</a:t>
            </a:r>
            <a:r>
              <a:rPr lang="en-US" sz="4000" kern="1200" cap="all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4000" kern="1200" cap="all" dirty="0" err="1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chính</a:t>
            </a:r>
            <a:r>
              <a:rPr lang="en-US" sz="4000" kern="1200" cap="all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(web-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ADMIN</a:t>
            </a:r>
            <a:r>
              <a:rPr lang="en-US" sz="4000" kern="1200" cap="all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33AFF-0007-470D-A40C-FD28176A68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7756" y="1740810"/>
            <a:ext cx="10058400" cy="38496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Page admin: </a:t>
            </a:r>
            <a:r>
              <a:rPr lang="en-US" altLang="ja-JP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quyền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ngắt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nối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giữa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room </a:t>
            </a:r>
            <a:r>
              <a:rPr lang="en-US" altLang="ja-JP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user (</a:t>
            </a:r>
            <a:r>
              <a:rPr lang="en-US" altLang="ja-JP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sạc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pin, </a:t>
            </a:r>
            <a:r>
              <a:rPr lang="en-US" altLang="ja-JP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sữa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chữa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,…) </a:t>
            </a:r>
            <a:r>
              <a:rPr lang="en-US" altLang="ja-JP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tab [Settings]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733" y="2284792"/>
            <a:ext cx="8056033" cy="3759879"/>
          </a:xfrm>
          <a:prstGeom prst="rect">
            <a:avLst/>
          </a:prstGeom>
        </p:spPr>
      </p:pic>
      <p:sp>
        <p:nvSpPr>
          <p:cNvPr id="7" name="Rounded Rectangular Callout 6"/>
          <p:cNvSpPr/>
          <p:nvPr/>
        </p:nvSpPr>
        <p:spPr>
          <a:xfrm>
            <a:off x="2383139" y="2702585"/>
            <a:ext cx="2300793" cy="474055"/>
          </a:xfrm>
          <a:prstGeom prst="wedgeRoundRectCallout">
            <a:avLst>
              <a:gd name="adj1" fmla="val -47470"/>
              <a:gd name="adj2" fmla="val 11301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Admin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button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ngắt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nối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giữa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user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robot</a:t>
            </a:r>
          </a:p>
        </p:txBody>
      </p:sp>
      <p:sp>
        <p:nvSpPr>
          <p:cNvPr id="8" name="Rectangle 7"/>
          <p:cNvSpPr/>
          <p:nvPr/>
        </p:nvSpPr>
        <p:spPr>
          <a:xfrm>
            <a:off x="2023078" y="3495202"/>
            <a:ext cx="720122" cy="340198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Rounded Rectangular Callout 8"/>
          <p:cNvSpPr/>
          <p:nvPr/>
        </p:nvSpPr>
        <p:spPr>
          <a:xfrm>
            <a:off x="2383138" y="4142354"/>
            <a:ext cx="2300793" cy="474055"/>
          </a:xfrm>
          <a:prstGeom prst="wedgeRoundRectCallout">
            <a:avLst>
              <a:gd name="adj1" fmla="val -42929"/>
              <a:gd name="adj2" fmla="val -10511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Click Turn Off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ngắt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nối</a:t>
            </a:r>
            <a:endParaRPr kumimoji="1" lang="en-US" altLang="ja-JP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2566" y="2284792"/>
            <a:ext cx="6233423" cy="291748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7332675" y="2396148"/>
            <a:ext cx="2130725" cy="54346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Page Control</a:t>
            </a:r>
            <a:endParaRPr kumimoji="1" lang="ja-JP" altLang="en-US" dirty="0"/>
          </a:p>
        </p:txBody>
      </p:sp>
      <p:sp>
        <p:nvSpPr>
          <p:cNvPr id="13" name="Right Arrow 12"/>
          <p:cNvSpPr/>
          <p:nvPr/>
        </p:nvSpPr>
        <p:spPr>
          <a:xfrm>
            <a:off x="4022398" y="3432334"/>
            <a:ext cx="1520669" cy="51156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1642" y="2285841"/>
            <a:ext cx="8288867" cy="3837439"/>
          </a:xfrm>
          <a:prstGeom prst="rect">
            <a:avLst/>
          </a:prstGeom>
        </p:spPr>
      </p:pic>
      <p:sp>
        <p:nvSpPr>
          <p:cNvPr id="15" name="Rounded Rectangular Callout 14"/>
          <p:cNvSpPr/>
          <p:nvPr/>
        </p:nvSpPr>
        <p:spPr>
          <a:xfrm>
            <a:off x="4118882" y="3906375"/>
            <a:ext cx="2455560" cy="582555"/>
          </a:xfrm>
          <a:prstGeom prst="wedgeRoundRectCallout">
            <a:avLst>
              <a:gd name="adj1" fmla="val -46320"/>
              <a:gd name="adj2" fmla="val -7863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Click Turn On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mở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connect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trở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User ở Page Control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robot</a:t>
            </a:r>
          </a:p>
        </p:txBody>
      </p:sp>
      <p:sp>
        <p:nvSpPr>
          <p:cNvPr id="16" name="Rounded Rectangular Callout 15"/>
          <p:cNvSpPr/>
          <p:nvPr/>
        </p:nvSpPr>
        <p:spPr>
          <a:xfrm>
            <a:off x="7272946" y="4126828"/>
            <a:ext cx="2300793" cy="474055"/>
          </a:xfrm>
          <a:prstGeom prst="wedgeRoundRectCallout">
            <a:avLst>
              <a:gd name="adj1" fmla="val -7359"/>
              <a:gd name="adj2" fmla="val -10487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Hiển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button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endParaRPr kumimoji="1" lang="en-US" altLang="ja-JP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55516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2" grpId="0" animBg="1"/>
      <p:bldP spid="13" grpId="0" animBg="1"/>
      <p:bldP spid="15" grpId="0" animBg="1"/>
      <p:bldP spid="1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C0330-65A7-4C44-BDB7-0885CC314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kern="1200" cap="all" err="1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Chức</a:t>
            </a:r>
            <a:r>
              <a:rPr lang="en-US" sz="4000" kern="1200" cap="all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4000" kern="1200" cap="all" err="1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Năng</a:t>
            </a:r>
            <a:r>
              <a:rPr lang="en-US" sz="4000" kern="1200" cap="all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chính (BATCH)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33AFF-0007-470D-A40C-FD28176A6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Page:</a:t>
            </a:r>
          </a:p>
          <a:p>
            <a:r>
              <a:rPr 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Khi robot đang được điều khiển ( page control được mở) thì cần có 1 xử lý ngầm để theo dõi mức pin.</a:t>
            </a:r>
          </a:p>
          <a:p>
            <a:r>
              <a:rPr 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- Phần batch có nhiệm vụ check mức pin và gửi cho admin.</a:t>
            </a:r>
          </a:p>
          <a:p>
            <a:pPr lvl="1"/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Trường hợp pin &lt; 5%: sẽ bật cờ stop-mode lên khi đó ở các màn hình dành cho user trên hệ thống sẽ không thể hoạt động dc nữa, đồng thời gửi 1 sms lên số điện thoại của admin.</a:t>
            </a:r>
          </a:p>
          <a:p>
            <a:pPr lvl="1"/>
            <a:r>
              <a:rPr lang="en-US" sz="1700">
                <a:latin typeface="Times New Roman" panose="02020603050405020304" pitchFamily="18" charset="0"/>
                <a:cs typeface="Times New Roman" panose="02020603050405020304" pitchFamily="18" charset="0"/>
              </a:rPr>
              <a:t>Trường hợp pin &gt;5% và &lt;20%: không bật cờ stop-mode nhưng vẫn send sms tới admin</a:t>
            </a:r>
          </a:p>
          <a:p>
            <a:pPr lvl="1"/>
            <a:r>
              <a:rPr lang="en-US" sz="1700">
                <a:latin typeface="Times New Roman" panose="02020603050405020304" pitchFamily="18" charset="0"/>
                <a:cs typeface="Times New Roman" panose="02020603050405020304" pitchFamily="18" charset="0"/>
              </a:rPr>
              <a:t>Trường hợp đang sạc pin và pin chuẩn bị &gt;40% thì gửi sms lên các user trong hàng đợi</a:t>
            </a:r>
          </a:p>
        </p:txBody>
      </p:sp>
    </p:spTree>
    <p:extLst>
      <p:ext uri="{BB962C8B-B14F-4D97-AF65-F5344CB8AC3E}">
        <p14:creationId xmlns:p14="http://schemas.microsoft.com/office/powerpoint/2010/main" val="25881654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C0330-65A7-4C44-BDB7-0885CC314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kern="1200" cap="all" err="1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Chức</a:t>
            </a:r>
            <a:r>
              <a:rPr lang="en-US" sz="4000" kern="1200" cap="all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4000" kern="1200" cap="all" err="1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Năng</a:t>
            </a:r>
            <a:r>
              <a:rPr lang="en-US" sz="4000" kern="1200" cap="all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chính (API)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33AFF-0007-470D-A40C-FD28176A6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Để có thể giao tiếp giữa robot và web-server thì cần có 1 api giao tiếp.</a:t>
            </a:r>
          </a:p>
          <a:p>
            <a:r>
              <a:rPr 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Mỗi robot sẽ có 1 khóa bí mật riêng, chỉ đúng khóa đó với có thể gọi dc API này</a:t>
            </a:r>
          </a:p>
          <a:p>
            <a:r>
              <a:rPr 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Ở web khi gọi vào API cũng cần có 1 token riêng, update mới sau mỗi lần điều khiển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6E61EC-0549-4F5F-A629-D625A9BFF5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3296" y="3721648"/>
            <a:ext cx="6982799" cy="2038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5674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C0330-65A7-4C44-BDB7-0885CC314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kern="1200" cap="all" err="1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Chức</a:t>
            </a:r>
            <a:r>
              <a:rPr lang="en-US" sz="4000" kern="1200" cap="all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4000" kern="1200" cap="all" err="1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Năng</a:t>
            </a:r>
            <a:r>
              <a:rPr lang="en-US" sz="4000" kern="1200" cap="all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chính (ROBOT)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33AFF-0007-470D-A40C-FD28176A6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Camera: ghi lại video và truyền lên socket-server</a:t>
            </a:r>
          </a:p>
          <a:p>
            <a:endParaRPr lang="en-US" sz="1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0BCCA3-E311-4AE6-97FF-986483488A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97" y="2759484"/>
            <a:ext cx="2172003" cy="288647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36EEC24-620D-4F77-B3D9-117C18CC8980}"/>
              </a:ext>
            </a:extLst>
          </p:cNvPr>
          <p:cNvSpPr/>
          <p:nvPr/>
        </p:nvSpPr>
        <p:spPr>
          <a:xfrm>
            <a:off x="4366694" y="4033911"/>
            <a:ext cx="901148" cy="1142999"/>
          </a:xfrm>
          <a:prstGeom prst="rect">
            <a:avLst/>
          </a:prstGeom>
          <a:noFill/>
          <a:ln w="7302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F94C9470-2BF1-4466-B07F-D227F069374A}"/>
              </a:ext>
            </a:extLst>
          </p:cNvPr>
          <p:cNvSpPr/>
          <p:nvPr/>
        </p:nvSpPr>
        <p:spPr>
          <a:xfrm>
            <a:off x="5416061" y="3429000"/>
            <a:ext cx="4515729" cy="487611"/>
          </a:xfrm>
          <a:prstGeom prst="wedgeRectCallout">
            <a:avLst>
              <a:gd name="adj1" fmla="val -51190"/>
              <a:gd name="adj2" fmla="val 8442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Camera module</a:t>
            </a:r>
          </a:p>
        </p:txBody>
      </p:sp>
    </p:spTree>
    <p:extLst>
      <p:ext uri="{BB962C8B-B14F-4D97-AF65-F5344CB8AC3E}">
        <p14:creationId xmlns:p14="http://schemas.microsoft.com/office/powerpoint/2010/main" val="15431035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33AFF-0007-470D-A40C-FD28176A6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Cánh tay: 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dung để ấn vào nút restart, nó có thể nâng lên hạ xuống cho phù hợp với vị trí của button restart, được điều khiển ở page control</a:t>
            </a:r>
          </a:p>
          <a:p>
            <a:endParaRPr lang="en-US" sz="1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BC95A17-EED5-4F21-8C01-DB257B9985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9580" y="2955576"/>
            <a:ext cx="4696420" cy="274512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C4C0330-65A7-4C44-BDB7-0885CC314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kern="1200" cap="all" err="1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Chức</a:t>
            </a:r>
            <a:r>
              <a:rPr lang="en-US" sz="4000" kern="1200" cap="all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4000" kern="1200" cap="all" err="1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Năng</a:t>
            </a:r>
            <a:r>
              <a:rPr lang="en-US" sz="4000" kern="1200" cap="all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chính (ROBOT)</a:t>
            </a: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36EEC24-620D-4F77-B3D9-117C18CC8980}"/>
              </a:ext>
            </a:extLst>
          </p:cNvPr>
          <p:cNvSpPr/>
          <p:nvPr/>
        </p:nvSpPr>
        <p:spPr>
          <a:xfrm rot="21076024">
            <a:off x="4100924" y="3549614"/>
            <a:ext cx="593586" cy="2178915"/>
          </a:xfrm>
          <a:prstGeom prst="rect">
            <a:avLst/>
          </a:prstGeom>
          <a:noFill/>
          <a:ln w="7302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F94C9470-2BF1-4466-B07F-D227F069374A}"/>
              </a:ext>
            </a:extLst>
          </p:cNvPr>
          <p:cNvSpPr/>
          <p:nvPr/>
        </p:nvSpPr>
        <p:spPr>
          <a:xfrm>
            <a:off x="3747790" y="2754849"/>
            <a:ext cx="3052689" cy="495846"/>
          </a:xfrm>
          <a:prstGeom prst="wedgeRectCallout">
            <a:avLst>
              <a:gd name="adj1" fmla="val -31835"/>
              <a:gd name="adj2" fmla="val 1014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Cánh tay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4961BD-CEA7-4FD3-B485-CE14EA9E01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9251" y="2862138"/>
            <a:ext cx="4782217" cy="3353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2978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33AFF-0007-470D-A40C-FD28176A6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Bánh xe điều hướng: 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có thể tiến lùi, đi trái, phải 1 cách linh hoạt, được ddieu khiển ở page control</a:t>
            </a:r>
          </a:p>
          <a:p>
            <a:endParaRPr lang="en-US" sz="1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BC95A17-EED5-4F21-8C01-DB257B9985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9580" y="2955576"/>
            <a:ext cx="4696420" cy="274512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C4C0330-65A7-4C44-BDB7-0885CC314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kern="1200" cap="all" err="1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Chức</a:t>
            </a:r>
            <a:r>
              <a:rPr lang="en-US" sz="4000" kern="1200" cap="all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4000" kern="1200" cap="all" err="1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Năng</a:t>
            </a:r>
            <a:r>
              <a:rPr lang="en-US" sz="4000" kern="1200" cap="all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chính (ROBOT)</a:t>
            </a: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36EEC24-620D-4F77-B3D9-117C18CC8980}"/>
              </a:ext>
            </a:extLst>
          </p:cNvPr>
          <p:cNvSpPr/>
          <p:nvPr/>
        </p:nvSpPr>
        <p:spPr>
          <a:xfrm rot="152741">
            <a:off x="1753750" y="3992308"/>
            <a:ext cx="741422" cy="1049663"/>
          </a:xfrm>
          <a:prstGeom prst="rect">
            <a:avLst/>
          </a:prstGeom>
          <a:noFill/>
          <a:ln w="7302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FAC1F50-0E7C-448F-9CB2-0EC7B61B1BF6}"/>
              </a:ext>
            </a:extLst>
          </p:cNvPr>
          <p:cNvSpPr/>
          <p:nvPr/>
        </p:nvSpPr>
        <p:spPr>
          <a:xfrm rot="152741">
            <a:off x="5399113" y="4125690"/>
            <a:ext cx="642406" cy="838782"/>
          </a:xfrm>
          <a:prstGeom prst="rect">
            <a:avLst/>
          </a:prstGeom>
          <a:noFill/>
          <a:ln w="7302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98C793D-A2DD-410C-8214-652BDD1ACA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7224" y="2561005"/>
            <a:ext cx="4544059" cy="3534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9649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33AFF-0007-470D-A40C-FD28176A6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Module sạc pin: chỉ cần điều khiển robot về vị trí module, sạc sẽ tự kết nối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724782F-8D6E-4168-96DD-427288EA3D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2439" y="2799470"/>
            <a:ext cx="2446779" cy="324219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A2E684F-8943-4EE8-B6E9-71CFB0F4BB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3518" y="3559479"/>
            <a:ext cx="2295845" cy="194337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C4C0330-65A7-4C44-BDB7-0885CC314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kern="1200" cap="all" err="1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Chức</a:t>
            </a:r>
            <a:r>
              <a:rPr lang="en-US" sz="4000" kern="1200" cap="all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4000" kern="1200" cap="all" err="1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Năng</a:t>
            </a:r>
            <a:r>
              <a:rPr lang="en-US" sz="4000" kern="1200" cap="all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chính (ROBOT)</a:t>
            </a:r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FAC1F50-0E7C-448F-9CB2-0EC7B61B1BF6}"/>
              </a:ext>
            </a:extLst>
          </p:cNvPr>
          <p:cNvSpPr/>
          <p:nvPr/>
        </p:nvSpPr>
        <p:spPr>
          <a:xfrm rot="21412980">
            <a:off x="7657774" y="3591491"/>
            <a:ext cx="1234912" cy="2112926"/>
          </a:xfrm>
          <a:prstGeom prst="rect">
            <a:avLst/>
          </a:prstGeom>
          <a:noFill/>
          <a:ln w="7302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7082DC44-23E9-4F3B-98D9-CB99FD4957D1}"/>
              </a:ext>
            </a:extLst>
          </p:cNvPr>
          <p:cNvSpPr/>
          <p:nvPr/>
        </p:nvSpPr>
        <p:spPr>
          <a:xfrm>
            <a:off x="8949218" y="2433022"/>
            <a:ext cx="2695951" cy="1037885"/>
          </a:xfrm>
          <a:prstGeom prst="wedgeRectCallout">
            <a:avLst>
              <a:gd name="adj1" fmla="val -51190"/>
              <a:gd name="adj2" fmla="val 8442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Điều khiển robot về đúng vị trí, sạc sẽ tự kết nối</a:t>
            </a:r>
          </a:p>
        </p:txBody>
      </p:sp>
    </p:spTree>
    <p:extLst>
      <p:ext uri="{BB962C8B-B14F-4D97-AF65-F5344CB8AC3E}">
        <p14:creationId xmlns:p14="http://schemas.microsoft.com/office/powerpoint/2010/main" val="12361584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C0330-65A7-4C44-BDB7-0885CC314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  <a:defRPr cap="all"/>
            </a:pPr>
            <a:r>
              <a:rPr lang="en-US" sz="4000" kern="1200" cap="all" err="1">
                <a:latin typeface="Consolas" panose="020B0609020204030204" pitchFamily="49" charset="0"/>
                <a:cs typeface="Times New Roman" panose="02020603050405020304" pitchFamily="18" charset="0"/>
              </a:rPr>
              <a:t>Cấu</a:t>
            </a:r>
            <a:r>
              <a:rPr lang="en-US" sz="4000" kern="1200" cap="all">
                <a:latin typeface="Consolas" panose="020B0609020204030204" pitchFamily="49" charset="0"/>
                <a:cs typeface="Times New Roman" panose="02020603050405020304" pitchFamily="18" charset="0"/>
              </a:rPr>
              <a:t> hình (</a:t>
            </a:r>
            <a:r>
              <a:rPr lang="en-US" sz="4000">
                <a:latin typeface="Consolas" panose="020B0609020204030204" pitchFamily="49" charset="0"/>
                <a:cs typeface="Times New Roman" panose="02020603050405020304" pitchFamily="18" charset="0"/>
              </a:rPr>
              <a:t>Robot)</a:t>
            </a:r>
            <a:endParaRPr lang="en-US" sz="4000" kern="1200" cap="all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33AFF-0007-470D-A40C-FD28176A6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>
                <a:latin typeface="Consolas" panose="020B0609020204030204" pitchFamily="49" charset="0"/>
                <a:cs typeface="Times New Roman" panose="02020603050405020304" pitchFamily="18" charset="0"/>
              </a:rPr>
              <a:t>Robot</a:t>
            </a:r>
            <a:r>
              <a:rPr lang="en-US" sz="1600" b="1">
                <a:latin typeface="Consolas" panose="020B0609020204030204" pitchFamily="49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sz="2000" b="1">
                <a:latin typeface="Consolas" panose="020B0609020204030204" pitchFamily="49" charset="0"/>
                <a:cs typeface="Times New Roman" panose="02020603050405020304" pitchFamily="18" charset="0"/>
              </a:rPr>
              <a:t>Cấu hình kết nối wifi</a:t>
            </a:r>
          </a:p>
          <a:p>
            <a:pPr lvl="2"/>
            <a:r>
              <a:rPr lang="en-US" sz="1800">
                <a:latin typeface="Consolas" panose="020B0609020204030204" pitchFamily="49" charset="0"/>
                <a:cs typeface="Times New Roman" panose="02020603050405020304" pitchFamily="18" charset="0"/>
              </a:rPr>
              <a:t>Wifi dc setting ở 2 file bên dưới.</a:t>
            </a:r>
          </a:p>
          <a:p>
            <a:pPr lvl="2"/>
            <a:r>
              <a:rPr lang="en-US" sz="1800">
                <a:latin typeface="Consolas" panose="020B0609020204030204" pitchFamily="49" charset="0"/>
                <a:cs typeface="Times New Roman" panose="02020603050405020304" pitchFamily="18" charset="0"/>
              </a:rPr>
              <a:t>/restart/src/main/robot/navigation/navigation.ino</a:t>
            </a:r>
          </a:p>
          <a:p>
            <a:pPr lvl="3"/>
            <a:r>
              <a:rPr lang="en-US" sz="1800">
                <a:latin typeface="Consolas" panose="020B0609020204030204" pitchFamily="49" charset="0"/>
                <a:cs typeface="Times New Roman" panose="02020603050405020304" pitchFamily="18" charset="0"/>
              </a:rPr>
              <a:t>Line 64: </a:t>
            </a:r>
            <a:r>
              <a:rPr lang="en-US" sz="1800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WiFiMulti.addAP("Baongoc", "baongoc@2018");</a:t>
            </a:r>
          </a:p>
          <a:p>
            <a:pPr lvl="2"/>
            <a:r>
              <a:rPr lang="en-US" sz="1800">
                <a:latin typeface="Consolas" panose="020B0609020204030204" pitchFamily="49" charset="0"/>
                <a:cs typeface="Times New Roman" panose="02020603050405020304" pitchFamily="18" charset="0"/>
              </a:rPr>
              <a:t>/restart/src/main/robot/esp32camwebsocket/esp32camwebsocket.ino</a:t>
            </a:r>
          </a:p>
          <a:p>
            <a:pPr lvl="3"/>
            <a:r>
              <a:rPr lang="en-US" sz="1800">
                <a:latin typeface="Consolas" panose="020B0609020204030204" pitchFamily="49" charset="0"/>
                <a:cs typeface="Times New Roman" panose="02020603050405020304" pitchFamily="18" charset="0"/>
              </a:rPr>
              <a:t>Line 32: </a:t>
            </a:r>
            <a:r>
              <a:rPr lang="en-US" sz="1800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const char* ssid = "Baongoc";</a:t>
            </a:r>
          </a:p>
          <a:p>
            <a:pPr lvl="3"/>
            <a:r>
              <a:rPr lang="en-US" sz="1800">
                <a:latin typeface="Consolas" panose="020B0609020204030204" pitchFamily="49" charset="0"/>
                <a:cs typeface="Times New Roman" panose="02020603050405020304" pitchFamily="18" charset="0"/>
              </a:rPr>
              <a:t>Line 33: </a:t>
            </a:r>
            <a:r>
              <a:rPr lang="en-US" sz="1800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const char* password = "baongoc@2018";</a:t>
            </a:r>
          </a:p>
          <a:p>
            <a:pPr marL="548640" lvl="2" indent="0">
              <a:buNone/>
            </a:pPr>
            <a:r>
              <a:rPr lang="en-US" sz="1800">
                <a:latin typeface="Consolas" panose="020B0609020204030204" pitchFamily="49" charset="0"/>
                <a:cs typeface="Times New Roman" panose="02020603050405020304" pitchFamily="18" charset="0"/>
              </a:rPr>
              <a:t>Sau khi chỉnh sửa SSID và Password như trên, thì tiếp hành upload code vào chip</a:t>
            </a:r>
            <a:endParaRPr lang="en-US" sz="1500">
              <a:solidFill>
                <a:srgbClr val="FF0000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endParaRPr lang="en-US" sz="180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61406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C0330-65A7-4C44-BDB7-0885CC314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  <a:defRPr cap="all"/>
            </a:pPr>
            <a:r>
              <a:rPr lang="en-US" sz="4000" kern="1200" cap="all" err="1">
                <a:latin typeface="Consolas" panose="020B0609020204030204" pitchFamily="49" charset="0"/>
                <a:cs typeface="Times New Roman" panose="02020603050405020304" pitchFamily="18" charset="0"/>
              </a:rPr>
              <a:t>Cấu</a:t>
            </a:r>
            <a:r>
              <a:rPr lang="en-US" sz="4000" kern="1200" cap="all">
                <a:latin typeface="Consolas" panose="020B0609020204030204" pitchFamily="49" charset="0"/>
                <a:cs typeface="Times New Roman" panose="02020603050405020304" pitchFamily="18" charset="0"/>
              </a:rPr>
              <a:t> hình (robot)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33AFF-0007-470D-A40C-FD28176A6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>
                <a:latin typeface="Consolas" panose="020B0609020204030204" pitchFamily="49" charset="0"/>
                <a:cs typeface="Times New Roman" panose="02020603050405020304" pitchFamily="18" charset="0"/>
              </a:rPr>
              <a:t>Robot</a:t>
            </a:r>
            <a:r>
              <a:rPr lang="en-US" sz="1600" b="1">
                <a:latin typeface="Consolas" panose="020B0609020204030204" pitchFamily="49" charset="0"/>
                <a:cs typeface="Times New Roman" panose="02020603050405020304" pitchFamily="18" charset="0"/>
              </a:rPr>
              <a:t>:</a:t>
            </a:r>
          </a:p>
          <a:p>
            <a:pPr marL="548640" lvl="2" indent="0">
              <a:buNone/>
            </a:pPr>
            <a:r>
              <a:rPr lang="en-US" sz="1800" b="1">
                <a:latin typeface="Consolas" panose="020B0609020204030204" pitchFamily="49" charset="0"/>
                <a:cs typeface="Times New Roman" panose="02020603050405020304" pitchFamily="18" charset="0"/>
              </a:rPr>
              <a:t>Khởi động:</a:t>
            </a:r>
          </a:p>
          <a:p>
            <a:pPr lvl="2"/>
            <a:endParaRPr lang="en-US" sz="150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Không có mô tả.">
            <a:extLst>
              <a:ext uri="{FF2B5EF4-FFF2-40B4-BE49-F238E27FC236}">
                <a16:creationId xmlns:a16="http://schemas.microsoft.com/office/drawing/2014/main" id="{04E6985D-B813-4DED-B01C-57F4E321E5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768" b="32934"/>
          <a:stretch/>
        </p:blipFill>
        <p:spPr bwMode="auto">
          <a:xfrm>
            <a:off x="4403518" y="2782957"/>
            <a:ext cx="3144837" cy="3015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A3DF6C6-863B-4C7A-838D-7121B429BC75}"/>
              </a:ext>
            </a:extLst>
          </p:cNvPr>
          <p:cNvSpPr/>
          <p:nvPr/>
        </p:nvSpPr>
        <p:spPr>
          <a:xfrm>
            <a:off x="5421771" y="4994031"/>
            <a:ext cx="901148" cy="426108"/>
          </a:xfrm>
          <a:prstGeom prst="rect">
            <a:avLst/>
          </a:prstGeom>
          <a:noFill/>
          <a:ln w="7302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C0F0E1ED-3038-4D54-A786-71C4A5DF188A}"/>
              </a:ext>
            </a:extLst>
          </p:cNvPr>
          <p:cNvSpPr/>
          <p:nvPr/>
        </p:nvSpPr>
        <p:spPr>
          <a:xfrm>
            <a:off x="6471138" y="4389119"/>
            <a:ext cx="4515729" cy="487611"/>
          </a:xfrm>
          <a:prstGeom prst="wedgeRectCallout">
            <a:avLst>
              <a:gd name="adj1" fmla="val -51190"/>
              <a:gd name="adj2" fmla="val 8442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Bật công tắc này là có thể khởi dộng</a:t>
            </a:r>
          </a:p>
        </p:txBody>
      </p:sp>
    </p:spTree>
    <p:extLst>
      <p:ext uri="{BB962C8B-B14F-4D97-AF65-F5344CB8AC3E}">
        <p14:creationId xmlns:p14="http://schemas.microsoft.com/office/powerpoint/2010/main" val="1317536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10424-6D83-4A32-A5E5-0F7102316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  <a:defRPr cap="all"/>
            </a:pPr>
            <a:r>
              <a:rPr lang="en-US" sz="400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sz="4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B727E4-E8BF-4AE7-A31E-653E332C18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Bối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cảnh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&amp;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đích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tình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dich COVID-19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đang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diễn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rất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phức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tap.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phố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Đà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Nẵng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lockdown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bất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cứ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lúc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lockdown,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ty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FPT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chắc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chắn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WFH 100%</a:t>
            </a:r>
          </a:p>
          <a:p>
            <a:pPr lvl="1"/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WFH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cũng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gặp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issue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tình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treo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 UPS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tắt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khỏi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[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Chúa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tể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tool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lỗi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ý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tưởng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con robot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ấn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button restart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website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thế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robot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dàng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Văn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Cường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(robot +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/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Lê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Đình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Tâm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Phụng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(login +queue)</a:t>
            </a:r>
          </a:p>
          <a:p>
            <a:pPr lvl="1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Phan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Quỳnh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 control + admin)</a:t>
            </a:r>
          </a:p>
          <a:p>
            <a:pPr lvl="1"/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Mạnh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Hùng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(batch)</a:t>
            </a:r>
          </a:p>
        </p:txBody>
      </p:sp>
    </p:spTree>
    <p:extLst>
      <p:ext uri="{BB962C8B-B14F-4D97-AF65-F5344CB8AC3E}">
        <p14:creationId xmlns:p14="http://schemas.microsoft.com/office/powerpoint/2010/main" val="41486956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C0330-65A7-4C44-BDB7-0885CC314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  <a:defRPr cap="all"/>
            </a:pPr>
            <a:r>
              <a:rPr lang="en-US" sz="4000" kern="1200" cap="all" err="1">
                <a:latin typeface="Consolas" panose="020B0609020204030204" pitchFamily="49" charset="0"/>
                <a:cs typeface="Times New Roman" panose="02020603050405020304" pitchFamily="18" charset="0"/>
              </a:rPr>
              <a:t>Cấu</a:t>
            </a:r>
            <a:r>
              <a:rPr lang="en-US" sz="4000" kern="1200" cap="all">
                <a:latin typeface="Consolas" panose="020B0609020204030204" pitchFamily="49" charset="0"/>
                <a:cs typeface="Times New Roman" panose="02020603050405020304" pitchFamily="18" charset="0"/>
              </a:rPr>
              <a:t> hình (Web-server)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33AFF-0007-470D-A40C-FD28176A6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>
                <a:latin typeface="Consolas" panose="020B0609020204030204" pitchFamily="49" charset="0"/>
                <a:cs typeface="Times New Roman" panose="02020603050405020304" pitchFamily="18" charset="0"/>
              </a:rPr>
              <a:t>Web-server</a:t>
            </a:r>
            <a:r>
              <a:rPr lang="en-US" sz="1600" b="1">
                <a:latin typeface="Consolas" panose="020B0609020204030204" pitchFamily="49" charset="0"/>
                <a:cs typeface="Times New Roman" panose="02020603050405020304" pitchFamily="18" charset="0"/>
              </a:rPr>
              <a:t>:</a:t>
            </a:r>
          </a:p>
          <a:p>
            <a:pPr marL="548640" lvl="2" indent="0">
              <a:buNone/>
            </a:pPr>
            <a:r>
              <a:rPr lang="en-US" sz="1800" b="1">
                <a:latin typeface="Consolas" panose="020B0609020204030204" pitchFamily="49" charset="0"/>
                <a:cs typeface="Times New Roman" panose="02020603050405020304" pitchFamily="18" charset="0"/>
              </a:rPr>
              <a:t>Khởi động:</a:t>
            </a:r>
          </a:p>
          <a:p>
            <a:pPr marL="822960" lvl="3" indent="0">
              <a:buNone/>
            </a:pPr>
            <a:r>
              <a:rPr lang="en-US" sz="1800">
                <a:latin typeface="Consolas" panose="020B0609020204030204" pitchFamily="49" charset="0"/>
                <a:cs typeface="Times New Roman" panose="02020603050405020304" pitchFamily="18" charset="0"/>
              </a:rPr>
              <a:t>Dùng maven, export dc file </a:t>
            </a:r>
            <a:r>
              <a:rPr lang="en-US" sz="1800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restart.jar</a:t>
            </a:r>
            <a:r>
              <a:rPr lang="en-US" sz="1800">
                <a:latin typeface="Consolas" panose="020B0609020204030204" pitchFamily="49" charset="0"/>
                <a:cs typeface="Times New Roman" panose="02020603050405020304" pitchFamily="18" charset="0"/>
              </a:rPr>
              <a:t>.</a:t>
            </a:r>
          </a:p>
          <a:p>
            <a:pPr marL="822960" lvl="3" indent="0">
              <a:buNone/>
            </a:pPr>
            <a:r>
              <a:rPr lang="en-US" sz="1800">
                <a:latin typeface="Consolas" panose="020B0609020204030204" pitchFamily="49" charset="0"/>
                <a:cs typeface="Times New Roman" panose="02020603050405020304" pitchFamily="18" charset="0"/>
              </a:rPr>
              <a:t>Command: </a:t>
            </a:r>
            <a:r>
              <a:rPr lang="en-US" sz="1800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java –jar restart.jar</a:t>
            </a:r>
          </a:p>
          <a:p>
            <a:pPr lvl="2"/>
            <a:endParaRPr lang="en-US" sz="1500">
              <a:solidFill>
                <a:srgbClr val="FF0000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r>
              <a:rPr lang="en-US" sz="2400">
                <a:latin typeface="Consolas" panose="020B0609020204030204" pitchFamily="49" charset="0"/>
                <a:cs typeface="Times New Roman" panose="02020603050405020304" pitchFamily="18" charset="0"/>
              </a:rPr>
              <a:t>Socket server (server dùng để stream camera)</a:t>
            </a:r>
          </a:p>
          <a:p>
            <a:pPr lvl="1"/>
            <a:r>
              <a:rPr lang="en-US" sz="1800" b="1">
                <a:latin typeface="Consolas" panose="020B0609020204030204" pitchFamily="49" charset="0"/>
                <a:cs typeface="Times New Roman" panose="02020603050405020304" pitchFamily="18" charset="0"/>
              </a:rPr>
              <a:t>Khởi động:</a:t>
            </a:r>
          </a:p>
          <a:p>
            <a:pPr lvl="2"/>
            <a:r>
              <a:rPr lang="en-US" sz="1800">
                <a:latin typeface="Consolas" panose="020B0609020204030204" pitchFamily="49" charset="0"/>
                <a:cs typeface="Times New Roman" panose="02020603050405020304" pitchFamily="18" charset="0"/>
              </a:rPr>
              <a:t>Truy cập: </a:t>
            </a:r>
            <a:r>
              <a:rPr lang="en-US" sz="1800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cd /restart/src/main/robot/nodejs_server</a:t>
            </a:r>
          </a:p>
          <a:p>
            <a:pPr lvl="2"/>
            <a:r>
              <a:rPr lang="en-US" sz="1800">
                <a:latin typeface="Consolas" panose="020B0609020204030204" pitchFamily="49" charset="0"/>
                <a:cs typeface="Times New Roman" panose="02020603050405020304" pitchFamily="18" charset="0"/>
              </a:rPr>
              <a:t>Install: </a:t>
            </a:r>
            <a:r>
              <a:rPr lang="en-US" sz="1800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install i –s</a:t>
            </a:r>
          </a:p>
          <a:p>
            <a:pPr lvl="2"/>
            <a:r>
              <a:rPr lang="en-US" sz="1800">
                <a:latin typeface="Consolas" panose="020B0609020204030204" pitchFamily="49" charset="0"/>
                <a:cs typeface="Times New Roman" panose="02020603050405020304" pitchFamily="18" charset="0"/>
              </a:rPr>
              <a:t>Start: </a:t>
            </a:r>
            <a:r>
              <a:rPr lang="en-US" sz="1800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node app.js</a:t>
            </a:r>
          </a:p>
          <a:p>
            <a:endParaRPr lang="en-US" sz="180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36620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C0330-65A7-4C44-BDB7-0885CC314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  <a:defRPr cap="all"/>
            </a:pPr>
            <a:r>
              <a:rPr lang="en-US" sz="4000" kern="1200" cap="all" err="1">
                <a:latin typeface="Consolas" panose="020B0609020204030204" pitchFamily="49" charset="0"/>
                <a:cs typeface="Times New Roman" panose="02020603050405020304" pitchFamily="18" charset="0"/>
              </a:rPr>
              <a:t>Cấu</a:t>
            </a:r>
            <a:r>
              <a:rPr lang="en-US" sz="4000" kern="1200" cap="all">
                <a:latin typeface="Consolas" panose="020B0609020204030204" pitchFamily="49" charset="0"/>
                <a:cs typeface="Times New Roman" panose="02020603050405020304" pitchFamily="18" charset="0"/>
              </a:rPr>
              <a:t> hình (nat port modem)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33AFF-0007-470D-A40C-FD28176A6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b="1" kern="1200" cap="all">
                <a:latin typeface="Consolas" panose="020B0609020204030204" pitchFamily="49" charset="0"/>
                <a:cs typeface="Times New Roman" panose="02020603050405020304" pitchFamily="18" charset="0"/>
              </a:rPr>
              <a:t>nat port modem </a:t>
            </a:r>
            <a:r>
              <a:rPr lang="en-US" sz="1600" b="1">
                <a:latin typeface="Consolas" panose="020B0609020204030204" pitchFamily="49" charset="0"/>
                <a:cs typeface="Times New Roman" panose="02020603050405020304" pitchFamily="18" charset="0"/>
              </a:rPr>
              <a:t>:</a:t>
            </a:r>
          </a:p>
          <a:p>
            <a:pPr marL="548640" lvl="2" indent="0">
              <a:buNone/>
            </a:pPr>
            <a:r>
              <a:rPr lang="en-US" sz="1800">
                <a:latin typeface="Consolas" panose="020B0609020204030204" pitchFamily="49" charset="0"/>
                <a:cs typeface="Times New Roman" panose="02020603050405020304" pitchFamily="18" charset="0"/>
              </a:rPr>
              <a:t>Qua bước cấu hình server xong thì có thể chay ở local, để có thể dk ở mọi nơi thì cần tiến hành NAT PORT</a:t>
            </a:r>
          </a:p>
          <a:p>
            <a:pPr marL="548640" lvl="2" indent="0">
              <a:buNone/>
            </a:pPr>
            <a:r>
              <a:rPr lang="en-US" sz="1400" i="0">
                <a:solidFill>
                  <a:srgbClr val="202124"/>
                </a:solidFill>
                <a:effectLst/>
                <a:latin typeface="Consolas" panose="020B0609020204030204" pitchFamily="49" charset="0"/>
              </a:rPr>
              <a:t>Modem wifi:  Advanced Features</a:t>
            </a:r>
            <a:r>
              <a:rPr lang="en-US" sz="1400" i="0">
                <a:solidFill>
                  <a:srgbClr val="FF0000"/>
                </a:solidFill>
                <a:effectLst/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en-US" sz="1400">
                <a:solidFill>
                  <a:srgbClr val="202124"/>
                </a:solidFill>
                <a:latin typeface="Consolas" panose="020B0609020204030204" pitchFamily="49" charset="0"/>
              </a:rPr>
              <a:t>&gt; NAT &gt; Virtual Servers</a:t>
            </a:r>
          </a:p>
          <a:p>
            <a:pPr marL="548640" lvl="2" indent="0">
              <a:buNone/>
            </a:pPr>
            <a:r>
              <a:rPr lang="en-US" sz="1400">
                <a:solidFill>
                  <a:srgbClr val="202124"/>
                </a:solidFill>
                <a:latin typeface="Consolas" panose="020B0609020204030204" pitchFamily="49" charset="0"/>
              </a:rPr>
              <a:t>Tiến hành open port 1111,3000 ra internet</a:t>
            </a:r>
          </a:p>
          <a:p>
            <a:pPr marL="548640" lvl="2" indent="0">
              <a:buNone/>
            </a:pPr>
            <a:endParaRPr lang="en-US" sz="1400">
              <a:solidFill>
                <a:srgbClr val="202124"/>
              </a:solidFill>
              <a:latin typeface="Consolas" panose="020B0609020204030204" pitchFamily="49" charset="0"/>
            </a:endParaRPr>
          </a:p>
          <a:p>
            <a:pPr marL="548640" lvl="2" indent="0">
              <a:buNone/>
            </a:pPr>
            <a:endParaRPr lang="en-US" sz="1400">
              <a:solidFill>
                <a:srgbClr val="202124"/>
              </a:solidFill>
              <a:latin typeface="Consolas" panose="020B0609020204030204" pitchFamily="49" charset="0"/>
            </a:endParaRPr>
          </a:p>
          <a:p>
            <a:pPr marL="548640" lvl="2" indent="0">
              <a:buNone/>
            </a:pPr>
            <a:endParaRPr lang="en-US" sz="1400">
              <a:solidFill>
                <a:srgbClr val="202124"/>
              </a:solidFill>
              <a:latin typeface="Consolas" panose="020B0609020204030204" pitchFamily="49" charset="0"/>
            </a:endParaRPr>
          </a:p>
          <a:p>
            <a:pPr marL="548640" lvl="2" indent="0">
              <a:buNone/>
            </a:pPr>
            <a:endParaRPr lang="en-US" sz="1400">
              <a:solidFill>
                <a:srgbClr val="202124"/>
              </a:solidFill>
              <a:latin typeface="Consolas" panose="020B0609020204030204" pitchFamily="49" charset="0"/>
            </a:endParaRPr>
          </a:p>
          <a:p>
            <a:pPr marL="548640" lvl="2" indent="0">
              <a:buNone/>
            </a:pPr>
            <a:endParaRPr lang="en-US" sz="1400">
              <a:solidFill>
                <a:srgbClr val="202124"/>
              </a:solidFill>
              <a:latin typeface="Consolas" panose="020B0609020204030204" pitchFamily="49" charset="0"/>
            </a:endParaRPr>
          </a:p>
          <a:p>
            <a:pPr marL="548640" lvl="2" indent="0">
              <a:buNone/>
            </a:pPr>
            <a:r>
              <a:rPr lang="en-US" sz="1400" b="1" kern="1200" cap="all">
                <a:latin typeface="Consolas" panose="020B0609020204030204" pitchFamily="49" charset="0"/>
                <a:cs typeface="Times New Roman" panose="02020603050405020304" pitchFamily="18" charset="0"/>
              </a:rPr>
              <a:t>Set tên miền</a:t>
            </a:r>
            <a:r>
              <a:rPr lang="en-US" sz="1050" b="1">
                <a:latin typeface="Consolas" panose="020B0609020204030204" pitchFamily="49" charset="0"/>
                <a:cs typeface="Times New Roman" panose="02020603050405020304" pitchFamily="18" charset="0"/>
              </a:rPr>
              <a:t>:</a:t>
            </a:r>
          </a:p>
          <a:p>
            <a:pPr marL="548640" lvl="2" indent="0">
              <a:buNone/>
            </a:pPr>
            <a:r>
              <a:rPr lang="en-US" sz="1400">
                <a:solidFill>
                  <a:srgbClr val="202124"/>
                </a:solidFill>
                <a:latin typeface="Consolas" panose="020B0609020204030204" pitchFamily="49" charset="0"/>
              </a:rPr>
              <a:t>Vì IP thương xuyên thay đổi nên dung [Duck DNS] để truy cập qua tên miền</a:t>
            </a:r>
          </a:p>
          <a:p>
            <a:pPr marL="548640" lvl="2" indent="0">
              <a:buNone/>
            </a:pPr>
            <a:r>
              <a:rPr lang="en-US" sz="1400">
                <a:solidFill>
                  <a:srgbClr val="202124"/>
                </a:solidFill>
                <a:latin typeface="Consolas" panose="020B0609020204030204" pitchFamily="49" charset="0"/>
              </a:rPr>
              <a:t>Sau khi cấu hình xong thì có thể truy cập qua: http://baongochome.duckdns.org:11111/hackathon/</a:t>
            </a:r>
          </a:p>
          <a:p>
            <a:pPr marL="548640" lvl="2" indent="0">
              <a:buNone/>
            </a:pPr>
            <a:endParaRPr lang="en-US" sz="1400">
              <a:solidFill>
                <a:srgbClr val="202124"/>
              </a:solidFill>
              <a:latin typeface="Consolas" panose="020B0609020204030204" pitchFamily="49" charset="0"/>
            </a:endParaRPr>
          </a:p>
          <a:p>
            <a:pPr marL="548640" lvl="2" indent="0">
              <a:buNone/>
            </a:pPr>
            <a:endParaRPr lang="en-US" sz="1400">
              <a:solidFill>
                <a:srgbClr val="202124"/>
              </a:solidFill>
              <a:latin typeface="consolas" panose="020B0609020204030204" pitchFamily="49" charset="0"/>
            </a:endParaRPr>
          </a:p>
          <a:p>
            <a:endParaRPr lang="en-US" sz="180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FA15D2-48B4-4E37-BD24-A4A6AF30C1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3732510"/>
            <a:ext cx="10058400" cy="981212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F71DAA8E-7F73-4AF2-98CA-23E521F136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3506" y="5078657"/>
            <a:ext cx="1284043" cy="337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66842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C0330-65A7-4C44-BDB7-0885CC314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  <a:defRPr cap="all"/>
            </a:pPr>
            <a:r>
              <a:rPr lang="en-US" sz="4000" kern="1200" cap="all">
                <a:latin typeface="Consolas" panose="020B0609020204030204" pitchFamily="49" charset="0"/>
                <a:cs typeface="Times New Roman" panose="02020603050405020304" pitchFamily="18" charset="0"/>
              </a:rPr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33AFF-0007-470D-A40C-FD28176A6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b="1">
                <a:latin typeface="Consolas" panose="020B0609020204030204" pitchFamily="49" charset="0"/>
                <a:cs typeface="Times New Roman" panose="02020603050405020304" pitchFamily="18" charset="0"/>
              </a:rPr>
              <a:t>Watch video: </a:t>
            </a:r>
            <a:r>
              <a:rPr lang="en-US" sz="1600" b="1">
                <a:latin typeface="Consolas" panose="020B0609020204030204" pitchFamily="49" charset="0"/>
                <a:cs typeface="Times New Roman" panose="02020603050405020304" pitchFamily="18" charset="0"/>
                <a:hlinkClick r:id="rId2"/>
              </a:rPr>
              <a:t>https://www.youtube.com/watch?v=A7HfLSTlSn0</a:t>
            </a:r>
            <a:endParaRPr lang="en-US" sz="1600" b="1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r>
              <a:rPr lang="en-US" sz="1600" b="1">
                <a:latin typeface="Consolas" panose="020B0609020204030204" pitchFamily="49" charset="0"/>
                <a:cs typeface="Times New Roman" panose="02020603050405020304" pitchFamily="18" charset="0"/>
              </a:rPr>
              <a:t>Từ 00:00 tới 3:00 demo về click button restart</a:t>
            </a:r>
          </a:p>
          <a:p>
            <a:r>
              <a:rPr lang="en-US" sz="1600" b="1">
                <a:latin typeface="Consolas" panose="020B0609020204030204" pitchFamily="49" charset="0"/>
                <a:cs typeface="Times New Roman" panose="02020603050405020304" pitchFamily="18" charset="0"/>
              </a:rPr>
              <a:t>Từ 3:01 tới 4:22 demo về việc kết nối với module sạc</a:t>
            </a:r>
          </a:p>
          <a:p>
            <a:pPr marL="0" indent="0">
              <a:buNone/>
            </a:pPr>
            <a:endParaRPr lang="en-US" sz="1600" b="1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b="1">
                <a:latin typeface="Consolas" panose="020B0609020204030204" pitchFamily="49" charset="0"/>
                <a:cs typeface="Times New Roman" panose="02020603050405020304" pitchFamily="18" charset="0"/>
              </a:rPr>
              <a:t>Note:</a:t>
            </a:r>
          </a:p>
          <a:p>
            <a:pPr marL="0" indent="0">
              <a:buNone/>
            </a:pPr>
            <a:r>
              <a:rPr lang="en-US" sz="1600" b="1">
                <a:latin typeface="Consolas" panose="020B0609020204030204" pitchFamily="49" charset="0"/>
                <a:cs typeface="Times New Roman" panose="02020603050405020304" pitchFamily="18" charset="0"/>
              </a:rPr>
              <a:t> - Không có PC nên đang giả lập button</a:t>
            </a:r>
          </a:p>
          <a:p>
            <a:pPr marL="0" indent="0">
              <a:buNone/>
            </a:pPr>
            <a:r>
              <a:rPr lang="en-US" sz="1200">
                <a:latin typeface="Consolas" panose="020B0609020204030204" pitchFamily="49" charset="0"/>
                <a:cs typeface="Times New Roman" panose="02020603050405020304" pitchFamily="18" charset="0"/>
              </a:rPr>
              <a:t> - đà nẵng cấm shipper nên ko order dc sạc -&gt;</a:t>
            </a:r>
          </a:p>
          <a:p>
            <a:pPr marL="0" indent="0">
              <a:buNone/>
            </a:pPr>
            <a:r>
              <a:rPr lang="en-US" sz="1200">
                <a:latin typeface="Consolas" panose="020B0609020204030204" pitchFamily="49" charset="0"/>
                <a:cs typeface="Times New Roman" panose="02020603050405020304" pitchFamily="18" charset="0"/>
              </a:rPr>
              <a:t>		-&gt; đang giả lap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BABD5F-BCD9-4E05-A798-8E518272B4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6747" y="3309213"/>
            <a:ext cx="1855565" cy="273245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D5751CE-61DA-423E-8288-107690138D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55772" y="3309213"/>
            <a:ext cx="2072607" cy="273245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50386FF-FDBC-462F-8201-6694C2C3446D}"/>
              </a:ext>
            </a:extLst>
          </p:cNvPr>
          <p:cNvSpPr/>
          <p:nvPr/>
        </p:nvSpPr>
        <p:spPr>
          <a:xfrm>
            <a:off x="9741501" y="4516520"/>
            <a:ext cx="901148" cy="426108"/>
          </a:xfrm>
          <a:prstGeom prst="rect">
            <a:avLst/>
          </a:prstGeom>
          <a:noFill/>
          <a:ln w="7302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229C1FEF-DF07-415F-8FA9-73D926E32A8B}"/>
              </a:ext>
            </a:extLst>
          </p:cNvPr>
          <p:cNvSpPr/>
          <p:nvPr/>
        </p:nvSpPr>
        <p:spPr>
          <a:xfrm>
            <a:off x="7483636" y="2739387"/>
            <a:ext cx="4515729" cy="487611"/>
          </a:xfrm>
          <a:prstGeom prst="wedgeRectCallout">
            <a:avLst>
              <a:gd name="adj1" fmla="val 16894"/>
              <a:gd name="adj2" fmla="val 28554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Đèn sáng là click thành công</a:t>
            </a:r>
          </a:p>
        </p:txBody>
      </p:sp>
    </p:spTree>
    <p:extLst>
      <p:ext uri="{BB962C8B-B14F-4D97-AF65-F5344CB8AC3E}">
        <p14:creationId xmlns:p14="http://schemas.microsoft.com/office/powerpoint/2010/main" val="31563489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C458CFA-6458-4275-B922-FF1CF2195D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7553" y="3689915"/>
            <a:ext cx="2238147" cy="25054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C4C0330-65A7-4C44-BDB7-0885CC314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  <a:defRPr cap="all"/>
            </a:pPr>
            <a:r>
              <a:rPr lang="en-US" sz="4000" kern="1200" cap="all">
                <a:latin typeface="Consolas" panose="020B0609020204030204" pitchFamily="49" charset="0"/>
                <a:cs typeface="Times New Roman" panose="02020603050405020304" pitchFamily="18" charset="0"/>
              </a:rPr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33AFF-0007-470D-A40C-FD28176A6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050">
                <a:latin typeface="Consolas" panose="020B0609020204030204" pitchFamily="49" charset="0"/>
                <a:cs typeface="Times New Roman" panose="02020603050405020304" pitchFamily="18" charset="0"/>
              </a:rPr>
              <a:t>Watch video: </a:t>
            </a:r>
            <a:r>
              <a:rPr lang="en-US" sz="1050">
                <a:latin typeface="Consolas" panose="020B0609020204030204" pitchFamily="49" charset="0"/>
                <a:cs typeface="Times New Roman" panose="02020603050405020304" pitchFamily="18" charset="0"/>
                <a:hlinkClick r:id="rId3"/>
              </a:rPr>
              <a:t>https://www.youtube.com/watch?v=A7HfLSTlSn0</a:t>
            </a:r>
            <a:endParaRPr lang="en-US" sz="105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r>
              <a:rPr lang="en-US" sz="1050">
                <a:latin typeface="Consolas" panose="020B0609020204030204" pitchFamily="49" charset="0"/>
                <a:cs typeface="Times New Roman" panose="02020603050405020304" pitchFamily="18" charset="0"/>
              </a:rPr>
              <a:t>Từ 00:00 tới 3:00 demo về click button restart</a:t>
            </a:r>
          </a:p>
          <a:p>
            <a:r>
              <a:rPr lang="en-US" sz="1050">
                <a:latin typeface="Consolas" panose="020B0609020204030204" pitchFamily="49" charset="0"/>
                <a:cs typeface="Times New Roman" panose="02020603050405020304" pitchFamily="18" charset="0"/>
              </a:rPr>
              <a:t>Từ 3:01 tới 4:22 demo về việc kết nối với module sạc</a:t>
            </a:r>
          </a:p>
          <a:p>
            <a:pPr marL="0" indent="0">
              <a:buNone/>
            </a:pPr>
            <a:endParaRPr lang="en-US" sz="105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050">
                <a:latin typeface="Consolas" panose="020B0609020204030204" pitchFamily="49" charset="0"/>
                <a:cs typeface="Times New Roman" panose="02020603050405020304" pitchFamily="18" charset="0"/>
              </a:rPr>
              <a:t>Note:</a:t>
            </a:r>
          </a:p>
          <a:p>
            <a:pPr marL="0" indent="0">
              <a:buNone/>
            </a:pPr>
            <a:r>
              <a:rPr lang="en-US" sz="1050">
                <a:latin typeface="Consolas" panose="020B0609020204030204" pitchFamily="49" charset="0"/>
                <a:cs typeface="Times New Roman" panose="02020603050405020304" pitchFamily="18" charset="0"/>
              </a:rPr>
              <a:t> - Không có PC nên đang giả lập button</a:t>
            </a:r>
          </a:p>
          <a:p>
            <a:pPr marL="0" indent="0">
              <a:buNone/>
            </a:pPr>
            <a:r>
              <a:rPr lang="en-US" sz="1600" b="1">
                <a:latin typeface="Consolas" panose="020B0609020204030204" pitchFamily="49" charset="0"/>
                <a:cs typeface="Times New Roman" panose="02020603050405020304" pitchFamily="18" charset="0"/>
              </a:rPr>
              <a:t> - đà nẵng cấm shipper nên ko order dc sạc -&gt;</a:t>
            </a:r>
          </a:p>
          <a:p>
            <a:pPr marL="0" indent="0">
              <a:buNone/>
            </a:pPr>
            <a:r>
              <a:rPr lang="en-US" sz="1600" b="1">
                <a:latin typeface="Consolas" panose="020B0609020204030204" pitchFamily="49" charset="0"/>
                <a:cs typeface="Times New Roman" panose="02020603050405020304" pitchFamily="18" charset="0"/>
              </a:rPr>
              <a:t>		-&gt; đang giả lập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0386FF-FDBC-462F-8201-6694C2C3446D}"/>
              </a:ext>
            </a:extLst>
          </p:cNvPr>
          <p:cNvSpPr/>
          <p:nvPr/>
        </p:nvSpPr>
        <p:spPr>
          <a:xfrm>
            <a:off x="9766852" y="4163763"/>
            <a:ext cx="678250" cy="426108"/>
          </a:xfrm>
          <a:prstGeom prst="rect">
            <a:avLst/>
          </a:prstGeom>
          <a:noFill/>
          <a:ln w="7302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229C1FEF-DF07-415F-8FA9-73D926E32A8B}"/>
              </a:ext>
            </a:extLst>
          </p:cNvPr>
          <p:cNvSpPr/>
          <p:nvPr/>
        </p:nvSpPr>
        <p:spPr>
          <a:xfrm>
            <a:off x="7483636" y="2739387"/>
            <a:ext cx="4515729" cy="487611"/>
          </a:xfrm>
          <a:prstGeom prst="wedgeRectCallout">
            <a:avLst>
              <a:gd name="adj1" fmla="val 16894"/>
              <a:gd name="adj2" fmla="val 28554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Đèn sáng là kết nói sạc ok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05D28D1-6EAE-42A9-808B-5186520E03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1847" y="3689915"/>
            <a:ext cx="2276793" cy="250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826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10424-6D83-4A32-A5E5-0F7102316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  <a:defRPr cap="all"/>
            </a:pPr>
            <a:r>
              <a:rPr lang="en-US" sz="400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sz="4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B727E4-E8BF-4AE7-A31E-653E332C18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chia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đêu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bên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dưới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Văn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Cường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(robot +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/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Lê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Đình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Tâm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Phụng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(login +queue)</a:t>
            </a:r>
          </a:p>
          <a:p>
            <a:pPr lvl="1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Phan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Quỳnh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 control + admin)</a:t>
            </a:r>
          </a:p>
          <a:p>
            <a:pPr lvl="1"/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Mạnh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Hùng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(batch)</a:t>
            </a:r>
          </a:p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Plan</a:t>
            </a:r>
          </a:p>
          <a:p>
            <a:pPr marL="274320" lvl="1" indent="0"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FDCC9C6-FBF4-4774-88C4-50D5BC658A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1705476"/>
              </p:ext>
            </p:extLst>
          </p:nvPr>
        </p:nvGraphicFramePr>
        <p:xfrm>
          <a:off x="1543879" y="4027932"/>
          <a:ext cx="8514524" cy="236533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7506">
                  <a:extLst>
                    <a:ext uri="{9D8B030D-6E8A-4147-A177-3AD203B41FA5}">
                      <a16:colId xmlns:a16="http://schemas.microsoft.com/office/drawing/2014/main" val="2428337334"/>
                    </a:ext>
                  </a:extLst>
                </a:gridCol>
                <a:gridCol w="1115282">
                  <a:extLst>
                    <a:ext uri="{9D8B030D-6E8A-4147-A177-3AD203B41FA5}">
                      <a16:colId xmlns:a16="http://schemas.microsoft.com/office/drawing/2014/main" val="2206436470"/>
                    </a:ext>
                  </a:extLst>
                </a:gridCol>
                <a:gridCol w="654779">
                  <a:extLst>
                    <a:ext uri="{9D8B030D-6E8A-4147-A177-3AD203B41FA5}">
                      <a16:colId xmlns:a16="http://schemas.microsoft.com/office/drawing/2014/main" val="1327553889"/>
                    </a:ext>
                  </a:extLst>
                </a:gridCol>
                <a:gridCol w="1132072">
                  <a:extLst>
                    <a:ext uri="{9D8B030D-6E8A-4147-A177-3AD203B41FA5}">
                      <a16:colId xmlns:a16="http://schemas.microsoft.com/office/drawing/2014/main" val="2986807270"/>
                    </a:ext>
                  </a:extLst>
                </a:gridCol>
                <a:gridCol w="479691">
                  <a:extLst>
                    <a:ext uri="{9D8B030D-6E8A-4147-A177-3AD203B41FA5}">
                      <a16:colId xmlns:a16="http://schemas.microsoft.com/office/drawing/2014/main" val="623431800"/>
                    </a:ext>
                  </a:extLst>
                </a:gridCol>
                <a:gridCol w="364566">
                  <a:extLst>
                    <a:ext uri="{9D8B030D-6E8A-4147-A177-3AD203B41FA5}">
                      <a16:colId xmlns:a16="http://schemas.microsoft.com/office/drawing/2014/main" val="1519100711"/>
                    </a:ext>
                  </a:extLst>
                </a:gridCol>
                <a:gridCol w="364566">
                  <a:extLst>
                    <a:ext uri="{9D8B030D-6E8A-4147-A177-3AD203B41FA5}">
                      <a16:colId xmlns:a16="http://schemas.microsoft.com/office/drawing/2014/main" val="67201943"/>
                    </a:ext>
                  </a:extLst>
                </a:gridCol>
                <a:gridCol w="364566">
                  <a:extLst>
                    <a:ext uri="{9D8B030D-6E8A-4147-A177-3AD203B41FA5}">
                      <a16:colId xmlns:a16="http://schemas.microsoft.com/office/drawing/2014/main" val="1442687765"/>
                    </a:ext>
                  </a:extLst>
                </a:gridCol>
                <a:gridCol w="364566">
                  <a:extLst>
                    <a:ext uri="{9D8B030D-6E8A-4147-A177-3AD203B41FA5}">
                      <a16:colId xmlns:a16="http://schemas.microsoft.com/office/drawing/2014/main" val="1464880521"/>
                    </a:ext>
                  </a:extLst>
                </a:gridCol>
                <a:gridCol w="364566">
                  <a:extLst>
                    <a:ext uri="{9D8B030D-6E8A-4147-A177-3AD203B41FA5}">
                      <a16:colId xmlns:a16="http://schemas.microsoft.com/office/drawing/2014/main" val="3026765432"/>
                    </a:ext>
                  </a:extLst>
                </a:gridCol>
                <a:gridCol w="537254">
                  <a:extLst>
                    <a:ext uri="{9D8B030D-6E8A-4147-A177-3AD203B41FA5}">
                      <a16:colId xmlns:a16="http://schemas.microsoft.com/office/drawing/2014/main" val="4149108953"/>
                    </a:ext>
                  </a:extLst>
                </a:gridCol>
                <a:gridCol w="364566">
                  <a:extLst>
                    <a:ext uri="{9D8B030D-6E8A-4147-A177-3AD203B41FA5}">
                      <a16:colId xmlns:a16="http://schemas.microsoft.com/office/drawing/2014/main" val="819679028"/>
                    </a:ext>
                  </a:extLst>
                </a:gridCol>
                <a:gridCol w="537254">
                  <a:extLst>
                    <a:ext uri="{9D8B030D-6E8A-4147-A177-3AD203B41FA5}">
                      <a16:colId xmlns:a16="http://schemas.microsoft.com/office/drawing/2014/main" val="1092029986"/>
                    </a:ext>
                  </a:extLst>
                </a:gridCol>
                <a:gridCol w="220658">
                  <a:extLst>
                    <a:ext uri="{9D8B030D-6E8A-4147-A177-3AD203B41FA5}">
                      <a16:colId xmlns:a16="http://schemas.microsoft.com/office/drawing/2014/main" val="2315699342"/>
                    </a:ext>
                  </a:extLst>
                </a:gridCol>
                <a:gridCol w="220658">
                  <a:extLst>
                    <a:ext uri="{9D8B030D-6E8A-4147-A177-3AD203B41FA5}">
                      <a16:colId xmlns:a16="http://schemas.microsoft.com/office/drawing/2014/main" val="4091151678"/>
                    </a:ext>
                  </a:extLst>
                </a:gridCol>
                <a:gridCol w="220658">
                  <a:extLst>
                    <a:ext uri="{9D8B030D-6E8A-4147-A177-3AD203B41FA5}">
                      <a16:colId xmlns:a16="http://schemas.microsoft.com/office/drawing/2014/main" val="2576016078"/>
                    </a:ext>
                  </a:extLst>
                </a:gridCol>
                <a:gridCol w="220658">
                  <a:extLst>
                    <a:ext uri="{9D8B030D-6E8A-4147-A177-3AD203B41FA5}">
                      <a16:colId xmlns:a16="http://schemas.microsoft.com/office/drawing/2014/main" val="1872533393"/>
                    </a:ext>
                  </a:extLst>
                </a:gridCol>
                <a:gridCol w="220658">
                  <a:extLst>
                    <a:ext uri="{9D8B030D-6E8A-4147-A177-3AD203B41FA5}">
                      <a16:colId xmlns:a16="http://schemas.microsoft.com/office/drawing/2014/main" val="3473763154"/>
                    </a:ext>
                  </a:extLst>
                </a:gridCol>
              </a:tblGrid>
              <a:tr h="136207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before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extLst>
                  <a:ext uri="{0D108BD9-81ED-4DB2-BD59-A6C34878D82A}">
                    <a16:rowId xmlns:a16="http://schemas.microsoft.com/office/drawing/2014/main" val="754341696"/>
                  </a:ext>
                </a:extLst>
              </a:tr>
              <a:tr h="136207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extLst>
                  <a:ext uri="{0D108BD9-81ED-4DB2-BD59-A6C34878D82A}">
                    <a16:rowId xmlns:a16="http://schemas.microsoft.com/office/drawing/2014/main" val="2682221580"/>
                  </a:ext>
                </a:extLst>
              </a:tr>
              <a:tr h="523231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CuonNV20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create Requirement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Kickoff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vi-VN" sz="800" u="none" strike="noStrike">
                          <a:effectLst/>
                        </a:rPr>
                        <a:t>Build môi trường(1h)</a:t>
                      </a:r>
                      <a:endParaRPr lang="vi-V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CD(2H)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CD(2H)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CD(2H)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CD(2H)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CD(2H)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Test(1)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Fixbug(1H)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Test(1)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Fixbug(1H)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Test tích hợp(8h)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Test tích hợp(8h)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Fix bug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405" marR="77405" marT="38702" marB="38702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extLst>
                  <a:ext uri="{0D108BD9-81ED-4DB2-BD59-A6C34878D82A}">
                    <a16:rowId xmlns:a16="http://schemas.microsoft.com/office/drawing/2014/main" val="397149388"/>
                  </a:ext>
                </a:extLst>
              </a:tr>
              <a:tr h="523231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PhungLDT1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Kickoff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vi-VN" sz="800" u="none" strike="noStrike">
                          <a:effectLst/>
                        </a:rPr>
                        <a:t>Build môi trường(1h)</a:t>
                      </a:r>
                      <a:endParaRPr lang="vi-V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CD(2H)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CD(2H)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CD(2H)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CD(2H)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CD(2H)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Test(1)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Fixbug(1H)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Test(1)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Fixbug(1H)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Test tích hợp(8h)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Test tích hợp(8h)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Fix bug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405" marR="77405" marT="38702" marB="38702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extLst>
                  <a:ext uri="{0D108BD9-81ED-4DB2-BD59-A6C34878D82A}">
                    <a16:rowId xmlns:a16="http://schemas.microsoft.com/office/drawing/2014/main" val="3460528414"/>
                  </a:ext>
                </a:extLst>
              </a:tr>
              <a:tr h="523231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LinhPTQ1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Kickoff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vi-VN" sz="800" u="none" strike="noStrike">
                          <a:effectLst/>
                        </a:rPr>
                        <a:t>Build môi trường(1h)</a:t>
                      </a:r>
                      <a:endParaRPr lang="vi-V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CD(2H)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CD(2H)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CD(2H)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CD(2H)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CD(2H)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Test(1)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Fixbug(1H)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Test(1)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Fixbug(1H)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Test tích hợp(8h)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Test tích hợp(8h)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Fix bug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405" marR="77405" marT="38702" marB="38702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extLst>
                  <a:ext uri="{0D108BD9-81ED-4DB2-BD59-A6C34878D82A}">
                    <a16:rowId xmlns:a16="http://schemas.microsoft.com/office/drawing/2014/main" val="4057722800"/>
                  </a:ext>
                </a:extLst>
              </a:tr>
              <a:tr h="523231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HungNM36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Kickoff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vi-VN" sz="800" u="none" strike="noStrike">
                          <a:effectLst/>
                        </a:rPr>
                        <a:t>Build môi trường(1h)</a:t>
                      </a:r>
                      <a:endParaRPr lang="vi-V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CD(2H)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CD(2H)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CD(2H)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CD(2H)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CD(2H)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Test(1)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Fixbug(1H)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Test(1)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Fixbug(1H)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Test tích hợp(8h)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Test tích hợp(8h)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Fix bug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405" marR="77405" marT="38702" marB="38702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extLst>
                  <a:ext uri="{0D108BD9-81ED-4DB2-BD59-A6C34878D82A}">
                    <a16:rowId xmlns:a16="http://schemas.microsoft.com/office/drawing/2014/main" val="20019099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6032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C0330-65A7-4C44-BDB7-0885CC314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kern="1200" cap="all" err="1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Chức</a:t>
            </a:r>
            <a:r>
              <a:rPr lang="en-US" sz="4000" kern="1200" cap="all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4000" kern="1200" cap="all" err="1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Năng</a:t>
            </a:r>
            <a:r>
              <a:rPr lang="en-US" sz="4000" kern="1200" cap="all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4000" kern="1200" cap="all" err="1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chính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33AFF-0007-470D-A40C-FD28176A6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</a:p>
          <a:p>
            <a:pPr lvl="1"/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sldjump"/>
              </a:rPr>
              <a:t>Login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Queue</a:t>
            </a:r>
          </a:p>
          <a:p>
            <a:pPr lvl="1"/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Control</a:t>
            </a:r>
          </a:p>
          <a:p>
            <a:pPr lvl="1"/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Admin</a:t>
            </a:r>
          </a:p>
          <a:p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  <a:hlinkClick r:id="rId3" action="ppaction://hlinksldjump"/>
              </a:rPr>
              <a:t>Batch</a:t>
            </a:r>
            <a:endParaRPr 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  <a:hlinkClick r:id="rId4" action="ppaction://hlinksldjump"/>
              </a:rPr>
              <a:t>Api</a:t>
            </a:r>
            <a:endParaRPr 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  <a:hlinkClick r:id="rId5" action="ppaction://hlinksldjump"/>
              </a:rPr>
              <a:t>Robot</a:t>
            </a:r>
            <a:endParaRPr 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6486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C0330-65A7-4C44-BDB7-0885CC314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kern="1200" cap="all" err="1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Chức</a:t>
            </a:r>
            <a:r>
              <a:rPr lang="en-US" sz="4000" kern="1200" cap="all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4000" kern="1200" cap="all" err="1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Năng</a:t>
            </a:r>
            <a:r>
              <a:rPr lang="en-US" sz="4000" kern="1200" cap="all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chính (web-login)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33AFF-0007-470D-A40C-FD28176A6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Login Page:</a:t>
            </a:r>
          </a:p>
          <a:p>
            <a:pPr lvl="1"/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Hệ thống đang define 2 role chính là</a:t>
            </a:r>
          </a:p>
          <a:p>
            <a:pPr lvl="2"/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Admin: là người có thể quản lý/ stop việc control robot</a:t>
            </a:r>
          </a:p>
          <a:p>
            <a:pPr lvl="2"/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User:     là người dung chỉ có thể control robot khi được phép.</a:t>
            </a:r>
          </a:p>
          <a:p>
            <a:pPr lvl="2"/>
            <a:endParaRPr 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48640" lvl="2" indent="0">
              <a:buNone/>
            </a:pP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Sau khi login:</a:t>
            </a:r>
          </a:p>
          <a:p>
            <a:pPr lvl="3"/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nếu là Admin thì sẽ đươc chuyển thẳng tới </a:t>
            </a:r>
            <a:r>
              <a:rPr 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page admin.</a:t>
            </a:r>
          </a:p>
          <a:p>
            <a:pPr lvl="3"/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nếu là user bình thường thì sẽ chuyển qua </a:t>
            </a:r>
            <a:r>
              <a:rPr 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page control, 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trường hợp đang có user khác đang thực hiện control thì sẽ chuyển qua </a:t>
            </a:r>
            <a:r>
              <a:rPr 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page queue.</a:t>
            </a:r>
          </a:p>
        </p:txBody>
      </p:sp>
    </p:spTree>
    <p:extLst>
      <p:ext uri="{BB962C8B-B14F-4D97-AF65-F5344CB8AC3E}">
        <p14:creationId xmlns:p14="http://schemas.microsoft.com/office/powerpoint/2010/main" val="672719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C0330-65A7-4C44-BDB7-0885CC314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kern="1200" cap="all" err="1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Chức</a:t>
            </a:r>
            <a:r>
              <a:rPr lang="en-US" sz="4000" kern="1200" cap="all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4000" kern="1200" cap="all" err="1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Năng</a:t>
            </a:r>
            <a:r>
              <a:rPr lang="en-US" sz="4000" kern="1200" cap="all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chính (web-</a:t>
            </a:r>
            <a:r>
              <a:rPr 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 CONTROL</a:t>
            </a:r>
            <a:r>
              <a:rPr lang="en-US" sz="4000" kern="1200" cap="all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33AFF-0007-470D-A40C-FD28176A6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Page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Page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ontrol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lượt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cố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tình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quay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Page Queue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2. User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robot di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nhấn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nút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button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màn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phím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tắt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3. User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sát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robot ở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khu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vực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[Camera Stream]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4.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tối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đa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Page Control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10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phút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10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phút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logout user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5. User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rời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Page Control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sớm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click button [Out Room]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click [Logout]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6. User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dõi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Pin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Wifi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robot ở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vùng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[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Wifi_Battery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 ,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màu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sắc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vùng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Pin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Wifi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7.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robot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sạc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pin, user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màn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7022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C0330-65A7-4C44-BDB7-0885CC314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kern="1200" cap="all" err="1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Chức</a:t>
            </a:r>
            <a:r>
              <a:rPr lang="en-US" sz="4000" kern="1200" cap="all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4000" kern="1200" cap="all" err="1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Năng</a:t>
            </a:r>
            <a:r>
              <a:rPr lang="en-US" sz="4000" kern="1200" cap="all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chính (web-</a:t>
            </a:r>
            <a:r>
              <a:rPr 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 QUEUE</a:t>
            </a:r>
            <a:r>
              <a:rPr lang="en-US" sz="4000" kern="1200" cap="all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33AFF-0007-470D-A40C-FD28176A68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667022"/>
            <a:ext cx="10058400" cy="4804116"/>
          </a:xfrm>
        </p:spPr>
        <p:txBody>
          <a:bodyPr>
            <a:normAutofit/>
          </a:bodyPr>
          <a:lstStyle/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Queue Page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Hiển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list user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đang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đợi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0715" y="2162666"/>
            <a:ext cx="7805714" cy="4160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263705" y="4783015"/>
            <a:ext cx="5795889" cy="67525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87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C0330-65A7-4C44-BDB7-0885CC314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kern="1200" cap="all" err="1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Chức</a:t>
            </a:r>
            <a:r>
              <a:rPr lang="en-US" sz="4000" kern="1200" cap="all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4000" kern="1200" cap="all" err="1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Năng</a:t>
            </a:r>
            <a:r>
              <a:rPr lang="en-US" sz="4000" kern="1200" cap="all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chính (web-</a:t>
            </a:r>
            <a:r>
              <a:rPr 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 QUEUE</a:t>
            </a:r>
            <a:r>
              <a:rPr lang="en-US" sz="4000" kern="1200" cap="all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33AFF-0007-470D-A40C-FD28176A68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667022"/>
            <a:ext cx="10058400" cy="4804116"/>
          </a:xfrm>
        </p:spPr>
        <p:txBody>
          <a:bodyPr>
            <a:normAutofit/>
          </a:bodyPr>
          <a:lstStyle/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Queue Page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Hiển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user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đang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đợi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0715" y="2162666"/>
            <a:ext cx="7805714" cy="4160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198053" y="3091754"/>
            <a:ext cx="2218007" cy="26728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198054" y="3433277"/>
            <a:ext cx="2218007" cy="26728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ular Callout 6"/>
          <p:cNvSpPr/>
          <p:nvPr/>
        </p:nvSpPr>
        <p:spPr>
          <a:xfrm>
            <a:off x="5627076" y="2588455"/>
            <a:ext cx="1645921" cy="506437"/>
          </a:xfrm>
          <a:prstGeom prst="wedgeRectCallout">
            <a:avLst>
              <a:gd name="adj1" fmla="val -77065"/>
              <a:gd name="adj2" fmla="val 513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err="1" smtClean="0"/>
              <a:t>Thông</a:t>
            </a:r>
            <a:r>
              <a:rPr lang="en-US" sz="1100" dirty="0" smtClean="0"/>
              <a:t> tin </a:t>
            </a:r>
            <a:r>
              <a:rPr lang="en-US" sz="1100" dirty="0" err="1" smtClean="0"/>
              <a:t>của</a:t>
            </a:r>
            <a:r>
              <a:rPr lang="en-US" sz="1100" dirty="0" smtClean="0"/>
              <a:t> user Login</a:t>
            </a:r>
            <a:endParaRPr lang="en-US" sz="1100" dirty="0"/>
          </a:p>
        </p:txBody>
      </p:sp>
      <p:sp>
        <p:nvSpPr>
          <p:cNvPr id="8" name="Rectangular Callout 7"/>
          <p:cNvSpPr/>
          <p:nvPr/>
        </p:nvSpPr>
        <p:spPr>
          <a:xfrm>
            <a:off x="5627076" y="3520681"/>
            <a:ext cx="2799472" cy="506437"/>
          </a:xfrm>
          <a:prstGeom prst="wedgeRectCallout">
            <a:avLst>
              <a:gd name="adj1" fmla="val -64103"/>
              <a:gd name="adj2" fmla="val -37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err="1" smtClean="0"/>
              <a:t>Thời</a:t>
            </a:r>
            <a:r>
              <a:rPr lang="en-US" sz="1100" dirty="0" smtClean="0"/>
              <a:t> </a:t>
            </a:r>
            <a:r>
              <a:rPr lang="en-US" sz="1100" dirty="0" err="1" smtClean="0"/>
              <a:t>gian</a:t>
            </a:r>
            <a:r>
              <a:rPr lang="en-US" sz="1100" dirty="0" smtClean="0"/>
              <a:t> </a:t>
            </a:r>
            <a:r>
              <a:rPr lang="en-US" sz="1100" dirty="0" err="1" smtClean="0"/>
              <a:t>đợi</a:t>
            </a:r>
            <a:r>
              <a:rPr lang="en-US" sz="1100" dirty="0" smtClean="0"/>
              <a:t> </a:t>
            </a:r>
            <a:r>
              <a:rPr lang="en-US" sz="1100" dirty="0" err="1" smtClean="0"/>
              <a:t>của</a:t>
            </a:r>
            <a:r>
              <a:rPr lang="en-US" sz="1100" dirty="0" smtClean="0"/>
              <a:t> user </a:t>
            </a:r>
            <a:r>
              <a:rPr lang="en-US" sz="1100" dirty="0" err="1" smtClean="0"/>
              <a:t>để</a:t>
            </a:r>
            <a:r>
              <a:rPr lang="en-US" sz="1100" dirty="0" smtClean="0"/>
              <a:t> </a:t>
            </a:r>
            <a:r>
              <a:rPr lang="en-US" sz="1100" dirty="0" err="1" smtClean="0"/>
              <a:t>chuyển</a:t>
            </a:r>
            <a:r>
              <a:rPr lang="en-US" sz="1100" dirty="0" smtClean="0"/>
              <a:t> qua </a:t>
            </a:r>
            <a:r>
              <a:rPr lang="en-US" sz="1100" dirty="0" err="1" smtClean="0"/>
              <a:t>mà</a:t>
            </a:r>
            <a:r>
              <a:rPr lang="en-US" sz="1100" dirty="0" smtClean="0"/>
              <a:t> </a:t>
            </a:r>
            <a:r>
              <a:rPr lang="en-US" sz="1100" dirty="0" err="1" smtClean="0"/>
              <a:t>hình</a:t>
            </a:r>
            <a:r>
              <a:rPr lang="en-US" sz="1100" dirty="0" smtClean="0"/>
              <a:t> control </a:t>
            </a:r>
            <a:r>
              <a:rPr lang="en-US" sz="1100" dirty="0" err="1" smtClean="0"/>
              <a:t>điều</a:t>
            </a:r>
            <a:r>
              <a:rPr lang="en-US" sz="1100" dirty="0" smtClean="0"/>
              <a:t> </a:t>
            </a:r>
            <a:r>
              <a:rPr lang="en-US" sz="1100" dirty="0" err="1" smtClean="0"/>
              <a:t>khiển</a:t>
            </a:r>
            <a:r>
              <a:rPr lang="en-US" sz="1100" dirty="0" smtClean="0"/>
              <a:t> 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614665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{D712CDEC-9FC1-4815-8EC1-E818802CA196}tf78438558_win32</Template>
  <TotalTime>388</TotalTime>
  <Words>1788</Words>
  <Application>Microsoft Office PowerPoint</Application>
  <PresentationFormat>Widescreen</PresentationFormat>
  <Paragraphs>294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1" baseType="lpstr">
      <vt:lpstr>メイリオ</vt:lpstr>
      <vt:lpstr>Calibri</vt:lpstr>
      <vt:lpstr>Century Gothic</vt:lpstr>
      <vt:lpstr>Consolas</vt:lpstr>
      <vt:lpstr>Consolas</vt:lpstr>
      <vt:lpstr>Garamond</vt:lpstr>
      <vt:lpstr>Times New Roman</vt:lpstr>
      <vt:lpstr>SavonVTI</vt:lpstr>
      <vt:lpstr>Restart Computer</vt:lpstr>
      <vt:lpstr>Mục lục</vt:lpstr>
      <vt:lpstr>Giới thiệu về đề tài</vt:lpstr>
      <vt:lpstr>Giới thiệu về đề tài</vt:lpstr>
      <vt:lpstr>Chức Năng chính</vt:lpstr>
      <vt:lpstr>Chức Năng chính (web-login)</vt:lpstr>
      <vt:lpstr>Chức Năng chính (web- CONTROL)</vt:lpstr>
      <vt:lpstr>Chức Năng chính (web- QUEUE)</vt:lpstr>
      <vt:lpstr>Chức Năng chính (web- QUEUE)</vt:lpstr>
      <vt:lpstr>Chức Năng chính (web- QUEUE)</vt:lpstr>
      <vt:lpstr>Chức Năng chính (web- CONTROL)</vt:lpstr>
      <vt:lpstr>Chức Năng chính (web- CONTROL)</vt:lpstr>
      <vt:lpstr>Chức Năng chính (web- CONTROL)</vt:lpstr>
      <vt:lpstr>Chức Năng chính (web- CONTROL)</vt:lpstr>
      <vt:lpstr>Chức Năng chính (web- CONTROL)</vt:lpstr>
      <vt:lpstr>Chức Năng chính (web- CONTROL)</vt:lpstr>
      <vt:lpstr>Chức Năng chính (web- ADMIN)</vt:lpstr>
      <vt:lpstr>Chức Năng chính (web- ADMIN)</vt:lpstr>
      <vt:lpstr>Chức Năng chính (web- ADMIN)</vt:lpstr>
      <vt:lpstr>Chức Năng chính (web- ADMIN)</vt:lpstr>
      <vt:lpstr>Chức Năng chính (web- ADMIN)</vt:lpstr>
      <vt:lpstr>Chức Năng chính (BATCH)</vt:lpstr>
      <vt:lpstr>Chức Năng chính (API)</vt:lpstr>
      <vt:lpstr>Chức Năng chính (ROBOT)</vt:lpstr>
      <vt:lpstr>Chức Năng chính (ROBOT)</vt:lpstr>
      <vt:lpstr>Chức Năng chính (ROBOT)</vt:lpstr>
      <vt:lpstr>Chức Năng chính (ROBOT)</vt:lpstr>
      <vt:lpstr>Cấu hình (Robot)</vt:lpstr>
      <vt:lpstr>Cấu hình (robot)</vt:lpstr>
      <vt:lpstr>Cấu hình (Web-server)</vt:lpstr>
      <vt:lpstr>Cấu hình (nat port modem)</vt:lpstr>
      <vt:lpstr>DEMO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Restart Computer</dc:title>
  <dc:creator>Nguyễn Văn Cường</dc:creator>
  <cp:lastModifiedBy>Admin</cp:lastModifiedBy>
  <cp:revision>13</cp:revision>
  <dcterms:created xsi:type="dcterms:W3CDTF">2021-08-21T15:32:04Z</dcterms:created>
  <dcterms:modified xsi:type="dcterms:W3CDTF">2021-08-24T12:07:22Z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