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7477C9BD-A8BD-4163-95E8-6CA7EE1AD2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gm:t>
    </dgm:pt>
    <dgm:pt modelId="{2CDE54C5-D71C-40D4-B090-B1EADBE90B56}" type="sibTrans" cxnId="{55135B67-A368-40A7-9342-5B7408766E81}">
      <dgm:prSet/>
      <dgm:spPr/>
      <dgm:t>
        <a:bodyPr/>
        <a:lstStyle/>
        <a:p>
          <a:endParaRPr lang="en-US"/>
        </a:p>
      </dgm:t>
    </dgm:pt>
    <dgm:pt modelId="{672E37B3-F26A-495C-8668-EEC2940E6E67}" type="parTrans" cxnId="{55135B67-A368-40A7-9342-5B7408766E81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/>
      <dgm:spPr/>
    </dgm:pt>
    <dgm:pt modelId="{DB4CA7C4-FCA1-4127-B20A-2A5C031A3CF4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/>
      <dgm:spPr/>
    </dgm:pt>
    <dgm:pt modelId="{39509775-983E-4110-B989-EE2CD6514BE0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582C3303-7922-4F21-BF30-885FDF26434D}" type="pres">
      <dgm:prSet presAssocID="{8500F72A-2C6D-4FDF-9C1D-CA691380EB0B}" presName="sibTrans" presStyleCnt="0"/>
      <dgm:spPr/>
    </dgm:pt>
    <dgm:pt modelId="{E82048AE-121F-454A-B3A2-15C8B58558A6}" type="pres">
      <dgm:prSet presAssocID="{7477C9BD-A8BD-4163-95E8-6CA7EE1AD2EF}" presName="compNode" presStyleCnt="0"/>
      <dgm:spPr/>
    </dgm:pt>
    <dgm:pt modelId="{CF23C84E-B89B-4E3B-80C7-6DBEA8EFAD46}" type="pres">
      <dgm:prSet presAssocID="{7477C9BD-A8BD-4163-95E8-6CA7EE1AD2EF}" presName="iconBgRect" presStyleLbl="bgShp" presStyleIdx="3" presStyleCnt="4"/>
      <dgm:spPr/>
    </dgm:pt>
    <dgm:pt modelId="{3D552380-62E3-4284-93A5-4D0A2083DF80}" type="pres">
      <dgm:prSet presAssocID="{7477C9BD-A8BD-4163-95E8-6CA7EE1AD2EF}" presName="iconRect" presStyleLbl="node1" presStyleIdx="3" presStyleCnt="4"/>
      <dgm:spPr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68BD57C-710B-4AA1-8463-E602B50183E8}" type="pres">
      <dgm:prSet presAssocID="{7477C9BD-A8BD-4163-95E8-6CA7EE1AD2EF}" presName="spaceRect" presStyleCnt="0"/>
      <dgm:spPr/>
    </dgm:pt>
    <dgm:pt modelId="{3858E6ED-3E71-427E-9F8A-2767D316125E}" type="pres">
      <dgm:prSet presAssocID="{7477C9BD-A8BD-4163-95E8-6CA7EE1AD2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CE1503-550D-418C-922A-2CFBFEF20FCC}" type="presOf" srcId="{7477C9BD-A8BD-4163-95E8-6CA7EE1AD2EF}" destId="{3858E6ED-3E71-427E-9F8A-2767D316125E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5135B67-A368-40A7-9342-5B7408766E81}" srcId="{01A66772-F185-4D58-B8BB-E9370D7A7A2B}" destId="{7477C9BD-A8BD-4163-95E8-6CA7EE1AD2EF}" srcOrd="3" destOrd="0" parTransId="{672E37B3-F26A-495C-8668-EEC2940E6E67}" sibTransId="{2CDE54C5-D71C-40D4-B090-B1EADBE90B56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E63805CB-6EBF-496A-B27F-2A51B19173D8}" type="presParOf" srcId="{50B3CE7C-E10B-4E23-BD93-03664997C932}" destId="{582C3303-7922-4F21-BF30-885FDF26434D}" srcOrd="5" destOrd="0" presId="urn:microsoft.com/office/officeart/2018/5/layout/IconCircleLabelList"/>
    <dgm:cxn modelId="{281AC854-79B6-48F8-814A-6FF32196A99B}" type="presParOf" srcId="{50B3CE7C-E10B-4E23-BD93-03664997C932}" destId="{E82048AE-121F-454A-B3A2-15C8B58558A6}" srcOrd="6" destOrd="0" presId="urn:microsoft.com/office/officeart/2018/5/layout/IconCircleLabelList"/>
    <dgm:cxn modelId="{1982A4EB-7D36-4213-B4C2-6A72DAC5D251}" type="presParOf" srcId="{E82048AE-121F-454A-B3A2-15C8B58558A6}" destId="{CF23C84E-B89B-4E3B-80C7-6DBEA8EFAD46}" srcOrd="0" destOrd="0" presId="urn:microsoft.com/office/officeart/2018/5/layout/IconCircleLabelList"/>
    <dgm:cxn modelId="{6E684B25-3AA2-4E73-9D77-F0CCC541A5F4}" type="presParOf" srcId="{E82048AE-121F-454A-B3A2-15C8B58558A6}" destId="{3D552380-62E3-4284-93A5-4D0A2083DF80}" srcOrd="1" destOrd="0" presId="urn:microsoft.com/office/officeart/2018/5/layout/IconCircleLabelList"/>
    <dgm:cxn modelId="{F66CDF4B-93DD-48D2-8006-349675364B5C}" type="presParOf" srcId="{E82048AE-121F-454A-B3A2-15C8B58558A6}" destId="{268BD57C-710B-4AA1-8463-E602B50183E8}" srcOrd="2" destOrd="0" presId="urn:microsoft.com/office/officeart/2018/5/layout/IconCircleLabelList"/>
    <dgm:cxn modelId="{21390553-51F6-4A22-B440-50C95A2816C7}" type="presParOf" srcId="{E82048AE-121F-454A-B3A2-15C8B58558A6}" destId="{3858E6ED-3E71-427E-9F8A-2767D31612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74129" y="679575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679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805" y="2326036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3192368" y="679575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3459917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Chức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Năng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chính</a:t>
          </a:r>
          <a:endParaRPr lang="en-US" sz="2000" kern="1200" cap="all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791043" y="2326036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610606" y="679575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878155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Cấu</a:t>
          </a: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</a:t>
          </a:r>
          <a:r>
            <a:rPr lang="en-US" sz="2000" kern="1200" cap="all" dirty="0" err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hình</a:t>
          </a:r>
          <a:endParaRPr lang="en-US" sz="2000" kern="1200" cap="all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209281" y="2326036"/>
        <a:ext cx="2058075" cy="720000"/>
      </dsp:txXfrm>
    </dsp:sp>
    <dsp:sp modelId="{CF23C84E-B89B-4E3B-80C7-6DBEA8EFAD46}">
      <dsp:nvSpPr>
        <dsp:cNvPr id="0" name=""/>
        <dsp:cNvSpPr/>
      </dsp:nvSpPr>
      <dsp:spPr>
        <a:xfrm>
          <a:off x="8028844" y="679575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552380-62E3-4284-93A5-4D0A2083DF80}">
      <dsp:nvSpPr>
        <dsp:cNvPr id="0" name=""/>
        <dsp:cNvSpPr/>
      </dsp:nvSpPr>
      <dsp:spPr>
        <a:xfrm>
          <a:off x="8296394" y="947125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bg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bg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8E6ED-3E71-427E-9F8A-2767D316125E}">
      <dsp:nvSpPr>
        <dsp:cNvPr id="0" name=""/>
        <dsp:cNvSpPr/>
      </dsp:nvSpPr>
      <dsp:spPr>
        <a:xfrm>
          <a:off x="7627519" y="232603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Demo</a:t>
          </a:r>
        </a:p>
      </dsp:txBody>
      <dsp:txXfrm>
        <a:off x="7627519" y="232603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Restart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Hackathon 2021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9971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424-6D83-4A32-A5E5-0F71023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27E4-E8BF-4AE7-A31E-653E332C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Cường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Linh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9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27264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lang="en-US" sz="4000" kern="1200" cap="all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0330-65A7-4C44-BDB7-0885CC3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sz="4000" kern="1200" cap="all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Cấu</a:t>
            </a:r>
            <a:r>
              <a:rPr lang="en-US" sz="4000" kern="1200" cap="all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4000" kern="1200" cap="all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endParaRPr lang="en-US" sz="4000" kern="1200" cap="all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3AFF-0007-470D-A40C-FD28176A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40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{D712CDEC-9FC1-4815-8EC1-E818802CA196}tf78438558_win32</Template>
  <TotalTime>114</TotalTime>
  <Words>74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Times New Roman</vt:lpstr>
      <vt:lpstr>SavonVTI</vt:lpstr>
      <vt:lpstr>Restart Computer</vt:lpstr>
      <vt:lpstr>Mục lục</vt:lpstr>
      <vt:lpstr>Giới thiệu về đề tài</vt:lpstr>
      <vt:lpstr>Chức Năng chính</vt:lpstr>
      <vt:lpstr>Chức Năng chính</vt:lpstr>
      <vt:lpstr>Cấu hình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Restart Computer</dc:title>
  <dc:creator>Nguyễn Văn Cường</dc:creator>
  <cp:lastModifiedBy>Nguyễn Văn Cường</cp:lastModifiedBy>
  <cp:revision>1</cp:revision>
  <dcterms:created xsi:type="dcterms:W3CDTF">2021-08-21T15:32:04Z</dcterms:created>
  <dcterms:modified xsi:type="dcterms:W3CDTF">2021-08-21T17:26:15Z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