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(API)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</p:spTree>
    <p:extLst>
      <p:ext uri="{BB962C8B-B14F-4D97-AF65-F5344CB8AC3E}">
        <p14:creationId xmlns:p14="http://schemas.microsoft.com/office/powerpoint/2010/main" val="340456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Camera: ghi lại video và truyền lên socket-server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CCA3-E311-4AE6-97FF-98648348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759484"/>
            <a:ext cx="2172003" cy="2886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>
            <a:off x="4366694" y="4033911"/>
            <a:ext cx="901148" cy="1142999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5416061" y="3429000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Camera module</a:t>
            </a:r>
          </a:p>
        </p:txBody>
      </p:sp>
    </p:spTree>
    <p:extLst>
      <p:ext uri="{BB962C8B-B14F-4D97-AF65-F5344CB8AC3E}">
        <p14:creationId xmlns:p14="http://schemas.microsoft.com/office/powerpoint/2010/main" val="154310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Cánh tay: dung để ấn vào nút restart, nó có thể nâng lên hạ xuống cho phù hợp với vị trí của button restart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21076024">
            <a:off x="4100924" y="3549614"/>
            <a:ext cx="593586" cy="2178915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4C9470-2BF1-4466-B07F-D227F069374A}"/>
              </a:ext>
            </a:extLst>
          </p:cNvPr>
          <p:cNvSpPr/>
          <p:nvPr/>
        </p:nvSpPr>
        <p:spPr>
          <a:xfrm>
            <a:off x="3747790" y="2754849"/>
            <a:ext cx="3052689" cy="495846"/>
          </a:xfrm>
          <a:prstGeom prst="wedgeRectCallout">
            <a:avLst>
              <a:gd name="adj1" fmla="val -31835"/>
              <a:gd name="adj2" fmla="val 10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Cánh tay</a:t>
            </a:r>
          </a:p>
        </p:txBody>
      </p:sp>
    </p:spTree>
    <p:extLst>
      <p:ext uri="{BB962C8B-B14F-4D97-AF65-F5344CB8AC3E}">
        <p14:creationId xmlns:p14="http://schemas.microsoft.com/office/powerpoint/2010/main" val="259329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Bánh xe điều hướng: có thể tiến lùi, đi trái, phải 1 cách linh hoạt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5A17-EED5-4F21-8C01-DB257B9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0" y="2955576"/>
            <a:ext cx="4696420" cy="2745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EC24-620D-4F77-B3D9-117C18CC8980}"/>
              </a:ext>
            </a:extLst>
          </p:cNvPr>
          <p:cNvSpPr/>
          <p:nvPr/>
        </p:nvSpPr>
        <p:spPr>
          <a:xfrm rot="152741">
            <a:off x="1753750" y="3992308"/>
            <a:ext cx="741422" cy="1049663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152741">
            <a:off x="5399113" y="4125690"/>
            <a:ext cx="642406" cy="838782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sạc pin: chỉ cần điều khiển robot về vị trí module, xạc sẽ tự kết nối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782F-8D6E-4168-96DD-427288E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39" y="2799470"/>
            <a:ext cx="2446779" cy="32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E684F-8943-4EE8-B6E9-71CFB0F4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18" y="3559479"/>
            <a:ext cx="2295845" cy="1943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(ROBOT)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C1F50-0E7C-448F-9CB2-0EC7B61B1BF6}"/>
              </a:ext>
            </a:extLst>
          </p:cNvPr>
          <p:cNvSpPr/>
          <p:nvPr/>
        </p:nvSpPr>
        <p:spPr>
          <a:xfrm rot="21412980">
            <a:off x="7657774" y="3591491"/>
            <a:ext cx="1234912" cy="2112926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082DC44-23E9-4F3B-98D9-CB99FD4957D1}"/>
              </a:ext>
            </a:extLst>
          </p:cNvPr>
          <p:cNvSpPr/>
          <p:nvPr/>
        </p:nvSpPr>
        <p:spPr>
          <a:xfrm>
            <a:off x="8949218" y="2433022"/>
            <a:ext cx="2695951" cy="1037885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Điều khiển robot về đúng vị trí, sạc sẽ tự kết nối</a:t>
            </a:r>
          </a:p>
        </p:txBody>
      </p:sp>
    </p:spTree>
    <p:extLst>
      <p:ext uri="{BB962C8B-B14F-4D97-AF65-F5344CB8AC3E}">
        <p14:creationId xmlns:p14="http://schemas.microsoft.com/office/powerpoint/2010/main" val="123615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</a:t>
            </a:r>
            <a:r>
              <a:rPr lang="en-US" sz="4000">
                <a:latin typeface="Consolas" panose="020B0609020204030204" pitchFamily="49" charset="0"/>
                <a:cs typeface="Times New Roman" panose="02020603050405020304" pitchFamily="18" charset="0"/>
              </a:rPr>
              <a:t>Robot)</a:t>
            </a:r>
            <a:endParaRPr lang="en-US" sz="4000" kern="1200" cap="all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>
                <a:latin typeface="Consolas" panose="020B0609020204030204" pitchFamily="49" charset="0"/>
                <a:cs typeface="Times New Roman" panose="02020603050405020304" pitchFamily="18" charset="0"/>
              </a:rPr>
              <a:t>Cấu hình kết nối wifi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Wifi dc setting ở 2 file bên dưới.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/restart/src/main/robot/navigation/navigation.ino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64: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WiFiMulti.addAP("Baongoc", "baongoc@2018");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/restart/src/main/robot/esp32camwebsocket/esp32camwebsocket.ino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32: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ssid = "Baongoc";</a:t>
            </a:r>
          </a:p>
          <a:p>
            <a:pPr lvl="3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Line 33: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 char* password = "baongoc@2018";</a:t>
            </a:r>
          </a:p>
          <a:p>
            <a:pPr marL="548640" lvl="2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Sau khi chỉnh sửa SSID và Password như trên, thì tiếp hành upload code vào chip</a:t>
            </a:r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(robot)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Robot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endParaRPr lang="en-US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04E6985D-B813-4DED-B01C-57F4E321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32934"/>
          <a:stretch/>
        </p:blipFill>
        <p:spPr bwMode="auto">
          <a:xfrm>
            <a:off x="4403518" y="2782957"/>
            <a:ext cx="3144837" cy="3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DF6C6-863B-4C7A-838D-7121B429BC75}"/>
              </a:ext>
            </a:extLst>
          </p:cNvPr>
          <p:cNvSpPr/>
          <p:nvPr/>
        </p:nvSpPr>
        <p:spPr>
          <a:xfrm>
            <a:off x="5421771" y="4994031"/>
            <a:ext cx="901148" cy="426108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F0E1ED-3038-4D54-A786-71C4A5DF188A}"/>
              </a:ext>
            </a:extLst>
          </p:cNvPr>
          <p:cNvSpPr/>
          <p:nvPr/>
        </p:nvSpPr>
        <p:spPr>
          <a:xfrm>
            <a:off x="6471138" y="4389119"/>
            <a:ext cx="4515729" cy="487611"/>
          </a:xfrm>
          <a:prstGeom prst="wedgeRectCallout">
            <a:avLst>
              <a:gd name="adj1" fmla="val -51190"/>
              <a:gd name="adj2" fmla="val 84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Bật công tắc này là có thể khởi dộng</a:t>
            </a:r>
          </a:p>
        </p:txBody>
      </p:sp>
    </p:spTree>
    <p:extLst>
      <p:ext uri="{BB962C8B-B14F-4D97-AF65-F5344CB8AC3E}">
        <p14:creationId xmlns:p14="http://schemas.microsoft.com/office/powerpoint/2010/main" val="131753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(Web-server)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Consolas" panose="020B0609020204030204" pitchFamily="49" charset="0"/>
                <a:cs typeface="Times New Roman" panose="02020603050405020304" pitchFamily="18" charset="0"/>
              </a:rPr>
              <a:t>Web-server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Dùng maven, export dc file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restart.jar</a:t>
            </a: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marL="822960" lvl="3" indent="0">
              <a:buNone/>
            </a:pPr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Command: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java –jar restart.jar</a:t>
            </a:r>
          </a:p>
          <a:p>
            <a:pPr lvl="2"/>
            <a:endParaRPr lang="en-US" sz="150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Socket server (server dùng để stream camera)</a:t>
            </a:r>
          </a:p>
          <a:p>
            <a:pPr lvl="1"/>
            <a:r>
              <a:rPr lang="en-US" sz="1800" b="1">
                <a:latin typeface="Consolas" panose="020B0609020204030204" pitchFamily="49" charset="0"/>
                <a:cs typeface="Times New Roman" panose="02020603050405020304" pitchFamily="18" charset="0"/>
              </a:rPr>
              <a:t>Khởi động: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Truy cập: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cd /restart/src/main/robot/nodejs_server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Install: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install i –s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node app.js</a:t>
            </a: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err="1">
                <a:latin typeface="Consolas" panose="020B0609020204030204" pitchFamily="49" charset="0"/>
                <a:cs typeface="Times New Roman" panose="02020603050405020304" pitchFamily="18" charset="0"/>
              </a:rPr>
              <a:t>Cấu</a:t>
            </a: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 hình (nat port modem)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nat port modem </a:t>
            </a:r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800">
                <a:latin typeface="Consolas" panose="020B0609020204030204" pitchFamily="49" charset="0"/>
                <a:cs typeface="Times New Roman" panose="02020603050405020304" pitchFamily="18" charset="0"/>
              </a:rPr>
              <a:t>Qua bước cấu hình server xong thì có thể chay ở local, để có thể dk ở mọi nơi thì cần tiến hành NAT PORT</a:t>
            </a:r>
          </a:p>
          <a:p>
            <a:pPr marL="548640" lvl="2" indent="0">
              <a:buNone/>
            </a:pPr>
            <a:r>
              <a:rPr lang="en-US" sz="140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Modem wifi:  Advanced Features</a:t>
            </a:r>
            <a:r>
              <a:rPr lang="en-US" sz="140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&gt; NAT &gt; Virtual Servers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Tiến hành open port 1111,3000 ra internet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1400" b="1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Set tên miền</a:t>
            </a:r>
            <a:r>
              <a:rPr lang="en-US" sz="1050" b="1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Vì IP thương xuyên thay đổi nên dung [Duck DNS] để truy cập qua tên miền</a:t>
            </a:r>
          </a:p>
          <a:p>
            <a:pPr marL="548640" lvl="2" indent="0">
              <a:buNone/>
            </a:pPr>
            <a:r>
              <a:rPr lang="en-US" sz="1400">
                <a:solidFill>
                  <a:srgbClr val="202124"/>
                </a:solidFill>
                <a:latin typeface="Consolas" panose="020B0609020204030204" pitchFamily="49" charset="0"/>
              </a:rPr>
              <a:t>Sau khi cấu hình xong thì có thể truy cập qua: http://baongochome.duckdns.org:11111/hackathon/</a:t>
            </a: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endParaRPr lang="en-US" sz="1400">
              <a:solidFill>
                <a:srgbClr val="202124"/>
              </a:solidFill>
              <a:latin typeface="consolas" panose="020B0609020204030204" pitchFamily="49" charset="0"/>
            </a:endParaRPr>
          </a:p>
          <a:p>
            <a:endParaRPr 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15D2-48B4-4E37-BD24-A4A6AF30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2510"/>
            <a:ext cx="10058400" cy="9812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71DAA8E-7F73-4AF2-98CA-23E521F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506" y="5078657"/>
            <a:ext cx="1284043" cy="3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8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>
                <a:latin typeface="Consolas" panose="020B0609020204030204" pitchFamily="49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>
                <a:latin typeface="Consolas" panose="020B0609020204030204" pitchFamily="49" charset="0"/>
                <a:cs typeface="Times New Roman" panose="02020603050405020304" pitchFamily="18" charset="0"/>
              </a:rPr>
              <a:t>Watch video: </a:t>
            </a:r>
          </a:p>
        </p:txBody>
      </p:sp>
    </p:spTree>
    <p:extLst>
      <p:ext uri="{BB962C8B-B14F-4D97-AF65-F5344CB8AC3E}">
        <p14:creationId xmlns:p14="http://schemas.microsoft.com/office/powerpoint/2010/main" val="315634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dich COVID-19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tap.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lockdown,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FIT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100%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WFH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issue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 UPS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Team [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ý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ra 1 con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ấn button restart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Login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Batch:</a:t>
            </a:r>
          </a:p>
          <a:p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(web-login)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đang define 2 role chính là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Admin: là người có thể quản lý/ stop việc control robot</a:t>
            </a:r>
          </a:p>
          <a:p>
            <a:pPr lvl="2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User:     là người dung chỉ có thể control robot khi được phép.</a:t>
            </a:r>
          </a:p>
          <a:p>
            <a:pPr lvl="2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 khi login: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Admin thì sẽ đươc chuyển thẳng tới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admin.</a:t>
            </a:r>
          </a:p>
          <a:p>
            <a:pPr lvl="3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nếu là user bình thường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control,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đang có user khác đang thực hiện control thì sẽ chuyển qua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queue.</a:t>
            </a: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 Page:</a:t>
            </a:r>
          </a:p>
        </p:txBody>
      </p:sp>
    </p:spTree>
    <p:extLst>
      <p:ext uri="{BB962C8B-B14F-4D97-AF65-F5344CB8AC3E}">
        <p14:creationId xmlns:p14="http://schemas.microsoft.com/office/powerpoint/2010/main" val="28778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Page:</a:t>
            </a:r>
          </a:p>
        </p:txBody>
      </p:sp>
    </p:spTree>
    <p:extLst>
      <p:ext uri="{BB962C8B-B14F-4D97-AF65-F5344CB8AC3E}">
        <p14:creationId xmlns:p14="http://schemas.microsoft.com/office/powerpoint/2010/main" val="79504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(web-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</p:spTree>
    <p:extLst>
      <p:ext uri="{BB962C8B-B14F-4D97-AF65-F5344CB8AC3E}">
        <p14:creationId xmlns:p14="http://schemas.microsoft.com/office/powerpoint/2010/main" val="223421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chính (BATCH)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</p:txBody>
      </p:sp>
    </p:spTree>
    <p:extLst>
      <p:ext uri="{BB962C8B-B14F-4D97-AF65-F5344CB8AC3E}">
        <p14:creationId xmlns:p14="http://schemas.microsoft.com/office/powerpoint/2010/main" val="258816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284</TotalTime>
  <Words>712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Consolas</vt:lpstr>
      <vt:lpstr>Consolas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Chức Năng chính</vt:lpstr>
      <vt:lpstr>Chức Năng chính (web-login)</vt:lpstr>
      <vt:lpstr>Chức Năng chính (web- QUEUE)</vt:lpstr>
      <vt:lpstr>Chức Năng chính (web- CONTROL)</vt:lpstr>
      <vt:lpstr>Chức Năng chính (web- ADMIN)</vt:lpstr>
      <vt:lpstr>Chức Năng chính (BATCH)</vt:lpstr>
      <vt:lpstr>Chức Năng chính (API)</vt:lpstr>
      <vt:lpstr>Chức Năng chính (ROBOT)</vt:lpstr>
      <vt:lpstr>Chức Năng chính (ROBOT)</vt:lpstr>
      <vt:lpstr>Chức Năng chính (ROBOT)</vt:lpstr>
      <vt:lpstr>Chức Năng chính (ROBOT)</vt:lpstr>
      <vt:lpstr>Cấu hình (Robot)</vt:lpstr>
      <vt:lpstr>Cấu hình (robot)</vt:lpstr>
      <vt:lpstr>Cấu hình (Web-server)</vt:lpstr>
      <vt:lpstr>Cấu hình (nat port modem)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Nguyễn Văn Cường</cp:lastModifiedBy>
  <cp:revision>7</cp:revision>
  <dcterms:created xsi:type="dcterms:W3CDTF">2021-08-21T15:32:04Z</dcterms:created>
  <dcterms:modified xsi:type="dcterms:W3CDTF">2021-08-22T15:26:20Z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