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8962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70" r:id="rId11"/>
    <p:sldId id="294" r:id="rId12"/>
    <p:sldId id="295" r:id="rId13"/>
    <p:sldId id="296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3" r:id="rId27"/>
    <p:sldId id="297" r:id="rId28"/>
    <p:sldId id="274" r:id="rId29"/>
    <p:sldId id="275" r:id="rId30"/>
    <p:sldId id="276" r:id="rId31"/>
    <p:sldId id="277" r:id="rId32"/>
    <p:sldId id="278" r:id="rId33"/>
    <p:sldId id="265" r:id="rId34"/>
    <p:sldId id="266" r:id="rId35"/>
    <p:sldId id="267" r:id="rId36"/>
    <p:sldId id="268" r:id="rId37"/>
    <p:sldId id="269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30" d="100"/>
          <a:sy n="30" d="100"/>
        </p:scale>
        <p:origin x="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2162666"/>
            <a:ext cx="7805714" cy="4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2.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3.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5.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robot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page control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&lt; 5%: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stop-mode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&gt;5%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&lt;20%: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stop-mode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&gt;40%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7555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robot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page control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pin.</a:t>
            </a:r>
          </a:p>
        </p:txBody>
      </p:sp>
      <p:pic>
        <p:nvPicPr>
          <p:cNvPr id="5" name="Picture 4" descr="A picture containing text, alcohol, beverage&#10;&#10;Description automatically generated">
            <a:extLst>
              <a:ext uri="{FF2B5EF4-FFF2-40B4-BE49-F238E27FC236}">
                <a16:creationId xmlns:a16="http://schemas.microsoft.com/office/drawing/2014/main" id="{8802DD4A-1A32-4B79-BCFF-02824DD8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90073"/>
            <a:ext cx="1019317" cy="24006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C7D2EA-ECE7-42A7-8FF4-F6A0CB233163}"/>
              </a:ext>
            </a:extLst>
          </p:cNvPr>
          <p:cNvSpPr txBox="1">
            <a:spLocks/>
          </p:cNvSpPr>
          <p:nvPr/>
        </p:nvSpPr>
        <p:spPr>
          <a:xfrm>
            <a:off x="2086117" y="3090073"/>
            <a:ext cx="1982300" cy="213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20%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ABC565-6F3C-47B7-8C26-E741F7A20ED3}"/>
              </a:ext>
            </a:extLst>
          </p:cNvPr>
          <p:cNvSpPr txBox="1">
            <a:spLocks/>
          </p:cNvSpPr>
          <p:nvPr/>
        </p:nvSpPr>
        <p:spPr>
          <a:xfrm>
            <a:off x="5489515" y="3090073"/>
            <a:ext cx="1923978" cy="213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5%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stop-mode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DC63BE85-0ADF-496D-A4E5-E4E7E5B5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819" y="3090073"/>
            <a:ext cx="1028844" cy="242921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95B0BE-C816-4E4F-AAB1-C0B0761A2A1F}"/>
              </a:ext>
            </a:extLst>
          </p:cNvPr>
          <p:cNvSpPr txBox="1">
            <a:spLocks/>
          </p:cNvSpPr>
          <p:nvPr/>
        </p:nvSpPr>
        <p:spPr>
          <a:xfrm>
            <a:off x="8879663" y="3075662"/>
            <a:ext cx="2119648" cy="213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40%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stop-mode</a:t>
            </a:r>
          </a:p>
        </p:txBody>
      </p:sp>
      <p:pic>
        <p:nvPicPr>
          <p:cNvPr id="7" name="Picture 6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1D36CDD0-2998-479F-B6DD-5F60DFB81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71" y="3093459"/>
            <a:ext cx="102884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con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restart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user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705" y="4783015"/>
            <a:ext cx="5795889" cy="6752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8053" y="3091754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8054" y="3433277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27076" y="2588455"/>
            <a:ext cx="1645921" cy="506437"/>
          </a:xfrm>
          <a:prstGeom prst="wedgeRectCallout">
            <a:avLst>
              <a:gd name="adj1" fmla="val -77065"/>
              <a:gd name="adj2" fmla="val 5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Thông</a:t>
            </a:r>
            <a:r>
              <a:rPr lang="en-US" sz="1100" dirty="0"/>
              <a:t> tin </a:t>
            </a:r>
            <a:r>
              <a:rPr lang="en-US" sz="1100" dirty="0" err="1"/>
              <a:t>của</a:t>
            </a:r>
            <a:r>
              <a:rPr lang="en-US" sz="1100" dirty="0"/>
              <a:t> user Login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27075" y="3275891"/>
            <a:ext cx="2280035" cy="506437"/>
          </a:xfrm>
          <a:prstGeom prst="wedgeRectCallout">
            <a:avLst>
              <a:gd name="adj1" fmla="val -62869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đợi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user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qua </a:t>
            </a:r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control </a:t>
            </a:r>
            <a:r>
              <a:rPr lang="en-US" sz="1100" dirty="0" err="1"/>
              <a:t>điều</a:t>
            </a:r>
            <a:r>
              <a:rPr lang="en-US" sz="1100" dirty="0"/>
              <a:t> </a:t>
            </a:r>
            <a:r>
              <a:rPr lang="en-US" sz="1100" dirty="0" err="1"/>
              <a:t>khiển</a:t>
            </a:r>
            <a:r>
              <a:rPr lang="en-US" sz="1100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64" y="2901848"/>
            <a:ext cx="1020000" cy="106285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109751" y="4018343"/>
            <a:ext cx="1966084" cy="441116"/>
          </a:xfrm>
          <a:prstGeom prst="wedgeRoundRectCallout">
            <a:avLst>
              <a:gd name="adj1" fmla="val 58408"/>
              <a:gd name="adj2" fmla="val -98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</p:txBody>
      </p:sp>
    </p:spTree>
    <p:extLst>
      <p:ext uri="{BB962C8B-B14F-4D97-AF65-F5344CB8AC3E}">
        <p14:creationId xmlns:p14="http://schemas.microsoft.com/office/powerpoint/2010/main" val="361466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7575" y="3038622"/>
            <a:ext cx="564899" cy="3946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631146" y="3038622"/>
            <a:ext cx="2799472" cy="633046"/>
          </a:xfrm>
          <a:prstGeom prst="wedgeRectCallout">
            <a:avLst>
              <a:gd name="adj1" fmla="val 59515"/>
              <a:gd name="adj2" fmla="val -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Khi</a:t>
            </a:r>
            <a:r>
              <a:rPr lang="en-US" sz="1100" dirty="0"/>
              <a:t>  user </a:t>
            </a:r>
            <a:r>
              <a:rPr lang="en-US" sz="1100" dirty="0" err="1"/>
              <a:t>thoát</a:t>
            </a:r>
            <a:r>
              <a:rPr lang="en-US" sz="1100" dirty="0"/>
              <a:t> </a:t>
            </a:r>
            <a:r>
              <a:rPr lang="en-US" sz="1100" dirty="0" err="1"/>
              <a:t>khỏi</a:t>
            </a:r>
            <a:r>
              <a:rPr lang="en-US" sz="1100" dirty="0"/>
              <a:t> </a:t>
            </a:r>
            <a:r>
              <a:rPr lang="en-US" sz="1100" dirty="0" err="1"/>
              <a:t>danh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đợi</a:t>
            </a:r>
            <a:r>
              <a:rPr lang="en-US" sz="1100" dirty="0"/>
              <a:t>, </a:t>
            </a:r>
            <a:r>
              <a:rPr lang="en-US" sz="1100" dirty="0" err="1"/>
              <a:t>thì</a:t>
            </a:r>
            <a:r>
              <a:rPr lang="en-US" sz="1100" dirty="0"/>
              <a:t>  user </a:t>
            </a:r>
            <a:r>
              <a:rPr lang="en-US" sz="1100" dirty="0" err="1"/>
              <a:t>đó</a:t>
            </a:r>
            <a:r>
              <a:rPr lang="en-US" sz="1100" dirty="0"/>
              <a:t>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bị</a:t>
            </a:r>
            <a:r>
              <a:rPr lang="en-US" sz="1100" dirty="0"/>
              <a:t> </a:t>
            </a:r>
            <a:r>
              <a:rPr lang="en-US" sz="1100" dirty="0" err="1"/>
              <a:t>xóa</a:t>
            </a:r>
            <a:r>
              <a:rPr lang="en-US" sz="1100" dirty="0"/>
              <a:t> </a:t>
            </a:r>
            <a:r>
              <a:rPr lang="en-US" sz="1100" dirty="0" err="1"/>
              <a:t>khỏi</a:t>
            </a:r>
            <a:r>
              <a:rPr lang="en-US" sz="1100" dirty="0"/>
              <a:t> </a:t>
            </a:r>
            <a:r>
              <a:rPr lang="en-US" sz="1100" dirty="0" err="1"/>
              <a:t>danh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đợi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491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416</TotalTime>
  <Words>2328</Words>
  <Application>Microsoft Office PowerPoint</Application>
  <PresentationFormat>Widescreen</PresentationFormat>
  <Paragraphs>307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QUEUE)</vt:lpstr>
      <vt:lpstr>Chức Năng chính (web- QUEUE)</vt:lpstr>
      <vt:lpstr>Chức Năng chính (web- QUEUE)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Manh Hung</cp:lastModifiedBy>
  <cp:revision>19</cp:revision>
  <dcterms:created xsi:type="dcterms:W3CDTF">2021-08-21T15:32:04Z</dcterms:created>
  <dcterms:modified xsi:type="dcterms:W3CDTF">2021-09-17T13:28:32Z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