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0" r:id="rId8"/>
    <p:sldId id="263" r:id="rId9"/>
    <p:sldId id="264" r:id="rId10"/>
    <p:sldId id="270" r:id="rId11"/>
    <p:sldId id="283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3" r:id="rId24"/>
    <p:sldId id="274" r:id="rId25"/>
    <p:sldId id="275" r:id="rId26"/>
    <p:sldId id="276" r:id="rId27"/>
    <p:sldId id="277" r:id="rId28"/>
    <p:sldId id="278" r:id="rId29"/>
    <p:sldId id="265" r:id="rId30"/>
    <p:sldId id="266" r:id="rId31"/>
    <p:sldId id="267" r:id="rId32"/>
    <p:sldId id="268" r:id="rId33"/>
    <p:sldId id="269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ja-JP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 altLang="ja-JP"/>
        </a:p>
      </dgm:t>
    </dgm:pt>
  </dgm:ptLst>
  <dgm:cxnLst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8/24/2021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A7HfLSTlSn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HfLSTlSn0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64867" y="3531502"/>
            <a:ext cx="3598332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009237" y="3703158"/>
            <a:ext cx="1455064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2591864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1" y="2003459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04067" y="3005667"/>
            <a:ext cx="359833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232399" y="2267536"/>
            <a:ext cx="1989668" cy="474055"/>
          </a:xfrm>
          <a:prstGeom prst="wedgeRoundRectCallout">
            <a:avLst>
              <a:gd name="adj1" fmla="val -12825"/>
              <a:gd name="adj2" fmla="val 119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80049" y="2279807"/>
            <a:ext cx="1966084" cy="627647"/>
          </a:xfrm>
          <a:prstGeom prst="wedgeRoundRectCallout">
            <a:avLst>
              <a:gd name="adj1" fmla="val -13686"/>
              <a:gd name="adj2" fmla="val 63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115594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545234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98" y="1994992"/>
            <a:ext cx="9448801" cy="446619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402665" y="2132487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577" y="2038401"/>
            <a:ext cx="1846021" cy="19570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76965" y="2526017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86033" y="3534615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787265" y="3542863"/>
            <a:ext cx="1966084" cy="627647"/>
          </a:xfrm>
          <a:prstGeom prst="wedgeRoundRectCallout">
            <a:avLst>
              <a:gd name="adj1" fmla="val 69857"/>
              <a:gd name="adj2" fmla="val -163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</a:t>
            </a:r>
          </a:p>
        </p:txBody>
      </p:sp>
    </p:spTree>
    <p:extLst>
      <p:ext uri="{BB962C8B-B14F-4D97-AF65-F5344CB8AC3E}">
        <p14:creationId xmlns:p14="http://schemas.microsoft.com/office/powerpoint/2010/main" val="136319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388533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ja-JP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2127304"/>
            <a:ext cx="8871638" cy="4156320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4445797" y="2675546"/>
            <a:ext cx="1989668" cy="474055"/>
          </a:xfrm>
          <a:prstGeom prst="wedgeRoundRectCallout">
            <a:avLst>
              <a:gd name="adj1" fmla="val 71005"/>
              <a:gd name="adj2" fmla="val 48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20096" y="3069076"/>
            <a:ext cx="3488469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445797" y="3373841"/>
            <a:ext cx="1989668" cy="474055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80%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2127304"/>
            <a:ext cx="9204205" cy="4349839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4712905" y="3300823"/>
            <a:ext cx="2007071" cy="547073"/>
          </a:xfrm>
          <a:prstGeom prst="wedgeRoundRectCallout">
            <a:avLst>
              <a:gd name="adj1" fmla="val 66669"/>
              <a:gd name="adj2" fmla="val -62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– 79%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272" y="2113668"/>
            <a:ext cx="9204205" cy="4363475"/>
          </a:xfrm>
          <a:prstGeom prst="rect">
            <a:avLst/>
          </a:prstGeom>
        </p:spPr>
      </p:pic>
      <p:sp>
        <p:nvSpPr>
          <p:cNvPr id="29" name="Rounded Rectangular Callout 28"/>
          <p:cNvSpPr/>
          <p:nvPr/>
        </p:nvSpPr>
        <p:spPr>
          <a:xfrm>
            <a:off x="4739486" y="3196480"/>
            <a:ext cx="1989668" cy="474055"/>
          </a:xfrm>
          <a:prstGeom prst="wedgeRoundRectCallout">
            <a:avLst>
              <a:gd name="adj1" fmla="val 65802"/>
              <a:gd name="adj2" fmla="val -29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20-39%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72" y="2166426"/>
            <a:ext cx="9339696" cy="427925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4776018" y="3180121"/>
            <a:ext cx="1989668" cy="474055"/>
          </a:xfrm>
          <a:prstGeom prst="wedgeRoundRectCallout">
            <a:avLst>
              <a:gd name="adj1" fmla="val 67970"/>
              <a:gd name="adj2" fmla="val -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0 -&gt; 19%</a:t>
            </a:r>
          </a:p>
        </p:txBody>
      </p:sp>
    </p:spTree>
    <p:extLst>
      <p:ext uri="{BB962C8B-B14F-4D97-AF65-F5344CB8AC3E}">
        <p14:creationId xmlns:p14="http://schemas.microsoft.com/office/powerpoint/2010/main" val="67489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71600"/>
            <a:ext cx="12623799" cy="39969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8" y="1874061"/>
            <a:ext cx="9472253" cy="44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6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2161320"/>
            <a:ext cx="8644117" cy="403307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218541" y="2221705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6011" y="2680610"/>
            <a:ext cx="812800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59794" y="3112410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MH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0189" y="3510950"/>
            <a:ext cx="508198" cy="3705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[Waiting Room]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3727"/>
            <a:ext cx="8965142" cy="424875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9037108" y="3727488"/>
            <a:ext cx="1989668" cy="474055"/>
          </a:xfrm>
          <a:prstGeom prst="wedgeRoundRectCallout">
            <a:avLst>
              <a:gd name="adj1" fmla="val -65133"/>
              <a:gd name="adj2" fmla="val 64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room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7410" y="4365477"/>
            <a:ext cx="6697589" cy="7314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29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[Control Room]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2115804"/>
            <a:ext cx="8880475" cy="425271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565673" y="2624859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 ở Page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0811" y="3434143"/>
            <a:ext cx="3056922" cy="43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49936" y="3865943"/>
            <a:ext cx="2300793" cy="474055"/>
          </a:xfrm>
          <a:prstGeom prst="wedgeRoundRectCallout">
            <a:avLst>
              <a:gd name="adj1" fmla="val 65871"/>
              <a:gd name="adj2" fmla="val 139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9211" y="4114800"/>
            <a:ext cx="3158522" cy="2159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49936" y="4720245"/>
            <a:ext cx="2300793" cy="717969"/>
          </a:xfrm>
          <a:prstGeom prst="wedgeRoundRectCallout">
            <a:avLst>
              <a:gd name="adj1" fmla="val 65871"/>
              <a:gd name="adj2" fmla="val 186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robot, 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tab [Settings]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0481" y="4026262"/>
            <a:ext cx="3372586" cy="22475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9684852" y="4327660"/>
            <a:ext cx="2300793" cy="474055"/>
          </a:xfrm>
          <a:prstGeom prst="wedgeRoundRectCallout">
            <a:avLst>
              <a:gd name="adj1" fmla="val -57773"/>
              <a:gd name="adj2" fmla="val 1433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0943" y="3512804"/>
            <a:ext cx="3372586" cy="36793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7031310" y="2571843"/>
            <a:ext cx="2300793" cy="594393"/>
          </a:xfrm>
          <a:prstGeom prst="wedgeRoundRectCallout">
            <a:avLst>
              <a:gd name="adj1" fmla="val -3679"/>
              <a:gd name="adj2" fmla="val 104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Page Control</a:t>
            </a:r>
          </a:p>
        </p:txBody>
      </p:sp>
    </p:spTree>
    <p:extLst>
      <p:ext uri="{BB962C8B-B14F-4D97-AF65-F5344CB8AC3E}">
        <p14:creationId xmlns:p14="http://schemas.microsoft.com/office/powerpoint/2010/main" val="194550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56" y="174081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admin: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(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[Settings]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2284792"/>
            <a:ext cx="8056033" cy="375987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2383139" y="2702585"/>
            <a:ext cx="2300793" cy="474055"/>
          </a:xfrm>
          <a:prstGeom prst="wedgeRoundRectCallout">
            <a:avLst>
              <a:gd name="adj1" fmla="val -47470"/>
              <a:gd name="adj2" fmla="val 113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3078" y="3495202"/>
            <a:ext cx="720122" cy="34019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383138" y="4142354"/>
            <a:ext cx="2300793" cy="474055"/>
          </a:xfrm>
          <a:prstGeom prst="wedgeRoundRectCallout">
            <a:avLst>
              <a:gd name="adj1" fmla="val -42929"/>
              <a:gd name="adj2" fmla="val -105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Off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66" y="2284792"/>
            <a:ext cx="6233423" cy="2917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32675" y="2396148"/>
            <a:ext cx="2130725" cy="543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Page Control</a:t>
            </a:r>
            <a:endParaRPr kumimoji="1" lang="ja-JP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22398" y="3432334"/>
            <a:ext cx="1520669" cy="511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42" y="2285841"/>
            <a:ext cx="8288867" cy="3837439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4118882" y="3906375"/>
            <a:ext cx="2455560" cy="582555"/>
          </a:xfrm>
          <a:prstGeom prst="wedgeRoundRectCallout">
            <a:avLst>
              <a:gd name="adj1" fmla="val -46320"/>
              <a:gd name="adj2" fmla="val -78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Turn 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User ở Page Control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272946" y="4126828"/>
            <a:ext cx="2300793" cy="474055"/>
          </a:xfrm>
          <a:prstGeom prst="wedgeRoundRectCallout">
            <a:avLst>
              <a:gd name="adj1" fmla="val -7359"/>
              <a:gd name="adj2" fmla="val -104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kumimoji="1" lang="en-US" altLang="ja-JP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Khi robot đang được điều khiển ( page control được mở) thì cần có 1 xử lý ngầm để theo dõi mức pin.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Phần batch có nhiệm vụ check mức pin và gửi cho admin.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&lt; 5%: sẽ bật cờ stop-mode lên khi đó ở các màn hình dành cho user trên hệ thống sẽ không thể hoạt động dc nữa, đồng thời gửi 1 sms lên số điện thoại của admin.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pin &gt;5% và &lt;20%: không bật cờ stop-mode nhưng vẫn send sms tới admin</a:t>
            </a:r>
          </a:p>
          <a:p>
            <a:pPr lvl="1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sạc pin và pin chuẩn bị &gt;40% thì gửi sms lên các user trong hàng đợi</a:t>
            </a:r>
          </a:p>
        </p:txBody>
      </p:sp>
    </p:spTree>
    <p:extLst>
      <p:ext uri="{BB962C8B-B14F-4D97-AF65-F5344CB8AC3E}">
        <p14:creationId xmlns:p14="http://schemas.microsoft.com/office/powerpoint/2010/main" val="258816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có thể giao tiếp giữa robot và web-server thì cần có 1 api giao tiếp.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Mỗi robot sẽ có 1 khóa bí mật riêng, chỉ đúng khóa đó với có thể gọi dc API này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Ở web khi gọi vào API cũng cần có 1 token riêng, update mới sau mỗi lần điều khiển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E61EC-0549-4F5F-A629-D625A9BF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6" y="3721648"/>
            <a:ext cx="6982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Camera: ghi lại video và truyền lên socket-server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CCA3-E311-4AE6-97FF-98648348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759484"/>
            <a:ext cx="2172003" cy="2886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>
            <a:off x="4366694" y="4033911"/>
            <a:ext cx="901148" cy="114299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5416061" y="3429000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154310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Cánh tay: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dung để ấn vào nút restart, nó có thể nâng lên hạ xuống cho phù hợp với vị trí của button restart, được điều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21076024">
            <a:off x="4100924" y="3549614"/>
            <a:ext cx="593586" cy="2178915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3747790" y="2754849"/>
            <a:ext cx="3052689" cy="495846"/>
          </a:xfrm>
          <a:prstGeom prst="wedgeRectCallout">
            <a:avLst>
              <a:gd name="adj1" fmla="val -31835"/>
              <a:gd name="adj2" fmla="val 10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Cánh tay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61BD-CEA7-4FD3-B485-CE14EA9E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51" y="2862138"/>
            <a:ext cx="478221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Bánh xe điều hướng: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tiến lùi, đi trái, phải 1 cách linh hoạt, được ddieu khiển ở page control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152741">
            <a:off x="1753750" y="3992308"/>
            <a:ext cx="741422" cy="1049663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152741">
            <a:off x="5399113" y="4125690"/>
            <a:ext cx="642406" cy="838782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C793D-A2DD-410C-8214-652BDD1A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24" y="2561005"/>
            <a:ext cx="454405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4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sạc pin: chỉ cần điều khiển robot về vị trí module, sạc sẽ tự kết nối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782F-8D6E-4168-96DD-427288E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9" y="2799470"/>
            <a:ext cx="2446779" cy="32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E684F-8943-4EE8-B6E9-71CFB0F4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8" y="3559479"/>
            <a:ext cx="2295845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21412980">
            <a:off x="7657774" y="3591491"/>
            <a:ext cx="1234912" cy="2112926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082DC44-23E9-4F3B-98D9-CB99FD4957D1}"/>
              </a:ext>
            </a:extLst>
          </p:cNvPr>
          <p:cNvSpPr/>
          <p:nvPr/>
        </p:nvSpPr>
        <p:spPr>
          <a:xfrm>
            <a:off x="8949218" y="2433022"/>
            <a:ext cx="2695951" cy="1037885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robot về đúng vị trí, sạc sẽ tự kết nối</a:t>
            </a:r>
          </a:p>
        </p:txBody>
      </p:sp>
    </p:spTree>
    <p:extLst>
      <p:ext uri="{BB962C8B-B14F-4D97-AF65-F5344CB8AC3E}">
        <p14:creationId xmlns:p14="http://schemas.microsoft.com/office/powerpoint/2010/main" val="123615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</a:t>
            </a:r>
            <a:r>
              <a:rPr lang="en-US" sz="4000">
                <a:latin typeface="Consolas" panose="020B0609020204030204" pitchFamily="49" charset="0"/>
                <a:cs typeface="Times New Roman" panose="02020603050405020304" pitchFamily="18" charset="0"/>
              </a:rPr>
              <a:t>Robot)</a:t>
            </a:r>
            <a:endParaRPr lang="en-US" sz="4000" kern="1200" cap="all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>
                <a:latin typeface="Consolas" panose="020B0609020204030204" pitchFamily="49" charset="0"/>
                <a:cs typeface="Times New Roman" panose="02020603050405020304" pitchFamily="18" charset="0"/>
              </a:rPr>
              <a:t>Cấu hình kết nối wifi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Wifi dc setting ở 2 file bên dưới.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/restart/src/main/robot/navigation/navigation.ino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64: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WiFiMulti.addAP("Baongoc", "baongoc@2018");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/restart/src/main/robot/esp32camwebsocket/esp32camwebsocket.ino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32: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ssid = "Baongoc";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33: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password = "baongoc@2018";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Sau khi chỉnh sửa SSID và Password như trên, thì tiếp hành upload code vào chip</a:t>
            </a:r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(robot)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endParaRPr lang="en-US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E6985D-B813-4DED-B01C-57F4E321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32934"/>
          <a:stretch/>
        </p:blipFill>
        <p:spPr bwMode="auto">
          <a:xfrm>
            <a:off x="4403518" y="2782957"/>
            <a:ext cx="3144837" cy="3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DF6C6-863B-4C7A-838D-7121B429BC75}"/>
              </a:ext>
            </a:extLst>
          </p:cNvPr>
          <p:cNvSpPr/>
          <p:nvPr/>
        </p:nvSpPr>
        <p:spPr>
          <a:xfrm>
            <a:off x="5421771" y="4994031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F0E1ED-3038-4D54-A786-71C4A5DF188A}"/>
              </a:ext>
            </a:extLst>
          </p:cNvPr>
          <p:cNvSpPr/>
          <p:nvPr/>
        </p:nvSpPr>
        <p:spPr>
          <a:xfrm>
            <a:off x="6471138" y="4389119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Bật công tắc này là có thể khởi dộng</a:t>
            </a:r>
          </a:p>
        </p:txBody>
      </p:sp>
    </p:spTree>
    <p:extLst>
      <p:ext uri="{BB962C8B-B14F-4D97-AF65-F5344CB8AC3E}">
        <p14:creationId xmlns:p14="http://schemas.microsoft.com/office/powerpoint/2010/main" val="1317536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(Web-server)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Web-server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Dùng maven, export dc file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restart.jar</a:t>
            </a: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Command: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 –jar restart.jar</a:t>
            </a:r>
          </a:p>
          <a:p>
            <a:pPr lvl="2"/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Socket server (server dùng để stream camera)</a:t>
            </a:r>
          </a:p>
          <a:p>
            <a:pPr lvl="1"/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Truy cập: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cd /restart/src/main/robot/nodejs_server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Install: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install i –s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node app.js</a:t>
            </a: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(nat port modem)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nat port modem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Qua bước cấu hình server xong thì có thể chay ở local, để có thể dk ở mọi nơi thì cần tiến hành NAT PORT</a:t>
            </a:r>
          </a:p>
          <a:p>
            <a:pPr marL="548640" lvl="2" indent="0">
              <a:buNone/>
            </a:pPr>
            <a:r>
              <a:rPr lang="en-US" sz="140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Modem wifi:  Advanced Features</a:t>
            </a:r>
            <a:r>
              <a:rPr lang="en-US" sz="140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&gt; NAT &gt; Virtual Servers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Tiến hành open port 1111,3000 ra internet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Set tên miền</a:t>
            </a:r>
            <a:r>
              <a:rPr lang="en-US" sz="105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Vì IP thương xuyên thay đổi nên dung [Duck DNS] để truy cập qua tên miền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Sau khi cấu hình xong thì có thể truy cập qua: http://baongochome.duckdns.org:11111/hackathon/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15D2-48B4-4E37-BD24-A4A6AF30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2510"/>
            <a:ext cx="10058400" cy="981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71DAA8E-7F73-4AF2-98CA-23E521F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506" y="5078657"/>
            <a:ext cx="1284043" cy="3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dich COVID-19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tap.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lockdown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lockdown,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FPT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WFH 100%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WFH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/ UPS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Team [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 ý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ra 1 con robot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ấn button restart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Cường (robot + api)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Tam Phụng (login +queue)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Linh ( control + admin)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Hùng (batch)</a:t>
            </a: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https://www.youtube.com/watch?v=A7HfLSTlSn0</a:t>
            </a: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600" b="1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BD5F-BCD9-4E05-A798-8E518272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7" y="3309213"/>
            <a:ext cx="1855565" cy="2732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751CE-61DA-423E-8288-10769013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72" y="3309213"/>
            <a:ext cx="2072607" cy="27324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41501" y="4516520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click thành công</a:t>
            </a:r>
          </a:p>
        </p:txBody>
      </p:sp>
    </p:spTree>
    <p:extLst>
      <p:ext uri="{BB962C8B-B14F-4D97-AF65-F5344CB8AC3E}">
        <p14:creationId xmlns:p14="http://schemas.microsoft.com/office/powerpoint/2010/main" val="315634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458CFA-6458-4275-B922-FF1CF219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53" y="3689915"/>
            <a:ext cx="2238147" cy="25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https://www.youtube.com/watch?v=A7HfLSTlSn0</a:t>
            </a: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00:00 tới 3:00 demo về click button restart</a:t>
            </a:r>
          </a:p>
          <a:p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Từ 3:01 tới 4:22 demo về việc kết nối với module sạc</a:t>
            </a:r>
          </a:p>
          <a:p>
            <a:pPr marL="0" indent="0">
              <a:buNone/>
            </a:pPr>
            <a:endParaRPr lang="en-US" sz="105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sz="1050">
                <a:latin typeface="Consolas" panose="020B0609020204030204" pitchFamily="49" charset="0"/>
                <a:cs typeface="Times New Roman" panose="02020603050405020304" pitchFamily="18" charset="0"/>
              </a:rPr>
              <a:t> - Không có PC nên đang giả lập button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 - đà nẵng cấm shipper nên ko order dc sạc -&gt;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		-&gt; đang giả lập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386FF-FDBC-462F-8201-6694C2C3446D}"/>
              </a:ext>
            </a:extLst>
          </p:cNvPr>
          <p:cNvSpPr/>
          <p:nvPr/>
        </p:nvSpPr>
        <p:spPr>
          <a:xfrm>
            <a:off x="9766852" y="4163763"/>
            <a:ext cx="678250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29C1FEF-DF07-415F-8FA9-73D926E32A8B}"/>
              </a:ext>
            </a:extLst>
          </p:cNvPr>
          <p:cNvSpPr/>
          <p:nvPr/>
        </p:nvSpPr>
        <p:spPr>
          <a:xfrm>
            <a:off x="7483636" y="2739387"/>
            <a:ext cx="4515729" cy="487611"/>
          </a:xfrm>
          <a:prstGeom prst="wedgeRectCallout">
            <a:avLst>
              <a:gd name="adj1" fmla="val 16894"/>
              <a:gd name="adj2" fmla="val 2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Đèn sáng là kết nói sạc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28D1-6EAE-42A9-808B-5186520E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47" y="3689915"/>
            <a:ext cx="227679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 được chia đêu cho các thành viên như bên dưới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Cường (robot + api)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Tam Phụng (login +queue)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Phan Thị Quỳnh Linh ( control + admin)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Mạnh Hùng (batch)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274320" lvl="1" indent="0"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CC9C6-FBF4-4774-88C4-50D5BC65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5476"/>
              </p:ext>
            </p:extLst>
          </p:nvPr>
        </p:nvGraphicFramePr>
        <p:xfrm>
          <a:off x="1543879" y="4027932"/>
          <a:ext cx="8514524" cy="2365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06">
                  <a:extLst>
                    <a:ext uri="{9D8B030D-6E8A-4147-A177-3AD203B41FA5}">
                      <a16:colId xmlns:a16="http://schemas.microsoft.com/office/drawing/2014/main" val="2428337334"/>
                    </a:ext>
                  </a:extLst>
                </a:gridCol>
                <a:gridCol w="1115282">
                  <a:extLst>
                    <a:ext uri="{9D8B030D-6E8A-4147-A177-3AD203B41FA5}">
                      <a16:colId xmlns:a16="http://schemas.microsoft.com/office/drawing/2014/main" val="2206436470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1327553889"/>
                    </a:ext>
                  </a:extLst>
                </a:gridCol>
                <a:gridCol w="1132072">
                  <a:extLst>
                    <a:ext uri="{9D8B030D-6E8A-4147-A177-3AD203B41FA5}">
                      <a16:colId xmlns:a16="http://schemas.microsoft.com/office/drawing/2014/main" val="2986807270"/>
                    </a:ext>
                  </a:extLst>
                </a:gridCol>
                <a:gridCol w="479691">
                  <a:extLst>
                    <a:ext uri="{9D8B030D-6E8A-4147-A177-3AD203B41FA5}">
                      <a16:colId xmlns:a16="http://schemas.microsoft.com/office/drawing/2014/main" val="623431800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51910071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6720194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42687765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1464880521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3026765432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4149108953"/>
                    </a:ext>
                  </a:extLst>
                </a:gridCol>
                <a:gridCol w="364566">
                  <a:extLst>
                    <a:ext uri="{9D8B030D-6E8A-4147-A177-3AD203B41FA5}">
                      <a16:colId xmlns:a16="http://schemas.microsoft.com/office/drawing/2014/main" val="819679028"/>
                    </a:ext>
                  </a:extLst>
                </a:gridCol>
                <a:gridCol w="537254">
                  <a:extLst>
                    <a:ext uri="{9D8B030D-6E8A-4147-A177-3AD203B41FA5}">
                      <a16:colId xmlns:a16="http://schemas.microsoft.com/office/drawing/2014/main" val="1092029986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315699342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40911516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2576016078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1872533393"/>
                    </a:ext>
                  </a:extLst>
                </a:gridCol>
                <a:gridCol w="220658">
                  <a:extLst>
                    <a:ext uri="{9D8B030D-6E8A-4147-A177-3AD203B41FA5}">
                      <a16:colId xmlns:a16="http://schemas.microsoft.com/office/drawing/2014/main" val="3473763154"/>
                    </a:ext>
                  </a:extLst>
                </a:gridCol>
              </a:tblGrid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before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754341696"/>
                  </a:ext>
                </a:extLst>
              </a:tr>
              <a:tr h="1362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68222158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CuonNV20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create Requirement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97149388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PhungLDT1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3460528414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LinhPTQ1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4057722800"/>
                  </a:ext>
                </a:extLst>
              </a:tr>
              <a:tr h="52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HungNM36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Kickoff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800" u="none" strike="noStrike">
                          <a:effectLst/>
                        </a:rPr>
                        <a:t>Build môi trường(1h)</a:t>
                      </a:r>
                      <a:endParaRPr lang="vi-V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CD(2H)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Fixbug(1H)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 tích hợp(8h)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Fix bug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405" marR="77405" marT="38702" marB="3870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" marR="7200" marT="7200" marB="0" anchor="b"/>
                </a:tc>
                <a:extLst>
                  <a:ext uri="{0D108BD9-81ED-4DB2-BD59-A6C34878D82A}">
                    <a16:rowId xmlns:a16="http://schemas.microsoft.com/office/drawing/2014/main" val="200190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Login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Batch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Api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Robot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(web-login)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đang define 2 role chính là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Admin: là người có thể quản lý/ stop việc control robot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User:     là người dung chỉ có thể control robot khi được phép.</a:t>
            </a:r>
          </a:p>
          <a:p>
            <a:pPr lvl="2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 khi login: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Admin thì sẽ đươc chuyển thẳng tới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admin.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user bình thường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có user khác đang thực hiện control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queue.</a:t>
            </a: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 Page:</a:t>
            </a:r>
          </a:p>
        </p:txBody>
      </p:sp>
    </p:spTree>
    <p:extLst>
      <p:ext uri="{BB962C8B-B14F-4D97-AF65-F5344CB8AC3E}">
        <p14:creationId xmlns:p14="http://schemas.microsoft.com/office/powerpoint/2010/main" val="28778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Queue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[Camera Stream]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logout user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button [Out Room]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[Logout]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ở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Wifi_Battery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7.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pin, user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3" y="367454"/>
            <a:ext cx="10058400" cy="1371600"/>
          </a:xfrm>
        </p:spPr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(web-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6" y="1535854"/>
            <a:ext cx="10354733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di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69592"/>
            <a:ext cx="9448801" cy="446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9467" y="3539067"/>
            <a:ext cx="3098800" cy="26500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397000" y="4047067"/>
            <a:ext cx="1253067" cy="533400"/>
          </a:xfrm>
          <a:prstGeom prst="wedgeRoundRectCallout">
            <a:avLst>
              <a:gd name="adj1" fmla="val 70383"/>
              <a:gd name="adj2" fmla="val 3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kumimoji="1"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62230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346</TotalTime>
  <Words>1982</Words>
  <Application>Microsoft Office PowerPoint</Application>
  <PresentationFormat>Widescreen</PresentationFormat>
  <Paragraphs>287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メイリオ</vt:lpstr>
      <vt:lpstr>Calibri</vt:lpstr>
      <vt:lpstr>Century Gothic</vt:lpstr>
      <vt:lpstr>Consolas</vt:lpstr>
      <vt:lpstr>Consolas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Giới thiệu về đề tài</vt:lpstr>
      <vt:lpstr>Chức Năng chính</vt:lpstr>
      <vt:lpstr>Chức Năng chính (web-login)</vt:lpstr>
      <vt:lpstr>Chức Năng chính (web- QUEUE)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CONTROL)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(web- ADMIN)</vt:lpstr>
      <vt:lpstr>Chức Năng chính (BATCH)</vt:lpstr>
      <vt:lpstr>Chức Năng chính (API)</vt:lpstr>
      <vt:lpstr>Chức Năng chính (ROBOT)</vt:lpstr>
      <vt:lpstr>Chức Năng chính (ROBOT)</vt:lpstr>
      <vt:lpstr>Chức Năng chính (ROBOT)</vt:lpstr>
      <vt:lpstr>Chức Năng chính (ROBOT)</vt:lpstr>
      <vt:lpstr>Cấu hình (Robot)</vt:lpstr>
      <vt:lpstr>Cấu hình (robot)</vt:lpstr>
      <vt:lpstr>Cấu hình (Web-server)</vt:lpstr>
      <vt:lpstr>Cấu hình (nat port modem)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Windows User</cp:lastModifiedBy>
  <cp:revision>11</cp:revision>
  <dcterms:created xsi:type="dcterms:W3CDTF">2021-08-21T15:32:04Z</dcterms:created>
  <dcterms:modified xsi:type="dcterms:W3CDTF">2021-08-23T17:56:08Z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