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2" r:id="rId4"/>
    <p:sldId id="269" r:id="rId5"/>
    <p:sldId id="259" r:id="rId6"/>
    <p:sldId id="270" r:id="rId7"/>
    <p:sldId id="267" r:id="rId8"/>
    <p:sldId id="263" r:id="rId9"/>
    <p:sldId id="271" r:id="rId10"/>
    <p:sldId id="261" r:id="rId11"/>
    <p:sldId id="257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8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9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6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8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7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72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57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6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9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3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6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7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sity.com/en/tours-and-travel-website/4233043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b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694A-A21F-044C-B645-1879AE0F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151" y="552203"/>
            <a:ext cx="6321949" cy="985652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Tourist Guide Webpage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BADA-9536-6B4C-AE50-5A8CBFAC4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427" y="1757548"/>
            <a:ext cx="8706105" cy="4714504"/>
          </a:xfrm>
        </p:spPr>
        <p:txBody>
          <a:bodyPr>
            <a:normAutofit fontScale="77500" lnSpcReduction="20000"/>
          </a:bodyPr>
          <a:lstStyle/>
          <a:p>
            <a:pPr algn="ctr">
              <a:spcBef>
                <a:spcPts val="1200"/>
              </a:spcBef>
            </a:pPr>
            <a:r>
              <a:rPr lang="en-US" sz="3600" b="1" dirty="0">
                <a:solidFill>
                  <a:schemeClr val="tx1"/>
                </a:solidFill>
              </a:rPr>
              <a:t>B.Tech F.Y.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Name</a:t>
            </a:r>
            <a:r>
              <a:rPr lang="en-US" sz="3600" b="1" dirty="0">
                <a:solidFill>
                  <a:schemeClr val="tx1"/>
                </a:solidFill>
              </a:rPr>
              <a:t>: Chetan Bhupendra Lohkare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Div : K 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Roll No. : 20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Gr. No :</a:t>
            </a:r>
            <a:r>
              <a:rPr lang="en-I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11910486</a:t>
            </a:r>
            <a:endParaRPr lang="en-GB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</a:pPr>
            <a:endParaRPr lang="en-US" sz="3600" dirty="0">
              <a:solidFill>
                <a:schemeClr val="tx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3600" b="1" dirty="0">
                <a:solidFill>
                  <a:schemeClr val="tx1"/>
                </a:solidFill>
              </a:rPr>
              <a:t>Software Development Project</a:t>
            </a:r>
          </a:p>
          <a:p>
            <a:pPr algn="ctr">
              <a:spcBef>
                <a:spcPts val="1200"/>
              </a:spcBef>
            </a:pPr>
            <a:r>
              <a:rPr lang="en-US" sz="3600" b="1" dirty="0">
                <a:solidFill>
                  <a:schemeClr val="tx1"/>
                </a:solidFill>
              </a:rPr>
              <a:t>Department of Engineering, Sciences and Humanities (DESH)</a:t>
            </a:r>
          </a:p>
          <a:p>
            <a:pPr algn="ctr">
              <a:spcBef>
                <a:spcPts val="1200"/>
              </a:spcBef>
            </a:pPr>
            <a:r>
              <a:rPr lang="en-US" sz="3600" b="1" dirty="0">
                <a:solidFill>
                  <a:schemeClr val="tx1"/>
                </a:solidFill>
              </a:rPr>
              <a:t>Vishwakarma Institute of Technology, Pune</a:t>
            </a:r>
          </a:p>
          <a:p>
            <a:pPr algn="ctr">
              <a:spcBef>
                <a:spcPts val="1200"/>
              </a:spcBef>
            </a:pPr>
            <a:r>
              <a:rPr lang="en-US" sz="3600" b="1" dirty="0">
                <a:solidFill>
                  <a:schemeClr val="tx1"/>
                </a:solidFill>
              </a:rPr>
              <a:t>A.Y.(2019-2020) Term II</a:t>
            </a:r>
          </a:p>
        </p:txBody>
      </p:sp>
    </p:spTree>
    <p:extLst>
      <p:ext uri="{BB962C8B-B14F-4D97-AF65-F5344CB8AC3E}">
        <p14:creationId xmlns:p14="http://schemas.microsoft.com/office/powerpoint/2010/main" val="185587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436C54-DDAE-4B88-8F98-C17E84141E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r="4700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005C3-B49A-4BB1-A71B-65F907263113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1403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1F339D8-68C7-44EE-A357-3FD74EDDA1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" r="856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29C899-5A04-4D61-8BE5-78181BF4DD01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7065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55E7-42EC-FE40-94C1-2AE07FCE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88335" cy="1131166"/>
          </a:xfrm>
        </p:spPr>
        <p:txBody>
          <a:bodyPr/>
          <a:lstStyle/>
          <a:p>
            <a:r>
              <a:rPr lang="en-US" b="1" cap="small" dirty="0"/>
              <a:t>Conclusion and Future Scope 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1DB9-EDCB-014A-AA3C-E296A873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cap="small" dirty="0"/>
              <a:t>Conclusion </a:t>
            </a:r>
          </a:p>
          <a:p>
            <a:pPr lvl="1"/>
            <a:r>
              <a:rPr lang="en-IN" b="1" dirty="0"/>
              <a:t>Tourism</a:t>
            </a:r>
            <a:r>
              <a:rPr lang="en-IN" dirty="0"/>
              <a:t> industry is </a:t>
            </a:r>
            <a:r>
              <a:rPr lang="en-IN" b="1" dirty="0"/>
              <a:t>important</a:t>
            </a:r>
            <a:r>
              <a:rPr lang="en-IN" dirty="0"/>
              <a:t> for the benefits it brings in country.</a:t>
            </a:r>
          </a:p>
          <a:p>
            <a:pPr lvl="1"/>
            <a:r>
              <a:rPr lang="en-IN" dirty="0"/>
              <a:t>Due to its role as a commercial activity that creates demand and growth for many more industries.</a:t>
            </a:r>
          </a:p>
          <a:p>
            <a:pPr lvl="1"/>
            <a:r>
              <a:rPr lang="en-IN" b="1" dirty="0"/>
              <a:t>Tourism</a:t>
            </a:r>
            <a:r>
              <a:rPr lang="en-IN" dirty="0"/>
              <a:t> not only contributes towards more economic activities but also generates a peace of mind.</a:t>
            </a:r>
          </a:p>
          <a:p>
            <a:pPr algn="just"/>
            <a:r>
              <a:rPr lang="en-US" b="1" cap="small" dirty="0"/>
              <a:t>Future Scope </a:t>
            </a:r>
          </a:p>
          <a:p>
            <a:pPr marL="1028700" lvl="1" indent="-571500"/>
            <a:r>
              <a:rPr lang="en-IN" dirty="0"/>
              <a:t>We can add the 360-degree view of the tourist place with module and tags in HTML. </a:t>
            </a:r>
          </a:p>
          <a:p>
            <a:pPr marL="1028700" lvl="1" indent="-571500"/>
            <a:r>
              <a:rPr lang="en-IN" dirty="0"/>
              <a:t>Highlighting the main information of the place the tourist will get to know how much that place is likely to be visited. </a:t>
            </a:r>
          </a:p>
          <a:p>
            <a:pPr marL="1028700" lvl="1" indent="-571500"/>
            <a:r>
              <a:rPr lang="en-IN" dirty="0"/>
              <a:t>Further we can add the accommodation for the tourist according to their budgets.</a:t>
            </a:r>
            <a:endParaRPr lang="en-US" b="1" cap="small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7B8DA-BFF8-4C9D-AECE-D5B5477C288E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8565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DDB7-07F1-0545-BEEE-D083C5D5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F389-4102-1F4A-8891-78D40ED5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</a:t>
            </a:r>
            <a:r>
              <a:rPr lang="en-GB" dirty="0">
                <a:hlinkClick r:id="rId2"/>
              </a:rPr>
              <a:t>/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>
                <a:hlinkClick r:id="rId3"/>
              </a:rPr>
              <a:t>https://www.docsity.com/en/tours-and-travel-website/4233043/</a:t>
            </a:r>
            <a:endParaRPr lang="en-GB" dirty="0"/>
          </a:p>
          <a:p>
            <a:r>
              <a:rPr lang="en-GB" dirty="0">
                <a:hlinkClick r:id="rId4"/>
              </a:rPr>
              <a:t>www.youtbe.com</a:t>
            </a:r>
            <a:endParaRPr lang="en-GB" dirty="0"/>
          </a:p>
          <a:p>
            <a:r>
              <a:rPr lang="en-GB" dirty="0"/>
              <a:t>www.getbootstrap.com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DEC3D-7CE3-453E-BFA2-F3DF8DC9989C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3516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9FBB-3AA8-0C4D-AB9A-D0B6FE0C0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836" y="2846449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°°Thank you°°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649BD2-BC81-495B-A67D-0F5FC207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681037"/>
            <a:ext cx="3365665" cy="99338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OUTLINE</a:t>
            </a:r>
            <a:br>
              <a:rPr lang="en-GB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88B9-5C3F-0D41-949E-0E3AAAAE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small" dirty="0"/>
              <a:t>Introduction </a:t>
            </a:r>
          </a:p>
          <a:p>
            <a:r>
              <a:rPr lang="en-US" b="1" cap="small" dirty="0"/>
              <a:t>problem statement</a:t>
            </a:r>
          </a:p>
          <a:p>
            <a:r>
              <a:rPr lang="en-US" b="1" cap="small" dirty="0"/>
              <a:t>Objective of project </a:t>
            </a:r>
          </a:p>
          <a:p>
            <a:r>
              <a:rPr lang="en-US" b="1" cap="small" dirty="0"/>
              <a:t>Implementation</a:t>
            </a:r>
          </a:p>
          <a:p>
            <a:r>
              <a:rPr lang="en-US" b="1" cap="small" dirty="0"/>
              <a:t>Module Description</a:t>
            </a:r>
          </a:p>
          <a:p>
            <a:r>
              <a:rPr lang="en-US" b="1" cap="small" dirty="0"/>
              <a:t>Structure of Project</a:t>
            </a:r>
          </a:p>
          <a:p>
            <a:r>
              <a:rPr lang="en-US" b="1" cap="small" dirty="0"/>
              <a:t>Working Images of Project</a:t>
            </a:r>
          </a:p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  <a:p>
            <a:r>
              <a:rPr lang="en-US" b="1" cap="small" dirty="0"/>
              <a:t>References</a:t>
            </a:r>
          </a:p>
          <a:p>
            <a:pPr marL="0" indent="0">
              <a:buNone/>
            </a:pPr>
            <a:endParaRPr lang="en-GB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98A38-023D-4D3A-B57F-D56639EE3B03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76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28A0-2193-5F4A-AECD-509E15BD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4" y="389315"/>
            <a:ext cx="10515600" cy="1325563"/>
          </a:xfrm>
        </p:spPr>
        <p:txBody>
          <a:bodyPr/>
          <a:lstStyle/>
          <a:p>
            <a:r>
              <a:rPr lang="en-GB" b="1" dirty="0"/>
              <a:t>Introduction 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3BEE5-7037-4746-8AD2-30F04BF7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Everyone goes on a vacation and a Tourism management system would play a vital role in planning the perfect trip. </a:t>
            </a:r>
          </a:p>
          <a:p>
            <a:r>
              <a:rPr lang="en-US" dirty="0"/>
              <a:t>The tourism management system allows the user of the system access all the details such as weather, location, events, etc. </a:t>
            </a:r>
          </a:p>
          <a:p>
            <a:r>
              <a:rPr lang="en-US" dirty="0"/>
              <a:t>The main purpose is to help tourism companies to manage customer and hotels etc.</a:t>
            </a:r>
          </a:p>
          <a:p>
            <a:r>
              <a:rPr lang="en-US" dirty="0"/>
              <a:t> The system can also be used for both professional and business trips. </a:t>
            </a:r>
          </a:p>
          <a:p>
            <a:r>
              <a:rPr lang="en-US" dirty="0"/>
              <a:t>The proposed system maintains centralized repository to make necessary travel arrangements and to retrieve information easily.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F33B6-559F-4979-A5D0-2763B84DC81C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807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29C-449C-4A8C-BC26-9E1BA201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624A-AD9E-4AF5-B72F-5625F6AF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give the appropriate information about the Tourist places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07715-E347-45D4-81CE-9EE05FBC409E}"/>
              </a:ext>
            </a:extLst>
          </p:cNvPr>
          <p:cNvSpPr/>
          <p:nvPr/>
        </p:nvSpPr>
        <p:spPr>
          <a:xfrm>
            <a:off x="1097280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071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8408-B172-E646-BBFF-3E53D1A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7" y="252110"/>
            <a:ext cx="10515600" cy="1325563"/>
          </a:xfrm>
        </p:spPr>
        <p:txBody>
          <a:bodyPr/>
          <a:lstStyle/>
          <a:p>
            <a:r>
              <a:rPr lang="en-GB" b="1" dirty="0"/>
              <a:t>Objective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2756-7935-EA42-8FA1-9E2EB920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Tourist ,when they visit at any place.</a:t>
            </a:r>
          </a:p>
          <a:p>
            <a:r>
              <a:rPr lang="en-US" dirty="0"/>
              <a:t>Give some information about that place.</a:t>
            </a:r>
          </a:p>
          <a:p>
            <a:r>
              <a:rPr lang="en-US" dirty="0"/>
              <a:t>Give Information about visit rout.</a:t>
            </a:r>
          </a:p>
          <a:p>
            <a:r>
              <a:rPr lang="en-US" dirty="0"/>
              <a:t>Awareness about that place and surrounding area.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DC6D6-9A2A-46C0-9BD7-5EEA9851A221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858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51D7-2AFB-4ED1-8769-B68C8C98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3694-73FE-49C3-981C-B1A98507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374700" cy="4013861"/>
          </a:xfrm>
        </p:spPr>
        <p:txBody>
          <a:bodyPr>
            <a:normAutofit/>
          </a:bodyPr>
          <a:lstStyle/>
          <a:p>
            <a:r>
              <a:rPr lang="en-US" b="1" dirty="0"/>
              <a:t>Category of the project </a:t>
            </a:r>
          </a:p>
          <a:p>
            <a:pPr lvl="1"/>
            <a:r>
              <a:rPr lang="en-US" sz="2800" dirty="0"/>
              <a:t>Website (Static website).  i.e. Informative Website.</a:t>
            </a:r>
          </a:p>
          <a:p>
            <a:pPr lvl="1"/>
            <a:endParaRPr lang="en-US" sz="2800" dirty="0"/>
          </a:p>
          <a:p>
            <a:r>
              <a:rPr lang="en-US" b="1" dirty="0"/>
              <a:t>Tools / Platform </a:t>
            </a:r>
          </a:p>
          <a:p>
            <a:pPr lvl="1"/>
            <a:r>
              <a:rPr lang="en-US" dirty="0"/>
              <a:t>Visual Studio Code (Text Editor) , Bootstrap (Online Platform).</a:t>
            </a:r>
          </a:p>
          <a:p>
            <a:pPr lvl="1"/>
            <a:endParaRPr lang="en-US" b="1" dirty="0"/>
          </a:p>
          <a:p>
            <a:r>
              <a:rPr lang="en-US" b="1" dirty="0"/>
              <a:t>Front end Software Requirement</a:t>
            </a:r>
          </a:p>
          <a:p>
            <a:pPr lvl="1"/>
            <a:r>
              <a:rPr lang="en-US" dirty="0"/>
              <a:t>HTML(Hyper  Text Markup language) , CSS(</a:t>
            </a:r>
            <a:r>
              <a:rPr lang="en-IN" dirty="0"/>
              <a:t>Cascading Style Sheets</a:t>
            </a:r>
            <a:r>
              <a:rPr lang="en-US" dirty="0"/>
              <a:t>) , Bootstrap.</a:t>
            </a:r>
          </a:p>
          <a:p>
            <a:endParaRPr lang="en-US" b="1" dirty="0"/>
          </a:p>
          <a:p>
            <a:endParaRPr lang="en-US" b="1" dirty="0"/>
          </a:p>
          <a:p>
            <a:pPr lvl="1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60C02-16CC-4043-A3E0-F579932D94F9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0104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CD35-2249-7A49-98C8-E25EEA5A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155677"/>
            <a:ext cx="10515600" cy="1325563"/>
          </a:xfrm>
        </p:spPr>
        <p:txBody>
          <a:bodyPr/>
          <a:lstStyle/>
          <a:p>
            <a:r>
              <a:rPr lang="en-GB" b="1" dirty="0"/>
              <a:t>Module Description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17CA-F2B6-6A47-A780-7E14F553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23744"/>
            <a:ext cx="10233800" cy="4907685"/>
          </a:xfrm>
        </p:spPr>
        <p:txBody>
          <a:bodyPr>
            <a:normAutofit/>
          </a:bodyPr>
          <a:lstStyle/>
          <a:p>
            <a:r>
              <a:rPr lang="en-GB" dirty="0"/>
              <a:t>HTML</a:t>
            </a:r>
          </a:p>
          <a:p>
            <a:pPr lvl="1"/>
            <a:r>
              <a:rPr lang="en-IN" dirty="0"/>
              <a:t>HTML is used to design web pages using markup language.</a:t>
            </a:r>
          </a:p>
          <a:p>
            <a:pPr lvl="1"/>
            <a:r>
              <a:rPr lang="en-IN" dirty="0"/>
              <a:t>Hypertext defines the link between the web pages.</a:t>
            </a:r>
          </a:p>
          <a:p>
            <a:pPr lvl="1"/>
            <a:r>
              <a:rPr lang="en-IN" dirty="0"/>
              <a:t>Markup language is used to define the text document within tag which defines the structure of web pages.</a:t>
            </a:r>
          </a:p>
          <a:p>
            <a:pPr lvl="1"/>
            <a:r>
              <a:rPr lang="en-IN" dirty="0"/>
              <a:t> This language is used to annotate text so that a machine can understand it and manipulate text accordingly.</a:t>
            </a:r>
          </a:p>
          <a:p>
            <a:r>
              <a:rPr lang="en-GB" dirty="0"/>
              <a:t>CSS</a:t>
            </a:r>
          </a:p>
          <a:p>
            <a:pPr lvl="1"/>
            <a:r>
              <a:rPr lang="en-IN" sz="2000" dirty="0"/>
              <a:t>CSS describes </a:t>
            </a:r>
            <a:r>
              <a:rPr lang="en-IN" sz="2000" b="1" dirty="0"/>
              <a:t>how HTML elements are to be displayed on screen, paper, or in other media</a:t>
            </a:r>
            <a:endParaRPr lang="en-IN" sz="2000" dirty="0"/>
          </a:p>
          <a:p>
            <a:pPr lvl="1"/>
            <a:r>
              <a:rPr lang="en-IN" sz="2000" dirty="0"/>
              <a:t>CSS </a:t>
            </a:r>
            <a:r>
              <a:rPr lang="en-IN" sz="2000" b="1" dirty="0"/>
              <a:t>saves a lot of work</a:t>
            </a:r>
            <a:r>
              <a:rPr lang="en-IN" sz="2000" dirty="0"/>
              <a:t>. It can control the layout of multiple web pages all at once</a:t>
            </a:r>
          </a:p>
          <a:p>
            <a:pPr lvl="1"/>
            <a:r>
              <a:rPr lang="en-IN" sz="2000" dirty="0"/>
              <a:t>External stylesheets are stored in </a:t>
            </a:r>
            <a:r>
              <a:rPr lang="en-IN" sz="2000" b="1" dirty="0"/>
              <a:t>CSS files.</a:t>
            </a:r>
            <a:endParaRPr lang="en-IN" sz="2000" dirty="0"/>
          </a:p>
          <a:p>
            <a:pPr lvl="2"/>
            <a:endParaRPr lang="en-IN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35D83-DF55-426E-AE6C-C6643DFB3CA2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2164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D10F-2567-AC42-A06B-BDDB295E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43" y="120952"/>
            <a:ext cx="6640492" cy="866019"/>
          </a:xfrm>
        </p:spPr>
        <p:txBody>
          <a:bodyPr/>
          <a:lstStyle/>
          <a:p>
            <a:r>
              <a:rPr lang="en-GB" b="1" dirty="0"/>
              <a:t>Structure of Project</a:t>
            </a:r>
            <a:endParaRPr lang="en-US" b="1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30A2A24-9B2E-B242-A3BD-16EA4D7CCE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" r="4870"/>
          <a:stretch/>
        </p:blipFill>
        <p:spPr>
          <a:xfrm>
            <a:off x="2891251" y="1438687"/>
            <a:ext cx="6172200" cy="48736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810FB3-A578-4A05-A136-903A3DFEA50C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1948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BD31A0-8B8D-4430-B676-E740F2BC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973" y="2526434"/>
            <a:ext cx="8472054" cy="1325563"/>
          </a:xfrm>
        </p:spPr>
        <p:txBody>
          <a:bodyPr/>
          <a:lstStyle/>
          <a:p>
            <a:r>
              <a:rPr lang="en-IN" dirty="0"/>
              <a:t>Working Images of Website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FCFDF-2711-46D9-AEFA-6753EACAB151}"/>
              </a:ext>
            </a:extLst>
          </p:cNvPr>
          <p:cNvSpPr/>
          <p:nvPr/>
        </p:nvSpPr>
        <p:spPr>
          <a:xfrm>
            <a:off x="10949050" y="6226258"/>
            <a:ext cx="1128156" cy="52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029352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75</TotalTime>
  <Words>546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Narrow</vt:lpstr>
      <vt:lpstr>Corbel</vt:lpstr>
      <vt:lpstr>Depth</vt:lpstr>
      <vt:lpstr>Tourist Guide Webpage   </vt:lpstr>
      <vt:lpstr>OUTLINE </vt:lpstr>
      <vt:lpstr>Introduction </vt:lpstr>
      <vt:lpstr>problem statement</vt:lpstr>
      <vt:lpstr>Objective</vt:lpstr>
      <vt:lpstr>Implementation</vt:lpstr>
      <vt:lpstr>Module Description </vt:lpstr>
      <vt:lpstr>Structure of Project</vt:lpstr>
      <vt:lpstr>Working Images of Website</vt:lpstr>
      <vt:lpstr>PowerPoint Presentation</vt:lpstr>
      <vt:lpstr>PowerPoint Presentation</vt:lpstr>
      <vt:lpstr>Conclusion and Future Scope </vt:lpstr>
      <vt:lpstr>Reference </vt:lpstr>
      <vt:lpstr>°°Thank you°°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Guide Webpage.  </dc:title>
  <dc:creator>ansarbabumagdum77@gmail.com</dc:creator>
  <cp:lastModifiedBy>Chetan L</cp:lastModifiedBy>
  <cp:revision>15</cp:revision>
  <dcterms:created xsi:type="dcterms:W3CDTF">2020-04-07T10:24:49Z</dcterms:created>
  <dcterms:modified xsi:type="dcterms:W3CDTF">2020-04-20T09:41:39Z</dcterms:modified>
</cp:coreProperties>
</file>