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7" r:id="rId6"/>
    <p:sldId id="261" r:id="rId7"/>
    <p:sldId id="262" r:id="rId8"/>
    <p:sldId id="263" r:id="rId9"/>
    <p:sldId id="25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698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88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619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462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0082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937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947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357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66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09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174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713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844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53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74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076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46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73776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ocsity.com/en/tours-and-travel-website/4233043/"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4" Type="http://schemas.openxmlformats.org/officeDocument/2006/relationships/hyperlink" Target="http://www.youtb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694A-A21F-044C-B645-1879AE0FCC7E}"/>
              </a:ext>
            </a:extLst>
          </p:cNvPr>
          <p:cNvSpPr>
            <a:spLocks noGrp="1"/>
          </p:cNvSpPr>
          <p:nvPr>
            <p:ph type="ctrTitle"/>
          </p:nvPr>
        </p:nvSpPr>
        <p:spPr>
          <a:xfrm>
            <a:off x="1163783" y="1848922"/>
            <a:ext cx="9144000" cy="2387600"/>
          </a:xfrm>
        </p:spPr>
        <p:txBody>
          <a:bodyPr>
            <a:normAutofit fontScale="90000"/>
          </a:bodyPr>
          <a:lstStyle/>
          <a:p>
            <a:r>
              <a:rPr lang="en-US" sz="6700" b="1" dirty="0">
                <a:latin typeface="Arial Narrow" panose="020B0606020202030204" pitchFamily="34" charset="0"/>
                <a:ea typeface="Tahoma" panose="020B0604030504040204" pitchFamily="34" charset="0"/>
                <a:cs typeface="Tahoma" panose="020B0604030504040204" pitchFamily="34" charset="0"/>
              </a:rPr>
              <a:t>Tourist Guide Webpage</a:t>
            </a:r>
            <a:br>
              <a:rPr lang="en-US" dirty="0"/>
            </a:br>
            <a:br>
              <a:rPr lang="en-US" dirty="0"/>
            </a:br>
            <a:endParaRPr lang="en-US" dirty="0"/>
          </a:p>
        </p:txBody>
      </p:sp>
      <p:sp>
        <p:nvSpPr>
          <p:cNvPr id="3" name="Subtitle 2">
            <a:extLst>
              <a:ext uri="{FF2B5EF4-FFF2-40B4-BE49-F238E27FC236}">
                <a16:creationId xmlns:a16="http://schemas.microsoft.com/office/drawing/2014/main" id="{7627BADA-9536-6B4C-AE50-5A8CBFAC4B34}"/>
              </a:ext>
            </a:extLst>
          </p:cNvPr>
          <p:cNvSpPr>
            <a:spLocks noGrp="1"/>
          </p:cNvSpPr>
          <p:nvPr>
            <p:ph type="subTitle" idx="1"/>
          </p:nvPr>
        </p:nvSpPr>
        <p:spPr>
          <a:xfrm>
            <a:off x="2564190" y="3304344"/>
            <a:ext cx="9144000" cy="1655762"/>
          </a:xfrm>
        </p:spPr>
        <p:txBody>
          <a:bodyPr>
            <a:normAutofit/>
          </a:bodyPr>
          <a:lstStyle/>
          <a:p>
            <a:r>
              <a:rPr lang="en-GB" sz="3600" b="1"/>
              <a:t>( Software Development Project )</a:t>
            </a:r>
            <a:endParaRPr lang="en-US" sz="3600" b="1"/>
          </a:p>
        </p:txBody>
      </p:sp>
    </p:spTree>
    <p:extLst>
      <p:ext uri="{BB962C8B-B14F-4D97-AF65-F5344CB8AC3E}">
        <p14:creationId xmlns:p14="http://schemas.microsoft.com/office/powerpoint/2010/main" val="185587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3F53-9281-C44F-9BAC-CFE687353CCB}"/>
              </a:ext>
            </a:extLst>
          </p:cNvPr>
          <p:cNvSpPr>
            <a:spLocks noGrp="1"/>
          </p:cNvSpPr>
          <p:nvPr>
            <p:ph type="title"/>
          </p:nvPr>
        </p:nvSpPr>
        <p:spPr/>
        <p:txBody>
          <a:bodyPr/>
          <a:lstStyle/>
          <a:p>
            <a:r>
              <a:rPr lang="en-GB" b="1" u="sng"/>
              <a:t>Literature review</a:t>
            </a:r>
            <a:endParaRPr lang="en-US" b="1" u="sng"/>
          </a:p>
        </p:txBody>
      </p:sp>
      <p:sp>
        <p:nvSpPr>
          <p:cNvPr id="4" name="Text Placeholder 3">
            <a:extLst>
              <a:ext uri="{FF2B5EF4-FFF2-40B4-BE49-F238E27FC236}">
                <a16:creationId xmlns:a16="http://schemas.microsoft.com/office/drawing/2014/main" id="{A8D95660-39DF-6345-8053-D8E28838A1DC}"/>
              </a:ext>
            </a:extLst>
          </p:cNvPr>
          <p:cNvSpPr>
            <a:spLocks noGrp="1"/>
          </p:cNvSpPr>
          <p:nvPr>
            <p:ph idx="1"/>
          </p:nvPr>
        </p:nvSpPr>
        <p:spPr/>
        <p:txBody>
          <a:bodyPr/>
          <a:lstStyle/>
          <a:p>
            <a:r>
              <a:rPr lang="en-US"/>
              <a:t>The word cloud for the subtheme 'vision' is shown in the diagram in Figure -1, as an example of a word cloud. Mayring's (2003) approach for content analysis has been adopted that consists of four basic stages: data collection, descriptive analysis, category selection and material evaluation (Chang &amp; Katrichis, 2016). In this vein, it has been observed that the strategies that have been developed to promote gastronomy tourism are comprised of four main components: the national, regional, local and sectoral. ...</a:t>
            </a:r>
          </a:p>
        </p:txBody>
      </p:sp>
    </p:spTree>
    <p:extLst>
      <p:ext uri="{BB962C8B-B14F-4D97-AF65-F5344CB8AC3E}">
        <p14:creationId xmlns:p14="http://schemas.microsoft.com/office/powerpoint/2010/main" val="340241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55E7-42EC-FE40-94C1-2AE07FCE7952}"/>
              </a:ext>
            </a:extLst>
          </p:cNvPr>
          <p:cNvSpPr>
            <a:spLocks noGrp="1"/>
          </p:cNvSpPr>
          <p:nvPr>
            <p:ph type="title"/>
          </p:nvPr>
        </p:nvSpPr>
        <p:spPr/>
        <p:txBody>
          <a:bodyPr/>
          <a:lstStyle/>
          <a:p>
            <a:r>
              <a:rPr lang="en-GB" b="1" u="sng"/>
              <a:t>Future scope</a:t>
            </a:r>
            <a:endParaRPr lang="en-US" b="1" u="sng"/>
          </a:p>
        </p:txBody>
      </p:sp>
      <p:sp>
        <p:nvSpPr>
          <p:cNvPr id="3" name="Content Placeholder 2">
            <a:extLst>
              <a:ext uri="{FF2B5EF4-FFF2-40B4-BE49-F238E27FC236}">
                <a16:creationId xmlns:a16="http://schemas.microsoft.com/office/drawing/2014/main" id="{93FC1DB9-EDCB-014A-AA3C-E296A8732790}"/>
              </a:ext>
            </a:extLst>
          </p:cNvPr>
          <p:cNvSpPr>
            <a:spLocks noGrp="1"/>
          </p:cNvSpPr>
          <p:nvPr>
            <p:ph idx="1"/>
          </p:nvPr>
        </p:nvSpPr>
        <p:spPr/>
        <p:txBody>
          <a:bodyPr>
            <a:normAutofit/>
          </a:bodyPr>
          <a:lstStyle/>
          <a:p>
            <a:r>
              <a:rPr lang="en-US"/>
              <a:t>Tourism is considered to be an important aspect of economic growth and the development of a nation. According to the United Nations World Tourism Organization (UNWTO), global tourism is expected to reach 1.6 billion (in terms of international arrivals) by the year 2020. Tourism management is generally considered a bright and potential employment sector as it offers a wide variety of career opportunities in both the private and public sector. This article covers the details of tourism management courses and the prospective job opportunities that it can offer you.</a:t>
            </a:r>
          </a:p>
        </p:txBody>
      </p:sp>
    </p:spTree>
    <p:extLst>
      <p:ext uri="{BB962C8B-B14F-4D97-AF65-F5344CB8AC3E}">
        <p14:creationId xmlns:p14="http://schemas.microsoft.com/office/powerpoint/2010/main" val="158565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DDB7-07F1-0545-BEEE-D083C5D5A80E}"/>
              </a:ext>
            </a:extLst>
          </p:cNvPr>
          <p:cNvSpPr>
            <a:spLocks noGrp="1"/>
          </p:cNvSpPr>
          <p:nvPr>
            <p:ph type="title"/>
          </p:nvPr>
        </p:nvSpPr>
        <p:spPr/>
        <p:txBody>
          <a:bodyPr/>
          <a:lstStyle/>
          <a:p>
            <a:r>
              <a:rPr lang="en-GB" b="1" u="sng" dirty="0"/>
              <a:t>Reference</a:t>
            </a:r>
            <a:r>
              <a:rPr lang="en-GB" dirty="0"/>
              <a:t> </a:t>
            </a:r>
            <a:endParaRPr lang="en-US" dirty="0"/>
          </a:p>
        </p:txBody>
      </p:sp>
      <p:sp>
        <p:nvSpPr>
          <p:cNvPr id="3" name="Content Placeholder 2">
            <a:extLst>
              <a:ext uri="{FF2B5EF4-FFF2-40B4-BE49-F238E27FC236}">
                <a16:creationId xmlns:a16="http://schemas.microsoft.com/office/drawing/2014/main" id="{B59FF389-4102-1F4A-8891-78D40ED5D7AC}"/>
              </a:ext>
            </a:extLst>
          </p:cNvPr>
          <p:cNvSpPr>
            <a:spLocks noGrp="1"/>
          </p:cNvSpPr>
          <p:nvPr>
            <p:ph idx="1"/>
          </p:nvPr>
        </p:nvSpPr>
        <p:spPr/>
        <p:txBody>
          <a:bodyPr/>
          <a:lstStyle/>
          <a:p>
            <a:r>
              <a:rPr lang="en-US" dirty="0">
                <a:hlinkClick r:id="rId2"/>
              </a:rPr>
              <a:t>https://en.wikipedia.org</a:t>
            </a:r>
            <a:r>
              <a:rPr lang="en-GB" dirty="0">
                <a:hlinkClick r:id="rId2"/>
              </a:rPr>
              <a:t>/</a:t>
            </a:r>
            <a:endParaRPr lang="en-GB" dirty="0"/>
          </a:p>
          <a:p>
            <a:r>
              <a:rPr lang="en-GB" dirty="0"/>
              <a:t> </a:t>
            </a:r>
            <a:r>
              <a:rPr lang="en-GB" dirty="0">
                <a:hlinkClick r:id="rId3"/>
              </a:rPr>
              <a:t>https://www.docsity.com/en/tours-and-travel-website/4233043/</a:t>
            </a:r>
            <a:endParaRPr lang="en-GB" dirty="0"/>
          </a:p>
          <a:p>
            <a:r>
              <a:rPr lang="en-GB" dirty="0">
                <a:hlinkClick r:id="rId4"/>
              </a:rPr>
              <a:t>www.youtbe.com</a:t>
            </a:r>
            <a:endParaRPr lang="en-GB" dirty="0"/>
          </a:p>
          <a:p>
            <a:r>
              <a:rPr lang="en-GB" dirty="0"/>
              <a:t>www.getbootstrap.com</a:t>
            </a:r>
          </a:p>
          <a:p>
            <a:endParaRPr lang="en-GB" dirty="0"/>
          </a:p>
        </p:txBody>
      </p:sp>
    </p:spTree>
    <p:extLst>
      <p:ext uri="{BB962C8B-B14F-4D97-AF65-F5344CB8AC3E}">
        <p14:creationId xmlns:p14="http://schemas.microsoft.com/office/powerpoint/2010/main" val="73516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9FBB-3AA8-0C4D-AB9A-D0B6FE0C0AEA}"/>
              </a:ext>
            </a:extLst>
          </p:cNvPr>
          <p:cNvSpPr>
            <a:spLocks noGrp="1"/>
          </p:cNvSpPr>
          <p:nvPr>
            <p:ph type="ctrTitle"/>
          </p:nvPr>
        </p:nvSpPr>
        <p:spPr>
          <a:xfrm>
            <a:off x="364836" y="2846449"/>
            <a:ext cx="9144000" cy="2387600"/>
          </a:xfrm>
        </p:spPr>
        <p:txBody>
          <a:bodyPr/>
          <a:lstStyle/>
          <a:p>
            <a:r>
              <a:rPr lang="en-GB" b="1" dirty="0">
                <a:solidFill>
                  <a:schemeClr val="accent1"/>
                </a:solidFill>
              </a:rPr>
              <a:t>°°Thank you°°</a:t>
            </a:r>
            <a:endParaRPr lang="en-US" dirty="0"/>
          </a:p>
        </p:txBody>
      </p:sp>
    </p:spTree>
    <p:extLst>
      <p:ext uri="{BB962C8B-B14F-4D97-AF65-F5344CB8AC3E}">
        <p14:creationId xmlns:p14="http://schemas.microsoft.com/office/powerpoint/2010/main" val="13229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288B9-5C3F-0D41-949E-0E3AAAAEE7DA}"/>
              </a:ext>
            </a:extLst>
          </p:cNvPr>
          <p:cNvSpPr>
            <a:spLocks noGrp="1"/>
          </p:cNvSpPr>
          <p:nvPr>
            <p:ph idx="1"/>
          </p:nvPr>
        </p:nvSpPr>
        <p:spPr>
          <a:xfrm>
            <a:off x="1431697" y="1245583"/>
            <a:ext cx="9905999" cy="3541714"/>
          </a:xfrm>
        </p:spPr>
        <p:txBody>
          <a:bodyPr/>
          <a:lstStyle/>
          <a:p>
            <a:r>
              <a:rPr lang="en-GB" b="1" u="sng" dirty="0"/>
              <a:t>Profile</a:t>
            </a:r>
            <a:r>
              <a:rPr lang="en-GB" dirty="0"/>
              <a:t> </a:t>
            </a:r>
          </a:p>
          <a:p>
            <a:pPr marL="0" indent="0">
              <a:buNone/>
            </a:pPr>
            <a:r>
              <a:rPr lang="en-GB" dirty="0"/>
              <a:t>Name</a:t>
            </a:r>
            <a:r>
              <a:rPr lang="en-US" dirty="0"/>
              <a:t>: Chetan Bhupendra Lohkare</a:t>
            </a:r>
            <a:br>
              <a:rPr lang="en-US" dirty="0"/>
            </a:br>
            <a:r>
              <a:rPr lang="en-US" dirty="0"/>
              <a:t>Div : K </a:t>
            </a:r>
            <a:br>
              <a:rPr lang="en-US" dirty="0"/>
            </a:br>
            <a:r>
              <a:rPr lang="en-US" dirty="0"/>
              <a:t>Roll No. : 20</a:t>
            </a:r>
            <a:br>
              <a:rPr lang="en-US" dirty="0"/>
            </a:br>
            <a:r>
              <a:rPr lang="en-US" dirty="0"/>
              <a:t>Gr. No :</a:t>
            </a:r>
            <a:r>
              <a:rPr lang="en-IN" dirty="0">
                <a:latin typeface="Arial" panose="020B0604020202020204" pitchFamily="34" charset="0"/>
                <a:cs typeface="Arial" panose="020B0604020202020204" pitchFamily="34" charset="0"/>
              </a:rPr>
              <a:t>11910486</a:t>
            </a:r>
            <a:endParaRPr lang="en-GB" dirty="0">
              <a:latin typeface="Arial" panose="020B0604020202020204" pitchFamily="34" charset="0"/>
              <a:cs typeface="Arial" panose="020B0604020202020204" pitchFamily="34" charset="0"/>
            </a:endParaRPr>
          </a:p>
          <a:p>
            <a:pPr marL="0" indent="0">
              <a:buNone/>
            </a:pPr>
            <a:endParaRPr lang="en-GB" dirty="0"/>
          </a:p>
          <a:p>
            <a:pPr marL="0" indent="0">
              <a:buNone/>
            </a:pPr>
            <a:r>
              <a:rPr lang="en-GB" b="1" dirty="0"/>
              <a:t>• </a:t>
            </a:r>
            <a:r>
              <a:rPr lang="en-GB" b="1" u="sng" dirty="0"/>
              <a:t>Guide name : Mugdha Gokhale Mam</a:t>
            </a:r>
            <a:endParaRPr lang="en-GB" u="sng" dirty="0"/>
          </a:p>
        </p:txBody>
      </p:sp>
    </p:spTree>
    <p:extLst>
      <p:ext uri="{BB962C8B-B14F-4D97-AF65-F5344CB8AC3E}">
        <p14:creationId xmlns:p14="http://schemas.microsoft.com/office/powerpoint/2010/main" val="41876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8408-B172-E646-BBFF-3E53D1A2F19C}"/>
              </a:ext>
            </a:extLst>
          </p:cNvPr>
          <p:cNvSpPr>
            <a:spLocks noGrp="1"/>
          </p:cNvSpPr>
          <p:nvPr>
            <p:ph type="title"/>
          </p:nvPr>
        </p:nvSpPr>
        <p:spPr>
          <a:xfrm>
            <a:off x="1001487" y="252110"/>
            <a:ext cx="10515600" cy="1325563"/>
          </a:xfrm>
        </p:spPr>
        <p:txBody>
          <a:bodyPr/>
          <a:lstStyle/>
          <a:p>
            <a:r>
              <a:rPr lang="en-GB" b="1" u="sng"/>
              <a:t>Objective</a:t>
            </a:r>
            <a:endParaRPr lang="en-US" b="1" u="sng"/>
          </a:p>
        </p:txBody>
      </p:sp>
      <p:sp>
        <p:nvSpPr>
          <p:cNvPr id="3" name="Content Placeholder 2">
            <a:extLst>
              <a:ext uri="{FF2B5EF4-FFF2-40B4-BE49-F238E27FC236}">
                <a16:creationId xmlns:a16="http://schemas.microsoft.com/office/drawing/2014/main" id="{C1FA2756-7935-EA42-8FA1-9E2EB9209DA6}"/>
              </a:ext>
            </a:extLst>
          </p:cNvPr>
          <p:cNvSpPr>
            <a:spLocks noGrp="1"/>
          </p:cNvSpPr>
          <p:nvPr>
            <p:ph idx="1"/>
          </p:nvPr>
        </p:nvSpPr>
        <p:spPr/>
        <p:txBody>
          <a:bodyPr/>
          <a:lstStyle/>
          <a:p>
            <a:r>
              <a:rPr lang="en-US"/>
              <a:t>To help Tourist ,when they visit at any place.</a:t>
            </a:r>
          </a:p>
          <a:p>
            <a:r>
              <a:rPr lang="en-US"/>
              <a:t>Give some information about that place.</a:t>
            </a:r>
          </a:p>
          <a:p>
            <a:r>
              <a:rPr lang="en-US"/>
              <a:t>Give Information about visit rout.</a:t>
            </a:r>
          </a:p>
          <a:p>
            <a:r>
              <a:rPr lang="en-US"/>
              <a:t>Awareness about that place and surrounding area.</a:t>
            </a:r>
            <a:br>
              <a:rPr lang="en-US"/>
            </a:br>
            <a:endParaRPr lang="en-US"/>
          </a:p>
          <a:p>
            <a:endParaRPr lang="en-US"/>
          </a:p>
        </p:txBody>
      </p:sp>
    </p:spTree>
    <p:extLst>
      <p:ext uri="{BB962C8B-B14F-4D97-AF65-F5344CB8AC3E}">
        <p14:creationId xmlns:p14="http://schemas.microsoft.com/office/powerpoint/2010/main" val="391858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848-9E4B-8E47-8ED5-EBBDAF72AD81}"/>
              </a:ext>
            </a:extLst>
          </p:cNvPr>
          <p:cNvSpPr>
            <a:spLocks noGrp="1"/>
          </p:cNvSpPr>
          <p:nvPr>
            <p:ph type="title"/>
          </p:nvPr>
        </p:nvSpPr>
        <p:spPr/>
        <p:txBody>
          <a:bodyPr/>
          <a:lstStyle/>
          <a:p>
            <a:r>
              <a:rPr lang="en-GB" b="1" u="sng"/>
              <a:t>About Project</a:t>
            </a:r>
            <a:endParaRPr lang="en-US" b="1" u="sng"/>
          </a:p>
        </p:txBody>
      </p:sp>
      <p:sp>
        <p:nvSpPr>
          <p:cNvPr id="3" name="Content Placeholder 2">
            <a:extLst>
              <a:ext uri="{FF2B5EF4-FFF2-40B4-BE49-F238E27FC236}">
                <a16:creationId xmlns:a16="http://schemas.microsoft.com/office/drawing/2014/main" id="{F53592D3-5CDA-5A4A-8979-5EA378DD85BE}"/>
              </a:ext>
            </a:extLst>
          </p:cNvPr>
          <p:cNvSpPr>
            <a:spLocks noGrp="1"/>
          </p:cNvSpPr>
          <p:nvPr>
            <p:ph idx="1"/>
          </p:nvPr>
        </p:nvSpPr>
        <p:spPr/>
        <p:txBody>
          <a:bodyPr>
            <a:normAutofit/>
          </a:bodyPr>
          <a:lstStyle/>
          <a:p>
            <a:r>
              <a:rPr lang="en-US"/>
              <a:t>First the customer visit our wewebsite. There are two options one is Search engine and another one like there are some pages below the search engine if they are click on the this page then they go directly at that information page which they need. </a:t>
            </a:r>
          </a:p>
          <a:p>
            <a:r>
              <a:rPr lang="en-US"/>
              <a:t>In this page we put some images of that tourist places which is useful for customer. </a:t>
            </a:r>
          </a:p>
          <a:p>
            <a:r>
              <a:rPr lang="en-US"/>
              <a:t>In information of that tourist places we give near about all information like open and close time, history, geography etc.</a:t>
            </a:r>
          </a:p>
        </p:txBody>
      </p:sp>
    </p:spTree>
    <p:extLst>
      <p:ext uri="{BB962C8B-B14F-4D97-AF65-F5344CB8AC3E}">
        <p14:creationId xmlns:p14="http://schemas.microsoft.com/office/powerpoint/2010/main" val="375053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CD35-2249-7A49-98C8-E25EEA5A917C}"/>
              </a:ext>
            </a:extLst>
          </p:cNvPr>
          <p:cNvSpPr>
            <a:spLocks noGrp="1"/>
          </p:cNvSpPr>
          <p:nvPr>
            <p:ph type="title"/>
          </p:nvPr>
        </p:nvSpPr>
        <p:spPr>
          <a:xfrm>
            <a:off x="1152676" y="500062"/>
            <a:ext cx="10515600" cy="1325563"/>
          </a:xfrm>
        </p:spPr>
        <p:txBody>
          <a:bodyPr/>
          <a:lstStyle/>
          <a:p>
            <a:r>
              <a:rPr lang="en-GB" b="1" u="sng"/>
              <a:t>Technical requirements</a:t>
            </a:r>
            <a:r>
              <a:rPr lang="en-GB"/>
              <a:t> </a:t>
            </a:r>
            <a:endParaRPr lang="en-US"/>
          </a:p>
        </p:txBody>
      </p:sp>
      <p:sp>
        <p:nvSpPr>
          <p:cNvPr id="3" name="Content Placeholder 2">
            <a:extLst>
              <a:ext uri="{FF2B5EF4-FFF2-40B4-BE49-F238E27FC236}">
                <a16:creationId xmlns:a16="http://schemas.microsoft.com/office/drawing/2014/main" id="{7F5617CA-F2B6-6A47-A780-7E14F5534926}"/>
              </a:ext>
            </a:extLst>
          </p:cNvPr>
          <p:cNvSpPr>
            <a:spLocks noGrp="1"/>
          </p:cNvSpPr>
          <p:nvPr>
            <p:ph idx="1"/>
          </p:nvPr>
        </p:nvSpPr>
        <p:spPr/>
        <p:txBody>
          <a:bodyPr/>
          <a:lstStyle/>
          <a:p>
            <a:r>
              <a:rPr lang="en-GB" dirty="0"/>
              <a:t> HTML &amp; CSS &amp; Bootstrap</a:t>
            </a:r>
          </a:p>
          <a:p>
            <a:r>
              <a:rPr lang="en-GB" dirty="0"/>
              <a:t> OPERATING SYSTEM: WINDOWS 10</a:t>
            </a:r>
          </a:p>
          <a:p>
            <a:r>
              <a:rPr lang="en-GB" dirty="0"/>
              <a:t> Visual Studio Code(text editor).</a:t>
            </a:r>
            <a:endParaRPr lang="en-US" dirty="0"/>
          </a:p>
        </p:txBody>
      </p:sp>
    </p:spTree>
    <p:extLst>
      <p:ext uri="{BB962C8B-B14F-4D97-AF65-F5344CB8AC3E}">
        <p14:creationId xmlns:p14="http://schemas.microsoft.com/office/powerpoint/2010/main" val="422164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33436C54-DDAE-4B88-8F98-C17E84141E2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700" r="4700"/>
          <a:stretch>
            <a:fillRect/>
          </a:stretch>
        </p:blipFill>
        <p:spPr>
          <a:xfrm>
            <a:off x="0" y="0"/>
            <a:ext cx="12192000" cy="6858000"/>
          </a:xfrm>
        </p:spPr>
      </p:pic>
    </p:spTree>
    <p:extLst>
      <p:ext uri="{BB962C8B-B14F-4D97-AF65-F5344CB8AC3E}">
        <p14:creationId xmlns:p14="http://schemas.microsoft.com/office/powerpoint/2010/main" val="151403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28A0-2193-5F4A-AECD-509E15BD78D3}"/>
              </a:ext>
            </a:extLst>
          </p:cNvPr>
          <p:cNvSpPr>
            <a:spLocks noGrp="1"/>
          </p:cNvSpPr>
          <p:nvPr>
            <p:ph type="title"/>
          </p:nvPr>
        </p:nvSpPr>
        <p:spPr>
          <a:xfrm>
            <a:off x="1055914" y="389315"/>
            <a:ext cx="10515600" cy="1325563"/>
          </a:xfrm>
        </p:spPr>
        <p:txBody>
          <a:bodyPr/>
          <a:lstStyle/>
          <a:p>
            <a:r>
              <a:rPr lang="en-GB" b="1" u="sng"/>
              <a:t>Abstract</a:t>
            </a:r>
            <a:endParaRPr lang="en-US" b="1" u="sng"/>
          </a:p>
        </p:txBody>
      </p:sp>
      <p:sp>
        <p:nvSpPr>
          <p:cNvPr id="4" name="Text Placeholder 3">
            <a:extLst>
              <a:ext uri="{FF2B5EF4-FFF2-40B4-BE49-F238E27FC236}">
                <a16:creationId xmlns:a16="http://schemas.microsoft.com/office/drawing/2014/main" id="{5353BEE5-7037-4746-8AD2-30F04BF79786}"/>
              </a:ext>
            </a:extLst>
          </p:cNvPr>
          <p:cNvSpPr>
            <a:spLocks noGrp="1"/>
          </p:cNvSpPr>
          <p:nvPr>
            <p:ph idx="1"/>
          </p:nvPr>
        </p:nvSpPr>
        <p:spPr/>
        <p:txBody>
          <a:bodyPr/>
          <a:lstStyle/>
          <a:p>
            <a:r>
              <a:rPr lang="en-US"/>
              <a:t>Nearly everyone goes on a vacation and a Tourism management system would play a vital role in planning the perfect trip. The tourism management system allows the user of the system access all the details such as weather, location, events, etc. The main purpose is to help tourism companies to manage customer and hotels etc. The system can also be used for both professional and business trips. The proposed system maintains centralized repository to make necessary travel arrangements and to retrieve information easily.</a:t>
            </a:r>
          </a:p>
          <a:p>
            <a:endParaRPr lang="en-US"/>
          </a:p>
        </p:txBody>
      </p:sp>
    </p:spTree>
    <p:extLst>
      <p:ext uri="{BB962C8B-B14F-4D97-AF65-F5344CB8AC3E}">
        <p14:creationId xmlns:p14="http://schemas.microsoft.com/office/powerpoint/2010/main" val="402807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D10F-2567-AC42-A06B-BDDB295E606C}"/>
              </a:ext>
            </a:extLst>
          </p:cNvPr>
          <p:cNvSpPr>
            <a:spLocks noGrp="1"/>
          </p:cNvSpPr>
          <p:nvPr>
            <p:ph type="title"/>
          </p:nvPr>
        </p:nvSpPr>
        <p:spPr>
          <a:xfrm>
            <a:off x="399143" y="120952"/>
            <a:ext cx="6640492" cy="866019"/>
          </a:xfrm>
        </p:spPr>
        <p:txBody>
          <a:bodyPr/>
          <a:lstStyle/>
          <a:p>
            <a:r>
              <a:rPr lang="en-GB" b="1" u="sng"/>
              <a:t>Structure</a:t>
            </a:r>
            <a:endParaRPr lang="en-US" b="1" u="sng"/>
          </a:p>
        </p:txBody>
      </p:sp>
      <p:pic>
        <p:nvPicPr>
          <p:cNvPr id="9" name="Picture 9">
            <a:extLst>
              <a:ext uri="{FF2B5EF4-FFF2-40B4-BE49-F238E27FC236}">
                <a16:creationId xmlns:a16="http://schemas.microsoft.com/office/drawing/2014/main" id="{D30A2A24-9B2E-B242-A3BD-16EA4D7CCE4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70" r="4870"/>
          <a:stretch/>
        </p:blipFill>
        <p:spPr/>
      </p:pic>
    </p:spTree>
    <p:extLst>
      <p:ext uri="{BB962C8B-B14F-4D97-AF65-F5344CB8AC3E}">
        <p14:creationId xmlns:p14="http://schemas.microsoft.com/office/powerpoint/2010/main" val="191948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21F339D8-68C7-44EE-A357-3FD74EDDA1E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62" r="8562"/>
          <a:stretch>
            <a:fillRect/>
          </a:stretch>
        </p:blipFill>
        <p:spPr>
          <a:xfrm>
            <a:off x="0" y="0"/>
            <a:ext cx="12192000" cy="6858000"/>
          </a:xfrm>
        </p:spPr>
      </p:pic>
    </p:spTree>
    <p:extLst>
      <p:ext uri="{BB962C8B-B14F-4D97-AF65-F5344CB8AC3E}">
        <p14:creationId xmlns:p14="http://schemas.microsoft.com/office/powerpoint/2010/main" val="77065230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TotalTime>
  <Words>514</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Narrow</vt:lpstr>
      <vt:lpstr>Corbel</vt:lpstr>
      <vt:lpstr>Depth</vt:lpstr>
      <vt:lpstr>Tourist Guide Webpage  </vt:lpstr>
      <vt:lpstr>PowerPoint Presentation</vt:lpstr>
      <vt:lpstr>Objective</vt:lpstr>
      <vt:lpstr>About Project</vt:lpstr>
      <vt:lpstr>Technical requirements </vt:lpstr>
      <vt:lpstr>PowerPoint Presentation</vt:lpstr>
      <vt:lpstr>Abstract</vt:lpstr>
      <vt:lpstr>Structure</vt:lpstr>
      <vt:lpstr>PowerPoint Presentation</vt:lpstr>
      <vt:lpstr>Literature review</vt:lpstr>
      <vt:lpstr>Future scope</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 Webpage.  </dc:title>
  <dc:creator>ansarbabumagdum77@gmail.com</dc:creator>
  <cp:lastModifiedBy>Chetan Lohkare</cp:lastModifiedBy>
  <cp:revision>6</cp:revision>
  <dcterms:created xsi:type="dcterms:W3CDTF">2020-04-07T10:24:49Z</dcterms:created>
  <dcterms:modified xsi:type="dcterms:W3CDTF">2020-04-08T16:34:03Z</dcterms:modified>
</cp:coreProperties>
</file>