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3" r:id="rId7"/>
    <p:sldId id="264" r:id="rId8"/>
    <p:sldId id="269" r:id="rId9"/>
    <p:sldId id="270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945" y="4345205"/>
            <a:ext cx="7772400" cy="859205"/>
          </a:xfrm>
        </p:spPr>
        <p:txBody>
          <a:bodyPr/>
          <a:lstStyle/>
          <a:p>
            <a:r>
              <a:rPr lang="en-US" dirty="0"/>
              <a:t>FIND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1270" y="5959935"/>
            <a:ext cx="6400800" cy="835455"/>
          </a:xfrm>
        </p:spPr>
        <p:txBody>
          <a:bodyPr>
            <a:normAutofit fontScale="80000"/>
          </a:bodyPr>
          <a:lstStyle/>
          <a:p>
            <a:r>
              <a:rPr lang="en-US" dirty="0"/>
              <a:t>Prepared by:-      16IT099</a:t>
            </a:r>
            <a:endParaRPr lang="en-US" dirty="0"/>
          </a:p>
          <a:p>
            <a:r>
              <a:rPr lang="en-US" dirty="0"/>
              <a:t>                                      chetan m punani</a:t>
            </a:r>
            <a:endParaRPr lang="en-US" dirty="0"/>
          </a:p>
        </p:txBody>
      </p:sp>
      <p:pic>
        <p:nvPicPr>
          <p:cNvPr id="4" name="Picture 3" descr="f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00710"/>
            <a:ext cx="2743200" cy="1323975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904105"/>
            <a:ext cx="2314575" cy="19716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0" y="1389785"/>
            <a:ext cx="8229600" cy="1143000"/>
          </a:xfrm>
        </p:spPr>
        <p:txBody>
          <a:bodyPr/>
          <a:p>
            <a:r>
              <a:rPr lang="en-US"/>
              <a:t>Futuer enhancement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45" y="2341245"/>
            <a:ext cx="7056755" cy="3096895"/>
          </a:xfrm>
        </p:spPr>
        <p:txBody>
          <a:bodyPr>
            <a:norm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b="0"/>
              <a:t>Modify the project with batter approch with more graphics </a:t>
            </a:r>
            <a:endParaRPr lang="en-US" b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b="0"/>
              <a:t>One can also made android or iso application.</a:t>
            </a:r>
            <a:endParaRPr lang="en-US" b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b="0"/>
              <a:t>It can applicable for all user .</a:t>
            </a:r>
            <a:endParaRPr lang="en-US" b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b="0"/>
              <a:t>We will also store the data of which item is find or which is lost. </a:t>
            </a:r>
            <a:endParaRPr lang="en-US" b="0"/>
          </a:p>
          <a:p>
            <a:pPr marL="342900" indent="-342900">
              <a:buFont typeface="Wingdings" panose="05000000000000000000" charset="0"/>
              <a:buChar char="v"/>
            </a:pPr>
            <a:endParaRPr lang="en-US" b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45" y="2106295"/>
            <a:ext cx="6259195" cy="1768475"/>
          </a:xfrm>
        </p:spPr>
        <p:txBody>
          <a:bodyPr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1900"/>
              <a:t>https://www.javatpoint.com/java-jdbc</a:t>
            </a:r>
            <a:endParaRPr lang="en-US" sz="19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1900"/>
              <a:t>https://www.tutorialspoint.com/servlets/servlets-database-access.htm</a:t>
            </a:r>
            <a:endParaRPr lang="en-US" sz="19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1900"/>
              <a:t>https://www.javatpoint.com/jsp-tutorial</a:t>
            </a:r>
            <a:endParaRPr lang="en-US" sz="19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130" y="3096260"/>
            <a:ext cx="4523105" cy="1143000"/>
          </a:xfrm>
        </p:spPr>
        <p:txBody>
          <a:bodyPr/>
          <a:p>
            <a:r>
              <a:rPr lang="en-US" sz="6000"/>
              <a:t>Thank You...!</a:t>
            </a:r>
            <a:endParaRPr lang="en-US" sz="60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smtClean="0"/>
              <a:t>Project Definition</a:t>
            </a:r>
            <a:endParaRPr lang="en-US" smtClean="0"/>
          </a:p>
          <a:p>
            <a:pPr>
              <a:buFont typeface="Wingdings" panose="05000000000000000000" charset="0"/>
              <a:buChar char="v"/>
            </a:pPr>
            <a:r>
              <a:rPr lang="en-US" smtClean="0"/>
              <a:t>Objective</a:t>
            </a:r>
            <a:endParaRPr lang="en-US" smtClean="0"/>
          </a:p>
          <a:p>
            <a:pPr>
              <a:buFont typeface="Wingdings" panose="05000000000000000000" charset="0"/>
              <a:buChar char="v"/>
            </a:pPr>
            <a:r>
              <a:rPr lang="en-US" smtClean="0"/>
              <a:t>Data Flow</a:t>
            </a:r>
            <a:endParaRPr lang="en-US" smtClean="0"/>
          </a:p>
          <a:p>
            <a:pPr>
              <a:buFont typeface="Wingdings" panose="05000000000000000000" charset="0"/>
              <a:buChar char="v"/>
            </a:pPr>
            <a:r>
              <a:rPr lang="en-US" smtClean="0"/>
              <a:t>Screen Shot</a:t>
            </a:r>
            <a:endParaRPr lang="en-US" smtClean="0"/>
          </a:p>
          <a:p>
            <a:pPr>
              <a:buFont typeface="Wingdings" panose="05000000000000000000" charset="0"/>
              <a:buChar char="v"/>
            </a:pPr>
            <a:r>
              <a:rPr lang="en-US" smtClean="0"/>
              <a:t>Advantage</a:t>
            </a:r>
            <a:endParaRPr lang="en-US" smtClean="0"/>
          </a:p>
          <a:p>
            <a:pPr>
              <a:buFont typeface="Wingdings" panose="05000000000000000000" charset="0"/>
              <a:buChar char="v"/>
            </a:pPr>
            <a:r>
              <a:rPr lang="en-US" smtClean="0"/>
              <a:t>Futur enhancement</a:t>
            </a:r>
            <a:endParaRPr lang="en-US" smtClean="0"/>
          </a:p>
          <a:p>
            <a:pPr>
              <a:buFont typeface="Wingdings" panose="05000000000000000000" charset="0"/>
              <a:buChar char="v"/>
            </a:pPr>
            <a:r>
              <a:rPr lang="en-US" smtClean="0"/>
              <a:t>Reference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Need of this application...?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The purpose of this app is find something item easily.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Some time we lost some item and we can not find item so at that time this app will helpfull.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45" y="2227580"/>
            <a:ext cx="7668895" cy="3778885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/>
              <a:t>Login Page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Home Page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Find Something Page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Lost Something Page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IN" altLang="en-US"/>
              <a:t>Add </a:t>
            </a:r>
            <a:r>
              <a:rPr lang="en-US"/>
              <a:t>Details 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Submit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20" y="1064030"/>
            <a:ext cx="8229600" cy="1143000"/>
          </a:xfrm>
        </p:spPr>
        <p:txBody>
          <a:bodyPr/>
          <a:p>
            <a:r>
              <a:rPr lang="en-US"/>
              <a:t>Data flow to login page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8325" y="2512695"/>
            <a:ext cx="1832610" cy="457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User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84930" y="2207260"/>
            <a:ext cx="1374140" cy="10687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Login </a:t>
            </a:r>
            <a:endParaRPr lang="en-US"/>
          </a:p>
          <a:p>
            <a:pPr algn="ctr"/>
            <a:r>
              <a:rPr lang="en-US"/>
              <a:t>Page</a:t>
            </a:r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7340600" y="2207260"/>
            <a:ext cx="1221740" cy="152717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DataBase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94455" y="5461000"/>
            <a:ext cx="1374775" cy="10687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Home</a:t>
            </a:r>
            <a:endParaRPr lang="en-US"/>
          </a:p>
          <a:p>
            <a:pPr algn="ctr"/>
            <a:r>
              <a:rPr lang="en-US"/>
              <a:t>Page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90495" y="2538095"/>
            <a:ext cx="956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69230" y="2458085"/>
            <a:ext cx="18072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75275" y="2910205"/>
            <a:ext cx="18205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0450" y="3295650"/>
            <a:ext cx="6985" cy="1965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49750" y="3429000"/>
            <a:ext cx="0" cy="1847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09875" y="2896870"/>
            <a:ext cx="8375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5681345" y="1762760"/>
            <a:ext cx="1209040" cy="44450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Detail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81345" y="3199765"/>
            <a:ext cx="1221740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ACK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383280" y="4695825"/>
            <a:ext cx="763270" cy="457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No</a:t>
            </a: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04130" y="4694555"/>
            <a:ext cx="916305" cy="459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Yes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20" y="1031010"/>
            <a:ext cx="8229600" cy="1143000"/>
          </a:xfrm>
        </p:spPr>
        <p:txBody>
          <a:bodyPr/>
          <a:p>
            <a:r>
              <a:rPr lang="en-US"/>
              <a:t>Data flow of home Page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875" y="3100705"/>
            <a:ext cx="1647190" cy="657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After Login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1255" y="3123565"/>
            <a:ext cx="1679575" cy="610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Home Page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19605" y="3402330"/>
            <a:ext cx="3721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0225" y="2028190"/>
            <a:ext cx="1832610" cy="610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Find Something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0225" y="4358640"/>
            <a:ext cx="1832610" cy="610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Lost Something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40785" y="2592070"/>
            <a:ext cx="478155" cy="477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54120" y="3747770"/>
            <a:ext cx="51244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5480" y="1901825"/>
            <a:ext cx="1679575" cy="836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Add required </a:t>
            </a:r>
            <a:endParaRPr lang="en-US"/>
          </a:p>
          <a:p>
            <a:pPr algn="ctr"/>
            <a:r>
              <a:rPr lang="en-US"/>
              <a:t>detail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5480" y="4168775"/>
            <a:ext cx="1679575" cy="800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Add required </a:t>
            </a:r>
            <a:endParaRPr lang="en-US"/>
          </a:p>
          <a:p>
            <a:pPr algn="ctr"/>
            <a:r>
              <a:rPr lang="en-US"/>
              <a:t>detail</a:t>
            </a:r>
            <a:endParaRPr lang="en-US"/>
          </a:p>
        </p:txBody>
      </p: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6172835" y="2333625"/>
            <a:ext cx="7175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</p:cNvCxnSpPr>
          <p:nvPr/>
        </p:nvCxnSpPr>
        <p:spPr>
          <a:xfrm>
            <a:off x="6172835" y="4664075"/>
            <a:ext cx="730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" y="1118410"/>
            <a:ext cx="8229600" cy="1143000"/>
          </a:xfrm>
        </p:spPr>
        <p:txBody>
          <a:bodyPr/>
          <a:p>
            <a:r>
              <a:rPr lang="en-US"/>
              <a:t>screen shot</a:t>
            </a:r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2970" y="2512695"/>
            <a:ext cx="7336790" cy="3918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905" y="1981200"/>
            <a:ext cx="7362190" cy="3918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45" y="2341245"/>
            <a:ext cx="6884670" cy="2540635"/>
          </a:xfrm>
        </p:spPr>
        <p:txBody>
          <a:bodyPr/>
          <a:p>
            <a:pPr marL="342900" indent="-342900">
              <a:buFont typeface="Wingdings" panose="05000000000000000000" charset="0"/>
              <a:buChar char="v"/>
            </a:pPr>
            <a:r>
              <a:rPr lang="en-US" b="0"/>
              <a:t>Easy to find out any lost item.</a:t>
            </a:r>
            <a:endParaRPr lang="en-US" b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b="0"/>
              <a:t>Chance of another item or miss item find such type of problem is solve.</a:t>
            </a:r>
            <a:endParaRPr lang="en-US" b="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b="0"/>
              <a:t>Provide security to your information is not leaked.</a:t>
            </a:r>
            <a:endParaRPr lang="en-US" b="0"/>
          </a:p>
          <a:p>
            <a:pPr>
              <a:buFont typeface="Wingdings" panose="05000000000000000000" charset="0"/>
            </a:pPr>
            <a:endParaRPr lang="en-US" b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WPS Presentation</Application>
  <PresentationFormat>Presentación en pantalla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Office Theme</vt:lpstr>
      <vt:lpstr>FIND APP</vt:lpstr>
      <vt:lpstr>OUTLINE</vt:lpstr>
      <vt:lpstr>Need of this application...?</vt:lpstr>
      <vt:lpstr>OBJECTIVE</vt:lpstr>
      <vt:lpstr>Data flow to login page</vt:lpstr>
      <vt:lpstr>Data flow of home Page</vt:lpstr>
      <vt:lpstr>screen shot</vt:lpstr>
      <vt:lpstr>PowerPoint 演示文稿</vt:lpstr>
      <vt:lpstr>ADVANTAGE</vt:lpstr>
      <vt:lpstr>Futuer enhancement</vt:lpstr>
      <vt:lpstr>Reference</vt:lpstr>
      <vt:lpstr>Thank You...!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AU003</cp:lastModifiedBy>
  <cp:revision>33</cp:revision>
  <dcterms:created xsi:type="dcterms:W3CDTF">2013-08-21T19:17:00Z</dcterms:created>
  <dcterms:modified xsi:type="dcterms:W3CDTF">2018-10-24T04:46:10Z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