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167cef4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167cef4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899c3f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3899c3f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899c3f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3899c3f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899c3f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899c3f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167cef4c1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167cef4c1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167cef4c1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167cef4c1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167cef4c1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167cef4c1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167cef4c1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167cef4c1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67cef4c1_1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67cef4c1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167cef4c1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167cef4c1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67cef4c1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167cef4c1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67cef4c1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67cef4c1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3899c3f5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3899c3f5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3899c3f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3899c3f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3899c3f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3899c3f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11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50" y="3644625"/>
            <a:ext cx="76881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Guide:  Mrs. Babita R. Jane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121B1F069: Chetan Mahale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121B1F072: Sanchalee Meshram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121B1F080: Pranav Narkhede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7950" y="1485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800">
                <a:latin typeface="Times New Roman"/>
                <a:ea typeface="Times New Roman"/>
                <a:cs typeface="Times New Roman"/>
                <a:sym typeface="Times New Roman"/>
              </a:rPr>
              <a:t>Predictive Maintenance &amp; Diagnostic Report Generation using LLM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0" y="-59950"/>
            <a:ext cx="91440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" sz="21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Education Trust (PCET)</a:t>
            </a:r>
            <a:br>
              <a:rPr i="0" lang="en" sz="21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21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College of Engineering</a:t>
            </a:r>
            <a:br>
              <a:rPr b="1" i="0" lang="e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 9001:2015 Certified Institute, NBA Accredited, Accredited by NAAC with ‘A’ grade</a:t>
            </a:r>
            <a:endParaRPr i="0" sz="2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34273" y="212150"/>
            <a:ext cx="864900" cy="8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3300" y="45480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Activity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275" y="352575"/>
            <a:ext cx="2053429" cy="42432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Sequence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4775"/>
            <a:ext cx="8839204" cy="36384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Component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000" y="106725"/>
            <a:ext cx="4515999" cy="4315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Tools and Technologies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12717" l="0" r="7918" t="0"/>
          <a:stretch/>
        </p:blipFill>
        <p:spPr>
          <a:xfrm>
            <a:off x="1105675" y="925525"/>
            <a:ext cx="949075" cy="9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950" y="160825"/>
            <a:ext cx="1882725" cy="10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350" y="2339162"/>
            <a:ext cx="1980175" cy="8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2400" y="422150"/>
            <a:ext cx="2578504" cy="10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0975" y="1651925"/>
            <a:ext cx="2018625" cy="108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9413" y="16825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9">
            <a:alphaModFix/>
          </a:blip>
          <a:srcRect b="-5199" l="0" r="0" t="5200"/>
          <a:stretch/>
        </p:blipFill>
        <p:spPr>
          <a:xfrm>
            <a:off x="5204333" y="3755745"/>
            <a:ext cx="1296275" cy="12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68751" y="3689147"/>
            <a:ext cx="1260200" cy="12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043875" y="3225800"/>
            <a:ext cx="1209086" cy="14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Failure Prediction</a:t>
            </a:r>
            <a:r>
              <a:rPr lang="en">
                <a:solidFill>
                  <a:schemeClr val="dk2"/>
                </a:solidFill>
              </a:rPr>
              <a:t>: Develop a system to accurately predict if a machine will fail based on operational data and performance metrics.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Failure Type Identification</a:t>
            </a:r>
            <a:r>
              <a:rPr lang="en">
                <a:solidFill>
                  <a:schemeClr val="dk2"/>
                </a:solidFill>
              </a:rPr>
              <a:t>: Classify the type of machine failure to enable targeted troubleshooting and maintenance.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Result Explanation &amp; Report Generation</a:t>
            </a:r>
            <a:r>
              <a:rPr lang="en">
                <a:solidFill>
                  <a:schemeClr val="dk2"/>
                </a:solidFill>
              </a:rPr>
              <a:t>: Provide understandable explanations for predictions and generate comprehensive diagnostic reports automatically for technicians and decision-makers.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All the articles focused on a single type of machine for eg, railway, shop floor machines etc.</a:t>
            </a:r>
            <a:r>
              <a:rPr b="1" lang="en">
                <a:solidFill>
                  <a:schemeClr val="dk2"/>
                </a:solidFill>
              </a:rPr>
              <a:t> No generalized approach available.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None</a:t>
            </a:r>
            <a:r>
              <a:rPr lang="en">
                <a:solidFill>
                  <a:schemeClr val="dk2"/>
                </a:solidFill>
              </a:rPr>
              <a:t> of the approach tells about </a:t>
            </a:r>
            <a:r>
              <a:rPr b="1" lang="en">
                <a:solidFill>
                  <a:schemeClr val="dk2"/>
                </a:solidFill>
              </a:rPr>
              <a:t>giving instructions to machine operator.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b="1" lang="en">
                <a:solidFill>
                  <a:schemeClr val="dk2"/>
                </a:solidFill>
              </a:rPr>
              <a:t>Lack of explanation</a:t>
            </a:r>
            <a:r>
              <a:rPr lang="en">
                <a:solidFill>
                  <a:schemeClr val="dk2"/>
                </a:solidFill>
              </a:rPr>
              <a:t> to why machine failed.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Gap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Develop a Predictive Maintenance Model:</a:t>
            </a:r>
            <a:r>
              <a:rPr lang="en">
                <a:solidFill>
                  <a:schemeClr val="dk2"/>
                </a:solidFill>
              </a:rPr>
              <a:t> Build a robust machine learning model to accurately classify machine parts based on operational data, predicting whether a failure will occur and identifying the type of failure.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Enhance Maintenance Efficiency: </a:t>
            </a:r>
            <a:r>
              <a:rPr lang="en">
                <a:solidFill>
                  <a:schemeClr val="dk2"/>
                </a:solidFill>
              </a:rPr>
              <a:t>Reduce unplanned d</a:t>
            </a:r>
            <a:r>
              <a:rPr lang="en">
                <a:solidFill>
                  <a:schemeClr val="dk2"/>
                </a:solidFill>
              </a:rPr>
              <a:t>o</a:t>
            </a:r>
            <a:r>
              <a:rPr lang="en">
                <a:solidFill>
                  <a:schemeClr val="dk2"/>
                </a:solidFill>
              </a:rPr>
              <a:t>wntime by predicting machine failures in advance, allowing for timely maintenance interventions.</a:t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Integrate LLM for Diagnostic Reports: </a:t>
            </a:r>
            <a:r>
              <a:rPr lang="en">
                <a:solidFill>
                  <a:schemeClr val="dk2"/>
                </a:solidFill>
              </a:rPr>
              <a:t>Utilize a Large Language Model (LLM) to automatically   generate detailed diagnostic reports based on the classification results, providing actionable insights for maintenance teams.</a:t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Improve Interpretability of Predictions: </a:t>
            </a:r>
            <a:r>
              <a:rPr lang="en">
                <a:solidFill>
                  <a:schemeClr val="dk2"/>
                </a:solidFill>
              </a:rPr>
              <a:t>Leverage the LLM to provide natural language explanations of the machine learning model's predictions, helping users understand the rationale behind each classification and recommended action.</a:t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7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Data Augmentation with CTGAN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Add new class “About to fail” to existing </a:t>
            </a:r>
            <a:r>
              <a:rPr lang="en">
                <a:solidFill>
                  <a:schemeClr val="dk2"/>
                </a:solidFill>
              </a:rPr>
              <a:t>classes</a:t>
            </a:r>
            <a:r>
              <a:rPr lang="en">
                <a:solidFill>
                  <a:schemeClr val="dk2"/>
                </a:solidFill>
              </a:rPr>
              <a:t> i.e “Failed” and “Not Failed”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Training: Will be experimenting on various SML algorithms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Evaluation Metrics: </a:t>
            </a:r>
            <a:r>
              <a:rPr lang="en">
                <a:solidFill>
                  <a:schemeClr val="dk2"/>
                </a:solidFill>
              </a:rPr>
              <a:t>Precision</a:t>
            </a:r>
            <a:r>
              <a:rPr lang="en">
                <a:solidFill>
                  <a:schemeClr val="dk2"/>
                </a:solidFill>
              </a:rPr>
              <a:t>, Recall, Accuracy, F1 score and support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Use Llama 3.2 to generate report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Integrate the ML model and LLM into our system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eriod"/>
            </a:pPr>
            <a:r>
              <a:rPr lang="en">
                <a:solidFill>
                  <a:schemeClr val="dk2"/>
                </a:solidFill>
              </a:rPr>
              <a:t>Documentation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System Architecture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3300" y="47134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Analysis Level Class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1565" r="0" t="0"/>
          <a:stretch/>
        </p:blipFill>
        <p:spPr>
          <a:xfrm>
            <a:off x="2711525" y="176500"/>
            <a:ext cx="3720950" cy="4586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3313" y="44972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Implementation Level Class Diagram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63" y="28875"/>
            <a:ext cx="3501076" cy="4556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