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2"/>
  </p:sldMasterIdLst>
  <p:notesMasterIdLst>
    <p:notesMasterId r:id="rId23"/>
  </p:notesMasterIdLst>
  <p:handoutMasterIdLst>
    <p:handoutMasterId r:id="rId24"/>
  </p:handoutMasterIdLst>
  <p:sldIdLst>
    <p:sldId id="274" r:id="rId3"/>
    <p:sldId id="314" r:id="rId4"/>
    <p:sldId id="275" r:id="rId5"/>
    <p:sldId id="277" r:id="rId6"/>
    <p:sldId id="1038" r:id="rId7"/>
    <p:sldId id="1039" r:id="rId8"/>
    <p:sldId id="1040" r:id="rId9"/>
    <p:sldId id="1041" r:id="rId10"/>
    <p:sldId id="316" r:id="rId11"/>
    <p:sldId id="1042" r:id="rId12"/>
    <p:sldId id="306" r:id="rId13"/>
    <p:sldId id="315" r:id="rId14"/>
    <p:sldId id="1043" r:id="rId15"/>
    <p:sldId id="1044" r:id="rId16"/>
    <p:sldId id="1045" r:id="rId17"/>
    <p:sldId id="1046" r:id="rId18"/>
    <p:sldId id="1047" r:id="rId19"/>
    <p:sldId id="1037" r:id="rId20"/>
    <p:sldId id="1048" r:id="rId21"/>
    <p:sldId id="103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B17"/>
    <a:srgbClr val="16A085"/>
    <a:srgbClr val="1BC3A3"/>
    <a:srgbClr val="222A35"/>
    <a:srgbClr val="D34839"/>
    <a:srgbClr val="C0392B"/>
    <a:srgbClr val="465359"/>
    <a:srgbClr val="49555A"/>
    <a:srgbClr val="48545A"/>
    <a:srgbClr val="545C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2" autoAdjust="0"/>
    <p:restoredTop sz="94634" autoAdjust="0"/>
  </p:normalViewPr>
  <p:slideViewPr>
    <p:cSldViewPr snapToGrid="0">
      <p:cViewPr varScale="1">
        <p:scale>
          <a:sx n="117" d="100"/>
          <a:sy n="117" d="100"/>
        </p:scale>
        <p:origin x="58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78"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pPr/>
              <a:t>1/16/2023</a:t>
            </a:fld>
            <a:endParaRPr lang="en-US" dirty="0"/>
          </a:p>
        </p:txBody>
      </p:sp>
      <p:sp>
        <p:nvSpPr>
          <p:cNvPr id="1048779"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80"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pPr/>
              <a:t>‹#›</a:t>
            </a:fld>
            <a:endParaRPr lang="en-US" dirty="0"/>
          </a:p>
        </p:txBody>
      </p:sp>
    </p:spTree>
    <p:extLst>
      <p:ext uri="{BB962C8B-B14F-4D97-AF65-F5344CB8AC3E}">
        <p14:creationId xmlns:p14="http://schemas.microsoft.com/office/powerpoint/2010/main" val="3311939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104877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pPr/>
              <a:t>1/16/2023</a:t>
            </a:fld>
            <a:endParaRPr lang="en-US" noProof="0" dirty="0"/>
          </a:p>
        </p:txBody>
      </p:sp>
      <p:sp>
        <p:nvSpPr>
          <p:cNvPr id="104877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104877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7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104877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pPr/>
              <a:t>‹#›</a:t>
            </a:fld>
            <a:endParaRPr lang="en-US" noProof="0" dirty="0"/>
          </a:p>
        </p:txBody>
      </p:sp>
    </p:spTree>
    <p:extLst>
      <p:ext uri="{BB962C8B-B14F-4D97-AF65-F5344CB8AC3E}">
        <p14:creationId xmlns:p14="http://schemas.microsoft.com/office/powerpoint/2010/main" val="122722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0" name="Rectangle 6"/>
          <p:cNvSpPr/>
          <p:nvPr/>
        </p:nvSpPr>
        <p:spPr>
          <a:xfrm>
            <a:off x="446534" y="3085768"/>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701" name="Title 1"/>
          <p:cNvSpPr>
            <a:spLocks noGrp="1"/>
          </p:cNvSpPr>
          <p:nvPr>
            <p:ph type="ctrTitle"/>
          </p:nvPr>
        </p:nvSpPr>
        <p:spPr>
          <a:xfrm>
            <a:off x="581193" y="1020431"/>
            <a:ext cx="10993550"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1048702" name="Subtitle 2"/>
          <p:cNvSpPr>
            <a:spLocks noGrp="1"/>
          </p:cNvSpPr>
          <p:nvPr>
            <p:ph type="subTitle" idx="1"/>
          </p:nvPr>
        </p:nvSpPr>
        <p:spPr>
          <a:xfrm>
            <a:off x="581194" y="2495449"/>
            <a:ext cx="10993546" cy="590321"/>
          </a:xfrm>
        </p:spPr>
        <p:txBody>
          <a:bodyPr anchor="t">
            <a:normAutofit/>
          </a:bodyPr>
          <a:lstStyle>
            <a:lvl1pPr marL="0" indent="0" algn="l">
              <a:buNone/>
              <a:defRPr sz="1600" cap="all">
                <a:solidFill>
                  <a:schemeClr val="accent1"/>
                </a:solidFill>
              </a:defRPr>
            </a:lvl1pPr>
            <a:lvl2pPr marL="457211" indent="0" algn="ctr">
              <a:buNone/>
              <a:defRPr>
                <a:solidFill>
                  <a:schemeClr val="tx1">
                    <a:tint val="75000"/>
                  </a:schemeClr>
                </a:solidFill>
              </a:defRPr>
            </a:lvl2pPr>
            <a:lvl3pPr marL="914423" indent="0" algn="ctr">
              <a:buNone/>
              <a:defRPr>
                <a:solidFill>
                  <a:schemeClr val="tx1">
                    <a:tint val="75000"/>
                  </a:schemeClr>
                </a:solidFill>
              </a:defRPr>
            </a:lvl3pPr>
            <a:lvl4pPr marL="1371634"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69" indent="0" algn="ctr">
              <a:buNone/>
              <a:defRPr>
                <a:solidFill>
                  <a:schemeClr val="tx1">
                    <a:tint val="75000"/>
                  </a:schemeClr>
                </a:solidFill>
              </a:defRPr>
            </a:lvl7pPr>
            <a:lvl8pPr marL="3200480" indent="0" algn="ctr">
              <a:buNone/>
              <a:defRPr>
                <a:solidFill>
                  <a:schemeClr val="tx1">
                    <a:tint val="75000"/>
                  </a:schemeClr>
                </a:solidFill>
              </a:defRPr>
            </a:lvl8pPr>
            <a:lvl9pPr marL="3657691" indent="0" algn="ctr">
              <a:buNone/>
              <a:defRPr>
                <a:solidFill>
                  <a:schemeClr val="tx1">
                    <a:tint val="75000"/>
                  </a:schemeClr>
                </a:solidFill>
              </a:defRPr>
            </a:lvl9pPr>
          </a:lstStyle>
          <a:p>
            <a:r>
              <a:rPr lang="en-US"/>
              <a:t>Click to edit Master subtitle style</a:t>
            </a:r>
            <a:endParaRPr lang="en-US" dirty="0"/>
          </a:p>
        </p:txBody>
      </p:sp>
      <p:sp>
        <p:nvSpPr>
          <p:cNvPr id="1048703" name="Date Placeholder 7"/>
          <p:cNvSpPr>
            <a:spLocks noGrp="1"/>
          </p:cNvSpPr>
          <p:nvPr>
            <p:ph type="dt" sz="half" idx="10"/>
          </p:nvPr>
        </p:nvSpPr>
        <p:spPr>
          <a:xfrm>
            <a:off x="7605954" y="6423918"/>
            <a:ext cx="2844799" cy="365125"/>
          </a:xfrm>
        </p:spPr>
        <p:txBody>
          <a:bodyPr/>
          <a:lstStyle/>
          <a:p>
            <a:fld id="{73816531-CCD3-4909-A41B-EAB1049BDA8C}" type="datetime1">
              <a:rPr lang="en-US" smtClean="0"/>
              <a:pPr/>
              <a:t>1/16/2023</a:t>
            </a:fld>
            <a:endParaRPr lang="en-US" dirty="0"/>
          </a:p>
        </p:txBody>
      </p:sp>
      <p:sp>
        <p:nvSpPr>
          <p:cNvPr id="1048704" name="Footer Placeholder 5"/>
          <p:cNvSpPr>
            <a:spLocks noGrp="1"/>
          </p:cNvSpPr>
          <p:nvPr>
            <p:ph type="ftr" sz="quarter" idx="11"/>
          </p:nvPr>
        </p:nvSpPr>
        <p:spPr>
          <a:xfrm>
            <a:off x="355102" y="6423918"/>
            <a:ext cx="6818262" cy="365125"/>
          </a:xfrm>
        </p:spPr>
        <p:txBody>
          <a:bodyPr/>
          <a:lstStyle/>
          <a:p>
            <a:pPr algn="l"/>
            <a:r>
              <a:rPr lang="en-US" dirty="0"/>
              <a:t>Teach a Course</a:t>
            </a:r>
          </a:p>
        </p:txBody>
      </p:sp>
      <p:sp>
        <p:nvSpPr>
          <p:cNvPr id="1048705" name="Rectangle 8"/>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706"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707" name="Freeform 14"/>
          <p:cNvSpPr/>
          <p:nvPr userDrawn="1"/>
        </p:nvSpPr>
        <p:spPr bwMode="auto">
          <a:xfrm>
            <a:off x="574679" y="190500"/>
            <a:ext cx="387349" cy="466498"/>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
        <p:nvSpPr>
          <p:cNvPr id="1048708"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709" name="Slide Number Placeholder 9"/>
          <p:cNvSpPr>
            <a:spLocks noGrp="1"/>
          </p:cNvSpPr>
          <p:nvPr>
            <p:ph type="sldNum" sz="quarter" idx="12"/>
          </p:nvPr>
        </p:nvSpPr>
        <p:spPr>
          <a:xfrm>
            <a:off x="10862038" y="6452493"/>
            <a:ext cx="1052510" cy="365125"/>
          </a:xfrm>
        </p:spPr>
        <p:txBody>
          <a:bodyPr/>
          <a:lstStyle>
            <a:lvl1pPr>
              <a:defRPr>
                <a:solidFill>
                  <a:schemeClr val="tx1"/>
                </a:solidFill>
              </a:defRPr>
            </a:lvl1pPr>
          </a:lstStyle>
          <a:p>
            <a:fld id="{3A98EE3D-8CD1-4C3F-BD1C-C98C9596463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1048746" name="Picture Placeholder 2"/>
          <p:cNvSpPr>
            <a:spLocks noGrp="1"/>
          </p:cNvSpPr>
          <p:nvPr>
            <p:ph type="pic" idx="1"/>
          </p:nvPr>
        </p:nvSpPr>
        <p:spPr>
          <a:xfrm>
            <a:off x="441959"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47" name="Picture Placeholder 2"/>
          <p:cNvSpPr>
            <a:spLocks noGrp="1"/>
          </p:cNvSpPr>
          <p:nvPr>
            <p:ph type="pic" idx="13"/>
          </p:nvPr>
        </p:nvSpPr>
        <p:spPr>
          <a:xfrm>
            <a:off x="8047164"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48" name="Title 1"/>
          <p:cNvSpPr>
            <a:spLocks noGrp="1"/>
          </p:cNvSpPr>
          <p:nvPr>
            <p:ph type="title"/>
          </p:nvPr>
        </p:nvSpPr>
        <p:spPr>
          <a:xfrm>
            <a:off x="4144457" y="457200"/>
            <a:ext cx="3790884" cy="1600200"/>
          </a:xfrm>
        </p:spPr>
        <p:txBody>
          <a:bodyPr anchor="b">
            <a:normAutofit/>
          </a:bodyPr>
          <a:lstStyle>
            <a:lvl1pPr>
              <a:defRPr sz="2800">
                <a:solidFill>
                  <a:srgbClr val="F68D20"/>
                </a:solidFill>
              </a:defRPr>
            </a:lvl1pPr>
          </a:lstStyle>
          <a:p>
            <a:r>
              <a:rPr lang="en-US" noProof="0" dirty="0"/>
              <a:t>Click to edit Master title style</a:t>
            </a:r>
          </a:p>
        </p:txBody>
      </p:sp>
      <p:sp>
        <p:nvSpPr>
          <p:cNvPr id="1048749" name="Content Placeholder 8"/>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0"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51"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52"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6" name="Picture 14"/>
          <p:cNvPicPr>
            <a:picLocks noChangeAspect="1"/>
          </p:cNvPicPr>
          <p:nvPr userDrawn="1"/>
        </p:nvPicPr>
        <p:blipFill>
          <a:blip r:embed="rId2"/>
          <a:stretch>
            <a:fillRect/>
          </a:stretch>
        </p:blipFill>
        <p:spPr>
          <a:xfrm>
            <a:off x="4" y="6239425"/>
            <a:ext cx="1254126" cy="608337"/>
          </a:xfrm>
          <a:prstGeom prst="rect">
            <a:avLst/>
          </a:prstGeom>
        </p:spPr>
      </p:pic>
      <p:cxnSp>
        <p:nvCxnSpPr>
          <p:cNvPr id="3145742" name="Straight Connector 15"/>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1048710" name="Picture Placeholder 2"/>
          <p:cNvSpPr>
            <a:spLocks noGrp="1"/>
          </p:cNvSpPr>
          <p:nvPr>
            <p:ph type="pic" idx="1"/>
          </p:nvPr>
        </p:nvSpPr>
        <p:spPr>
          <a:xfrm>
            <a:off x="441959"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11" name="Picture Placeholder 2"/>
          <p:cNvSpPr>
            <a:spLocks noGrp="1"/>
          </p:cNvSpPr>
          <p:nvPr>
            <p:ph type="pic" idx="13"/>
          </p:nvPr>
        </p:nvSpPr>
        <p:spPr>
          <a:xfrm>
            <a:off x="4244562"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12" name="Title 1"/>
          <p:cNvSpPr>
            <a:spLocks noGrp="1"/>
          </p:cNvSpPr>
          <p:nvPr>
            <p:ph type="title"/>
          </p:nvPr>
        </p:nvSpPr>
        <p:spPr>
          <a:xfrm>
            <a:off x="8355532" y="457200"/>
            <a:ext cx="3577394" cy="1600200"/>
          </a:xfrm>
        </p:spPr>
        <p:txBody>
          <a:bodyPr anchor="b">
            <a:normAutofit/>
          </a:bodyPr>
          <a:lstStyle>
            <a:lvl1pPr>
              <a:defRPr sz="2800">
                <a:solidFill>
                  <a:srgbClr val="F68D20"/>
                </a:solidFill>
              </a:defRPr>
            </a:lvl1pPr>
          </a:lstStyle>
          <a:p>
            <a:r>
              <a:rPr lang="en-US" noProof="0" dirty="0"/>
              <a:t>Click to edit Master title style</a:t>
            </a:r>
          </a:p>
        </p:txBody>
      </p:sp>
      <p:sp>
        <p:nvSpPr>
          <p:cNvPr id="1048713" name="Content Placeholder 8"/>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8" indent="-306008"/>
            <a:lvl3pPr marL="306008" indent="-306008"/>
            <a:lvl4pPr marL="306008" indent="-306008"/>
            <a:lvl5pPr marL="306008" indent="-306008"/>
          </a:lstStyle>
          <a:p>
            <a:pPr marL="216005" lvl="0" indent="-216005" algn="l" defTabSz="457211" rtl="0" eaLnBrk="1" latinLnBrk="0" hangingPunct="1">
              <a:spcBef>
                <a:spcPct val="20000"/>
              </a:spcBef>
              <a:spcAft>
                <a:spcPts val="601"/>
              </a:spcAft>
              <a:buClr>
                <a:schemeClr val="accent1"/>
              </a:buClr>
              <a:buSzPct val="92000"/>
              <a:buFont typeface="Wingdings" panose="05000000000000000000" pitchFamily="2" charset="2"/>
              <a:buChar char="§"/>
            </a:pPr>
            <a:r>
              <a:rPr lang="en-US" noProof="0"/>
              <a:t>Click to edit Master text styles</a:t>
            </a:r>
          </a:p>
          <a:p>
            <a:pPr marL="216005" lvl="1" indent="-216005" algn="l" defTabSz="457211" rtl="0" eaLnBrk="1" latinLnBrk="0" hangingPunct="1">
              <a:spcBef>
                <a:spcPct val="20000"/>
              </a:spcBef>
              <a:spcAft>
                <a:spcPts val="601"/>
              </a:spcAft>
              <a:buClr>
                <a:schemeClr val="accent1"/>
              </a:buClr>
              <a:buSzPct val="92000"/>
              <a:buFont typeface="Wingdings" panose="05000000000000000000" pitchFamily="2" charset="2"/>
              <a:buChar char="§"/>
            </a:pPr>
            <a:r>
              <a:rPr lang="en-US" noProof="0"/>
              <a:t>Second level</a:t>
            </a:r>
          </a:p>
        </p:txBody>
      </p:sp>
      <p:sp>
        <p:nvSpPr>
          <p:cNvPr id="1048714"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15"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16"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1" name="Picture 14"/>
          <p:cNvPicPr>
            <a:picLocks noChangeAspect="1"/>
          </p:cNvPicPr>
          <p:nvPr userDrawn="1"/>
        </p:nvPicPr>
        <p:blipFill>
          <a:blip r:embed="rId2"/>
          <a:stretch>
            <a:fillRect/>
          </a:stretch>
        </p:blipFill>
        <p:spPr>
          <a:xfrm>
            <a:off x="4" y="6239425"/>
            <a:ext cx="1254126" cy="608337"/>
          </a:xfrm>
          <a:prstGeom prst="rect">
            <a:avLst/>
          </a:prstGeom>
        </p:spPr>
      </p:pic>
      <p:cxnSp>
        <p:nvCxnSpPr>
          <p:cNvPr id="3145737" name="Straight Connector 15"/>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1048740"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1"/>
              </a:spcAft>
              <a:buNone/>
              <a:defRPr sz="1801">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1048741" name="Title 1"/>
          <p:cNvSpPr>
            <a:spLocks noGrp="1"/>
          </p:cNvSpPr>
          <p:nvPr>
            <p:ph type="title"/>
          </p:nvPr>
        </p:nvSpPr>
        <p:spPr>
          <a:xfrm>
            <a:off x="8119871" y="453646"/>
            <a:ext cx="3625595" cy="4826023"/>
          </a:xfrm>
          <a:solidFill>
            <a:srgbClr val="F68D20"/>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1048742" name="Picture Placeholder 2"/>
          <p:cNvSpPr>
            <a:spLocks noGrp="1" noChangeAspect="1"/>
          </p:cNvSpPr>
          <p:nvPr>
            <p:ph type="pic" idx="1"/>
          </p:nvPr>
        </p:nvSpPr>
        <p:spPr>
          <a:xfrm>
            <a:off x="439768" y="453646"/>
            <a:ext cx="7602421" cy="5903207"/>
          </a:xfrm>
          <a:solidFill>
            <a:schemeClr val="bg1">
              <a:lumMod val="85000"/>
            </a:schemeClr>
          </a:solidFill>
        </p:spPr>
        <p:txBody>
          <a:bodyPr lIns="457200" tIns="457200" anchor="ctr" anchorCtr="0"/>
          <a:lstStyle>
            <a:lvl1pPr marL="0" indent="0" algn="ctr">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1048743"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44"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45"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5" name="Picture 10"/>
          <p:cNvPicPr>
            <a:picLocks noChangeAspect="1"/>
          </p:cNvPicPr>
          <p:nvPr userDrawn="1"/>
        </p:nvPicPr>
        <p:blipFill>
          <a:blip r:embed="rId2"/>
          <a:stretch>
            <a:fillRect/>
          </a:stretch>
        </p:blipFill>
        <p:spPr>
          <a:xfrm>
            <a:off x="4" y="6239425"/>
            <a:ext cx="1254126" cy="608337"/>
          </a:xfrm>
          <a:prstGeom prst="rect">
            <a:avLst/>
          </a:prstGeom>
        </p:spPr>
      </p:pic>
      <p:cxnSp>
        <p:nvCxnSpPr>
          <p:cNvPr id="3145741" name="Straight Connector 11"/>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1048673" name="Rectangle 8"/>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noProof="0" dirty="0"/>
          </a:p>
        </p:txBody>
      </p:sp>
      <p:sp>
        <p:nvSpPr>
          <p:cNvPr id="1048674" name="Title 1"/>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1048675" name="Picture Placeholder 3"/>
          <p:cNvSpPr>
            <a:spLocks noGrp="1"/>
          </p:cNvSpPr>
          <p:nvPr>
            <p:ph type="pic" sz="quarter" idx="13"/>
          </p:nvPr>
        </p:nvSpPr>
        <p:spPr>
          <a:xfrm>
            <a:off x="441324" y="606425"/>
            <a:ext cx="11304588" cy="3536950"/>
          </a:xfrm>
        </p:spPr>
        <p:txBody>
          <a:bodyPr/>
          <a:lstStyle>
            <a:lvl1pPr marL="0" indent="0" algn="ctr">
              <a:buNone/>
            </a:lvl1pPr>
          </a:lstStyle>
          <a:p>
            <a:r>
              <a:rPr lang="en-US" noProof="0"/>
              <a:t>Click icon to add picture</a:t>
            </a:r>
            <a:endParaRPr lang="en-US" noProof="0" dirty="0"/>
          </a:p>
        </p:txBody>
      </p:sp>
      <p:sp>
        <p:nvSpPr>
          <p:cNvPr id="1048676" name="Text Placeholder 6"/>
          <p:cNvSpPr>
            <a:spLocks noGrp="1"/>
          </p:cNvSpPr>
          <p:nvPr>
            <p:ph type="body" sz="quarter" idx="14"/>
          </p:nvPr>
        </p:nvSpPr>
        <p:spPr>
          <a:xfrm>
            <a:off x="1058863" y="5303614"/>
            <a:ext cx="9391888" cy="614363"/>
          </a:xfrm>
        </p:spPr>
        <p:txBody>
          <a:bodyPr>
            <a:normAutofit/>
          </a:bodyPr>
          <a:lstStyle>
            <a:lvl1pPr marL="0" indent="0">
              <a:buNone/>
              <a:defRPr sz="1600">
                <a:solidFill>
                  <a:schemeClr val="bg2">
                    <a:lumMod val="75000"/>
                  </a:schemeClr>
                </a:solidFill>
              </a:defRPr>
            </a:lvl1pPr>
            <a:lvl2pPr marL="324008" indent="0">
              <a:buNone/>
            </a:lvl2pPr>
          </a:lstStyle>
          <a:p>
            <a:pPr lvl="0"/>
            <a:r>
              <a:rPr lang="en-US" noProof="0"/>
              <a:t>Click to edit Master text styles</a:t>
            </a:r>
          </a:p>
        </p:txBody>
      </p:sp>
      <p:sp>
        <p:nvSpPr>
          <p:cNvPr id="1048677"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78"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679"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0" name="Picture 12"/>
          <p:cNvPicPr>
            <a:picLocks noChangeAspect="1"/>
          </p:cNvPicPr>
          <p:nvPr userDrawn="1"/>
        </p:nvPicPr>
        <p:blipFill>
          <a:blip r:embed="rId2"/>
          <a:stretch>
            <a:fillRect/>
          </a:stretch>
        </p:blipFill>
        <p:spPr>
          <a:xfrm>
            <a:off x="4" y="6239425"/>
            <a:ext cx="1254126" cy="608337"/>
          </a:xfrm>
          <a:prstGeom prst="rect">
            <a:avLst/>
          </a:prstGeom>
        </p:spPr>
      </p:pic>
      <p:cxnSp>
        <p:nvCxnSpPr>
          <p:cNvPr id="3145736" name="Straight Connector 13"/>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cxnSp>
        <p:nvCxnSpPr>
          <p:cNvPr id="7" name="Straight Connector 6"/>
          <p:cNvCxnSpPr/>
          <p:nvPr userDrawn="1"/>
        </p:nvCxnSpPr>
        <p:spPr>
          <a:xfrm flipH="1">
            <a:off x="2057006" y="6492194"/>
            <a:ext cx="9540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1999"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6"/>
          <p:cNvSpPr>
            <a:spLocks noChangeAspect="1"/>
          </p:cNvSpPr>
          <p:nvPr userDrawn="1"/>
        </p:nvSpPr>
        <p:spPr bwMode="auto">
          <a:xfrm>
            <a:off x="0" y="190500"/>
            <a:ext cx="779272" cy="475488"/>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14"/>
          <p:cNvSpPr>
            <a:spLocks/>
          </p:cNvSpPr>
          <p:nvPr userDrawn="1"/>
        </p:nvSpPr>
        <p:spPr bwMode="auto">
          <a:xfrm>
            <a:off x="574360" y="190119"/>
            <a:ext cx="680080" cy="609981"/>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6"/>
          <p:cNvSpPr>
            <a:spLocks noChangeAspect="1"/>
          </p:cNvSpPr>
          <p:nvPr userDrawn="1"/>
        </p:nvSpPr>
        <p:spPr bwMode="auto">
          <a:xfrm>
            <a:off x="11597006" y="6482669"/>
            <a:ext cx="615126" cy="375331"/>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Slide Number Placeholder 5"/>
          <p:cNvSpPr txBox="1">
            <a:spLocks/>
          </p:cNvSpPr>
          <p:nvPr userDrawn="1"/>
        </p:nvSpPr>
        <p:spPr>
          <a:xfrm>
            <a:off x="11621977" y="6530294"/>
            <a:ext cx="406399" cy="365125"/>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3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300" b="0" i="0" u="none" strike="noStrike" kern="1200" cap="none" spc="0" normalizeH="0" baseline="0" noProof="0" dirty="0">
              <a:ln>
                <a:noFill/>
              </a:ln>
              <a:solidFill>
                <a:schemeClr val="bg1"/>
              </a:solidFill>
              <a:effectLst/>
              <a:uLnTx/>
              <a:uFillTx/>
              <a:latin typeface="+mn-lt"/>
              <a:ea typeface="+mn-ea"/>
              <a:cs typeface="+mn-cs"/>
            </a:endParaRPr>
          </a:p>
        </p:txBody>
      </p:sp>
      <p:pic>
        <p:nvPicPr>
          <p:cNvPr id="14" name="Picture 13"/>
          <p:cNvPicPr>
            <a:picLocks noChangeAspect="1"/>
          </p:cNvPicPr>
          <p:nvPr userDrawn="1"/>
        </p:nvPicPr>
        <p:blipFill>
          <a:blip r:embed="rId2" cstate="print"/>
          <a:stretch>
            <a:fillRect/>
          </a:stretch>
        </p:blipFill>
        <p:spPr>
          <a:xfrm>
            <a:off x="186436" y="6096191"/>
            <a:ext cx="1802021" cy="589383"/>
          </a:xfrm>
          <a:prstGeom prst="rect">
            <a:avLst/>
          </a:prstGeom>
        </p:spPr>
      </p:pic>
    </p:spTree>
    <p:extLst>
      <p:ext uri="{BB962C8B-B14F-4D97-AF65-F5344CB8AC3E}">
        <p14:creationId xmlns:p14="http://schemas.microsoft.com/office/powerpoint/2010/main" val="360664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48644" name="Rectangle 8"/>
          <p:cNvSpPr>
            <a:spLocks noChangeAspect="1"/>
          </p:cNvSpPr>
          <p:nvPr userDrawn="1"/>
        </p:nvSpPr>
        <p:spPr>
          <a:xfrm>
            <a:off x="440286" y="614407"/>
            <a:ext cx="11309338" cy="1189298"/>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048646" name="Content Placeholder 2"/>
          <p:cNvSpPr>
            <a:spLocks noGrp="1"/>
          </p:cNvSpPr>
          <p:nvPr>
            <p:ph idx="1"/>
          </p:nvPr>
        </p:nvSpPr>
        <p:spPr>
          <a:xfrm>
            <a:off x="581194" y="2180500"/>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7" name="Rectangle 7"/>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648"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649"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
        <p:nvSpPr>
          <p:cNvPr id="1048650"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51"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652"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59" name="Picture 17"/>
          <p:cNvPicPr>
            <a:picLocks noChangeAspect="1"/>
          </p:cNvPicPr>
          <p:nvPr userDrawn="1"/>
        </p:nvPicPr>
        <p:blipFill>
          <a:blip r:embed="rId2"/>
          <a:stretch>
            <a:fillRect/>
          </a:stretch>
        </p:blipFill>
        <p:spPr>
          <a:xfrm>
            <a:off x="4" y="6239425"/>
            <a:ext cx="1254126" cy="608337"/>
          </a:xfrm>
          <a:prstGeom prst="rect">
            <a:avLst/>
          </a:prstGeom>
        </p:spPr>
      </p:pic>
      <p:cxnSp>
        <p:nvCxnSpPr>
          <p:cNvPr id="3145735" name="Straight Connector 18"/>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4" name="Rectangle 7"/>
          <p:cNvSpPr>
            <a:spLocks noChangeAspect="1"/>
          </p:cNvSpPr>
          <p:nvPr/>
        </p:nvSpPr>
        <p:spPr>
          <a:xfrm>
            <a:off x="447817" y="5141978"/>
            <a:ext cx="11290860" cy="1258827"/>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725" name="Title 1"/>
          <p:cNvSpPr>
            <a:spLocks noGrp="1"/>
          </p:cNvSpPr>
          <p:nvPr>
            <p:ph type="title"/>
          </p:nvPr>
        </p:nvSpPr>
        <p:spPr>
          <a:xfrm>
            <a:off x="581195" y="3043914"/>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1048726" name="Text Placeholder 2"/>
          <p:cNvSpPr>
            <a:spLocks noGrp="1"/>
          </p:cNvSpPr>
          <p:nvPr>
            <p:ph type="body" idx="1"/>
          </p:nvPr>
        </p:nvSpPr>
        <p:spPr>
          <a:xfrm>
            <a:off x="581194" y="4541417"/>
            <a:ext cx="11029615" cy="600556"/>
          </a:xfrm>
        </p:spPr>
        <p:txBody>
          <a:bodyPr anchor="t">
            <a:normAutofit/>
          </a:bodyPr>
          <a:lstStyle>
            <a:lvl1pPr marL="0" indent="0" algn="l">
              <a:buNone/>
              <a:defRPr sz="1801" cap="all">
                <a:solidFill>
                  <a:schemeClr val="accent2"/>
                </a:solidFill>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noProof="0"/>
              <a:t>Click to edit Master text styles</a:t>
            </a:r>
          </a:p>
        </p:txBody>
      </p:sp>
      <p:sp>
        <p:nvSpPr>
          <p:cNvPr id="1048727" name="Rectangle 8"/>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728"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729"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30"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31"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3" name="Picture 16"/>
          <p:cNvPicPr>
            <a:picLocks noChangeAspect="1"/>
          </p:cNvPicPr>
          <p:nvPr userDrawn="1"/>
        </p:nvPicPr>
        <p:blipFill>
          <a:blip r:embed="rId2"/>
          <a:stretch>
            <a:fillRect/>
          </a:stretch>
        </p:blipFill>
        <p:spPr>
          <a:xfrm>
            <a:off x="4" y="6239425"/>
            <a:ext cx="1254126" cy="608337"/>
          </a:xfrm>
          <a:prstGeom prst="rect">
            <a:avLst/>
          </a:prstGeom>
        </p:spPr>
      </p:pic>
      <p:cxnSp>
        <p:nvCxnSpPr>
          <p:cNvPr id="3145739" name="Straight Connector 17"/>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
        <p:nvSpPr>
          <p:cNvPr id="1048732"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48753" name="Rectangle 10"/>
          <p:cNvSpPr>
            <a:spLocks noChangeAspect="1"/>
          </p:cNvSpPr>
          <p:nvPr userDrawn="1"/>
        </p:nvSpPr>
        <p:spPr>
          <a:xfrm>
            <a:off x="445983" y="606558"/>
            <a:ext cx="11300036" cy="1258827"/>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754" name="Title 1"/>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048755" name="Text Placeholder 2"/>
          <p:cNvSpPr>
            <a:spLocks noGrp="1"/>
          </p:cNvSpPr>
          <p:nvPr>
            <p:ph type="body" idx="1"/>
          </p:nvPr>
        </p:nvSpPr>
        <p:spPr>
          <a:xfrm>
            <a:off x="887220" y="2250896"/>
            <a:ext cx="5087074" cy="536005"/>
          </a:xfrm>
        </p:spPr>
        <p:txBody>
          <a:bodyPr anchor="b">
            <a:noAutofit/>
          </a:bodyPr>
          <a:lstStyle>
            <a:lvl1pPr marL="0" indent="0">
              <a:buNone/>
              <a:defRPr sz="2201" b="0">
                <a:solidFill>
                  <a:schemeClr val="accent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a:t>Click to edit Master text styles</a:t>
            </a:r>
          </a:p>
        </p:txBody>
      </p:sp>
      <p:sp>
        <p:nvSpPr>
          <p:cNvPr id="1048756" name="Content Placeholder 3"/>
          <p:cNvSpPr>
            <a:spLocks noGrp="1"/>
          </p:cNvSpPr>
          <p:nvPr>
            <p:ph sz="half" idx="2"/>
          </p:nvPr>
        </p:nvSpPr>
        <p:spPr>
          <a:xfrm>
            <a:off x="581194" y="2926056"/>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7" name="Text Placeholder 4"/>
          <p:cNvSpPr>
            <a:spLocks noGrp="1"/>
          </p:cNvSpPr>
          <p:nvPr>
            <p:ph type="body" sz="quarter" idx="3"/>
          </p:nvPr>
        </p:nvSpPr>
        <p:spPr>
          <a:xfrm>
            <a:off x="6523737" y="2250896"/>
            <a:ext cx="5087073" cy="553373"/>
          </a:xfrm>
        </p:spPr>
        <p:txBody>
          <a:bodyPr anchor="b">
            <a:noAutofit/>
          </a:bodyPr>
          <a:lstStyle>
            <a:lvl1pPr marL="0" indent="0">
              <a:buNone/>
              <a:defRPr sz="2201" b="0">
                <a:solidFill>
                  <a:schemeClr val="accent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a:t>Click to edit Master text styles</a:t>
            </a:r>
          </a:p>
        </p:txBody>
      </p:sp>
      <p:sp>
        <p:nvSpPr>
          <p:cNvPr id="1048758" name="Content Placeholder 5"/>
          <p:cNvSpPr>
            <a:spLocks noGrp="1"/>
          </p:cNvSpPr>
          <p:nvPr>
            <p:ph sz="quarter" idx="4"/>
          </p:nvPr>
        </p:nvSpPr>
        <p:spPr>
          <a:xfrm>
            <a:off x="6217708" y="2926056"/>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59" name="Rectangle 16"/>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760"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761"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62"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63"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7" name="Picture 25"/>
          <p:cNvPicPr>
            <a:picLocks noChangeAspect="1"/>
          </p:cNvPicPr>
          <p:nvPr userDrawn="1"/>
        </p:nvPicPr>
        <p:blipFill>
          <a:blip r:embed="rId2"/>
          <a:stretch>
            <a:fillRect/>
          </a:stretch>
        </p:blipFill>
        <p:spPr>
          <a:xfrm>
            <a:off x="4" y="6239425"/>
            <a:ext cx="1254126" cy="608337"/>
          </a:xfrm>
          <a:prstGeom prst="rect">
            <a:avLst/>
          </a:prstGeom>
        </p:spPr>
      </p:pic>
      <p:cxnSp>
        <p:nvCxnSpPr>
          <p:cNvPr id="3145743" name="Straight Connector 26"/>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
        <p:nvSpPr>
          <p:cNvPr id="1048764"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48600" name="Rectangle 6"/>
          <p:cNvSpPr>
            <a:spLocks noChangeAspect="1"/>
          </p:cNvSpPr>
          <p:nvPr userDrawn="1"/>
        </p:nvSpPr>
        <p:spPr>
          <a:xfrm>
            <a:off x="440685" y="606558"/>
            <a:ext cx="11300036" cy="1258827"/>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1"/>
          <p:cNvSpPr>
            <a:spLocks noGrp="1"/>
          </p:cNvSpPr>
          <p:nvPr>
            <p:ph type="title"/>
          </p:nvPr>
        </p:nvSpPr>
        <p:spPr>
          <a:xfrm>
            <a:off x="575896" y="729658"/>
            <a:ext cx="11029616" cy="988332"/>
          </a:xfrm>
        </p:spPr>
        <p:txBody>
          <a:bodyPr/>
          <a:lstStyle>
            <a:lvl1pPr>
              <a:defRPr>
                <a:solidFill>
                  <a:schemeClr val="bg1"/>
                </a:solidFill>
              </a:defRPr>
            </a:lvl1pPr>
          </a:lstStyle>
          <a:p>
            <a:r>
              <a:rPr lang="en-US" noProof="0"/>
              <a:t>Click to edit Master title style</a:t>
            </a:r>
          </a:p>
        </p:txBody>
      </p:sp>
      <p:sp>
        <p:nvSpPr>
          <p:cNvPr id="1048602" name="Rectangle 8"/>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603"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604"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05"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606"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55" name="Picture 14"/>
          <p:cNvPicPr>
            <a:picLocks noChangeAspect="1"/>
          </p:cNvPicPr>
          <p:nvPr userDrawn="1"/>
        </p:nvPicPr>
        <p:blipFill>
          <a:blip r:embed="rId2"/>
          <a:stretch>
            <a:fillRect/>
          </a:stretch>
        </p:blipFill>
        <p:spPr>
          <a:xfrm>
            <a:off x="4" y="6239425"/>
            <a:ext cx="1254126" cy="608337"/>
          </a:xfrm>
          <a:prstGeom prst="rect">
            <a:avLst/>
          </a:prstGeom>
        </p:spPr>
      </p:pic>
      <p:cxnSp>
        <p:nvCxnSpPr>
          <p:cNvPr id="3145729" name="Straight Connector 15"/>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
        <p:nvSpPr>
          <p:cNvPr id="1048607"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4" name="Rectangle 5"/>
          <p:cNvSpPr/>
          <p:nvPr userDrawn="1"/>
        </p:nvSpPr>
        <p:spPr>
          <a:xfrm>
            <a:off x="0" y="8"/>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en-IN" sz="1801" dirty="0"/>
          </a:p>
        </p:txBody>
      </p:sp>
      <p:sp>
        <p:nvSpPr>
          <p:cNvPr id="1048585" name="Freeform 6"/>
          <p:cNvSpPr>
            <a:spLocks noChangeAspect="1"/>
          </p:cNvSpPr>
          <p:nvPr userDrawn="1"/>
        </p:nvSpPr>
        <p:spPr bwMode="auto">
          <a:xfrm>
            <a:off x="5"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a:lstStyle/>
          <a:p>
            <a:endParaRPr lang="en-US" sz="1801"/>
          </a:p>
        </p:txBody>
      </p:sp>
      <p:sp>
        <p:nvSpPr>
          <p:cNvPr id="1048586"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587"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588"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52" name="Picture 11"/>
          <p:cNvPicPr>
            <a:picLocks noChangeAspect="1"/>
          </p:cNvPicPr>
          <p:nvPr userDrawn="1"/>
        </p:nvPicPr>
        <p:blipFill>
          <a:blip r:embed="rId2"/>
          <a:stretch>
            <a:fillRect/>
          </a:stretch>
        </p:blipFill>
        <p:spPr>
          <a:xfrm>
            <a:off x="4" y="6239425"/>
            <a:ext cx="1254126" cy="608337"/>
          </a:xfrm>
          <a:prstGeom prst="rect">
            <a:avLst/>
          </a:prstGeom>
        </p:spPr>
      </p:pic>
      <p:cxnSp>
        <p:nvCxnSpPr>
          <p:cNvPr id="3145728" name="Straight Connector 12"/>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
        <p:nvSpPr>
          <p:cNvPr id="1048589" name="Freeform 14"/>
          <p:cNvSpPr/>
          <p:nvPr userDrawn="1"/>
        </p:nvSpPr>
        <p:spPr bwMode="auto">
          <a:xfrm>
            <a:off x="574679" y="190504"/>
            <a:ext cx="444498" cy="423907"/>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pPr>
            <a:endParaRPr lang="en-IN" sz="1801" dirty="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48733" name="Rectangle 8"/>
          <p:cNvSpPr>
            <a:spLocks noChangeAspect="1"/>
          </p:cNvSpPr>
          <p:nvPr userDrawn="1"/>
        </p:nvSpPr>
        <p:spPr>
          <a:xfrm>
            <a:off x="447816" y="5141973"/>
            <a:ext cx="11298201" cy="1274702"/>
          </a:xfrm>
          <a:prstGeom prst="rect">
            <a:avLst/>
          </a:prstGeom>
          <a:solidFill>
            <a:srgbClr val="F68D20"/>
          </a:solidFill>
          <a:ln>
            <a:noFill/>
          </a:ln>
          <a:effectLst/>
        </p:spPr>
        <p:style>
          <a:lnRef idx="1">
            <a:schemeClr val="accent1"/>
          </a:lnRef>
          <a:fillRef idx="3">
            <a:schemeClr val="accent1"/>
          </a:fillRef>
          <a:effectRef idx="2">
            <a:schemeClr val="accent1"/>
          </a:effectRef>
          <a:fontRef idx="minor">
            <a:schemeClr val="lt1"/>
          </a:fontRef>
        </p:style>
      </p:sp>
      <p:sp>
        <p:nvSpPr>
          <p:cNvPr id="1048734" name="Title 1"/>
          <p:cNvSpPr>
            <a:spLocks noGrp="1"/>
          </p:cNvSpPr>
          <p:nvPr>
            <p:ph type="title"/>
          </p:nvPr>
        </p:nvSpPr>
        <p:spPr>
          <a:xfrm>
            <a:off x="581194"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048735" name="Content Placeholder 2"/>
          <p:cNvSpPr>
            <a:spLocks noGrp="1"/>
          </p:cNvSpPr>
          <p:nvPr>
            <p:ph idx="1"/>
          </p:nvPr>
        </p:nvSpPr>
        <p:spPr>
          <a:xfrm>
            <a:off x="447817" y="601200"/>
            <a:ext cx="11292841" cy="4204800"/>
          </a:xfrm>
        </p:spPr>
        <p:txBody>
          <a:bodyPr anchor="ctr">
            <a:normAutofit/>
          </a:bodyPr>
          <a:lstStyle>
            <a:lvl1pPr>
              <a:defRPr sz="2000">
                <a:solidFill>
                  <a:schemeClr val="tx2"/>
                </a:solidFill>
              </a:defRPr>
            </a:lvl1pPr>
            <a:lvl2pPr>
              <a:defRPr sz="1801">
                <a:solidFill>
                  <a:schemeClr val="tx2"/>
                </a:solidFill>
              </a:defRPr>
            </a:lvl2pPr>
            <a:lvl3pPr>
              <a:defRPr sz="1600">
                <a:solidFill>
                  <a:schemeClr val="tx2"/>
                </a:solidFill>
              </a:defRPr>
            </a:lvl3pPr>
            <a:lvl4pPr>
              <a:defRPr sz="1401">
                <a:solidFill>
                  <a:schemeClr val="tx2"/>
                </a:solidFill>
              </a:defRPr>
            </a:lvl4pPr>
            <a:lvl5pPr>
              <a:defRPr sz="1401">
                <a:solidFill>
                  <a:schemeClr val="tx2"/>
                </a:solidFill>
              </a:defRPr>
            </a:lvl5pPr>
            <a:lvl6pPr>
              <a:defRPr sz="1401">
                <a:solidFill>
                  <a:schemeClr val="tx2"/>
                </a:solidFill>
              </a:defRPr>
            </a:lvl6pPr>
            <a:lvl7pPr>
              <a:defRPr sz="1401">
                <a:solidFill>
                  <a:schemeClr val="tx2"/>
                </a:solidFill>
              </a:defRPr>
            </a:lvl7pPr>
            <a:lvl8pPr>
              <a:defRPr sz="1401">
                <a:solidFill>
                  <a:schemeClr val="tx2"/>
                </a:solidFill>
              </a:defRPr>
            </a:lvl8pPr>
            <a:lvl9pPr>
              <a:defRPr sz="1401">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36" name="Text Placeholder 3"/>
          <p:cNvSpPr>
            <a:spLocks noGrp="1"/>
          </p:cNvSpPr>
          <p:nvPr>
            <p:ph type="body" sz="half" idx="2"/>
          </p:nvPr>
        </p:nvSpPr>
        <p:spPr>
          <a:xfrm>
            <a:off x="5740824" y="5262300"/>
            <a:ext cx="5869986" cy="689515"/>
          </a:xfrm>
        </p:spPr>
        <p:txBody>
          <a:bodyPr anchor="ctr">
            <a:normAutofit/>
          </a:bodyPr>
          <a:lstStyle>
            <a:lvl1pPr marL="0" indent="0" algn="r">
              <a:buNone/>
              <a:defRPr sz="1100">
                <a:solidFill>
                  <a:schemeClr val="bg1"/>
                </a:solidFill>
              </a:defRPr>
            </a:lvl1pPr>
            <a:lvl2pPr marL="457211" indent="0">
              <a:buNone/>
              <a:defRPr sz="11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noProof="0"/>
              <a:t>Click to edit Master text styles</a:t>
            </a:r>
          </a:p>
        </p:txBody>
      </p:sp>
      <p:sp>
        <p:nvSpPr>
          <p:cNvPr id="1048737"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38"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39"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4" name="Picture 15"/>
          <p:cNvPicPr>
            <a:picLocks noChangeAspect="1"/>
          </p:cNvPicPr>
          <p:nvPr userDrawn="1"/>
        </p:nvPicPr>
        <p:blipFill>
          <a:blip r:embed="rId2"/>
          <a:stretch>
            <a:fillRect/>
          </a:stretch>
        </p:blipFill>
        <p:spPr>
          <a:xfrm>
            <a:off x="4" y="6239425"/>
            <a:ext cx="1254126" cy="608337"/>
          </a:xfrm>
          <a:prstGeom prst="rect">
            <a:avLst/>
          </a:prstGeom>
        </p:spPr>
      </p:pic>
      <p:cxnSp>
        <p:nvCxnSpPr>
          <p:cNvPr id="3145740" name="Straight Connector 16"/>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48765"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48766" name="Picture Placeholder 2"/>
          <p:cNvSpPr>
            <a:spLocks noGrp="1" noChangeAspect="1"/>
          </p:cNvSpPr>
          <p:nvPr>
            <p:ph type="pic" idx="1"/>
          </p:nvPr>
        </p:nvSpPr>
        <p:spPr>
          <a:xfrm>
            <a:off x="447820" y="599725"/>
            <a:ext cx="11290859" cy="3557252"/>
          </a:xfrm>
        </p:spPr>
        <p:txBody>
          <a:bodyPr anchor="t">
            <a:normAutofit/>
          </a:bodyPr>
          <a:lstStyle>
            <a:lvl1pPr marL="0" indent="0" algn="ctr">
              <a:buNone/>
              <a:defRPr sz="1600"/>
            </a:lvl1pPr>
            <a:lvl2pPr marL="457211" indent="0">
              <a:buNone/>
              <a:defRPr sz="1600"/>
            </a:lvl2pPr>
            <a:lvl3pPr marL="914423" indent="0">
              <a:buNone/>
              <a:defRPr sz="1600"/>
            </a:lvl3pPr>
            <a:lvl4pPr marL="1371634" indent="0">
              <a:buNone/>
              <a:defRPr sz="1600"/>
            </a:lvl4pPr>
            <a:lvl5pPr marL="1828846" indent="0">
              <a:buNone/>
              <a:defRPr sz="1600"/>
            </a:lvl5pPr>
            <a:lvl6pPr marL="2286057" indent="0">
              <a:buNone/>
              <a:defRPr sz="1600"/>
            </a:lvl6pPr>
            <a:lvl7pPr marL="2743269" indent="0">
              <a:buNone/>
              <a:defRPr sz="1600"/>
            </a:lvl7pPr>
            <a:lvl8pPr marL="3200480" indent="0">
              <a:buNone/>
              <a:defRPr sz="1600"/>
            </a:lvl8pPr>
            <a:lvl9pPr marL="3657691" indent="0">
              <a:buNone/>
              <a:defRPr sz="1600"/>
            </a:lvl9pPr>
          </a:lstStyle>
          <a:p>
            <a:r>
              <a:rPr lang="en-US" noProof="0"/>
              <a:t>Click icon to add picture</a:t>
            </a:r>
            <a:endParaRPr lang="en-US" noProof="0" dirty="0"/>
          </a:p>
        </p:txBody>
      </p:sp>
      <p:sp>
        <p:nvSpPr>
          <p:cNvPr id="1048767" name="Text Placeholder 3"/>
          <p:cNvSpPr>
            <a:spLocks noGrp="1"/>
          </p:cNvSpPr>
          <p:nvPr>
            <p:ph type="body" sz="half" idx="2"/>
          </p:nvPr>
        </p:nvSpPr>
        <p:spPr>
          <a:xfrm>
            <a:off x="581194" y="5260131"/>
            <a:ext cx="11029617" cy="598671"/>
          </a:xfrm>
        </p:spPr>
        <p:txBody>
          <a:bodyPr>
            <a:normAutofit/>
          </a:bodyPr>
          <a:lstStyle>
            <a:lvl1pPr marL="0" indent="0">
              <a:buNone/>
              <a:defRPr sz="1200"/>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noProof="0"/>
              <a:t>Click to edit Master text styles</a:t>
            </a:r>
          </a:p>
        </p:txBody>
      </p:sp>
      <p:sp>
        <p:nvSpPr>
          <p:cNvPr id="1048768"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69"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70"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8" name="Picture 14"/>
          <p:cNvPicPr>
            <a:picLocks noChangeAspect="1"/>
          </p:cNvPicPr>
          <p:nvPr userDrawn="1"/>
        </p:nvPicPr>
        <p:blipFill>
          <a:blip r:embed="rId2"/>
          <a:stretch>
            <a:fillRect/>
          </a:stretch>
        </p:blipFill>
        <p:spPr>
          <a:xfrm>
            <a:off x="4" y="6239425"/>
            <a:ext cx="1254126" cy="608337"/>
          </a:xfrm>
          <a:prstGeom prst="rect">
            <a:avLst/>
          </a:prstGeom>
        </p:spPr>
      </p:pic>
      <p:cxnSp>
        <p:nvCxnSpPr>
          <p:cNvPr id="3145744" name="Straight Connector 15"/>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1048717" name="Picture Placeholder 2"/>
          <p:cNvSpPr>
            <a:spLocks noGrp="1"/>
          </p:cNvSpPr>
          <p:nvPr>
            <p:ph type="pic" idx="1"/>
          </p:nvPr>
        </p:nvSpPr>
        <p:spPr>
          <a:xfrm>
            <a:off x="4242275"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18" name="Picture Placeholder 2"/>
          <p:cNvSpPr>
            <a:spLocks noGrp="1"/>
          </p:cNvSpPr>
          <p:nvPr>
            <p:ph type="pic" idx="13"/>
          </p:nvPr>
        </p:nvSpPr>
        <p:spPr>
          <a:xfrm>
            <a:off x="8047164" y="641105"/>
            <a:ext cx="3702878" cy="5749461"/>
          </a:xfrm>
          <a:solidFill>
            <a:schemeClr val="bg1">
              <a:lumMod val="85000"/>
            </a:schemeClr>
          </a:solidFill>
        </p:spPr>
        <p:txBody>
          <a:bodyPr>
            <a:normAutofit/>
          </a:bodyPr>
          <a:lstStyle>
            <a:lvl1pPr marL="0" indent="0" algn="ctr">
              <a:buNone/>
              <a:defRPr sz="20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noProof="0"/>
              <a:t>Click icon to add picture</a:t>
            </a:r>
            <a:endParaRPr lang="en-US" noProof="0" dirty="0"/>
          </a:p>
        </p:txBody>
      </p:sp>
      <p:sp>
        <p:nvSpPr>
          <p:cNvPr id="1048719" name="Title 1"/>
          <p:cNvSpPr>
            <a:spLocks noGrp="1"/>
          </p:cNvSpPr>
          <p:nvPr>
            <p:ph type="title"/>
          </p:nvPr>
        </p:nvSpPr>
        <p:spPr>
          <a:xfrm>
            <a:off x="358531" y="457200"/>
            <a:ext cx="3790884" cy="1600200"/>
          </a:xfrm>
        </p:spPr>
        <p:txBody>
          <a:bodyPr anchor="b">
            <a:normAutofit/>
          </a:bodyPr>
          <a:lstStyle>
            <a:lvl1pPr>
              <a:defRPr sz="2800">
                <a:solidFill>
                  <a:srgbClr val="F68D20"/>
                </a:solidFill>
              </a:defRPr>
            </a:lvl1pPr>
          </a:lstStyle>
          <a:p>
            <a:r>
              <a:rPr lang="en-US" noProof="0" dirty="0"/>
              <a:t>Click to edit Master title style</a:t>
            </a:r>
          </a:p>
        </p:txBody>
      </p:sp>
      <p:sp>
        <p:nvSpPr>
          <p:cNvPr id="1048720" name="Text Placeholder 3"/>
          <p:cNvSpPr>
            <a:spLocks noGrp="1"/>
          </p:cNvSpPr>
          <p:nvPr>
            <p:ph type="body" sz="half" idx="2"/>
          </p:nvPr>
        </p:nvSpPr>
        <p:spPr>
          <a:xfrm>
            <a:off x="358531" y="2057400"/>
            <a:ext cx="3790884" cy="3811588"/>
          </a:xfrm>
        </p:spPr>
        <p:txBody>
          <a:bodyPr/>
          <a:lstStyle>
            <a:lvl1pPr marL="216005" indent="-216005">
              <a:lnSpc>
                <a:spcPct val="90000"/>
              </a:lnSpc>
              <a:buFont typeface="Wingdings" panose="05000000000000000000" pitchFamily="2" charset="2"/>
              <a:buChar char="§"/>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lang="en-US" noProof="0" dirty="0"/>
              <a:t>Click to edit Master text styles</a:t>
            </a:r>
          </a:p>
        </p:txBody>
      </p:sp>
      <p:sp>
        <p:nvSpPr>
          <p:cNvPr id="1048721" name="Footer Placeholder 5"/>
          <p:cNvSpPr>
            <a:spLocks noGrp="1"/>
          </p:cNvSpPr>
          <p:nvPr>
            <p:ph type="ftr" sz="quarter" idx="11"/>
          </p:nvPr>
        </p:nvSpPr>
        <p:spPr>
          <a:xfrm>
            <a:off x="1352552" y="643343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722"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68D20"/>
          </a:solidFill>
          <a:ln>
            <a:noFill/>
          </a:ln>
        </p:spPr>
        <p:txBody>
          <a:bodyPr/>
          <a:lstStyle/>
          <a:p>
            <a:endParaRPr lang="en-US" sz="1801"/>
          </a:p>
        </p:txBody>
      </p:sp>
      <p:sp>
        <p:nvSpPr>
          <p:cNvPr id="1048723" name="Slide Number Placeholder 5"/>
          <p:cNvSpPr>
            <a:spLocks noGrp="1"/>
          </p:cNvSpPr>
          <p:nvPr>
            <p:ph type="sldNum" sz="quarter" idx="12"/>
          </p:nvPr>
        </p:nvSpPr>
        <p:spPr>
          <a:xfrm>
            <a:off x="11477627" y="6462015"/>
            <a:ext cx="446447" cy="327024"/>
          </a:xfrm>
        </p:spPr>
        <p:txBody>
          <a:bodyPr/>
          <a:lstStyle>
            <a:lvl1pPr>
              <a:defRPr>
                <a:solidFill>
                  <a:schemeClr val="tx1"/>
                </a:solidFill>
              </a:defRPr>
            </a:lvl1pPr>
          </a:lstStyle>
          <a:p>
            <a:fld id="{3A98EE3D-8CD1-4C3F-BD1C-C98C9596463C}" type="slidenum">
              <a:rPr lang="en-US" smtClean="0"/>
              <a:pPr/>
              <a:t>‹#›</a:t>
            </a:fld>
            <a:endParaRPr lang="en-US" dirty="0"/>
          </a:p>
        </p:txBody>
      </p:sp>
      <p:pic>
        <p:nvPicPr>
          <p:cNvPr id="2097162" name="Picture 13"/>
          <p:cNvPicPr>
            <a:picLocks noChangeAspect="1"/>
          </p:cNvPicPr>
          <p:nvPr userDrawn="1"/>
        </p:nvPicPr>
        <p:blipFill>
          <a:blip r:embed="rId2"/>
          <a:stretch>
            <a:fillRect/>
          </a:stretch>
        </p:blipFill>
        <p:spPr>
          <a:xfrm>
            <a:off x="4" y="6239425"/>
            <a:ext cx="1254126" cy="608337"/>
          </a:xfrm>
          <a:prstGeom prst="rect">
            <a:avLst/>
          </a:prstGeom>
        </p:spPr>
      </p:pic>
      <p:cxnSp>
        <p:nvCxnSpPr>
          <p:cNvPr id="3145738" name="Straight Connector 14"/>
          <p:cNvCxnSpPr>
            <a:cxnSpLocks/>
          </p:cNvCxnSpPr>
          <p:nvPr userDrawn="1"/>
        </p:nvCxnSpPr>
        <p:spPr>
          <a:xfrm>
            <a:off x="704058" y="6336022"/>
            <a:ext cx="10783886" cy="50125"/>
          </a:xfrm>
          <a:prstGeom prst="line">
            <a:avLst/>
          </a:prstGeom>
          <a:ln>
            <a:solidFill>
              <a:srgbClr val="F68C1F"/>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3"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7" name="Text Placeholder 2"/>
          <p:cNvSpPr>
            <a:spLocks noGrp="1"/>
          </p:cNvSpPr>
          <p:nvPr>
            <p:ph type="body" idx="1"/>
          </p:nvPr>
        </p:nvSpPr>
        <p:spPr>
          <a:xfrm>
            <a:off x="581193" y="2336006"/>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605954" y="6423918"/>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1/16/2023</a:t>
            </a:fld>
            <a:endParaRPr lang="en-US" dirty="0"/>
          </a:p>
        </p:txBody>
      </p:sp>
      <p:sp>
        <p:nvSpPr>
          <p:cNvPr id="1048579" name="Footer Placeholder 4"/>
          <p:cNvSpPr>
            <a:spLocks noGrp="1"/>
          </p:cNvSpPr>
          <p:nvPr>
            <p:ph type="ftr" sz="quarter" idx="3"/>
          </p:nvPr>
        </p:nvSpPr>
        <p:spPr>
          <a:xfrm>
            <a:off x="484942" y="6423918"/>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1048580" name="Slide Number Placeholder 5"/>
          <p:cNvSpPr>
            <a:spLocks noGrp="1"/>
          </p:cNvSpPr>
          <p:nvPr>
            <p:ph type="sldNum" sz="quarter" idx="4"/>
          </p:nvPr>
        </p:nvSpPr>
        <p:spPr>
          <a:xfrm>
            <a:off x="10795363" y="6423918"/>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1048581" name="Rectangle 8"/>
          <p:cNvSpPr/>
          <p:nvPr/>
        </p:nvSpPr>
        <p:spPr>
          <a:xfrm>
            <a:off x="446534" y="455424"/>
            <a:ext cx="3703321"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9"/>
          <p:cNvSpPr/>
          <p:nvPr/>
        </p:nvSpPr>
        <p:spPr>
          <a:xfrm>
            <a:off x="8042146" y="456120"/>
            <a:ext cx="3703321"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3" name="Rectangle 10"/>
          <p:cNvSpPr/>
          <p:nvPr/>
        </p:nvSpPr>
        <p:spPr>
          <a:xfrm>
            <a:off x="4241830" y="456120"/>
            <a:ext cx="3703321"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MSIPCMContentMarking" descr="{&quot;HashCode&quot;:-1327471360,&quot;Placement&quot;:&quot;Footer&quot;,&quot;Top&quot;:519.343,&quot;Left&quot;:0.0,&quot;SlideWidth&quot;:960,&quot;SlideHeight&quot;:540}"/>
          <p:cNvSpPr txBox="1"/>
          <p:nvPr userDrawn="1"/>
        </p:nvSpPr>
        <p:spPr>
          <a:xfrm>
            <a:off x="0" y="6595656"/>
            <a:ext cx="1179911"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alibri" panose="020F0502020204030204" pitchFamily="34" charset="0"/>
              </a:rPr>
              <a:t>Internal to Wipro</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hdr="0" dt="0"/>
  <p:txStyles>
    <p:titleStyle>
      <a:lvl1pPr algn="l" defTabSz="457211"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8" indent="-306008"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801" kern="1200">
          <a:solidFill>
            <a:schemeClr val="tx1">
              <a:lumMod val="75000"/>
              <a:lumOff val="25000"/>
            </a:schemeClr>
          </a:solidFill>
          <a:latin typeface="+mn-lt"/>
          <a:ea typeface="+mn-ea"/>
          <a:cs typeface="+mn-cs"/>
        </a:defRPr>
      </a:lvl1pPr>
      <a:lvl2pPr marL="630016" indent="-306008"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23" indent="-270007"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401" kern="1200">
          <a:solidFill>
            <a:schemeClr val="tx1">
              <a:lumMod val="75000"/>
              <a:lumOff val="25000"/>
            </a:schemeClr>
          </a:solidFill>
          <a:latin typeface="+mn-lt"/>
          <a:ea typeface="+mn-ea"/>
          <a:cs typeface="+mn-cs"/>
        </a:defRPr>
      </a:lvl3pPr>
      <a:lvl4pPr marL="1242031" indent="-234006"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40" indent="-234006" algn="l" defTabSz="457211" rtl="0" eaLnBrk="1" latinLnBrk="0" hangingPunct="1">
        <a:spcBef>
          <a:spcPct val="20000"/>
        </a:spcBef>
        <a:spcAft>
          <a:spcPts val="601"/>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48"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55"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63"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70" indent="-228606" algn="l" defTabSz="457211" rtl="0" eaLnBrk="1" latinLnBrk="0" hangingPunct="1">
        <a:spcBef>
          <a:spcPct val="20000"/>
        </a:spcBef>
        <a:spcAft>
          <a:spcPts val="601"/>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11" rtl="0" eaLnBrk="1" latinLnBrk="0" hangingPunct="1">
        <a:defRPr sz="1801" kern="1200">
          <a:solidFill>
            <a:schemeClr val="tx1"/>
          </a:solidFill>
          <a:latin typeface="+mn-lt"/>
          <a:ea typeface="+mn-ea"/>
          <a:cs typeface="+mn-cs"/>
        </a:defRPr>
      </a:lvl1pPr>
      <a:lvl2pPr marL="457211" algn="l" defTabSz="457211" rtl="0" eaLnBrk="1" latinLnBrk="0" hangingPunct="1">
        <a:defRPr sz="1801" kern="1200">
          <a:solidFill>
            <a:schemeClr val="tx1"/>
          </a:solidFill>
          <a:latin typeface="+mn-lt"/>
          <a:ea typeface="+mn-ea"/>
          <a:cs typeface="+mn-cs"/>
        </a:defRPr>
      </a:lvl2pPr>
      <a:lvl3pPr marL="914423" algn="l" defTabSz="457211" rtl="0" eaLnBrk="1" latinLnBrk="0" hangingPunct="1">
        <a:defRPr sz="1801" kern="1200">
          <a:solidFill>
            <a:schemeClr val="tx1"/>
          </a:solidFill>
          <a:latin typeface="+mn-lt"/>
          <a:ea typeface="+mn-ea"/>
          <a:cs typeface="+mn-cs"/>
        </a:defRPr>
      </a:lvl3pPr>
      <a:lvl4pPr marL="1371634" algn="l" defTabSz="457211" rtl="0" eaLnBrk="1" latinLnBrk="0" hangingPunct="1">
        <a:defRPr sz="1801" kern="1200">
          <a:solidFill>
            <a:schemeClr val="tx1"/>
          </a:solidFill>
          <a:latin typeface="+mn-lt"/>
          <a:ea typeface="+mn-ea"/>
          <a:cs typeface="+mn-cs"/>
        </a:defRPr>
      </a:lvl4pPr>
      <a:lvl5pPr marL="1828846" algn="l" defTabSz="457211" rtl="0" eaLnBrk="1" latinLnBrk="0" hangingPunct="1">
        <a:defRPr sz="1801" kern="1200">
          <a:solidFill>
            <a:schemeClr val="tx1"/>
          </a:solidFill>
          <a:latin typeface="+mn-lt"/>
          <a:ea typeface="+mn-ea"/>
          <a:cs typeface="+mn-cs"/>
        </a:defRPr>
      </a:lvl5pPr>
      <a:lvl6pPr marL="2286057" algn="l" defTabSz="457211" rtl="0" eaLnBrk="1" latinLnBrk="0" hangingPunct="1">
        <a:defRPr sz="1801" kern="1200">
          <a:solidFill>
            <a:schemeClr val="tx1"/>
          </a:solidFill>
          <a:latin typeface="+mn-lt"/>
          <a:ea typeface="+mn-ea"/>
          <a:cs typeface="+mn-cs"/>
        </a:defRPr>
      </a:lvl6pPr>
      <a:lvl7pPr marL="2743269" algn="l" defTabSz="457211" rtl="0" eaLnBrk="1" latinLnBrk="0" hangingPunct="1">
        <a:defRPr sz="1801" kern="1200">
          <a:solidFill>
            <a:schemeClr val="tx1"/>
          </a:solidFill>
          <a:latin typeface="+mn-lt"/>
          <a:ea typeface="+mn-ea"/>
          <a:cs typeface="+mn-cs"/>
        </a:defRPr>
      </a:lvl7pPr>
      <a:lvl8pPr marL="3200480" algn="l" defTabSz="457211" rtl="0" eaLnBrk="1" latinLnBrk="0" hangingPunct="1">
        <a:defRPr sz="1801" kern="1200">
          <a:solidFill>
            <a:schemeClr val="tx1"/>
          </a:solidFill>
          <a:latin typeface="+mn-lt"/>
          <a:ea typeface="+mn-ea"/>
          <a:cs typeface="+mn-cs"/>
        </a:defRPr>
      </a:lvl8pPr>
      <a:lvl9pPr marL="3657691" algn="l" defTabSz="4572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Footer Placeholder 1"/>
          <p:cNvSpPr>
            <a:spLocks noGrp="1"/>
          </p:cNvSpPr>
          <p:nvPr>
            <p:ph type="ftr" sz="quarter" idx="11"/>
          </p:nvPr>
        </p:nvSpPr>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37" name="Slide Number Placeholder 2"/>
          <p:cNvSpPr>
            <a:spLocks noGrp="1"/>
          </p:cNvSpPr>
          <p:nvPr>
            <p:ph type="sldNum" sz="quarter" idx="12"/>
          </p:nvPr>
        </p:nvSpPr>
        <p:spPr/>
        <p:txBody>
          <a:bodyPr/>
          <a:lstStyle/>
          <a:p>
            <a:fld id="{3A98EE3D-8CD1-4C3F-BD1C-C98C9596463C}" type="slidenum">
              <a:rPr lang="en-US" smtClean="0"/>
              <a:pPr/>
              <a:t>1</a:t>
            </a:fld>
            <a:endParaRPr lang="en-US" dirty="0"/>
          </a:p>
        </p:txBody>
      </p:sp>
      <p:sp>
        <p:nvSpPr>
          <p:cNvPr id="1048638" name="Rectangle 3"/>
          <p:cNvSpPr/>
          <p:nvPr/>
        </p:nvSpPr>
        <p:spPr>
          <a:xfrm>
            <a:off x="0" y="133354"/>
            <a:ext cx="12192000" cy="1190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pic>
        <p:nvPicPr>
          <p:cNvPr id="2097158" name="Picture 4"/>
          <p:cNvPicPr>
            <a:picLocks noChangeAspect="1"/>
          </p:cNvPicPr>
          <p:nvPr/>
        </p:nvPicPr>
        <p:blipFill rotWithShape="1">
          <a:blip r:embed="rId2" cstate="print"/>
          <a:srcRect l="25434" t="24318" r="24188" b="18787"/>
          <a:stretch>
            <a:fillRect/>
          </a:stretch>
        </p:blipFill>
        <p:spPr>
          <a:xfrm>
            <a:off x="4672013" y="133353"/>
            <a:ext cx="2847975" cy="1400176"/>
          </a:xfrm>
          <a:prstGeom prst="rect">
            <a:avLst/>
          </a:prstGeom>
        </p:spPr>
      </p:pic>
      <p:sp>
        <p:nvSpPr>
          <p:cNvPr id="1048639" name="Google Shape;151;p27"/>
          <p:cNvSpPr/>
          <p:nvPr/>
        </p:nvSpPr>
        <p:spPr>
          <a:xfrm>
            <a:off x="2724150" y="1527031"/>
            <a:ext cx="6743700" cy="73054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1" tIns="29681" rIns="59401" bIns="29681" anchor="t" anchorCtr="0">
            <a:noAutofit/>
          </a:bodyPr>
          <a:lstStyle/>
          <a:p>
            <a:pPr algn="ctr" defTabSz="685818"/>
            <a:r>
              <a:rPr lang="en-GB" sz="1401" b="1" dirty="0">
                <a:latin typeface="Museo 300" panose="02000000000000000000" pitchFamily="50" charset="0"/>
                <a:sym typeface="Arial" panose="020B0604020202020204"/>
              </a:rPr>
              <a:t>An Autonomous Institute</a:t>
            </a:r>
            <a:endParaRPr sz="1401" dirty="0">
              <a:latin typeface="Museo 300" panose="02000000000000000000" pitchFamily="50" charset="0"/>
            </a:endParaRPr>
          </a:p>
          <a:p>
            <a:pPr algn="ctr" defTabSz="685818"/>
            <a:r>
              <a:rPr lang="en-GB" sz="1401" b="1" dirty="0">
                <a:latin typeface="Museo 300" panose="02000000000000000000" pitchFamily="50" charset="0"/>
                <a:sym typeface="Arial" panose="020B0604020202020204"/>
              </a:rPr>
              <a:t>Affiliated to VTU, Belagavi, Approved by AICTE, New Delhi,</a:t>
            </a:r>
            <a:endParaRPr sz="1401" b="1" dirty="0">
              <a:latin typeface="Museo 300" panose="02000000000000000000" pitchFamily="50" charset="0"/>
              <a:sym typeface="Arial" panose="020B0604020202020204"/>
            </a:endParaRPr>
          </a:p>
          <a:p>
            <a:pPr algn="ctr" defTabSz="685818"/>
            <a:r>
              <a:rPr lang="en-GB" sz="1401" b="1" dirty="0">
                <a:latin typeface="Museo 300" panose="02000000000000000000" pitchFamily="50" charset="0"/>
                <a:sym typeface="Arial" panose="020B0604020202020204"/>
              </a:rPr>
              <a:t>Recognized by UGC with 2(f) &amp; 12(B), Accredited by NBA &amp; NAAC</a:t>
            </a:r>
            <a:endParaRPr sz="1401" dirty="0">
              <a:latin typeface="Museo 300" panose="02000000000000000000" pitchFamily="50" charset="0"/>
            </a:endParaRPr>
          </a:p>
        </p:txBody>
      </p:sp>
      <p:sp>
        <p:nvSpPr>
          <p:cNvPr id="1048640" name="Google Shape;149;p27"/>
          <p:cNvSpPr/>
          <p:nvPr/>
        </p:nvSpPr>
        <p:spPr>
          <a:xfrm>
            <a:off x="0" y="2499984"/>
            <a:ext cx="12192000" cy="1190625"/>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1" tIns="29681" rIns="59401" bIns="29681" anchor="t" anchorCtr="0">
            <a:noAutofit/>
          </a:bodyPr>
          <a:lstStyle/>
          <a:p>
            <a:pPr algn="ctr" defTabSz="685818">
              <a:lnSpc>
                <a:spcPct val="150000"/>
              </a:lnSpc>
            </a:pPr>
            <a:r>
              <a:rPr lang="en-US" sz="1600" b="1" dirty="0">
                <a:latin typeface="Museo 300" panose="02000000000000000000" pitchFamily="50" charset="0"/>
                <a:cs typeface="Arial" panose="020B0604020202020204" pitchFamily="34" charset="0"/>
              </a:rPr>
              <a:t>          </a:t>
            </a:r>
            <a:r>
              <a:rPr lang="en-US" sz="2000" b="1" dirty="0">
                <a:solidFill>
                  <a:srgbClr val="2F2A96"/>
                </a:solidFill>
                <a:latin typeface="Museo 300" panose="02000000000000000000" pitchFamily="50" charset="0"/>
                <a:cs typeface="Arial" panose="020B0604020202020204" pitchFamily="34" charset="0"/>
              </a:rPr>
              <a:t>DEPARTMENT OF  ELECTRICAL  AND  ELECTRONICS  ENGINEERING</a:t>
            </a:r>
            <a:endParaRPr lang="en-IN" sz="1801" b="1" dirty="0">
              <a:latin typeface="Museo 300" panose="02000000000000000000" pitchFamily="50" charset="0"/>
              <a:cs typeface="Calibri" panose="020F0502020204030204"/>
              <a:sym typeface="Calibri" panose="020F0502020204030204"/>
            </a:endParaRPr>
          </a:p>
          <a:p>
            <a:pPr algn="ctr" defTabSz="685818">
              <a:lnSpc>
                <a:spcPct val="150000"/>
              </a:lnSpc>
            </a:pPr>
            <a:r>
              <a:rPr lang="en-US" sz="2400" b="1" dirty="0">
                <a:solidFill>
                  <a:schemeClr val="tx1">
                    <a:lumMod val="95000"/>
                    <a:lumOff val="5000"/>
                  </a:schemeClr>
                </a:solidFill>
                <a:latin typeface="Museo 300" panose="02000000000000000000"/>
                <a:cs typeface="Times New Roman" pitchFamily="18" charset="0"/>
              </a:rPr>
              <a:t>1</a:t>
            </a:r>
            <a:r>
              <a:rPr lang="en-US" sz="2400" b="1" baseline="30000" dirty="0">
                <a:solidFill>
                  <a:schemeClr val="tx1">
                    <a:lumMod val="95000"/>
                    <a:lumOff val="5000"/>
                  </a:schemeClr>
                </a:solidFill>
                <a:latin typeface="Museo 300" panose="02000000000000000000"/>
                <a:cs typeface="Times New Roman" pitchFamily="18" charset="0"/>
              </a:rPr>
              <a:t>st</a:t>
            </a:r>
            <a:r>
              <a:rPr lang="en-US" sz="2400" b="1" dirty="0">
                <a:solidFill>
                  <a:schemeClr val="tx1">
                    <a:lumMod val="95000"/>
                    <a:lumOff val="5000"/>
                  </a:schemeClr>
                </a:solidFill>
                <a:latin typeface="Museo 300" panose="02000000000000000000"/>
                <a:cs typeface="Times New Roman" pitchFamily="18" charset="0"/>
              </a:rPr>
              <a:t> REVIEW </a:t>
            </a:r>
          </a:p>
          <a:p>
            <a:pPr algn="ctr" defTabSz="685818">
              <a:lnSpc>
                <a:spcPct val="150000"/>
              </a:lnSpc>
            </a:pPr>
            <a:endParaRPr lang="en-IN" sz="2400" b="1" dirty="0">
              <a:latin typeface="Times New Roman" panose="02020603050405020304" pitchFamily="18" charset="0"/>
              <a:cs typeface="Times New Roman" panose="02020603050405020304" pitchFamily="18" charset="0"/>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endParaRPr lang="en-IN" sz="1801" b="1" dirty="0">
              <a:latin typeface="Museo 300" panose="02000000000000000000" pitchFamily="50" charset="0"/>
              <a:ea typeface="Calibri" panose="020F0502020204030204"/>
              <a:cs typeface="Calibri" panose="020F0502020204030204"/>
              <a:sym typeface="Calibri" panose="020F0502020204030204"/>
            </a:endParaRPr>
          </a:p>
          <a:p>
            <a:pPr algn="ctr" defTabSz="685818">
              <a:lnSpc>
                <a:spcPct val="150000"/>
              </a:lnSpc>
            </a:pPr>
            <a:r>
              <a:rPr lang="en-IN" sz="1801" b="1" dirty="0">
                <a:latin typeface="Museo 300" panose="02000000000000000000" pitchFamily="50" charset="0"/>
                <a:ea typeface="Calibri" panose="020F0502020204030204"/>
                <a:cs typeface="Calibri" panose="020F0502020204030204"/>
                <a:sym typeface="Calibri" panose="020F0502020204030204"/>
              </a:rPr>
              <a:t>5</a:t>
            </a:r>
          </a:p>
          <a:p>
            <a:pPr algn="ctr" defTabSz="685818">
              <a:lnSpc>
                <a:spcPct val="150000"/>
              </a:lnSpc>
            </a:pPr>
            <a:r>
              <a:rPr lang="en-IN" sz="1801" b="1" dirty="0">
                <a:latin typeface="Museo 300" panose="02000000000000000000" pitchFamily="50" charset="0"/>
                <a:ea typeface="Calibri" panose="020F0502020204030204"/>
                <a:cs typeface="Calibri" panose="020F0502020204030204"/>
                <a:sym typeface="Calibri" panose="020F0502020204030204"/>
              </a:rPr>
              <a:t>SUBJECT NAME: ELECTRICAL AND ELECTRONICS MEASUREMENTS</a:t>
            </a:r>
          </a:p>
          <a:p>
            <a:pPr algn="ctr" defTabSz="685818">
              <a:lnSpc>
                <a:spcPct val="150000"/>
              </a:lnSpc>
            </a:pPr>
            <a:r>
              <a:rPr lang="en-IN" sz="1801" b="1" dirty="0">
                <a:latin typeface="Museo 300" panose="02000000000000000000" pitchFamily="50" charset="0"/>
                <a:ea typeface="Calibri" panose="020F0502020204030204"/>
                <a:cs typeface="Calibri" panose="020F0502020204030204"/>
                <a:sym typeface="Calibri" panose="020F0502020204030204"/>
              </a:rPr>
              <a:t>LECTURE PRESENTATION  MODULE – 5</a:t>
            </a:r>
            <a:endParaRPr sz="1600" b="1" dirty="0">
              <a:latin typeface="Museo 300" panose="02000000000000000000" pitchFamily="50" charset="0"/>
              <a:sym typeface="Arial" panose="020B0604020202020204"/>
            </a:endParaRPr>
          </a:p>
        </p:txBody>
      </p:sp>
      <p:sp>
        <p:nvSpPr>
          <p:cNvPr id="1048641" name="TextBox 1048640"/>
          <p:cNvSpPr txBox="1"/>
          <p:nvPr/>
        </p:nvSpPr>
        <p:spPr>
          <a:xfrm>
            <a:off x="116541" y="3095296"/>
            <a:ext cx="11277600" cy="523220"/>
          </a:xfrm>
          <a:prstGeom prst="rect">
            <a:avLst/>
          </a:prstGeom>
        </p:spPr>
        <p:txBody>
          <a:bodyPr wrap="square" rtlCol="0">
            <a:spAutoFit/>
          </a:bodyPr>
          <a:lstStyle/>
          <a:p>
            <a:r>
              <a:rPr lang="en-US" sz="2800" b="1" dirty="0">
                <a:solidFill>
                  <a:srgbClr val="000000"/>
                </a:solidFill>
              </a:rPr>
              <a:t>                           </a:t>
            </a:r>
            <a:endParaRPr lang="en-IN" sz="2800" dirty="0">
              <a:solidFill>
                <a:srgbClr val="000000"/>
              </a:solidFill>
              <a:latin typeface="Museo 300" panose="02000000000000000000" pitchFamily="50" charset="0"/>
            </a:endParaRPr>
          </a:p>
        </p:txBody>
      </p:sp>
      <p:sp>
        <p:nvSpPr>
          <p:cNvPr id="9" name="TextBox 8">
            <a:extLst>
              <a:ext uri="{FF2B5EF4-FFF2-40B4-BE49-F238E27FC236}">
                <a16:creationId xmlns:a16="http://schemas.microsoft.com/office/drawing/2014/main" id="{DFAF795C-F0E7-4856-8243-CDCC23A4A1E6}"/>
              </a:ext>
            </a:extLst>
          </p:cNvPr>
          <p:cNvSpPr txBox="1"/>
          <p:nvPr/>
        </p:nvSpPr>
        <p:spPr>
          <a:xfrm>
            <a:off x="7584221" y="5744191"/>
            <a:ext cx="3871686" cy="461665"/>
          </a:xfrm>
          <a:prstGeom prst="rect">
            <a:avLst/>
          </a:prstGeom>
          <a:noFill/>
        </p:spPr>
        <p:txBody>
          <a:bodyPr wrap="square" rtlCol="0">
            <a:spAutoFit/>
          </a:bodyPr>
          <a:lstStyle/>
          <a:p>
            <a:r>
              <a:rPr lang="en-IN" sz="2400" dirty="0">
                <a:solidFill>
                  <a:schemeClr val="tx1">
                    <a:lumMod val="95000"/>
                    <a:lumOff val="5000"/>
                  </a:schemeClr>
                </a:solidFill>
                <a:latin typeface="Museo 300" panose="02000000000000000000"/>
              </a:rPr>
              <a:t>Guided</a:t>
            </a:r>
            <a:r>
              <a:rPr lang="en-IN" sz="2400" b="1" dirty="0">
                <a:solidFill>
                  <a:schemeClr val="tx1">
                    <a:lumMod val="95000"/>
                    <a:lumOff val="5000"/>
                  </a:schemeClr>
                </a:solidFill>
                <a:latin typeface="Museo 300" panose="02000000000000000000"/>
              </a:rPr>
              <a:t> </a:t>
            </a:r>
            <a:r>
              <a:rPr lang="en-IN" sz="2400" dirty="0">
                <a:solidFill>
                  <a:schemeClr val="tx1">
                    <a:lumMod val="95000"/>
                    <a:lumOff val="5000"/>
                  </a:schemeClr>
                </a:solidFill>
                <a:latin typeface="Museo 300" panose="02000000000000000000"/>
              </a:rPr>
              <a:t>By</a:t>
            </a:r>
            <a:r>
              <a:rPr lang="en-IN" sz="2400" b="1" dirty="0">
                <a:solidFill>
                  <a:schemeClr val="tx1">
                    <a:lumMod val="95000"/>
                    <a:lumOff val="5000"/>
                  </a:schemeClr>
                </a:solidFill>
                <a:latin typeface="Museo 300" panose="02000000000000000000"/>
              </a:rPr>
              <a:t>:  </a:t>
            </a:r>
            <a:r>
              <a:rPr lang="en-IN" sz="2400" dirty="0">
                <a:solidFill>
                  <a:schemeClr val="tx1">
                    <a:lumMod val="95000"/>
                    <a:lumOff val="5000"/>
                  </a:schemeClr>
                </a:solidFill>
                <a:latin typeface="Museo 300" panose="02000000000000000000"/>
              </a:rPr>
              <a:t>Dr Suresh Rao</a:t>
            </a:r>
          </a:p>
        </p:txBody>
      </p:sp>
      <p:sp>
        <p:nvSpPr>
          <p:cNvPr id="2" name="TextBox 1">
            <a:extLst>
              <a:ext uri="{FF2B5EF4-FFF2-40B4-BE49-F238E27FC236}">
                <a16:creationId xmlns:a16="http://schemas.microsoft.com/office/drawing/2014/main" id="{EC4A6359-DDE1-43DD-AC3F-593911C31D48}"/>
              </a:ext>
            </a:extLst>
          </p:cNvPr>
          <p:cNvSpPr txBox="1"/>
          <p:nvPr/>
        </p:nvSpPr>
        <p:spPr>
          <a:xfrm>
            <a:off x="382920" y="3868526"/>
            <a:ext cx="6120974" cy="2308324"/>
          </a:xfrm>
          <a:prstGeom prst="rect">
            <a:avLst/>
          </a:prstGeom>
          <a:noFill/>
        </p:spPr>
        <p:txBody>
          <a:bodyPr wrap="square" rtlCol="0">
            <a:spAutoFit/>
          </a:bodyPr>
          <a:lstStyle/>
          <a:p>
            <a:pPr algn="just" defTabSz="685818"/>
            <a:r>
              <a:rPr lang="en-IN" sz="2400" b="1" dirty="0">
                <a:solidFill>
                  <a:schemeClr val="tx1">
                    <a:lumMod val="95000"/>
                    <a:lumOff val="5000"/>
                  </a:schemeClr>
                </a:solidFill>
                <a:latin typeface="Museo 300" panose="02000000000000000000"/>
                <a:ea typeface="Calibri" panose="020F0502020204030204"/>
                <a:cs typeface="Calibri" panose="020F0502020204030204"/>
                <a:sym typeface="Calibri" panose="020F0502020204030204"/>
              </a:rPr>
              <a:t>Group Members:</a:t>
            </a:r>
          </a:p>
          <a:p>
            <a:pPr algn="just" defTabSz="685818"/>
            <a:r>
              <a:rPr lang="en-IN" sz="2400" dirty="0">
                <a:solidFill>
                  <a:schemeClr val="tx1">
                    <a:lumMod val="95000"/>
                    <a:lumOff val="5000"/>
                  </a:schemeClr>
                </a:solidFill>
                <a:latin typeface="Museo 300" panose="02000000000000000000"/>
              </a:rPr>
              <a:t>1. Chetan C        (1MJ19EE006)</a:t>
            </a:r>
          </a:p>
          <a:p>
            <a:pPr marL="342900" indent="-342900" algn="just" defTabSz="685818"/>
            <a:r>
              <a:rPr lang="en-IN" sz="2400" dirty="0">
                <a:solidFill>
                  <a:schemeClr val="tx1">
                    <a:lumMod val="95000"/>
                    <a:lumOff val="5000"/>
                  </a:schemeClr>
                </a:solidFill>
                <a:latin typeface="Museo 300" panose="02000000000000000000"/>
              </a:rPr>
              <a:t>2. Shruthi K        (</a:t>
            </a:r>
            <a:r>
              <a:rPr lang="en-IN" sz="2400" dirty="0">
                <a:solidFill>
                  <a:schemeClr val="tx1">
                    <a:lumMod val="95000"/>
                    <a:lumOff val="5000"/>
                  </a:schemeClr>
                </a:solidFill>
                <a:latin typeface="Museo 300" panose="02000000000000000000"/>
                <a:ea typeface="Gill Sans"/>
                <a:cs typeface="Gill Sans"/>
                <a:sym typeface="Gill Sans"/>
              </a:rPr>
              <a:t>1MJ19EE032)</a:t>
            </a:r>
            <a:endParaRPr lang="en-IN" sz="2400" dirty="0">
              <a:solidFill>
                <a:schemeClr val="tx1">
                  <a:lumMod val="95000"/>
                  <a:lumOff val="5000"/>
                </a:schemeClr>
              </a:solidFill>
              <a:latin typeface="Museo 300" panose="02000000000000000000"/>
              <a:ea typeface="Gill Sans"/>
              <a:cs typeface="Calibri" panose="020F0502020204030204"/>
              <a:sym typeface="Calibri" panose="020F0502020204030204"/>
            </a:endParaRPr>
          </a:p>
          <a:p>
            <a:pPr marL="342900" indent="-342900" algn="just" defTabSz="685818"/>
            <a:r>
              <a:rPr lang="en-IN" sz="2400" dirty="0">
                <a:solidFill>
                  <a:schemeClr val="tx1">
                    <a:lumMod val="95000"/>
                    <a:lumOff val="5000"/>
                  </a:schemeClr>
                </a:solidFill>
                <a:latin typeface="Museo 300" panose="02000000000000000000"/>
                <a:ea typeface="Gill Sans"/>
                <a:cs typeface="Gill Sans"/>
                <a:sym typeface="Gill Sans"/>
              </a:rPr>
              <a:t>3. Sumanth M   (1MJ20EE404)</a:t>
            </a:r>
            <a:endParaRPr lang="en-IN" sz="2400" dirty="0">
              <a:solidFill>
                <a:schemeClr val="tx1">
                  <a:lumMod val="95000"/>
                  <a:lumOff val="5000"/>
                </a:schemeClr>
              </a:solidFill>
              <a:latin typeface="Museo 300" panose="02000000000000000000"/>
              <a:ea typeface="Gill Sans"/>
              <a:cs typeface="Calibri" panose="020F0502020204030204"/>
              <a:sym typeface="Calibri" panose="020F0502020204030204"/>
            </a:endParaRPr>
          </a:p>
          <a:p>
            <a:pPr marL="342900" indent="-342900" algn="just" defTabSz="685818"/>
            <a:r>
              <a:rPr lang="en-IN" sz="2400" dirty="0">
                <a:solidFill>
                  <a:schemeClr val="tx1">
                    <a:lumMod val="95000"/>
                    <a:lumOff val="5000"/>
                  </a:schemeClr>
                </a:solidFill>
                <a:latin typeface="Museo 300" panose="02000000000000000000"/>
                <a:ea typeface="Gill Sans"/>
                <a:cs typeface="Calibri" panose="020F0502020204030204"/>
                <a:sym typeface="Calibri" panose="020F0502020204030204"/>
              </a:rPr>
              <a:t>4. Vinay KS         (</a:t>
            </a:r>
            <a:r>
              <a:rPr lang="en-IN" sz="2400" dirty="0">
                <a:solidFill>
                  <a:schemeClr val="tx1">
                    <a:lumMod val="95000"/>
                    <a:lumOff val="5000"/>
                  </a:schemeClr>
                </a:solidFill>
                <a:latin typeface="Museo 300" panose="02000000000000000000"/>
                <a:ea typeface="Gill Sans"/>
                <a:cs typeface="Gill Sans"/>
                <a:sym typeface="Gill Sans"/>
              </a:rPr>
              <a:t>1MJ18EE039)</a:t>
            </a:r>
            <a:endParaRPr lang="en-IN" sz="2400" dirty="0">
              <a:solidFill>
                <a:schemeClr val="tx1">
                  <a:lumMod val="95000"/>
                  <a:lumOff val="5000"/>
                </a:schemeClr>
              </a:solidFill>
              <a:latin typeface="Museo 300" panose="02000000000000000000"/>
            </a:endParaRPr>
          </a:p>
          <a:p>
            <a:pPr algn="just" defTabSz="685818"/>
            <a:endParaRPr lang="en-IN" sz="2400" b="1" dirty="0">
              <a:solidFill>
                <a:schemeClr val="tx1">
                  <a:lumMod val="95000"/>
                  <a:lumOff val="5000"/>
                </a:schemeClr>
              </a:solidFill>
              <a:latin typeface="Museo 300" panose="02000000000000000000"/>
              <a:ea typeface="Calibri" panose="020F0502020204030204"/>
              <a:cs typeface="Times New Roman" panose="02020603050405020304" pitchFamily="18"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F317-3AD1-31D6-FC8E-40659CA9FAC5}"/>
              </a:ext>
            </a:extLst>
          </p:cNvPr>
          <p:cNvSpPr>
            <a:spLocks noGrp="1"/>
          </p:cNvSpPr>
          <p:nvPr>
            <p:ph type="title"/>
          </p:nvPr>
        </p:nvSpPr>
        <p:spPr/>
        <p:txBody>
          <a:bodyPr>
            <a:normAutofit/>
          </a:bodyPr>
          <a:lstStyle/>
          <a:p>
            <a:pPr algn="ctr"/>
            <a:r>
              <a:rPr lang="en-US" sz="3200" b="1" dirty="0">
                <a:solidFill>
                  <a:schemeClr val="tx1"/>
                </a:solidFill>
                <a:latin typeface="Museo 300" panose="02000000000000000000"/>
              </a:rPr>
              <a:t>Motivation</a:t>
            </a:r>
          </a:p>
        </p:txBody>
      </p:sp>
      <p:sp>
        <p:nvSpPr>
          <p:cNvPr id="4" name="Footer Placeholder 3">
            <a:extLst>
              <a:ext uri="{FF2B5EF4-FFF2-40B4-BE49-F238E27FC236}">
                <a16:creationId xmlns:a16="http://schemas.microsoft.com/office/drawing/2014/main" id="{DC42C5E4-A26B-8E7B-B1B3-D4808E0ED5BF}"/>
              </a:ext>
            </a:extLst>
          </p:cNvPr>
          <p:cNvSpPr>
            <a:spLocks noGrp="1"/>
          </p:cNvSpPr>
          <p:nvPr>
            <p:ph type="ftr" sz="quarter" idx="11"/>
          </p:nvPr>
        </p:nvSpPr>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6EA9E007-2729-E6E9-0A47-9E2F1C8D3F43}"/>
              </a:ext>
            </a:extLst>
          </p:cNvPr>
          <p:cNvSpPr>
            <a:spLocks noGrp="1"/>
          </p:cNvSpPr>
          <p:nvPr>
            <p:ph type="sldNum" sz="quarter" idx="12"/>
          </p:nvPr>
        </p:nvSpPr>
        <p:spPr/>
        <p:txBody>
          <a:bodyPr/>
          <a:lstStyle/>
          <a:p>
            <a:fld id="{3A98EE3D-8CD1-4C3F-BD1C-C98C9596463C}" type="slidenum">
              <a:rPr lang="en-US" smtClean="0"/>
              <a:pPr/>
              <a:t>10</a:t>
            </a:fld>
            <a:endParaRPr lang="en-US" dirty="0"/>
          </a:p>
        </p:txBody>
      </p:sp>
      <p:sp>
        <p:nvSpPr>
          <p:cNvPr id="6" name="TextBox 5">
            <a:extLst>
              <a:ext uri="{FF2B5EF4-FFF2-40B4-BE49-F238E27FC236}">
                <a16:creationId xmlns:a16="http://schemas.microsoft.com/office/drawing/2014/main" id="{3198C6F1-7277-3642-183E-CEF0DD54C5BA}"/>
              </a:ext>
            </a:extLst>
          </p:cNvPr>
          <p:cNvSpPr txBox="1"/>
          <p:nvPr/>
        </p:nvSpPr>
        <p:spPr>
          <a:xfrm>
            <a:off x="581193" y="2293489"/>
            <a:ext cx="10563226" cy="4327275"/>
          </a:xfrm>
          <a:prstGeom prst="rect">
            <a:avLst/>
          </a:prstGeom>
          <a:noFill/>
        </p:spPr>
        <p:txBody>
          <a:bodyPr wrap="square" rtlCol="0">
            <a:spAutoFit/>
          </a:bodyPr>
          <a:lstStyle/>
          <a:p>
            <a:pPr marL="342900" marR="0" indent="-342900" algn="just">
              <a:lnSpc>
                <a:spcPct val="107000"/>
              </a:lnSpc>
              <a:spcBef>
                <a:spcPts val="0"/>
              </a:spcBef>
              <a:spcAft>
                <a:spcPts val="0"/>
              </a:spcAft>
              <a:buFont typeface="Arial" panose="020B0604020202020204" pitchFamily="34" charset="0"/>
              <a:buChar char="•"/>
            </a:pPr>
            <a:r>
              <a:rPr lang="en-IN" sz="2400" dirty="0">
                <a:latin typeface="Museo 300" panose="02000000000000000000"/>
                <a:ea typeface="Calibri" panose="020F0502020204030204" pitchFamily="34" charset="0"/>
                <a:cs typeface="Times New Roman" panose="02020603050405020304" pitchFamily="18" charset="0"/>
              </a:rPr>
              <a:t>T</a:t>
            </a:r>
            <a:r>
              <a:rPr lang="en-IN" sz="2400" dirty="0">
                <a:effectLst/>
                <a:latin typeface="Museo 300" panose="02000000000000000000"/>
                <a:ea typeface="Calibri" panose="020F0502020204030204" pitchFamily="34" charset="0"/>
                <a:cs typeface="Times New Roman" panose="02020603050405020304" pitchFamily="18" charset="0"/>
              </a:rPr>
              <a:t>he possible drawbacks of this rapid evolution is the uncontrolled proliferation of heterogenous sensor network lacking interoperability features, even when they are deployed within the same context.</a:t>
            </a:r>
          </a:p>
          <a:p>
            <a:pPr marR="0" algn="just">
              <a:lnSpc>
                <a:spcPct val="107000"/>
              </a:lnSpc>
              <a:spcBef>
                <a:spcPts val="0"/>
              </a:spcBef>
              <a:spcAft>
                <a:spcPts val="0"/>
              </a:spcAft>
            </a:pPr>
            <a:endParaRPr lang="en-IN" sz="2400" dirty="0">
              <a:effectLst/>
              <a:latin typeface="Museo 300" panose="02000000000000000000"/>
              <a:ea typeface="Calibri" panose="020F0502020204030204" pitchFamily="34" charset="0"/>
              <a:cs typeface="Times New Roman" panose="02020603050405020304" pitchFamily="18" charset="0"/>
            </a:endParaRPr>
          </a:p>
          <a:p>
            <a:pPr marL="285750" indent="-285750" algn="just">
              <a:lnSpc>
                <a:spcPct val="107000"/>
              </a:lnSpc>
              <a:buFont typeface="Arial" panose="020B0604020202020204" pitchFamily="34" charset="0"/>
              <a:buChar char="•"/>
            </a:pPr>
            <a:r>
              <a:rPr lang="en-IN" sz="2400" dirty="0">
                <a:effectLst/>
                <a:latin typeface="Museo 300" panose="02000000000000000000"/>
                <a:ea typeface="Calibri" panose="020F0502020204030204" pitchFamily="34" charset="0"/>
                <a:cs typeface="Times New Roman" panose="02020603050405020304" pitchFamily="18" charset="0"/>
              </a:rPr>
              <a:t>In order to improve the performance of an IoT system, the cloud Computing model aims to process the massive data generated from different IoT devices.</a:t>
            </a:r>
          </a:p>
          <a:p>
            <a:pPr algn="just">
              <a:lnSpc>
                <a:spcPct val="107000"/>
              </a:lnSpc>
            </a:pPr>
            <a:endParaRPr lang="en-IN" sz="2400" dirty="0">
              <a:effectLst/>
              <a:latin typeface="Museo 300" panose="02000000000000000000"/>
              <a:ea typeface="Calibri" panose="020F0502020204030204" pitchFamily="34" charset="0"/>
              <a:cs typeface="Times New Roman" panose="02020603050405020304" pitchFamily="18" charset="0"/>
            </a:endParaRPr>
          </a:p>
          <a:p>
            <a:pPr marL="285750" indent="-285750" algn="just">
              <a:lnSpc>
                <a:spcPct val="107000"/>
              </a:lnSpc>
              <a:buFont typeface="Arial" panose="020B0604020202020204" pitchFamily="34" charset="0"/>
              <a:buChar char="•"/>
            </a:pPr>
            <a:r>
              <a:rPr lang="en-IN" sz="2400" dirty="0">
                <a:effectLst/>
                <a:latin typeface="Museo 300" panose="02000000000000000000"/>
                <a:ea typeface="Calibri" panose="020F0502020204030204" pitchFamily="34" charset="0"/>
                <a:cs typeface="Times New Roman" panose="02020603050405020304" pitchFamily="18" charset="0"/>
              </a:rPr>
              <a:t> Only the processing results are transmitted to the cloud infrastructure or to the IoT devices, reducing the bandwidth consumption, the response latency and/or the storage needed.</a:t>
            </a:r>
          </a:p>
          <a:p>
            <a:pPr marL="0" marR="0" algn="just">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422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1418-DF03-4E01-9C1D-CDCEC9D6F441}"/>
              </a:ext>
            </a:extLst>
          </p:cNvPr>
          <p:cNvSpPr>
            <a:spLocks noGrp="1"/>
          </p:cNvSpPr>
          <p:nvPr>
            <p:ph type="title"/>
          </p:nvPr>
        </p:nvSpPr>
        <p:spPr/>
        <p:txBody>
          <a:bodyPr anchor="ctr">
            <a:normAutofit/>
          </a:bodyPr>
          <a:lstStyle/>
          <a:p>
            <a:pPr algn="ctr"/>
            <a:r>
              <a:rPr lang="en-IN" sz="4000" b="1" dirty="0">
                <a:solidFill>
                  <a:schemeClr val="tx1"/>
                </a:solidFill>
                <a:effectLst>
                  <a:outerShdw blurRad="38100" dist="38100" dir="2700000" algn="tl">
                    <a:srgbClr val="000000">
                      <a:alpha val="43137"/>
                    </a:srgbClr>
                  </a:outerShdw>
                </a:effectLst>
                <a:latin typeface="Museo 300" panose="02000000000000000000" pitchFamily="50" charset="0"/>
                <a:cs typeface="Times New Roman" pitchFamily="18" charset="0"/>
              </a:rPr>
              <a:t>Objective of work</a:t>
            </a:r>
          </a:p>
        </p:txBody>
      </p:sp>
      <p:sp>
        <p:nvSpPr>
          <p:cNvPr id="4" name="Footer Placeholder 3">
            <a:extLst>
              <a:ext uri="{FF2B5EF4-FFF2-40B4-BE49-F238E27FC236}">
                <a16:creationId xmlns:a16="http://schemas.microsoft.com/office/drawing/2014/main" id="{2DF46A9D-D1C4-4668-A65B-E959927F5C09}"/>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0A5509EB-8D6D-4A02-919B-E491CC93D61D}"/>
              </a:ext>
            </a:extLst>
          </p:cNvPr>
          <p:cNvSpPr>
            <a:spLocks noGrp="1"/>
          </p:cNvSpPr>
          <p:nvPr>
            <p:ph type="sldNum" sz="quarter" idx="12"/>
          </p:nvPr>
        </p:nvSpPr>
        <p:spPr/>
        <p:txBody>
          <a:bodyPr/>
          <a:lstStyle/>
          <a:p>
            <a:fld id="{3A98EE3D-8CD1-4C3F-BD1C-C98C9596463C}" type="slidenum">
              <a:rPr lang="en-US" smtClean="0"/>
              <a:pPr/>
              <a:t>11</a:t>
            </a:fld>
            <a:endParaRPr lang="en-US" dirty="0"/>
          </a:p>
        </p:txBody>
      </p:sp>
      <p:sp>
        <p:nvSpPr>
          <p:cNvPr id="6" name="TextBox 5">
            <a:extLst>
              <a:ext uri="{FF2B5EF4-FFF2-40B4-BE49-F238E27FC236}">
                <a16:creationId xmlns:a16="http://schemas.microsoft.com/office/drawing/2014/main" id="{36645CDF-6600-4CE7-9178-EC0B5F2A1960}"/>
              </a:ext>
            </a:extLst>
          </p:cNvPr>
          <p:cNvSpPr txBox="1"/>
          <p:nvPr/>
        </p:nvSpPr>
        <p:spPr>
          <a:xfrm>
            <a:off x="960675" y="2178285"/>
            <a:ext cx="10270650" cy="3913059"/>
          </a:xfrm>
          <a:prstGeom prst="rect">
            <a:avLst/>
          </a:prstGeom>
          <a:noFill/>
        </p:spPr>
        <p:txBody>
          <a:bodyPr wrap="square" rtlCol="0">
            <a:spAutoFit/>
          </a:bodyPr>
          <a:lstStyle/>
          <a:p>
            <a:pPr algn="just">
              <a:lnSpc>
                <a:spcPct val="150000"/>
              </a:lnSpc>
            </a:pPr>
            <a:r>
              <a:rPr lang="en-US" sz="2400" dirty="0">
                <a:solidFill>
                  <a:schemeClr val="tx1">
                    <a:lumMod val="95000"/>
                    <a:lumOff val="5000"/>
                  </a:schemeClr>
                </a:solidFill>
                <a:latin typeface="Museo 300" panose="02000000000000000000"/>
                <a:cs typeface="Times New Roman" pitchFamily="18" charset="0"/>
              </a:rPr>
              <a:t>To Develop and Implement a python powered cloud platform for IoT devices with following features: </a:t>
            </a:r>
          </a:p>
          <a:p>
            <a:pPr marL="285750" indent="-28575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Authentication</a:t>
            </a:r>
          </a:p>
          <a:p>
            <a:pPr marL="285750" indent="-28575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Authorization </a:t>
            </a:r>
          </a:p>
          <a:p>
            <a:pPr marL="285750" indent="-28575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Accessibility </a:t>
            </a:r>
          </a:p>
          <a:p>
            <a:pPr marL="285750" indent="-28575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Develop Web application for accessing the cloud</a:t>
            </a:r>
          </a:p>
          <a:p>
            <a:pPr marL="285750" indent="-285750" algn="just">
              <a:lnSpc>
                <a:spcPct val="150000"/>
              </a:lnSpc>
              <a:buFont typeface="Arial" panose="020B0604020202020204" pitchFamily="34" charset="0"/>
              <a:buChar char="•"/>
            </a:pPr>
            <a:r>
              <a:rPr lang="en-US" sz="2400" dirty="0">
                <a:solidFill>
                  <a:schemeClr val="tx1">
                    <a:lumMod val="95000"/>
                    <a:lumOff val="5000"/>
                  </a:schemeClr>
                </a:solidFill>
                <a:latin typeface="Museo 300" panose="02000000000000000000"/>
                <a:cs typeface="Times New Roman" pitchFamily="18" charset="0"/>
              </a:rPr>
              <a:t>Interface between IOT device and cloud</a:t>
            </a:r>
            <a:endParaRPr lang="en-IN" sz="2400" dirty="0">
              <a:solidFill>
                <a:schemeClr val="tx1">
                  <a:lumMod val="95000"/>
                  <a:lumOff val="5000"/>
                </a:schemeClr>
              </a:solidFill>
              <a:latin typeface="Museo 300" panose="02000000000000000000"/>
              <a:cs typeface="Times New Roman" pitchFamily="18" charset="0"/>
            </a:endParaRPr>
          </a:p>
        </p:txBody>
      </p:sp>
    </p:spTree>
    <p:extLst>
      <p:ext uri="{BB962C8B-B14F-4D97-AF65-F5344CB8AC3E}">
        <p14:creationId xmlns:p14="http://schemas.microsoft.com/office/powerpoint/2010/main" val="42839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6D05-8A44-450B-103A-C117E3EED624}"/>
              </a:ext>
            </a:extLst>
          </p:cNvPr>
          <p:cNvSpPr>
            <a:spLocks noGrp="1"/>
          </p:cNvSpPr>
          <p:nvPr>
            <p:ph type="title"/>
          </p:nvPr>
        </p:nvSpPr>
        <p:spPr>
          <a:xfrm>
            <a:off x="488427" y="725722"/>
            <a:ext cx="11184666" cy="1043744"/>
          </a:xfrm>
        </p:spPr>
        <p:txBody>
          <a:bodyPr>
            <a:noAutofit/>
          </a:bodyPr>
          <a:lstStyle/>
          <a:p>
            <a:pPr algn="ctr"/>
            <a:r>
              <a:rPr lang="en-IN" sz="4000" b="1" dirty="0">
                <a:solidFill>
                  <a:schemeClr val="tx1"/>
                </a:solidFill>
                <a:effectLst>
                  <a:outerShdw blurRad="38100" dist="38100" dir="2700000" algn="tl">
                    <a:srgbClr val="000000">
                      <a:alpha val="43137"/>
                    </a:srgbClr>
                  </a:outerShdw>
                </a:effectLst>
                <a:latin typeface="Museo 300" panose="02000000000000000000"/>
                <a:cs typeface="Times New Roman" pitchFamily="18" charset="0"/>
              </a:rPr>
              <a:t>Methodology</a:t>
            </a:r>
            <a:br>
              <a:rPr lang="en-IN" sz="3200" b="1" dirty="0">
                <a:solidFill>
                  <a:schemeClr val="tx1"/>
                </a:solidFill>
                <a:latin typeface="Museo 300" panose="02000000000000000000"/>
                <a:cs typeface="Times New Roman" pitchFamily="18" charset="0"/>
              </a:rPr>
            </a:br>
            <a:endParaRPr lang="en-IN" sz="3200" dirty="0">
              <a:solidFill>
                <a:schemeClr val="tx1"/>
              </a:solidFill>
              <a:latin typeface="Museo 300" panose="02000000000000000000"/>
            </a:endParaRPr>
          </a:p>
        </p:txBody>
      </p:sp>
      <p:sp>
        <p:nvSpPr>
          <p:cNvPr id="4" name="Footer Placeholder 3">
            <a:extLst>
              <a:ext uri="{FF2B5EF4-FFF2-40B4-BE49-F238E27FC236}">
                <a16:creationId xmlns:a16="http://schemas.microsoft.com/office/drawing/2014/main" id="{7FFB3485-7927-A932-E2FB-D9BEA2B9CFC8}"/>
              </a:ext>
            </a:extLst>
          </p:cNvPr>
          <p:cNvSpPr>
            <a:spLocks noGrp="1"/>
          </p:cNvSpPr>
          <p:nvPr>
            <p:ph type="ftr" sz="quarter" idx="11"/>
          </p:nvPr>
        </p:nvSpPr>
        <p:spPr>
          <a:xfrm>
            <a:off x="1337312" y="6151499"/>
            <a:ext cx="10125074" cy="374650"/>
          </a:xfrm>
        </p:spPr>
        <p:txBody>
          <a:bodyPr/>
          <a:lstStyle/>
          <a:p>
            <a:r>
              <a:rPr lang="en-IN" b="1">
                <a:solidFill>
                  <a:srgbClr val="C00000"/>
                </a:solidFill>
                <a:latin typeface="Museo 300" panose="02000000000000000000"/>
              </a:rPr>
              <a:t>An Autonomous Institution, Affiliated to Visvesvaraya Technological University, Belagavi. Approved By AICTE, New Delhi. Recognized by UGC with 2(f) &amp; 12(B) status. Accredited by NBA and NAAC.</a:t>
            </a:r>
            <a:endParaRPr lang="en-US" dirty="0">
              <a:latin typeface="Museo 300" panose="02000000000000000000"/>
            </a:endParaRPr>
          </a:p>
        </p:txBody>
      </p:sp>
      <p:sp>
        <p:nvSpPr>
          <p:cNvPr id="5" name="Slide Number Placeholder 4">
            <a:extLst>
              <a:ext uri="{FF2B5EF4-FFF2-40B4-BE49-F238E27FC236}">
                <a16:creationId xmlns:a16="http://schemas.microsoft.com/office/drawing/2014/main" id="{596B07F3-5CAA-A698-FE7B-34E7F0A027AC}"/>
              </a:ext>
            </a:extLst>
          </p:cNvPr>
          <p:cNvSpPr>
            <a:spLocks noGrp="1"/>
          </p:cNvSpPr>
          <p:nvPr>
            <p:ph type="sldNum" sz="quarter" idx="12"/>
          </p:nvPr>
        </p:nvSpPr>
        <p:spPr>
          <a:xfrm>
            <a:off x="11462387" y="6180075"/>
            <a:ext cx="446447" cy="327024"/>
          </a:xfrm>
        </p:spPr>
        <p:txBody>
          <a:bodyPr/>
          <a:lstStyle/>
          <a:p>
            <a:fld id="{3A98EE3D-8CD1-4C3F-BD1C-C98C9596463C}" type="slidenum">
              <a:rPr lang="en-US" smtClean="0">
                <a:latin typeface="Museo 300" panose="02000000000000000000"/>
              </a:rPr>
              <a:pPr/>
              <a:t>12</a:t>
            </a:fld>
            <a:endParaRPr lang="en-US" dirty="0">
              <a:latin typeface="Museo 300" panose="02000000000000000000"/>
            </a:endParaRPr>
          </a:p>
        </p:txBody>
      </p:sp>
      <p:sp>
        <p:nvSpPr>
          <p:cNvPr id="8" name="Rectangle 7">
            <a:extLst>
              <a:ext uri="{FF2B5EF4-FFF2-40B4-BE49-F238E27FC236}">
                <a16:creationId xmlns:a16="http://schemas.microsoft.com/office/drawing/2014/main" id="{434C82D3-3E68-A5FC-0715-263878B55BC9}"/>
              </a:ext>
            </a:extLst>
          </p:cNvPr>
          <p:cNvSpPr/>
          <p:nvPr/>
        </p:nvSpPr>
        <p:spPr>
          <a:xfrm>
            <a:off x="5251541" y="5307487"/>
            <a:ext cx="1330778" cy="628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useo 300" panose="02000000000000000000"/>
              </a:rPr>
              <a:t>Web App</a:t>
            </a:r>
          </a:p>
        </p:txBody>
      </p:sp>
      <p:sp>
        <p:nvSpPr>
          <p:cNvPr id="99" name="Rectangle 98">
            <a:extLst>
              <a:ext uri="{FF2B5EF4-FFF2-40B4-BE49-F238E27FC236}">
                <a16:creationId xmlns:a16="http://schemas.microsoft.com/office/drawing/2014/main" id="{56D50F6C-46C5-608E-5B7E-271FE44578FC}"/>
              </a:ext>
            </a:extLst>
          </p:cNvPr>
          <p:cNvSpPr/>
          <p:nvPr/>
        </p:nvSpPr>
        <p:spPr>
          <a:xfrm>
            <a:off x="10284008" y="1926619"/>
            <a:ext cx="1178378" cy="14739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useo 300" panose="02000000000000000000"/>
              </a:rPr>
              <a:t>Database</a:t>
            </a:r>
          </a:p>
        </p:txBody>
      </p:sp>
      <p:sp>
        <p:nvSpPr>
          <p:cNvPr id="100" name="Rectangle 99">
            <a:extLst>
              <a:ext uri="{FF2B5EF4-FFF2-40B4-BE49-F238E27FC236}">
                <a16:creationId xmlns:a16="http://schemas.microsoft.com/office/drawing/2014/main" id="{3780F22D-307E-6F1B-FBB7-4220194C83EE}"/>
              </a:ext>
            </a:extLst>
          </p:cNvPr>
          <p:cNvSpPr/>
          <p:nvPr/>
        </p:nvSpPr>
        <p:spPr>
          <a:xfrm>
            <a:off x="8297114" y="3260356"/>
            <a:ext cx="1330778" cy="628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useo 300" panose="02000000000000000000"/>
              </a:rPr>
              <a:t>Server</a:t>
            </a:r>
          </a:p>
        </p:txBody>
      </p:sp>
      <p:sp>
        <p:nvSpPr>
          <p:cNvPr id="103" name="Rectangle 102">
            <a:extLst>
              <a:ext uri="{FF2B5EF4-FFF2-40B4-BE49-F238E27FC236}">
                <a16:creationId xmlns:a16="http://schemas.microsoft.com/office/drawing/2014/main" id="{1AC058AD-400F-8177-1A96-7F4D0F2653E3}"/>
              </a:ext>
            </a:extLst>
          </p:cNvPr>
          <p:cNvSpPr/>
          <p:nvPr/>
        </p:nvSpPr>
        <p:spPr>
          <a:xfrm>
            <a:off x="1337312" y="3011666"/>
            <a:ext cx="1423046" cy="11259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useo 300" panose="02000000000000000000"/>
              </a:rPr>
              <a:t>IOT-Device</a:t>
            </a:r>
          </a:p>
        </p:txBody>
      </p:sp>
      <p:cxnSp>
        <p:nvCxnSpPr>
          <p:cNvPr id="105" name="Straight Arrow Connector 104">
            <a:extLst>
              <a:ext uri="{FF2B5EF4-FFF2-40B4-BE49-F238E27FC236}">
                <a16:creationId xmlns:a16="http://schemas.microsoft.com/office/drawing/2014/main" id="{12B4E6BB-0E9A-C314-814B-C2DD85FA6ECC}"/>
              </a:ext>
            </a:extLst>
          </p:cNvPr>
          <p:cNvCxnSpPr>
            <a:cxnSpLocks/>
          </p:cNvCxnSpPr>
          <p:nvPr/>
        </p:nvCxnSpPr>
        <p:spPr>
          <a:xfrm flipH="1">
            <a:off x="7071360" y="3574662"/>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6C1CA1D8-2ECD-9492-8578-F98E155B2061}"/>
              </a:ext>
            </a:extLst>
          </p:cNvPr>
          <p:cNvCxnSpPr>
            <a:cxnSpLocks/>
            <a:endCxn id="100" idx="1"/>
          </p:cNvCxnSpPr>
          <p:nvPr/>
        </p:nvCxnSpPr>
        <p:spPr>
          <a:xfrm>
            <a:off x="7711440" y="3574662"/>
            <a:ext cx="5856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A55A41D-EA58-6C2B-D764-37B3F635D649}"/>
              </a:ext>
            </a:extLst>
          </p:cNvPr>
          <p:cNvCxnSpPr>
            <a:cxnSpLocks/>
          </p:cNvCxnSpPr>
          <p:nvPr/>
        </p:nvCxnSpPr>
        <p:spPr>
          <a:xfrm flipV="1">
            <a:off x="6004560" y="4137660"/>
            <a:ext cx="0" cy="573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BD486D7-3266-7AD3-C1B9-4B63FF5D309D}"/>
              </a:ext>
            </a:extLst>
          </p:cNvPr>
          <p:cNvCxnSpPr>
            <a:cxnSpLocks/>
          </p:cNvCxnSpPr>
          <p:nvPr/>
        </p:nvCxnSpPr>
        <p:spPr>
          <a:xfrm>
            <a:off x="6004560" y="4711061"/>
            <a:ext cx="0" cy="596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EBC2A04-76BE-6623-2046-CB5038FAC60D}"/>
              </a:ext>
            </a:extLst>
          </p:cNvPr>
          <p:cNvCxnSpPr>
            <a:cxnSpLocks/>
          </p:cNvCxnSpPr>
          <p:nvPr/>
        </p:nvCxnSpPr>
        <p:spPr>
          <a:xfrm flipH="1">
            <a:off x="2787561" y="3574662"/>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B6BE3FB-DEDD-662A-40E1-0D506112D1F0}"/>
              </a:ext>
            </a:extLst>
          </p:cNvPr>
          <p:cNvCxnSpPr>
            <a:cxnSpLocks/>
          </p:cNvCxnSpPr>
          <p:nvPr/>
        </p:nvCxnSpPr>
        <p:spPr>
          <a:xfrm>
            <a:off x="3427641" y="3574662"/>
            <a:ext cx="133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5AF920-05B6-3C5A-839A-B9FB961A96EB}"/>
              </a:ext>
            </a:extLst>
          </p:cNvPr>
          <p:cNvCxnSpPr>
            <a:cxnSpLocks/>
          </p:cNvCxnSpPr>
          <p:nvPr/>
        </p:nvCxnSpPr>
        <p:spPr>
          <a:xfrm>
            <a:off x="9052560" y="2600321"/>
            <a:ext cx="0" cy="660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Thought Bubble: Cloud 124">
            <a:extLst>
              <a:ext uri="{FF2B5EF4-FFF2-40B4-BE49-F238E27FC236}">
                <a16:creationId xmlns:a16="http://schemas.microsoft.com/office/drawing/2014/main" id="{475DE901-0DB9-B0A9-C3AC-A7831CDD7E0D}"/>
              </a:ext>
            </a:extLst>
          </p:cNvPr>
          <p:cNvSpPr/>
          <p:nvPr/>
        </p:nvSpPr>
        <p:spPr>
          <a:xfrm>
            <a:off x="4762500" y="2743203"/>
            <a:ext cx="2292815" cy="1331457"/>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Internet</a:t>
            </a:r>
          </a:p>
        </p:txBody>
      </p:sp>
      <p:cxnSp>
        <p:nvCxnSpPr>
          <p:cNvPr id="126" name="Straight Arrow Connector 125">
            <a:extLst>
              <a:ext uri="{FF2B5EF4-FFF2-40B4-BE49-F238E27FC236}">
                <a16:creationId xmlns:a16="http://schemas.microsoft.com/office/drawing/2014/main" id="{52298463-C679-194C-05D7-110A3B1802A8}"/>
              </a:ext>
            </a:extLst>
          </p:cNvPr>
          <p:cNvCxnSpPr>
            <a:cxnSpLocks/>
          </p:cNvCxnSpPr>
          <p:nvPr/>
        </p:nvCxnSpPr>
        <p:spPr>
          <a:xfrm>
            <a:off x="9052560" y="2600321"/>
            <a:ext cx="1231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59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0DCE4C-0F96-060A-4319-6A58482C9CFB}"/>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2CBC7734-3638-1B2D-FA9A-6076A8567035}"/>
              </a:ext>
            </a:extLst>
          </p:cNvPr>
          <p:cNvSpPr>
            <a:spLocks noGrp="1"/>
          </p:cNvSpPr>
          <p:nvPr>
            <p:ph type="sldNum" sz="quarter" idx="12"/>
          </p:nvPr>
        </p:nvSpPr>
        <p:spPr/>
        <p:txBody>
          <a:bodyPr/>
          <a:lstStyle/>
          <a:p>
            <a:fld id="{3A98EE3D-8CD1-4C3F-BD1C-C98C9596463C}" type="slidenum">
              <a:rPr lang="en-US" smtClean="0"/>
              <a:pPr/>
              <a:t>13</a:t>
            </a:fld>
            <a:endParaRPr lang="en-US" dirty="0"/>
          </a:p>
        </p:txBody>
      </p:sp>
      <p:pic>
        <p:nvPicPr>
          <p:cNvPr id="6" name="Picture 5">
            <a:extLst>
              <a:ext uri="{FF2B5EF4-FFF2-40B4-BE49-F238E27FC236}">
                <a16:creationId xmlns:a16="http://schemas.microsoft.com/office/drawing/2014/main" id="{E73C6690-B178-4B5C-0BA2-EA1552887238}"/>
              </a:ext>
            </a:extLst>
          </p:cNvPr>
          <p:cNvPicPr>
            <a:picLocks noChangeAspect="1"/>
          </p:cNvPicPr>
          <p:nvPr/>
        </p:nvPicPr>
        <p:blipFill rotWithShape="1">
          <a:blip r:embed="rId2">
            <a:extLst>
              <a:ext uri="{28A0092B-C50C-407E-A947-70E740481C1C}">
                <a14:useLocalDpi xmlns:a14="http://schemas.microsoft.com/office/drawing/2010/main" val="0"/>
              </a:ext>
            </a:extLst>
          </a:blip>
          <a:srcRect l="6890" r="4540"/>
          <a:stretch/>
        </p:blipFill>
        <p:spPr bwMode="auto">
          <a:xfrm>
            <a:off x="1997792" y="1871000"/>
            <a:ext cx="7692859" cy="426235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2113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0B14-9A9D-7EF3-1EF5-4006850C6127}"/>
              </a:ext>
            </a:extLst>
          </p:cNvPr>
          <p:cNvSpPr>
            <a:spLocks noGrp="1"/>
          </p:cNvSpPr>
          <p:nvPr>
            <p:ph type="title"/>
          </p:nvPr>
        </p:nvSpPr>
        <p:spPr/>
        <p:txBody>
          <a:bodyPr>
            <a:normAutofit/>
          </a:bodyPr>
          <a:lstStyle/>
          <a:p>
            <a:pPr algn="ctr"/>
            <a:r>
              <a:rPr lang="en-US" sz="3200" b="1" dirty="0">
                <a:solidFill>
                  <a:schemeClr val="tx1"/>
                </a:solidFill>
                <a:latin typeface="Museo 300" panose="02000000000000000000"/>
              </a:rPr>
              <a:t>WORK DONE</a:t>
            </a:r>
          </a:p>
        </p:txBody>
      </p:sp>
      <p:sp>
        <p:nvSpPr>
          <p:cNvPr id="4" name="Footer Placeholder 3">
            <a:extLst>
              <a:ext uri="{FF2B5EF4-FFF2-40B4-BE49-F238E27FC236}">
                <a16:creationId xmlns:a16="http://schemas.microsoft.com/office/drawing/2014/main" id="{5A2F6323-13C9-8F55-13F5-98FCDB46D4E2}"/>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B1F465E0-F89F-F503-0FCE-7113CBDCDE58}"/>
              </a:ext>
            </a:extLst>
          </p:cNvPr>
          <p:cNvSpPr>
            <a:spLocks noGrp="1"/>
          </p:cNvSpPr>
          <p:nvPr>
            <p:ph type="sldNum" sz="quarter" idx="12"/>
          </p:nvPr>
        </p:nvSpPr>
        <p:spPr/>
        <p:txBody>
          <a:bodyPr/>
          <a:lstStyle/>
          <a:p>
            <a:fld id="{3A98EE3D-8CD1-4C3F-BD1C-C98C9596463C}" type="slidenum">
              <a:rPr lang="en-US" smtClean="0"/>
              <a:pPr/>
              <a:t>14</a:t>
            </a:fld>
            <a:endParaRPr lang="en-US" dirty="0"/>
          </a:p>
        </p:txBody>
      </p:sp>
      <p:pic>
        <p:nvPicPr>
          <p:cNvPr id="6" name="Picture 5">
            <a:extLst>
              <a:ext uri="{FF2B5EF4-FFF2-40B4-BE49-F238E27FC236}">
                <a16:creationId xmlns:a16="http://schemas.microsoft.com/office/drawing/2014/main" id="{9C2E4300-EC4A-C04C-9531-107486F55E6E}"/>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7038" t="34320" r="29816" b="27994"/>
          <a:stretch/>
        </p:blipFill>
        <p:spPr bwMode="auto">
          <a:xfrm>
            <a:off x="1466151" y="2516516"/>
            <a:ext cx="9124455" cy="3639328"/>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5FAFC6C5-EDEC-99E2-F6E8-C1B41A9EF1F2}"/>
              </a:ext>
            </a:extLst>
          </p:cNvPr>
          <p:cNvSpPr txBox="1"/>
          <p:nvPr/>
        </p:nvSpPr>
        <p:spPr>
          <a:xfrm>
            <a:off x="5322158" y="1993551"/>
            <a:ext cx="2668903" cy="461665"/>
          </a:xfrm>
          <a:prstGeom prst="rect">
            <a:avLst/>
          </a:prstGeom>
          <a:noFill/>
        </p:spPr>
        <p:txBody>
          <a:bodyPr wrap="square" rtlCol="0">
            <a:spAutoFit/>
          </a:bodyPr>
          <a:lstStyle/>
          <a:p>
            <a:r>
              <a:rPr lang="en-US" sz="2400" b="1" dirty="0">
                <a:latin typeface="Museo 300" panose="02000000000000000000"/>
              </a:rPr>
              <a:t>Sign-in</a:t>
            </a:r>
          </a:p>
        </p:txBody>
      </p:sp>
    </p:spTree>
    <p:extLst>
      <p:ext uri="{BB962C8B-B14F-4D97-AF65-F5344CB8AC3E}">
        <p14:creationId xmlns:p14="http://schemas.microsoft.com/office/powerpoint/2010/main" val="321385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DC0A52-8DCE-E508-4142-A4E44B516E4C}"/>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00B6E09B-8C64-99F9-D2EE-53C620D9D765}"/>
              </a:ext>
            </a:extLst>
          </p:cNvPr>
          <p:cNvSpPr>
            <a:spLocks noGrp="1"/>
          </p:cNvSpPr>
          <p:nvPr>
            <p:ph type="sldNum" sz="quarter" idx="12"/>
          </p:nvPr>
        </p:nvSpPr>
        <p:spPr/>
        <p:txBody>
          <a:bodyPr/>
          <a:lstStyle/>
          <a:p>
            <a:fld id="{3A98EE3D-8CD1-4C3F-BD1C-C98C9596463C}" type="slidenum">
              <a:rPr lang="en-US" smtClean="0"/>
              <a:pPr/>
              <a:t>15</a:t>
            </a:fld>
            <a:endParaRPr lang="en-US" dirty="0"/>
          </a:p>
        </p:txBody>
      </p:sp>
      <p:sp>
        <p:nvSpPr>
          <p:cNvPr id="6" name="TextBox 5">
            <a:extLst>
              <a:ext uri="{FF2B5EF4-FFF2-40B4-BE49-F238E27FC236}">
                <a16:creationId xmlns:a16="http://schemas.microsoft.com/office/drawing/2014/main" id="{E650254C-7AB3-E3D4-7E58-B17BF8B35DDD}"/>
              </a:ext>
            </a:extLst>
          </p:cNvPr>
          <p:cNvSpPr txBox="1"/>
          <p:nvPr/>
        </p:nvSpPr>
        <p:spPr>
          <a:xfrm>
            <a:off x="5083478" y="1073426"/>
            <a:ext cx="3011556" cy="461665"/>
          </a:xfrm>
          <a:prstGeom prst="rect">
            <a:avLst/>
          </a:prstGeom>
          <a:noFill/>
        </p:spPr>
        <p:txBody>
          <a:bodyPr wrap="square" rtlCol="0">
            <a:spAutoFit/>
          </a:bodyPr>
          <a:lstStyle/>
          <a:p>
            <a:r>
              <a:rPr lang="en-US" sz="2400" b="1" dirty="0">
                <a:latin typeface="Museo 300" panose="02000000000000000000"/>
              </a:rPr>
              <a:t>Sign-up</a:t>
            </a:r>
          </a:p>
        </p:txBody>
      </p:sp>
      <p:pic>
        <p:nvPicPr>
          <p:cNvPr id="7" name="Picture 6">
            <a:extLst>
              <a:ext uri="{FF2B5EF4-FFF2-40B4-BE49-F238E27FC236}">
                <a16:creationId xmlns:a16="http://schemas.microsoft.com/office/drawing/2014/main" id="{2FAFACEE-E5C7-4210-251E-3574C348537B}"/>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7729" t="19499" r="26967" b="12543"/>
          <a:stretch/>
        </p:blipFill>
        <p:spPr bwMode="auto">
          <a:xfrm>
            <a:off x="2841955" y="1813387"/>
            <a:ext cx="6508089" cy="44984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2801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F651B7-9B2B-6018-A837-68C8B2FD8250}"/>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68B15788-BC85-5858-CFCA-2C0CEBAD5714}"/>
              </a:ext>
            </a:extLst>
          </p:cNvPr>
          <p:cNvSpPr>
            <a:spLocks noGrp="1"/>
          </p:cNvSpPr>
          <p:nvPr>
            <p:ph type="sldNum" sz="quarter" idx="12"/>
          </p:nvPr>
        </p:nvSpPr>
        <p:spPr/>
        <p:txBody>
          <a:bodyPr/>
          <a:lstStyle/>
          <a:p>
            <a:fld id="{3A98EE3D-8CD1-4C3F-BD1C-C98C9596463C}" type="slidenum">
              <a:rPr lang="en-US" smtClean="0"/>
              <a:pPr/>
              <a:t>16</a:t>
            </a:fld>
            <a:endParaRPr lang="en-US" dirty="0"/>
          </a:p>
        </p:txBody>
      </p:sp>
      <p:sp>
        <p:nvSpPr>
          <p:cNvPr id="7" name="TextBox 6">
            <a:extLst>
              <a:ext uri="{FF2B5EF4-FFF2-40B4-BE49-F238E27FC236}">
                <a16:creationId xmlns:a16="http://schemas.microsoft.com/office/drawing/2014/main" id="{DC4E7800-CC01-EAC2-21A6-F4990E92D374}"/>
              </a:ext>
            </a:extLst>
          </p:cNvPr>
          <p:cNvSpPr txBox="1"/>
          <p:nvPr/>
        </p:nvSpPr>
        <p:spPr>
          <a:xfrm>
            <a:off x="5141014" y="990077"/>
            <a:ext cx="6107594" cy="589072"/>
          </a:xfrm>
          <a:prstGeom prst="rect">
            <a:avLst/>
          </a:prstGeom>
          <a:noFill/>
        </p:spPr>
        <p:txBody>
          <a:bodyPr wrap="square">
            <a:spAutoFit/>
          </a:bodyPr>
          <a:lstStyle/>
          <a:p>
            <a:pPr marR="0" lvl="0">
              <a:lnSpc>
                <a:spcPct val="150000"/>
              </a:lnSpc>
              <a:spcBef>
                <a:spcPts val="0"/>
              </a:spcBef>
              <a:spcAft>
                <a:spcPts val="800"/>
              </a:spcAft>
            </a:pPr>
            <a:r>
              <a:rPr lang="en-IN" sz="2400" b="1" dirty="0">
                <a:effectLst/>
                <a:latin typeface="Museo 300" panose="02000000000000000000"/>
                <a:ea typeface="Calibri" panose="020F0502020204030204" pitchFamily="34" charset="0"/>
                <a:cs typeface="Times New Roman" panose="02020603050405020304" pitchFamily="18" charset="0"/>
              </a:rPr>
              <a:t>Home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7465812-2302-EFCF-C5DF-FD079624160B}"/>
              </a:ext>
            </a:extLst>
          </p:cNvPr>
          <p:cNvPicPr>
            <a:picLocks noChangeAspect="1"/>
          </p:cNvPicPr>
          <p:nvPr/>
        </p:nvPicPr>
        <p:blipFill rotWithShape="1">
          <a:blip r:embed="rId2">
            <a:extLst>
              <a:ext uri="{28A0092B-C50C-407E-A947-70E740481C1C}">
                <a14:useLocalDpi xmlns:a14="http://schemas.microsoft.com/office/drawing/2010/main" val="0"/>
              </a:ext>
            </a:extLst>
          </a:blip>
          <a:srcRect l="1109" t="9043" r="1363" b="6737"/>
          <a:stretch/>
        </p:blipFill>
        <p:spPr bwMode="auto">
          <a:xfrm>
            <a:off x="1436258" y="1827627"/>
            <a:ext cx="9319483" cy="45264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3720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917ED26-D685-7BDB-4DAC-EE1E3FE40016}"/>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0FF67573-341E-34F8-31A1-6D055502FB1E}"/>
              </a:ext>
            </a:extLst>
          </p:cNvPr>
          <p:cNvSpPr>
            <a:spLocks noGrp="1"/>
          </p:cNvSpPr>
          <p:nvPr>
            <p:ph type="sldNum" sz="quarter" idx="12"/>
          </p:nvPr>
        </p:nvSpPr>
        <p:spPr/>
        <p:txBody>
          <a:bodyPr/>
          <a:lstStyle/>
          <a:p>
            <a:fld id="{3A98EE3D-8CD1-4C3F-BD1C-C98C9596463C}" type="slidenum">
              <a:rPr lang="en-US" smtClean="0"/>
              <a:pPr/>
              <a:t>17</a:t>
            </a:fld>
            <a:endParaRPr lang="en-US" dirty="0"/>
          </a:p>
        </p:txBody>
      </p:sp>
      <p:sp>
        <p:nvSpPr>
          <p:cNvPr id="7" name="TextBox 6">
            <a:extLst>
              <a:ext uri="{FF2B5EF4-FFF2-40B4-BE49-F238E27FC236}">
                <a16:creationId xmlns:a16="http://schemas.microsoft.com/office/drawing/2014/main" id="{A75095AF-A82A-5EE2-1F34-551FBBB4B489}"/>
              </a:ext>
            </a:extLst>
          </p:cNvPr>
          <p:cNvSpPr txBox="1"/>
          <p:nvPr/>
        </p:nvSpPr>
        <p:spPr>
          <a:xfrm>
            <a:off x="4842842" y="920504"/>
            <a:ext cx="6107594" cy="589072"/>
          </a:xfrm>
          <a:prstGeom prst="rect">
            <a:avLst/>
          </a:prstGeom>
          <a:noFill/>
        </p:spPr>
        <p:txBody>
          <a:bodyPr wrap="square">
            <a:spAutoFit/>
          </a:bodyPr>
          <a:lstStyle/>
          <a:p>
            <a:pPr marR="0" lvl="0">
              <a:lnSpc>
                <a:spcPct val="150000"/>
              </a:lnSpc>
              <a:spcBef>
                <a:spcPts val="0"/>
              </a:spcBef>
              <a:spcAft>
                <a:spcPts val="800"/>
              </a:spcAft>
            </a:pPr>
            <a:r>
              <a:rPr lang="en-IN" sz="2400" b="1" dirty="0">
                <a:effectLst/>
                <a:latin typeface="Museo 300" panose="02000000000000000000"/>
                <a:ea typeface="Calibri" panose="020F0502020204030204" pitchFamily="34" charset="0"/>
                <a:cs typeface="Times New Roman" panose="02020603050405020304" pitchFamily="18" charset="0"/>
              </a:rPr>
              <a:t>About us: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 website&#10;&#10;Description automatically generated">
            <a:extLst>
              <a:ext uri="{FF2B5EF4-FFF2-40B4-BE49-F238E27FC236}">
                <a16:creationId xmlns:a16="http://schemas.microsoft.com/office/drawing/2014/main" id="{FC941BD8-7C4D-6EFF-6682-8CC04CA46F6D}"/>
              </a:ext>
            </a:extLst>
          </p:cNvPr>
          <p:cNvPicPr>
            <a:picLocks noChangeAspect="1"/>
          </p:cNvPicPr>
          <p:nvPr/>
        </p:nvPicPr>
        <p:blipFill>
          <a:blip r:embed="rId2"/>
          <a:stretch>
            <a:fillRect/>
          </a:stretch>
        </p:blipFill>
        <p:spPr>
          <a:xfrm>
            <a:off x="473529" y="1828800"/>
            <a:ext cx="11274878" cy="4506685"/>
          </a:xfrm>
          <a:prstGeom prst="rect">
            <a:avLst/>
          </a:prstGeom>
        </p:spPr>
      </p:pic>
    </p:spTree>
    <p:extLst>
      <p:ext uri="{BB962C8B-B14F-4D97-AF65-F5344CB8AC3E}">
        <p14:creationId xmlns:p14="http://schemas.microsoft.com/office/powerpoint/2010/main" val="146764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6D02-2727-52C5-4324-1D5619107D63}"/>
              </a:ext>
            </a:extLst>
          </p:cNvPr>
          <p:cNvSpPr>
            <a:spLocks noGrp="1"/>
          </p:cNvSpPr>
          <p:nvPr>
            <p:ph type="title"/>
          </p:nvPr>
        </p:nvSpPr>
        <p:spPr>
          <a:xfrm>
            <a:off x="581192" y="702156"/>
            <a:ext cx="11029616" cy="1013800"/>
          </a:xfrm>
        </p:spPr>
        <p:txBody>
          <a:bodyPr>
            <a:normAutofit fontScale="90000"/>
          </a:bodyPr>
          <a:lstStyle/>
          <a:p>
            <a:pPr algn="ctr"/>
            <a:r>
              <a:rPr lang="en-IN" sz="4400" b="1" dirty="0">
                <a:solidFill>
                  <a:schemeClr val="tx1">
                    <a:lumMod val="95000"/>
                    <a:lumOff val="5000"/>
                  </a:schemeClr>
                </a:solidFill>
                <a:effectLst>
                  <a:outerShdw blurRad="38100" dist="38100" dir="2700000" algn="tl">
                    <a:srgbClr val="000000">
                      <a:alpha val="43137"/>
                    </a:srgbClr>
                  </a:outerShdw>
                </a:effectLst>
                <a:latin typeface="Museo 300" panose="02000000000000000000"/>
                <a:cs typeface="Times New Roman" panose="02020603050405020304" pitchFamily="18" charset="0"/>
              </a:rPr>
              <a:t>Detailed work plan</a:t>
            </a:r>
            <a:br>
              <a:rPr lang="en-IN" sz="2800" dirty="0">
                <a:solidFill>
                  <a:schemeClr val="tx1">
                    <a:lumMod val="95000"/>
                    <a:lumOff val="5000"/>
                  </a:schemeClr>
                </a:solidFill>
                <a:latin typeface="Museo 300" panose="02000000000000000000"/>
                <a:cs typeface="Times New Roman" panose="02020603050405020304" pitchFamily="18" charset="0"/>
              </a:rPr>
            </a:br>
            <a:endParaRPr lang="en-IN" dirty="0"/>
          </a:p>
        </p:txBody>
      </p:sp>
      <p:graphicFrame>
        <p:nvGraphicFramePr>
          <p:cNvPr id="6" name="Content Placeholder 5">
            <a:extLst>
              <a:ext uri="{FF2B5EF4-FFF2-40B4-BE49-F238E27FC236}">
                <a16:creationId xmlns:a16="http://schemas.microsoft.com/office/drawing/2014/main" id="{A925B58A-F75C-44E9-1462-E6EA475DEFD2}"/>
              </a:ext>
            </a:extLst>
          </p:cNvPr>
          <p:cNvGraphicFramePr>
            <a:graphicFrameLocks noGrp="1"/>
          </p:cNvGraphicFramePr>
          <p:nvPr>
            <p:ph idx="1"/>
            <p:extLst>
              <p:ext uri="{D42A27DB-BD31-4B8C-83A1-F6EECF244321}">
                <p14:modId xmlns:p14="http://schemas.microsoft.com/office/powerpoint/2010/main" val="3468557650"/>
              </p:ext>
            </p:extLst>
          </p:nvPr>
        </p:nvGraphicFramePr>
        <p:xfrm>
          <a:off x="458773" y="1926055"/>
          <a:ext cx="11378731" cy="4077183"/>
        </p:xfrm>
        <a:graphic>
          <a:graphicData uri="http://schemas.openxmlformats.org/drawingml/2006/table">
            <a:tbl>
              <a:tblPr firstRow="1" firstCol="1" bandRow="1">
                <a:tableStyleId>{5C22544A-7EE6-4342-B048-85BDC9FD1C3A}</a:tableStyleId>
              </a:tblPr>
              <a:tblGrid>
                <a:gridCol w="1059184">
                  <a:extLst>
                    <a:ext uri="{9D8B030D-6E8A-4147-A177-3AD203B41FA5}">
                      <a16:colId xmlns:a16="http://schemas.microsoft.com/office/drawing/2014/main" val="3460578877"/>
                    </a:ext>
                  </a:extLst>
                </a:gridCol>
                <a:gridCol w="6398087">
                  <a:extLst>
                    <a:ext uri="{9D8B030D-6E8A-4147-A177-3AD203B41FA5}">
                      <a16:colId xmlns:a16="http://schemas.microsoft.com/office/drawing/2014/main" val="2940669355"/>
                    </a:ext>
                  </a:extLst>
                </a:gridCol>
                <a:gridCol w="3921460">
                  <a:extLst>
                    <a:ext uri="{9D8B030D-6E8A-4147-A177-3AD203B41FA5}">
                      <a16:colId xmlns:a16="http://schemas.microsoft.com/office/drawing/2014/main" val="2431731547"/>
                    </a:ext>
                  </a:extLst>
                </a:gridCol>
              </a:tblGrid>
              <a:tr h="478227">
                <a:tc>
                  <a:txBody>
                    <a:bodyPr/>
                    <a:lstStyle/>
                    <a:p>
                      <a:pPr algn="ctr"/>
                      <a:r>
                        <a:rPr lang="en-US" sz="1400" kern="100" dirty="0">
                          <a:effectLst/>
                          <a:latin typeface="Museo 300" panose="02000000000000000000"/>
                        </a:rPr>
                        <a:t>Sl. No.</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latin typeface="Museo 300" panose="02000000000000000000"/>
                        </a:rPr>
                        <a:t>Work to be Completed</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1400" kern="100" dirty="0">
                          <a:effectLst/>
                          <a:latin typeface="Museo 300" panose="02000000000000000000"/>
                        </a:rPr>
                        <a:t>Target Dates</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8171847"/>
                  </a:ext>
                </a:extLst>
              </a:tr>
              <a:tr h="399884">
                <a:tc>
                  <a:txBody>
                    <a:bodyPr/>
                    <a:lstStyle/>
                    <a:p>
                      <a:pPr marL="0" lvl="0" indent="0" algn="ctr">
                        <a:buFont typeface="+mj-lt"/>
                        <a:buNone/>
                      </a:pPr>
                      <a:r>
                        <a:rPr lang="en-US" sz="1400" kern="100" dirty="0">
                          <a:effectLst/>
                          <a:latin typeface="Museo 300" panose="02000000000000000000"/>
                        </a:rPr>
                        <a:t>1</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latin typeface="Museo 300" panose="02000000000000000000"/>
                        </a:rPr>
                        <a:t>Literature Survey</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26/11/2022</a:t>
                      </a:r>
                    </a:p>
                  </a:txBody>
                  <a:tcPr marL="68580" marR="68580" marT="0" marB="0" anchor="ctr"/>
                </a:tc>
                <a:extLst>
                  <a:ext uri="{0D108BD9-81ED-4DB2-BD59-A6C34878D82A}">
                    <a16:rowId xmlns:a16="http://schemas.microsoft.com/office/drawing/2014/main" val="3693310360"/>
                  </a:ext>
                </a:extLst>
              </a:tr>
              <a:tr h="399884">
                <a:tc>
                  <a:txBody>
                    <a:bodyPr/>
                    <a:lstStyle/>
                    <a:p>
                      <a:pPr marL="0" lvl="0" indent="0" algn="ctr">
                        <a:buFont typeface="+mj-lt"/>
                        <a:buNone/>
                      </a:pPr>
                      <a:r>
                        <a:rPr lang="en-US" sz="1400" kern="100" dirty="0">
                          <a:effectLst/>
                          <a:latin typeface="Museo 300" panose="02000000000000000000"/>
                        </a:rPr>
                        <a:t>2</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IN" sz="1400" kern="100" dirty="0">
                          <a:effectLst/>
                          <a:latin typeface="Museo 300" panose="02000000000000000000"/>
                          <a:ea typeface="SimSun" panose="02010600030101010101" pitchFamily="2" charset="-122"/>
                          <a:cs typeface="Times New Roman" panose="02020603050405020304" pitchFamily="18" charset="0"/>
                        </a:rPr>
                        <a:t>Selection of Front-End design</a:t>
                      </a:r>
                    </a:p>
                  </a:txBody>
                  <a:tcPr marL="68580" marR="68580" marT="0" marB="0"/>
                </a:tc>
                <a:tc>
                  <a:txBody>
                    <a:bodyPr/>
                    <a:lstStyle/>
                    <a:p>
                      <a:pPr marL="0" marR="0" lvl="0" indent="0" algn="ctr" defTabSz="457211" rtl="0" eaLnBrk="1" fontAlgn="auto" latinLnBrk="0" hangingPunct="1">
                        <a:lnSpc>
                          <a:spcPct val="100000"/>
                        </a:lnSpc>
                        <a:spcBef>
                          <a:spcPts val="0"/>
                        </a:spcBef>
                        <a:spcAft>
                          <a:spcPts val="0"/>
                        </a:spcAft>
                        <a:buClrTx/>
                        <a:buSzTx/>
                        <a:buFontTx/>
                        <a:buNone/>
                        <a:tabLst/>
                        <a:defRPr/>
                      </a:pPr>
                      <a:r>
                        <a:rPr lang="en-IN" sz="1400" kern="100" dirty="0">
                          <a:effectLst/>
                          <a:latin typeface="Museo 300" panose="02000000000000000000"/>
                          <a:ea typeface="SimSun" panose="02010600030101010101" pitchFamily="2" charset="-122"/>
                          <a:cs typeface="Times New Roman" panose="02020603050405020304" pitchFamily="18" charset="0"/>
                        </a:rPr>
                        <a:t>30/11/2022</a:t>
                      </a:r>
                    </a:p>
                  </a:txBody>
                  <a:tcPr marL="68580" marR="68580" marT="0" marB="0" anchor="ctr"/>
                </a:tc>
                <a:extLst>
                  <a:ext uri="{0D108BD9-81ED-4DB2-BD59-A6C34878D82A}">
                    <a16:rowId xmlns:a16="http://schemas.microsoft.com/office/drawing/2014/main" val="205821469"/>
                  </a:ext>
                </a:extLst>
              </a:tr>
              <a:tr h="399884">
                <a:tc>
                  <a:txBody>
                    <a:bodyPr/>
                    <a:lstStyle/>
                    <a:p>
                      <a:pPr marL="0" lvl="0" indent="0" algn="ctr">
                        <a:buFont typeface="+mj-lt"/>
                        <a:buNone/>
                      </a:pPr>
                      <a:r>
                        <a:rPr lang="en-US" sz="1400" kern="100" dirty="0">
                          <a:effectLst/>
                          <a:latin typeface="Museo 300" panose="02000000000000000000"/>
                        </a:rPr>
                        <a:t>3 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US" sz="1400" kern="100" dirty="0">
                          <a:effectLst/>
                          <a:latin typeface="Museo 300" panose="02000000000000000000"/>
                          <a:ea typeface="SimSun" panose="02010600030101010101" pitchFamily="2" charset="-122"/>
                          <a:cs typeface="Times New Roman" panose="02020603050405020304" pitchFamily="18" charset="0"/>
                        </a:rPr>
                        <a:t>Setting-up authentication</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01/12/2022</a:t>
                      </a:r>
                    </a:p>
                  </a:txBody>
                  <a:tcPr marL="68580" marR="68580" marT="0" marB="0" anchor="ctr"/>
                </a:tc>
                <a:extLst>
                  <a:ext uri="{0D108BD9-81ED-4DB2-BD59-A6C34878D82A}">
                    <a16:rowId xmlns:a16="http://schemas.microsoft.com/office/drawing/2014/main" val="1705728316"/>
                  </a:ext>
                </a:extLst>
              </a:tr>
              <a:tr h="399884">
                <a:tc>
                  <a:txBody>
                    <a:bodyPr/>
                    <a:lstStyle/>
                    <a:p>
                      <a:pPr marL="0" lvl="0" indent="0" algn="ctr">
                        <a:buFont typeface="+mj-lt"/>
                        <a:buNone/>
                      </a:pPr>
                      <a:r>
                        <a:rPr lang="en-US" sz="1400" kern="100" dirty="0">
                          <a:effectLst/>
                          <a:latin typeface="Museo 300" panose="02000000000000000000"/>
                        </a:rPr>
                        <a:t>4 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IN" sz="1400" kern="100" dirty="0">
                          <a:effectLst/>
                          <a:latin typeface="Museo 300" panose="02000000000000000000"/>
                          <a:ea typeface="SimSun" panose="02010600030101010101" pitchFamily="2" charset="-122"/>
                          <a:cs typeface="Times New Roman" panose="02020603050405020304" pitchFamily="18" charset="0"/>
                        </a:rPr>
                        <a:t>Submission of 1</a:t>
                      </a:r>
                      <a:r>
                        <a:rPr lang="en-IN" sz="1400" kern="100" baseline="30000" dirty="0">
                          <a:effectLst/>
                          <a:latin typeface="Museo 300" panose="02000000000000000000"/>
                          <a:ea typeface="SimSun" panose="02010600030101010101" pitchFamily="2" charset="-122"/>
                          <a:cs typeface="Times New Roman" panose="02020603050405020304" pitchFamily="18" charset="0"/>
                        </a:rPr>
                        <a:t>st</a:t>
                      </a:r>
                      <a:r>
                        <a:rPr lang="en-IN" sz="1400" kern="100" dirty="0">
                          <a:effectLst/>
                          <a:latin typeface="Museo 300" panose="02000000000000000000"/>
                          <a:ea typeface="SimSun" panose="02010600030101010101" pitchFamily="2" charset="-122"/>
                          <a:cs typeface="Times New Roman" panose="02020603050405020304" pitchFamily="18" charset="0"/>
                        </a:rPr>
                        <a:t> chapter report</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03/12/2022</a:t>
                      </a:r>
                    </a:p>
                  </a:txBody>
                  <a:tcPr marL="68580" marR="68580" marT="0" marB="0" anchor="ctr"/>
                </a:tc>
                <a:extLst>
                  <a:ext uri="{0D108BD9-81ED-4DB2-BD59-A6C34878D82A}">
                    <a16:rowId xmlns:a16="http://schemas.microsoft.com/office/drawing/2014/main" val="1345473668"/>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5</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just"/>
                      <a:r>
                        <a:rPr lang="en-IN" sz="1400" kern="100" dirty="0">
                          <a:effectLst/>
                          <a:latin typeface="Museo 300" panose="02000000000000000000"/>
                          <a:ea typeface="SimSun" panose="02010600030101010101" pitchFamily="2" charset="-122"/>
                          <a:cs typeface="Times New Roman" panose="02020603050405020304" pitchFamily="18" charset="0"/>
                        </a:rPr>
                        <a:t>Completion of Front-End design</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12/12/2022</a:t>
                      </a:r>
                    </a:p>
                  </a:txBody>
                  <a:tcPr marL="68580" marR="68580" marT="0" marB="0" anchor="ctr"/>
                </a:tc>
                <a:extLst>
                  <a:ext uri="{0D108BD9-81ED-4DB2-BD59-A6C34878D82A}">
                    <a16:rowId xmlns:a16="http://schemas.microsoft.com/office/drawing/2014/main" val="1771210298"/>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6</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ea typeface="Calibri" panose="020F0502020204030204" pitchFamily="34" charset="0"/>
                          <a:cs typeface="Times New Roman" panose="02020603050405020304" pitchFamily="18" charset="0"/>
                        </a:rPr>
                        <a:t>Microcontroller programming</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19/12/2022</a:t>
                      </a:r>
                    </a:p>
                  </a:txBody>
                  <a:tcPr marL="68580" marR="68580" marT="0" marB="0" anchor="ctr"/>
                </a:tc>
                <a:extLst>
                  <a:ext uri="{0D108BD9-81ED-4DB2-BD59-A6C34878D82A}">
                    <a16:rowId xmlns:a16="http://schemas.microsoft.com/office/drawing/2014/main" val="3214487841"/>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7</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ea typeface="Calibri" panose="020F0502020204030204" pitchFamily="34" charset="0"/>
                          <a:cs typeface="Times New Roman" panose="02020603050405020304" pitchFamily="18" charset="0"/>
                        </a:rPr>
                        <a:t>Completion of server-side programming</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24/12/2022</a:t>
                      </a:r>
                    </a:p>
                  </a:txBody>
                  <a:tcPr marL="68580" marR="68580" marT="0" marB="0" anchor="ctr"/>
                </a:tc>
                <a:extLst>
                  <a:ext uri="{0D108BD9-81ED-4DB2-BD59-A6C34878D82A}">
                    <a16:rowId xmlns:a16="http://schemas.microsoft.com/office/drawing/2014/main" val="1744868236"/>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8</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US" sz="1400" dirty="0">
                          <a:effectLst/>
                          <a:latin typeface="Museo 300" panose="02000000000000000000"/>
                          <a:ea typeface="Calibri" panose="020F0502020204030204" pitchFamily="34" charset="0"/>
                          <a:cs typeface="Times New Roman" panose="02020603050405020304" pitchFamily="18" charset="0"/>
                        </a:rPr>
                        <a:t>Debugging and troubleshooting of errors </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26/12/2022</a:t>
                      </a:r>
                    </a:p>
                  </a:txBody>
                  <a:tcPr marL="68580" marR="68580" marT="0" marB="0" anchor="ctr"/>
                </a:tc>
                <a:extLst>
                  <a:ext uri="{0D108BD9-81ED-4DB2-BD59-A6C34878D82A}">
                    <a16:rowId xmlns:a16="http://schemas.microsoft.com/office/drawing/2014/main" val="1582680581"/>
                  </a:ext>
                </a:extLst>
              </a:tr>
              <a:tr h="399884">
                <a:tc>
                  <a:txBody>
                    <a:bodyPr/>
                    <a:lstStyle/>
                    <a:p>
                      <a:pPr marL="0" lvl="0" indent="0" algn="ctr">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9</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r>
                        <a:rPr lang="en-IN" sz="1400" dirty="0">
                          <a:effectLst/>
                          <a:latin typeface="Museo 300" panose="02000000000000000000"/>
                          <a:ea typeface="Calibri" panose="020F0502020204030204" pitchFamily="34" charset="0"/>
                          <a:cs typeface="Times New Roman" panose="02020603050405020304" pitchFamily="18" charset="0"/>
                        </a:rPr>
                        <a:t>Submission of 2</a:t>
                      </a:r>
                      <a:r>
                        <a:rPr lang="en-IN" sz="1400" baseline="30000" dirty="0">
                          <a:effectLst/>
                          <a:latin typeface="Museo 300" panose="02000000000000000000"/>
                          <a:ea typeface="Calibri" panose="020F0502020204030204" pitchFamily="34" charset="0"/>
                          <a:cs typeface="Times New Roman" panose="02020603050405020304" pitchFamily="18" charset="0"/>
                        </a:rPr>
                        <a:t>nd</a:t>
                      </a:r>
                      <a:r>
                        <a:rPr lang="en-IN" sz="1400" dirty="0">
                          <a:effectLst/>
                          <a:latin typeface="Museo 300" panose="02000000000000000000"/>
                          <a:ea typeface="Calibri" panose="020F0502020204030204" pitchFamily="34" charset="0"/>
                          <a:cs typeface="Times New Roman" panose="02020603050405020304" pitchFamily="18" charset="0"/>
                        </a:rPr>
                        <a:t> chapter report</a:t>
                      </a:r>
                    </a:p>
                  </a:txBody>
                  <a:tcPr marL="68580" marR="68580" marT="0" marB="0"/>
                </a:tc>
                <a:tc>
                  <a:txBody>
                    <a:bodyPr/>
                    <a:lstStyle/>
                    <a:p>
                      <a:pPr algn="ctr"/>
                      <a:r>
                        <a:rPr lang="en-IN" sz="1400" kern="100" dirty="0">
                          <a:effectLst/>
                          <a:latin typeface="Museo 300" panose="02000000000000000000"/>
                          <a:ea typeface="SimSun" panose="02010600030101010101" pitchFamily="2" charset="-122"/>
                          <a:cs typeface="Times New Roman" panose="02020603050405020304" pitchFamily="18" charset="0"/>
                        </a:rPr>
                        <a:t>28/12/2022</a:t>
                      </a:r>
                    </a:p>
                  </a:txBody>
                  <a:tcPr marL="68580" marR="68580" marT="0" marB="0" anchor="ctr"/>
                </a:tc>
                <a:extLst>
                  <a:ext uri="{0D108BD9-81ED-4DB2-BD59-A6C34878D82A}">
                    <a16:rowId xmlns:a16="http://schemas.microsoft.com/office/drawing/2014/main" val="1490186676"/>
                  </a:ext>
                </a:extLst>
              </a:tr>
            </a:tbl>
          </a:graphicData>
        </a:graphic>
      </p:graphicFrame>
      <p:sp>
        <p:nvSpPr>
          <p:cNvPr id="4" name="Footer Placeholder 3">
            <a:extLst>
              <a:ext uri="{FF2B5EF4-FFF2-40B4-BE49-F238E27FC236}">
                <a16:creationId xmlns:a16="http://schemas.microsoft.com/office/drawing/2014/main" id="{F0FC4989-900E-D64F-FEE5-C93C17535A5E}"/>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7F6E248D-0D57-E9C1-C28A-D530AE55BF54}"/>
              </a:ext>
            </a:extLst>
          </p:cNvPr>
          <p:cNvSpPr>
            <a:spLocks noGrp="1"/>
          </p:cNvSpPr>
          <p:nvPr>
            <p:ph type="sldNum" sz="quarter" idx="12"/>
          </p:nvPr>
        </p:nvSpPr>
        <p:spPr/>
        <p:txBody>
          <a:bodyPr/>
          <a:lstStyle/>
          <a:p>
            <a:fld id="{3A98EE3D-8CD1-4C3F-BD1C-C98C9596463C}" type="slidenum">
              <a:rPr lang="en-US" smtClean="0"/>
              <a:pPr/>
              <a:t>18</a:t>
            </a:fld>
            <a:endParaRPr lang="en-US" dirty="0"/>
          </a:p>
        </p:txBody>
      </p:sp>
    </p:spTree>
    <p:extLst>
      <p:ext uri="{BB962C8B-B14F-4D97-AF65-F5344CB8AC3E}">
        <p14:creationId xmlns:p14="http://schemas.microsoft.com/office/powerpoint/2010/main" val="411035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F1DB8F8-04C4-575B-832B-FEF976EBF485}"/>
              </a:ext>
            </a:extLst>
          </p:cNvPr>
          <p:cNvSpPr>
            <a:spLocks noGrp="1"/>
          </p:cNvSpPr>
          <p:nvPr>
            <p:ph type="ftr" sz="quarter" idx="11"/>
          </p:nvPr>
        </p:nvSpPr>
        <p:spPr>
          <a:xfrm>
            <a:off x="1352552" y="6483350"/>
            <a:ext cx="10125074" cy="374650"/>
          </a:xfrm>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2E85EDA0-5038-5CE6-7305-02E4D1798AA1}"/>
              </a:ext>
            </a:extLst>
          </p:cNvPr>
          <p:cNvSpPr>
            <a:spLocks noGrp="1"/>
          </p:cNvSpPr>
          <p:nvPr>
            <p:ph type="sldNum" sz="quarter" idx="12"/>
          </p:nvPr>
        </p:nvSpPr>
        <p:spPr>
          <a:xfrm>
            <a:off x="11477627" y="6511926"/>
            <a:ext cx="446447" cy="327024"/>
          </a:xfrm>
        </p:spPr>
        <p:txBody>
          <a:bodyPr/>
          <a:lstStyle/>
          <a:p>
            <a:fld id="{3A98EE3D-8CD1-4C3F-BD1C-C98C9596463C}" type="slidenum">
              <a:rPr lang="en-US" smtClean="0"/>
              <a:pPr/>
              <a:t>19</a:t>
            </a:fld>
            <a:endParaRPr lang="en-US" dirty="0"/>
          </a:p>
        </p:txBody>
      </p:sp>
      <p:graphicFrame>
        <p:nvGraphicFramePr>
          <p:cNvPr id="6" name="Content Placeholder 5">
            <a:extLst>
              <a:ext uri="{FF2B5EF4-FFF2-40B4-BE49-F238E27FC236}">
                <a16:creationId xmlns:a16="http://schemas.microsoft.com/office/drawing/2014/main" id="{39966138-30E5-7B59-CCC5-DC45ED961752}"/>
              </a:ext>
            </a:extLst>
          </p:cNvPr>
          <p:cNvGraphicFramePr>
            <a:graphicFrameLocks noGrp="1"/>
          </p:cNvGraphicFramePr>
          <p:nvPr>
            <p:ph idx="1"/>
            <p:extLst>
              <p:ext uri="{D42A27DB-BD31-4B8C-83A1-F6EECF244321}">
                <p14:modId xmlns:p14="http://schemas.microsoft.com/office/powerpoint/2010/main" val="1263052878"/>
              </p:ext>
            </p:extLst>
          </p:nvPr>
        </p:nvGraphicFramePr>
        <p:xfrm>
          <a:off x="586409" y="1875636"/>
          <a:ext cx="10891217" cy="4186883"/>
        </p:xfrm>
        <a:graphic>
          <a:graphicData uri="http://schemas.openxmlformats.org/drawingml/2006/table">
            <a:tbl>
              <a:tblPr firstRow="1" firstCol="1" bandRow="1">
                <a:tableStyleId>{5C22544A-7EE6-4342-B048-85BDC9FD1C3A}</a:tableStyleId>
              </a:tblPr>
              <a:tblGrid>
                <a:gridCol w="1013804">
                  <a:extLst>
                    <a:ext uri="{9D8B030D-6E8A-4147-A177-3AD203B41FA5}">
                      <a16:colId xmlns:a16="http://schemas.microsoft.com/office/drawing/2014/main" val="3460578877"/>
                    </a:ext>
                  </a:extLst>
                </a:gridCol>
                <a:gridCol w="6404895">
                  <a:extLst>
                    <a:ext uri="{9D8B030D-6E8A-4147-A177-3AD203B41FA5}">
                      <a16:colId xmlns:a16="http://schemas.microsoft.com/office/drawing/2014/main" val="2940669355"/>
                    </a:ext>
                  </a:extLst>
                </a:gridCol>
                <a:gridCol w="3472518">
                  <a:extLst>
                    <a:ext uri="{9D8B030D-6E8A-4147-A177-3AD203B41FA5}">
                      <a16:colId xmlns:a16="http://schemas.microsoft.com/office/drawing/2014/main" val="2431731547"/>
                    </a:ext>
                  </a:extLst>
                </a:gridCol>
              </a:tblGrid>
              <a:tr h="572559">
                <a:tc>
                  <a:txBody>
                    <a:bodyPr/>
                    <a:lstStyle/>
                    <a:p>
                      <a:pPr algn="l"/>
                      <a:r>
                        <a:rPr lang="en-US" sz="1400" kern="100" dirty="0">
                          <a:effectLst/>
                          <a:latin typeface="Museo 300" panose="02000000000000000000"/>
                        </a:rPr>
                        <a:t>Sl. No.</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US" sz="1400" kern="100" dirty="0">
                          <a:effectLst/>
                          <a:latin typeface="Museo 300" panose="02000000000000000000"/>
                        </a:rPr>
                        <a:t>Work to be Completed</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US" sz="1400" kern="100" dirty="0">
                          <a:effectLst/>
                          <a:latin typeface="Museo 300" panose="02000000000000000000"/>
                        </a:rPr>
                        <a:t>Target Dates</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8776460"/>
                  </a:ext>
                </a:extLst>
              </a:tr>
              <a:tr h="572559">
                <a:tc>
                  <a:txBody>
                    <a:bodyPr/>
                    <a:lstStyle/>
                    <a:p>
                      <a:pPr marL="0" lvl="0" indent="0" algn="l">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10</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IN" sz="1400" dirty="0">
                          <a:effectLst/>
                          <a:latin typeface="Museo 300" panose="02000000000000000000"/>
                          <a:ea typeface="Calibri" panose="020F0502020204030204" pitchFamily="34" charset="0"/>
                          <a:cs typeface="Times New Roman" panose="02020603050405020304" pitchFamily="18" charset="0"/>
                        </a:rPr>
                        <a:t>Integrating of hardware and software</a:t>
                      </a:r>
                    </a:p>
                  </a:txBody>
                  <a:tcPr marL="68580" marR="68580" marT="0" marB="0"/>
                </a:tc>
                <a:tc>
                  <a:txBody>
                    <a:bodyPr/>
                    <a:lstStyle/>
                    <a:p>
                      <a:pPr algn="l"/>
                      <a:r>
                        <a:rPr lang="en-IN" sz="1400" kern="100" dirty="0">
                          <a:effectLst/>
                          <a:latin typeface="Museo 300" panose="02000000000000000000"/>
                          <a:ea typeface="SimSun" panose="02010600030101010101" pitchFamily="2" charset="-122"/>
                          <a:cs typeface="Times New Roman" panose="02020603050405020304" pitchFamily="18" charset="0"/>
                        </a:rPr>
                        <a:t>13/02/2023</a:t>
                      </a:r>
                    </a:p>
                  </a:txBody>
                  <a:tcPr marL="68580" marR="68580" marT="0" marB="0" anchor="ctr"/>
                </a:tc>
                <a:extLst>
                  <a:ext uri="{0D108BD9-81ED-4DB2-BD59-A6C34878D82A}">
                    <a16:rowId xmlns:a16="http://schemas.microsoft.com/office/drawing/2014/main" val="219492034"/>
                  </a:ext>
                </a:extLst>
              </a:tr>
              <a:tr h="375589">
                <a:tc>
                  <a:txBody>
                    <a:bodyPr/>
                    <a:lstStyle/>
                    <a:p>
                      <a:pPr marL="0" lvl="0" indent="0" algn="l">
                        <a:buFont typeface="+mj-lt"/>
                        <a:buNone/>
                      </a:pPr>
                      <a:r>
                        <a:rPr lang="en-US" sz="1400" kern="100" dirty="0">
                          <a:effectLst/>
                          <a:latin typeface="Museo 300" panose="02000000000000000000"/>
                          <a:ea typeface="SimSun" panose="02010600030101010101" pitchFamily="2" charset="-122"/>
                          <a:cs typeface="Times New Roman" panose="02020603050405020304" pitchFamily="18" charset="0"/>
                        </a:rPr>
                        <a:t>11</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US" sz="1400" dirty="0">
                          <a:effectLst/>
                          <a:latin typeface="Museo 300" panose="02000000000000000000"/>
                          <a:ea typeface="Calibri" panose="020F0502020204030204" pitchFamily="34" charset="0"/>
                          <a:cs typeface="Times New Roman" panose="02020603050405020304" pitchFamily="18" charset="0"/>
                        </a:rPr>
                        <a:t>Trail and error analysis of the project</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l"/>
                      <a:r>
                        <a:rPr lang="en-IN" sz="1400" kern="100" dirty="0">
                          <a:effectLst/>
                          <a:latin typeface="Museo 300" panose="02000000000000000000"/>
                          <a:ea typeface="SimSun" panose="02010600030101010101" pitchFamily="2" charset="-122"/>
                          <a:cs typeface="Times New Roman" panose="02020603050405020304" pitchFamily="18" charset="0"/>
                        </a:rPr>
                        <a:t>27/02/2023</a:t>
                      </a:r>
                    </a:p>
                  </a:txBody>
                  <a:tcPr marL="68580" marR="68580" marT="0" marB="0" anchor="ctr"/>
                </a:tc>
                <a:extLst>
                  <a:ext uri="{0D108BD9-81ED-4DB2-BD59-A6C34878D82A}">
                    <a16:rowId xmlns:a16="http://schemas.microsoft.com/office/drawing/2014/main" val="957302776"/>
                  </a:ext>
                </a:extLst>
              </a:tr>
              <a:tr h="302078">
                <a:tc>
                  <a:txBody>
                    <a:bodyPr/>
                    <a:lstStyle/>
                    <a:p>
                      <a:pPr marL="0" lvl="0" indent="0" algn="l">
                        <a:buFont typeface="+mj-lt"/>
                        <a:buNone/>
                      </a:pPr>
                      <a:r>
                        <a:rPr lang="en-US" sz="1400" kern="100" dirty="0">
                          <a:effectLst/>
                          <a:latin typeface="Museo 300" panose="02000000000000000000"/>
                        </a:rPr>
                        <a:t>12 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IN" sz="1400" dirty="0">
                          <a:effectLst/>
                          <a:latin typeface="Museo 300" panose="02000000000000000000"/>
                          <a:ea typeface="Calibri" panose="020F0502020204030204" pitchFamily="34" charset="0"/>
                          <a:cs typeface="Times New Roman" panose="02020603050405020304" pitchFamily="18" charset="0"/>
                        </a:rPr>
                        <a:t>Final test on the project</a:t>
                      </a:r>
                    </a:p>
                  </a:txBody>
                  <a:tcPr marL="68580" marR="68580" marT="0" marB="0"/>
                </a:tc>
                <a:tc>
                  <a:txBody>
                    <a:bodyPr/>
                    <a:lstStyle/>
                    <a:p>
                      <a:pPr algn="l"/>
                      <a:r>
                        <a:rPr lang="en-IN" sz="1400" kern="100" dirty="0">
                          <a:effectLst/>
                          <a:latin typeface="Museo 300" panose="02000000000000000000"/>
                          <a:ea typeface="SimSun" panose="02010600030101010101" pitchFamily="2" charset="-122"/>
                          <a:cs typeface="Times New Roman" panose="02020603050405020304" pitchFamily="18" charset="0"/>
                        </a:rPr>
                        <a:t>31/02/2023</a:t>
                      </a:r>
                    </a:p>
                  </a:txBody>
                  <a:tcPr marL="68580" marR="68580" marT="0" marB="0" anchor="ctr"/>
                </a:tc>
                <a:extLst>
                  <a:ext uri="{0D108BD9-81ED-4DB2-BD59-A6C34878D82A}">
                    <a16:rowId xmlns:a16="http://schemas.microsoft.com/office/drawing/2014/main" val="1266294053"/>
                  </a:ext>
                </a:extLst>
              </a:tr>
              <a:tr h="334736">
                <a:tc>
                  <a:txBody>
                    <a:bodyPr/>
                    <a:lstStyle/>
                    <a:p>
                      <a:pPr marL="0" lvl="0" indent="0" algn="l">
                        <a:buFont typeface="+mj-lt"/>
                        <a:buNone/>
                      </a:pPr>
                      <a:r>
                        <a:rPr lang="en-US" sz="1400" kern="100" dirty="0">
                          <a:effectLst/>
                          <a:latin typeface="Museo 300" panose="02000000000000000000"/>
                        </a:rPr>
                        <a:t>13 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US" sz="1400" dirty="0">
                          <a:effectLst/>
                          <a:latin typeface="Museo 300" panose="02000000000000000000"/>
                        </a:rPr>
                        <a:t>Concluding the results</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l"/>
                      <a:r>
                        <a:rPr lang="en-IN" sz="1400" kern="100" dirty="0">
                          <a:effectLst/>
                          <a:latin typeface="Museo 300" panose="02000000000000000000"/>
                          <a:ea typeface="SimSun" panose="02010600030101010101" pitchFamily="2" charset="-122"/>
                          <a:cs typeface="Times New Roman" panose="02020603050405020304" pitchFamily="18" charset="0"/>
                        </a:rPr>
                        <a:t>10/04/2023</a:t>
                      </a:r>
                    </a:p>
                  </a:txBody>
                  <a:tcPr marL="68580" marR="68580" marT="0" marB="0" anchor="ctr"/>
                </a:tc>
                <a:extLst>
                  <a:ext uri="{0D108BD9-81ED-4DB2-BD59-A6C34878D82A}">
                    <a16:rowId xmlns:a16="http://schemas.microsoft.com/office/drawing/2014/main" val="3170959581"/>
                  </a:ext>
                </a:extLst>
              </a:tr>
              <a:tr h="572559">
                <a:tc>
                  <a:txBody>
                    <a:bodyPr/>
                    <a:lstStyle/>
                    <a:p>
                      <a:pPr marL="0" lvl="0" indent="0" algn="l">
                        <a:buFont typeface="+mj-lt"/>
                        <a:buNone/>
                      </a:pPr>
                      <a:r>
                        <a:rPr lang="en-US" sz="1400" kern="100" dirty="0">
                          <a:effectLst/>
                          <a:latin typeface="Museo 300" panose="02000000000000000000"/>
                        </a:rPr>
                        <a:t>14</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US" sz="1400" dirty="0">
                          <a:effectLst/>
                          <a:latin typeface="Museo 300" panose="02000000000000000000"/>
                        </a:rPr>
                        <a:t>Submission of Draft Conference paper</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l"/>
                      <a:r>
                        <a:rPr lang="en-IN" sz="1400" kern="100" dirty="0">
                          <a:effectLst/>
                          <a:latin typeface="Museo 300" panose="02000000000000000000"/>
                          <a:ea typeface="SimSun" panose="02010600030101010101" pitchFamily="2" charset="-122"/>
                          <a:cs typeface="Times New Roman" panose="02020603050405020304" pitchFamily="18" charset="0"/>
                        </a:rPr>
                        <a:t>25/04/2023</a:t>
                      </a:r>
                    </a:p>
                  </a:txBody>
                  <a:tcPr marL="68580" marR="68580" marT="0" marB="0" anchor="ctr"/>
                </a:tc>
                <a:extLst>
                  <a:ext uri="{0D108BD9-81ED-4DB2-BD59-A6C34878D82A}">
                    <a16:rowId xmlns:a16="http://schemas.microsoft.com/office/drawing/2014/main" val="2352782842"/>
                  </a:ext>
                </a:extLst>
              </a:tr>
              <a:tr h="294748">
                <a:tc>
                  <a:txBody>
                    <a:bodyPr/>
                    <a:lstStyle/>
                    <a:p>
                      <a:pPr marL="0" lvl="0" indent="0" algn="l">
                        <a:buFont typeface="+mj-lt"/>
                        <a:buNone/>
                      </a:pPr>
                      <a:r>
                        <a:rPr lang="en-US" sz="1400" kern="100" dirty="0">
                          <a:effectLst/>
                          <a:latin typeface="Museo 300" panose="02000000000000000000"/>
                        </a:rPr>
                        <a:t>15 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US" sz="1400" dirty="0">
                          <a:effectLst/>
                          <a:latin typeface="Museo 300" panose="02000000000000000000"/>
                        </a:rPr>
                        <a:t>Submission of final product</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l"/>
                      <a:r>
                        <a:rPr lang="en-IN" sz="1400" kern="100" dirty="0">
                          <a:effectLst/>
                          <a:latin typeface="Museo 300" panose="02000000000000000000"/>
                          <a:ea typeface="SimSun" panose="02010600030101010101" pitchFamily="2" charset="-122"/>
                          <a:cs typeface="Times New Roman" panose="02020603050405020304" pitchFamily="18" charset="0"/>
                        </a:rPr>
                        <a:t>27/04/2023</a:t>
                      </a:r>
                    </a:p>
                  </a:txBody>
                  <a:tcPr marL="68580" marR="68580" marT="0" marB="0" anchor="ctr"/>
                </a:tc>
                <a:extLst>
                  <a:ext uri="{0D108BD9-81ED-4DB2-BD59-A6C34878D82A}">
                    <a16:rowId xmlns:a16="http://schemas.microsoft.com/office/drawing/2014/main" val="3393309310"/>
                  </a:ext>
                </a:extLst>
              </a:tr>
              <a:tr h="572559">
                <a:tc>
                  <a:txBody>
                    <a:bodyPr/>
                    <a:lstStyle/>
                    <a:p>
                      <a:pPr marL="0" lvl="0" indent="0" algn="l">
                        <a:buFont typeface="+mj-lt"/>
                        <a:buNone/>
                      </a:pPr>
                      <a:r>
                        <a:rPr lang="en-US" sz="1400" kern="100" dirty="0">
                          <a:effectLst/>
                          <a:latin typeface="Museo 300" panose="02000000000000000000"/>
                        </a:rPr>
                        <a:t>16 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US" sz="1400" dirty="0">
                          <a:effectLst/>
                          <a:latin typeface="Museo 300" panose="02000000000000000000"/>
                        </a:rPr>
                        <a:t>Submission of final Conference paper</a:t>
                      </a:r>
                      <a:endParaRPr lang="en-IN" sz="1400" dirty="0">
                        <a:effectLst/>
                        <a:latin typeface="Museo 300" panose="02000000000000000000"/>
                        <a:ea typeface="Calibri" panose="020F0502020204030204" pitchFamily="34" charset="0"/>
                        <a:cs typeface="Times New Roman" panose="02020603050405020304" pitchFamily="18" charset="0"/>
                      </a:endParaRPr>
                    </a:p>
                  </a:txBody>
                  <a:tcPr marL="68580" marR="68580" marT="0" marB="0"/>
                </a:tc>
                <a:tc>
                  <a:txBody>
                    <a:bodyPr/>
                    <a:lstStyle/>
                    <a:p>
                      <a:pPr algn="l"/>
                      <a:r>
                        <a:rPr lang="en-IN" sz="1400" kern="100" dirty="0">
                          <a:effectLst/>
                          <a:latin typeface="Museo 300" panose="02000000000000000000"/>
                          <a:ea typeface="SimSun" panose="02010600030101010101" pitchFamily="2" charset="-122"/>
                          <a:cs typeface="Times New Roman" panose="02020603050405020304" pitchFamily="18" charset="0"/>
                        </a:rPr>
                        <a:t>29/04/2023</a:t>
                      </a:r>
                    </a:p>
                  </a:txBody>
                  <a:tcPr marL="68580" marR="68580" marT="0" marB="0" anchor="ctr"/>
                </a:tc>
                <a:extLst>
                  <a:ext uri="{0D108BD9-81ED-4DB2-BD59-A6C34878D82A}">
                    <a16:rowId xmlns:a16="http://schemas.microsoft.com/office/drawing/2014/main" val="1164572943"/>
                  </a:ext>
                </a:extLst>
              </a:tr>
              <a:tr h="294748">
                <a:tc>
                  <a:txBody>
                    <a:bodyPr/>
                    <a:lstStyle/>
                    <a:p>
                      <a:pPr marL="0" lvl="0" indent="0" algn="l">
                        <a:buFont typeface="+mj-lt"/>
                        <a:buNone/>
                      </a:pPr>
                      <a:r>
                        <a:rPr lang="en-US" sz="1400" kern="100" dirty="0">
                          <a:effectLst/>
                          <a:latin typeface="Museo 300" panose="02000000000000000000"/>
                        </a:rPr>
                        <a:t>17 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IN" sz="1400" dirty="0">
                          <a:effectLst/>
                          <a:latin typeface="Museo 300" panose="02000000000000000000"/>
                          <a:ea typeface="Calibri" panose="020F0502020204030204" pitchFamily="34" charset="0"/>
                          <a:cs typeface="Times New Roman" panose="02020603050405020304" pitchFamily="18" charset="0"/>
                        </a:rPr>
                        <a:t>Draft paper submission</a:t>
                      </a:r>
                    </a:p>
                  </a:txBody>
                  <a:tcPr marL="68580" marR="68580" marT="0" marB="0"/>
                </a:tc>
                <a:tc>
                  <a:txBody>
                    <a:bodyPr/>
                    <a:lstStyle/>
                    <a:p>
                      <a:pPr algn="l"/>
                      <a:r>
                        <a:rPr lang="en-IN" sz="1400" kern="100" dirty="0">
                          <a:effectLst/>
                          <a:latin typeface="Museo 300" panose="02000000000000000000"/>
                          <a:ea typeface="SimSun" panose="02010600030101010101" pitchFamily="2" charset="-122"/>
                          <a:cs typeface="Times New Roman" panose="02020603050405020304" pitchFamily="18" charset="0"/>
                        </a:rPr>
                        <a:t>05/05/2023</a:t>
                      </a:r>
                    </a:p>
                  </a:txBody>
                  <a:tcPr marL="68580" marR="68580" marT="0" marB="0" anchor="ctr"/>
                </a:tc>
                <a:extLst>
                  <a:ext uri="{0D108BD9-81ED-4DB2-BD59-A6C34878D82A}">
                    <a16:rowId xmlns:a16="http://schemas.microsoft.com/office/drawing/2014/main" val="522735256"/>
                  </a:ext>
                </a:extLst>
              </a:tr>
              <a:tr h="294748">
                <a:tc>
                  <a:txBody>
                    <a:bodyPr/>
                    <a:lstStyle/>
                    <a:p>
                      <a:pPr marL="0" lvl="0" indent="0" algn="l">
                        <a:buFont typeface="+mj-lt"/>
                        <a:buNone/>
                      </a:pPr>
                      <a:r>
                        <a:rPr lang="en-US" sz="1400" kern="100" dirty="0">
                          <a:effectLst/>
                          <a:latin typeface="Museo 300" panose="02000000000000000000"/>
                        </a:rPr>
                        <a:t>18 </a:t>
                      </a:r>
                      <a:endParaRPr lang="en-IN" sz="1400" kern="100" dirty="0">
                        <a:effectLst/>
                        <a:latin typeface="Museo 300" panose="02000000000000000000"/>
                        <a:ea typeface="SimSun" panose="02010600030101010101" pitchFamily="2" charset="-122"/>
                        <a:cs typeface="Times New Roman" panose="02020603050405020304" pitchFamily="18" charset="0"/>
                      </a:endParaRPr>
                    </a:p>
                  </a:txBody>
                  <a:tcPr marL="68580" marR="68580" marT="0" marB="0" anchor="ctr"/>
                </a:tc>
                <a:tc>
                  <a:txBody>
                    <a:bodyPr/>
                    <a:lstStyle/>
                    <a:p>
                      <a:pPr algn="l"/>
                      <a:r>
                        <a:rPr lang="en-IN" sz="1400" dirty="0">
                          <a:effectLst/>
                          <a:latin typeface="Museo 300" panose="02000000000000000000"/>
                          <a:ea typeface="Calibri" panose="020F0502020204030204" pitchFamily="34" charset="0"/>
                          <a:cs typeface="Times New Roman" panose="02020603050405020304" pitchFamily="18" charset="0"/>
                        </a:rPr>
                        <a:t>Final paper submission</a:t>
                      </a:r>
                    </a:p>
                  </a:txBody>
                  <a:tcPr marL="68580" marR="68580" marT="0" marB="0"/>
                </a:tc>
                <a:tc>
                  <a:txBody>
                    <a:bodyPr/>
                    <a:lstStyle/>
                    <a:p>
                      <a:pPr algn="l"/>
                      <a:r>
                        <a:rPr lang="en-IN" sz="1400" kern="100" dirty="0">
                          <a:effectLst/>
                          <a:latin typeface="Museo 300" panose="02000000000000000000"/>
                          <a:ea typeface="SimSun" panose="02010600030101010101" pitchFamily="2" charset="-122"/>
                          <a:cs typeface="Times New Roman" panose="02020603050405020304" pitchFamily="18" charset="0"/>
                        </a:rPr>
                        <a:t>25/05/2023</a:t>
                      </a:r>
                    </a:p>
                  </a:txBody>
                  <a:tcPr marL="68580" marR="68580" marT="0" marB="0" anchor="ctr"/>
                </a:tc>
                <a:extLst>
                  <a:ext uri="{0D108BD9-81ED-4DB2-BD59-A6C34878D82A}">
                    <a16:rowId xmlns:a16="http://schemas.microsoft.com/office/drawing/2014/main" val="499947009"/>
                  </a:ext>
                </a:extLst>
              </a:tr>
            </a:tbl>
          </a:graphicData>
        </a:graphic>
      </p:graphicFrame>
    </p:spTree>
    <p:extLst>
      <p:ext uri="{BB962C8B-B14F-4D97-AF65-F5344CB8AC3E}">
        <p14:creationId xmlns:p14="http://schemas.microsoft.com/office/powerpoint/2010/main" val="382487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solidFill>
                <a:effectLst>
                  <a:outerShdw blurRad="38100" dist="38100" dir="2700000" algn="tl">
                    <a:srgbClr val="000000">
                      <a:alpha val="43137"/>
                    </a:srgbClr>
                  </a:outerShdw>
                </a:effectLst>
                <a:latin typeface="Museo 300" panose="02000000000000000000" pitchFamily="50" charset="0"/>
                <a:cs typeface="Times New Roman" panose="02020603050405020304" pitchFamily="18" charset="0"/>
              </a:rPr>
              <a:t>TITLE</a:t>
            </a:r>
          </a:p>
        </p:txBody>
      </p:sp>
      <p:sp>
        <p:nvSpPr>
          <p:cNvPr id="3" name="Content Placeholder 2"/>
          <p:cNvSpPr>
            <a:spLocks noGrp="1"/>
          </p:cNvSpPr>
          <p:nvPr>
            <p:ph idx="1"/>
          </p:nvPr>
        </p:nvSpPr>
        <p:spPr>
          <a:xfrm>
            <a:off x="678475" y="2180500"/>
            <a:ext cx="11029616" cy="3678303"/>
          </a:xfrm>
        </p:spPr>
        <p:txBody>
          <a:bodyPr>
            <a:normAutofit/>
          </a:bodyPr>
          <a:lstStyle/>
          <a:p>
            <a:pPr marL="0" indent="0" algn="ctr">
              <a:buNone/>
            </a:pPr>
            <a:r>
              <a:rPr lang="en-US" sz="2400" b="1" dirty="0">
                <a:solidFill>
                  <a:schemeClr val="tx1">
                    <a:lumMod val="95000"/>
                    <a:lumOff val="5000"/>
                  </a:schemeClr>
                </a:solidFill>
                <a:latin typeface="Museo 300" panose="02000000000000000000"/>
                <a:cs typeface="Times New Roman" pitchFamily="18" charset="0"/>
              </a:rPr>
              <a:t>       </a:t>
            </a:r>
            <a:r>
              <a:rPr lang="en-US" sz="3000" b="1" dirty="0">
                <a:solidFill>
                  <a:schemeClr val="tx1">
                    <a:lumMod val="95000"/>
                    <a:lumOff val="5000"/>
                  </a:schemeClr>
                </a:solidFill>
                <a:latin typeface="Museo 300" panose="02000000000000000000"/>
                <a:cs typeface="Times New Roman" pitchFamily="18" charset="0"/>
              </a:rPr>
              <a:t>Development And Implementation Of Cloud Platform For IoT Devices</a:t>
            </a:r>
          </a:p>
          <a:p>
            <a:endParaRPr lang="en-US" sz="2400" dirty="0">
              <a:solidFill>
                <a:schemeClr val="tx1">
                  <a:lumMod val="95000"/>
                  <a:lumOff val="5000"/>
                </a:schemeClr>
              </a:solidFill>
              <a:latin typeface="Museo 300" panose="02000000000000000000"/>
            </a:endParaRPr>
          </a:p>
        </p:txBody>
      </p:sp>
      <p:sp>
        <p:nvSpPr>
          <p:cNvPr id="4" name="Footer Placeholder 3"/>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624112"/>
            <a:ext cx="8864599" cy="358288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b="1" dirty="0">
              <a:solidFill>
                <a:schemeClr val="tx1"/>
              </a:solidFill>
            </a:endParaRPr>
          </a:p>
        </p:txBody>
      </p:sp>
      <p:sp>
        <p:nvSpPr>
          <p:cNvPr id="10" name="Freeform 9"/>
          <p:cNvSpPr/>
          <p:nvPr/>
        </p:nvSpPr>
        <p:spPr>
          <a:xfrm>
            <a:off x="4220335" y="1293911"/>
            <a:ext cx="7971665" cy="4243290"/>
          </a:xfrm>
          <a:custGeom>
            <a:avLst/>
            <a:gdLst>
              <a:gd name="connsiteX0" fmla="*/ 0 w 6731003"/>
              <a:gd name="connsiteY0" fmla="*/ 0 h 3582890"/>
              <a:gd name="connsiteX1" fmla="*/ 5867402 w 6731003"/>
              <a:gd name="connsiteY1" fmla="*/ 0 h 3582890"/>
              <a:gd name="connsiteX2" fmla="*/ 5867402 w 6731003"/>
              <a:gd name="connsiteY2" fmla="*/ 2 h 3582890"/>
              <a:gd name="connsiteX3" fmla="*/ 6731003 w 6731003"/>
              <a:gd name="connsiteY3" fmla="*/ 2 h 3582890"/>
              <a:gd name="connsiteX4" fmla="*/ 6731003 w 6731003"/>
              <a:gd name="connsiteY4" fmla="*/ 3582890 h 3582890"/>
              <a:gd name="connsiteX5" fmla="*/ 5537203 w 6731003"/>
              <a:gd name="connsiteY5" fmla="*/ 3582890 h 3582890"/>
              <a:gd name="connsiteX6" fmla="*/ 5537203 w 6731003"/>
              <a:gd name="connsiteY6" fmla="*/ 3580111 h 3582890"/>
              <a:gd name="connsiteX7" fmla="*/ 2709944 w 6731003"/>
              <a:gd name="connsiteY7" fmla="*/ 3580111 h 358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1003" h="3582890">
                <a:moveTo>
                  <a:pt x="0" y="0"/>
                </a:moveTo>
                <a:lnTo>
                  <a:pt x="5867402" y="0"/>
                </a:lnTo>
                <a:lnTo>
                  <a:pt x="5867402" y="2"/>
                </a:lnTo>
                <a:lnTo>
                  <a:pt x="6731003" y="2"/>
                </a:lnTo>
                <a:lnTo>
                  <a:pt x="6731003" y="3582890"/>
                </a:lnTo>
                <a:lnTo>
                  <a:pt x="5537203" y="3582890"/>
                </a:lnTo>
                <a:lnTo>
                  <a:pt x="5537203" y="3580111"/>
                </a:lnTo>
                <a:lnTo>
                  <a:pt x="2709944" y="3580111"/>
                </a:lnTo>
                <a:close/>
              </a:path>
            </a:pathLst>
          </a:custGeom>
          <a:solidFill>
            <a:srgbClr val="F18B17"/>
          </a:solidFill>
          <a:ln>
            <a:noFill/>
          </a:ln>
        </p:spPr>
        <p:txBody>
          <a:bodyPr vert="horz" wrap="square" lIns="91440" tIns="45720" rIns="91440" bIns="45720" numCol="1" anchor="t" anchorCtr="0" compatLnSpc="1">
            <a:prstTxWarp prst="textNoShape">
              <a:avLst/>
            </a:prstTxWarp>
            <a:noAutofit/>
          </a:bodyPr>
          <a:lstStyle/>
          <a:p>
            <a:endParaRPr lang="en-US" b="1" dirty="0">
              <a:solidFill>
                <a:schemeClr val="tx1"/>
              </a:solidFill>
            </a:endParaRPr>
          </a:p>
        </p:txBody>
      </p:sp>
      <p:sp>
        <p:nvSpPr>
          <p:cNvPr id="11" name="TextBox 10"/>
          <p:cNvSpPr txBox="1"/>
          <p:nvPr/>
        </p:nvSpPr>
        <p:spPr>
          <a:xfrm>
            <a:off x="6413512" y="2712201"/>
            <a:ext cx="5778488" cy="1200329"/>
          </a:xfrm>
          <a:prstGeom prst="rect">
            <a:avLst/>
          </a:prstGeom>
          <a:noFill/>
        </p:spPr>
        <p:txBody>
          <a:bodyPr wrap="square" rtlCol="0">
            <a:spAutoFit/>
          </a:bodyPr>
          <a:lstStyle/>
          <a:p>
            <a:pPr>
              <a:spcAft>
                <a:spcPts val="600"/>
              </a:spcAft>
            </a:pPr>
            <a:r>
              <a:rPr lang="en-US" sz="7200" b="1" dirty="0">
                <a:solidFill>
                  <a:schemeClr val="bg1"/>
                </a:solidFill>
                <a:latin typeface="Museo 700" panose="02000000000000000000" pitchFamily="50" charset="0"/>
              </a:rPr>
              <a:t>Thank You</a:t>
            </a:r>
          </a:p>
        </p:txBody>
      </p:sp>
      <p:sp>
        <p:nvSpPr>
          <p:cNvPr id="12" name="TextBox 11"/>
          <p:cNvSpPr txBox="1"/>
          <p:nvPr/>
        </p:nvSpPr>
        <p:spPr>
          <a:xfrm>
            <a:off x="560611" y="2655802"/>
            <a:ext cx="3431123" cy="1077218"/>
          </a:xfrm>
          <a:prstGeom prst="rect">
            <a:avLst/>
          </a:prstGeom>
          <a:noFill/>
        </p:spPr>
        <p:txBody>
          <a:bodyPr wrap="square" rtlCol="0">
            <a:spAutoFit/>
          </a:bodyPr>
          <a:lstStyle/>
          <a:p>
            <a:pPr fontAlgn="base">
              <a:spcAft>
                <a:spcPts val="600"/>
              </a:spcAft>
            </a:pPr>
            <a:r>
              <a:rPr lang="en-IN" b="1" dirty="0">
                <a:solidFill>
                  <a:schemeClr val="tx1">
                    <a:lumMod val="65000"/>
                    <a:lumOff val="35000"/>
                  </a:schemeClr>
                </a:solidFill>
                <a:latin typeface="Museo 300" panose="02000000000000000000" pitchFamily="50" charset="0"/>
              </a:rPr>
              <a:t>MVJ College of Engineering</a:t>
            </a:r>
          </a:p>
          <a:p>
            <a:pPr fontAlgn="base">
              <a:spcAft>
                <a:spcPts val="600"/>
              </a:spcAft>
            </a:pPr>
            <a:r>
              <a:rPr lang="en-IN" dirty="0">
                <a:solidFill>
                  <a:schemeClr val="tx1">
                    <a:lumMod val="65000"/>
                    <a:lumOff val="35000"/>
                  </a:schemeClr>
                </a:solidFill>
                <a:latin typeface="Museo 300" panose="02000000000000000000" pitchFamily="50" charset="0"/>
              </a:rPr>
              <a:t>Near ITPB, Whitefield</a:t>
            </a:r>
          </a:p>
          <a:p>
            <a:pPr fontAlgn="base">
              <a:spcAft>
                <a:spcPts val="600"/>
              </a:spcAft>
            </a:pPr>
            <a:r>
              <a:rPr lang="en-IN" dirty="0">
                <a:solidFill>
                  <a:schemeClr val="tx1">
                    <a:lumMod val="65000"/>
                    <a:lumOff val="35000"/>
                  </a:schemeClr>
                </a:solidFill>
                <a:latin typeface="Museo 300" panose="02000000000000000000" pitchFamily="50" charset="0"/>
              </a:rPr>
              <a:t>Bangalore-560 067</a:t>
            </a:r>
          </a:p>
        </p:txBody>
      </p:sp>
    </p:spTree>
    <p:extLst>
      <p:ext uri="{BB962C8B-B14F-4D97-AF65-F5344CB8AC3E}">
        <p14:creationId xmlns:p14="http://schemas.microsoft.com/office/powerpoint/2010/main" val="19469902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chor="ctr">
            <a:normAutofit/>
          </a:bodyPr>
          <a:lstStyle/>
          <a:p>
            <a:pPr algn="ctr"/>
            <a:r>
              <a:rPr lang="en-IN"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Contents</a:t>
            </a:r>
          </a:p>
        </p:txBody>
      </p:sp>
      <p:sp>
        <p:nvSpPr>
          <p:cNvPr id="1048654" name="Footer Placeholder 3"/>
          <p:cNvSpPr>
            <a:spLocks noGrp="1"/>
          </p:cNvSpPr>
          <p:nvPr>
            <p:ph type="ftr" sz="quarter" idx="11"/>
          </p:nvPr>
        </p:nvSpPr>
        <p:spPr>
          <a:xfrm>
            <a:off x="1352552" y="6419619"/>
            <a:ext cx="10125074" cy="374650"/>
          </a:xfrm>
        </p:spPr>
        <p:txBody>
          <a:bodyPr/>
          <a:lstStyle/>
          <a:p>
            <a:r>
              <a:rPr lang="en-IN" b="1" dirty="0">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1048655" name="Slide Number Placeholder 4"/>
          <p:cNvSpPr>
            <a:spLocks noGrp="1"/>
          </p:cNvSpPr>
          <p:nvPr>
            <p:ph type="sldNum" sz="quarter" idx="12"/>
          </p:nvPr>
        </p:nvSpPr>
        <p:spPr/>
        <p:txBody>
          <a:bodyPr/>
          <a:lstStyle/>
          <a:p>
            <a:fld id="{3A98EE3D-8CD1-4C3F-BD1C-C98C9596463C}" type="slidenum">
              <a:rPr lang="en-US" smtClean="0"/>
              <a:pPr/>
              <a:t>3</a:t>
            </a:fld>
            <a:endParaRPr lang="en-US" dirty="0"/>
          </a:p>
        </p:txBody>
      </p:sp>
      <p:sp>
        <p:nvSpPr>
          <p:cNvPr id="2" name="TextBox 1">
            <a:extLst>
              <a:ext uri="{FF2B5EF4-FFF2-40B4-BE49-F238E27FC236}">
                <a16:creationId xmlns:a16="http://schemas.microsoft.com/office/drawing/2014/main" id="{9178E8FF-074C-4EF9-B381-7CF9CE2B85D1}"/>
              </a:ext>
            </a:extLst>
          </p:cNvPr>
          <p:cNvSpPr txBox="1"/>
          <p:nvPr/>
        </p:nvSpPr>
        <p:spPr>
          <a:xfrm>
            <a:off x="581194" y="1982507"/>
            <a:ext cx="7247916" cy="1466235"/>
          </a:xfrm>
          <a:prstGeom prst="rect">
            <a:avLst/>
          </a:prstGeom>
          <a:noFill/>
        </p:spPr>
        <p:txBody>
          <a:bodyPr wrap="square" rtlCol="0">
            <a:spAutoFit/>
          </a:bodyPr>
          <a:lstStyle/>
          <a:p>
            <a:pPr marL="342900" indent="-342900">
              <a:lnSpc>
                <a:spcPct val="200000"/>
              </a:lnSpc>
              <a:buFont typeface="Arial" panose="020B0604020202020204" pitchFamily="34" charset="0"/>
              <a:buChar char="•"/>
            </a:pPr>
            <a:endParaRPr lang="en-IN" sz="2400" dirty="0">
              <a:solidFill>
                <a:schemeClr val="tx1">
                  <a:lumMod val="95000"/>
                  <a:lumOff val="5000"/>
                </a:schemeClr>
              </a:solidFill>
              <a:latin typeface="Museo 300" panose="02000000000000000000"/>
              <a:cs typeface="Times New Roman" panose="02020603050405020304" pitchFamily="18" charset="0"/>
            </a:endParaRPr>
          </a:p>
          <a:p>
            <a:pPr>
              <a:lnSpc>
                <a:spcPct val="200000"/>
              </a:lnSpc>
            </a:pPr>
            <a:endParaRPr lang="en-IN" sz="2400" dirty="0">
              <a:solidFill>
                <a:schemeClr val="tx1">
                  <a:lumMod val="95000"/>
                  <a:lumOff val="5000"/>
                </a:schemeClr>
              </a:solidFill>
              <a:latin typeface="Museo 300" panose="02000000000000000000"/>
              <a:cs typeface="Times New Roman" panose="02020603050405020304" pitchFamily="18" charset="0"/>
            </a:endParaRPr>
          </a:p>
        </p:txBody>
      </p:sp>
      <p:sp>
        <p:nvSpPr>
          <p:cNvPr id="3" name="TextBox 2">
            <a:extLst>
              <a:ext uri="{FF2B5EF4-FFF2-40B4-BE49-F238E27FC236}">
                <a16:creationId xmlns:a16="http://schemas.microsoft.com/office/drawing/2014/main" id="{DF77710B-64E8-9133-BA3F-D6EEF9FA59FA}"/>
              </a:ext>
            </a:extLst>
          </p:cNvPr>
          <p:cNvSpPr txBox="1"/>
          <p:nvPr/>
        </p:nvSpPr>
        <p:spPr>
          <a:xfrm>
            <a:off x="478971" y="1863889"/>
            <a:ext cx="11234058" cy="4430252"/>
          </a:xfrm>
          <a:prstGeom prst="rect">
            <a:avLst/>
          </a:prstGeom>
          <a:noFill/>
        </p:spPr>
        <p:txBody>
          <a:bodyPr wrap="square" rtlCol="0">
            <a:spAutoFit/>
          </a:bodyPr>
          <a:lstStyle/>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Introduction</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Literature review</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Motivations</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Objectives</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Work done</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US" sz="2800" kern="100" dirty="0">
                <a:latin typeface="Museo 300" panose="02000000000000000000"/>
                <a:ea typeface="SimSun" panose="02010600030101010101" pitchFamily="2" charset="-122"/>
              </a:rPr>
              <a:t>Road Map</a:t>
            </a:r>
          </a:p>
          <a:p>
            <a:pPr marL="342900" indent="-342900" algn="just" defTabSz="457211">
              <a:lnSpc>
                <a:spcPct val="107000"/>
              </a:lnSpc>
              <a:spcBef>
                <a:spcPct val="20000"/>
              </a:spcBef>
              <a:spcAft>
                <a:spcPts val="800"/>
              </a:spcAft>
              <a:buClr>
                <a:schemeClr val="accent1"/>
              </a:buClr>
              <a:buSzPct val="92000"/>
              <a:buFont typeface="Symbol" panose="05050102010706020507" pitchFamily="18" charset="2"/>
              <a:buChar char=""/>
            </a:pPr>
            <a:r>
              <a:rPr lang="en-IN" sz="2800" kern="100" dirty="0">
                <a:latin typeface="Museo 300" panose="02000000000000000000"/>
                <a:ea typeface="SimSun" panose="02010600030101010101" pitchFamily="2" charset="-122"/>
              </a:rPr>
              <a:t>Reference</a:t>
            </a:r>
            <a:endParaRPr lang="en-US" sz="2800" dirty="0">
              <a:latin typeface="Museo 300"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B3B24379-10CF-EDC8-EA7F-AC6F37EA08AD}"/>
              </a:ext>
            </a:extLst>
          </p:cNvPr>
          <p:cNvSpPr txBox="1"/>
          <p:nvPr/>
        </p:nvSpPr>
        <p:spPr>
          <a:xfrm>
            <a:off x="391887" y="409591"/>
            <a:ext cx="11307534" cy="1151084"/>
          </a:xfrm>
          <a:prstGeom prst="rect">
            <a:avLst/>
          </a:prstGeom>
          <a:noFill/>
        </p:spPr>
        <p:txBody>
          <a:bodyPr wrap="square">
            <a:spAutoFit/>
          </a:bodyPr>
          <a:lstStyle/>
          <a:p>
            <a:pPr algn="ctr">
              <a:lnSpc>
                <a:spcPct val="200000"/>
              </a:lnSpc>
            </a:pPr>
            <a:r>
              <a:rPr lang="en-IN" sz="4000" b="1" dirty="0">
                <a:solidFill>
                  <a:schemeClr val="tx1">
                    <a:lumMod val="95000"/>
                    <a:lumOff val="5000"/>
                  </a:schemeClr>
                </a:solidFill>
                <a:latin typeface="Museo 300" panose="02000000000000000000"/>
                <a:cs typeface="Times New Roman" panose="02020603050405020304" pitchFamily="18" charset="0"/>
              </a:rPr>
              <a:t>Literature Review</a:t>
            </a:r>
          </a:p>
        </p:txBody>
      </p:sp>
      <p:graphicFrame>
        <p:nvGraphicFramePr>
          <p:cNvPr id="4" name="Table 3">
            <a:extLst>
              <a:ext uri="{FF2B5EF4-FFF2-40B4-BE49-F238E27FC236}">
                <a16:creationId xmlns:a16="http://schemas.microsoft.com/office/drawing/2014/main" id="{44C11562-787A-2202-5C1D-65E8291133B8}"/>
              </a:ext>
            </a:extLst>
          </p:cNvPr>
          <p:cNvGraphicFramePr>
            <a:graphicFrameLocks noGrp="1"/>
          </p:cNvGraphicFramePr>
          <p:nvPr>
            <p:extLst>
              <p:ext uri="{D42A27DB-BD31-4B8C-83A1-F6EECF244321}">
                <p14:modId xmlns:p14="http://schemas.microsoft.com/office/powerpoint/2010/main" val="3687320968"/>
              </p:ext>
            </p:extLst>
          </p:nvPr>
        </p:nvGraphicFramePr>
        <p:xfrm>
          <a:off x="606287" y="2047954"/>
          <a:ext cx="11093134" cy="3985098"/>
        </p:xfrm>
        <a:graphic>
          <a:graphicData uri="http://schemas.openxmlformats.org/drawingml/2006/table">
            <a:tbl>
              <a:tblPr firstRow="1" bandRow="1"/>
              <a:tblGrid>
                <a:gridCol w="1690566">
                  <a:extLst>
                    <a:ext uri="{9D8B030D-6E8A-4147-A177-3AD203B41FA5}">
                      <a16:colId xmlns:a16="http://schemas.microsoft.com/office/drawing/2014/main" val="4142319862"/>
                    </a:ext>
                  </a:extLst>
                </a:gridCol>
                <a:gridCol w="2212368">
                  <a:extLst>
                    <a:ext uri="{9D8B030D-6E8A-4147-A177-3AD203B41FA5}">
                      <a16:colId xmlns:a16="http://schemas.microsoft.com/office/drawing/2014/main" val="119065473"/>
                    </a:ext>
                  </a:extLst>
                </a:gridCol>
                <a:gridCol w="2581097">
                  <a:extLst>
                    <a:ext uri="{9D8B030D-6E8A-4147-A177-3AD203B41FA5}">
                      <a16:colId xmlns:a16="http://schemas.microsoft.com/office/drawing/2014/main" val="3259189403"/>
                    </a:ext>
                  </a:extLst>
                </a:gridCol>
                <a:gridCol w="2581097">
                  <a:extLst>
                    <a:ext uri="{9D8B030D-6E8A-4147-A177-3AD203B41FA5}">
                      <a16:colId xmlns:a16="http://schemas.microsoft.com/office/drawing/2014/main" val="1785704918"/>
                    </a:ext>
                  </a:extLst>
                </a:gridCol>
                <a:gridCol w="2028006">
                  <a:extLst>
                    <a:ext uri="{9D8B030D-6E8A-4147-A177-3AD203B41FA5}">
                      <a16:colId xmlns:a16="http://schemas.microsoft.com/office/drawing/2014/main" val="1370932462"/>
                    </a:ext>
                  </a:extLst>
                </a:gridCol>
              </a:tblGrid>
              <a:tr h="463440">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BF7"/>
                    </a:solidFill>
                  </a:tcPr>
                </a:tc>
                <a:extLst>
                  <a:ext uri="{0D108BD9-81ED-4DB2-BD59-A6C34878D82A}">
                    <a16:rowId xmlns:a16="http://schemas.microsoft.com/office/drawing/2014/main" val="2543811718"/>
                  </a:ext>
                </a:extLst>
              </a:tr>
              <a:tr h="3521658">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Luca </a:t>
                      </a:r>
                      <a:r>
                        <a:rPr lang="en-IN" sz="1600" dirty="0" err="1">
                          <a:solidFill>
                            <a:srgbClr val="252525"/>
                          </a:solidFill>
                          <a:effectLst/>
                          <a:latin typeface="Museo 300" panose="02000000000000000000"/>
                          <a:ea typeface="Arial" panose="020B0604020202020204" pitchFamily="34" charset="0"/>
                          <a:cs typeface="Arial" panose="020B0604020202020204" pitchFamily="34" charset="0"/>
                        </a:rPr>
                        <a:t>Calderoni</a:t>
                      </a: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 Antonio Magnani and Dario Maio.</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2019</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IoT Manager: a Case Study of the Design and Implementation of an Open Source IoT Platform</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a full stack IoT platform relying on open source technologies. Their main aim was to provide security and tangible implementation of solution, along with a detailed description of design strategies at each level of the stack</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It's a full stack IOT platform which governs the IoT manager Employing Http and Https protocol makes it even more secure.</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They relay/ depend on open source technologies (</a:t>
                      </a:r>
                      <a:r>
                        <a:rPr lang="en-IN" sz="1600" dirty="0" err="1">
                          <a:effectLst/>
                          <a:latin typeface="Museo 300" panose="02000000000000000000"/>
                          <a:ea typeface="Calibri" panose="020F0502020204030204" pitchFamily="34" charset="0"/>
                          <a:cs typeface="Times New Roman" panose="02020603050405020304" pitchFamily="18" charset="0"/>
                        </a:rPr>
                        <a:t>blynk</a:t>
                      </a:r>
                      <a:r>
                        <a:rPr lang="en-IN" sz="1600" dirty="0">
                          <a:effectLst/>
                          <a:latin typeface="Museo 300" panose="02000000000000000000"/>
                          <a:ea typeface="Calibri" panose="020F0502020204030204" pitchFamily="34" charset="0"/>
                          <a:cs typeface="Times New Roman" panose="02020603050405020304" pitchFamily="18" charset="0"/>
                        </a:rPr>
                        <a:t>) and the companies do not tend to unveil the research and hidden details</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003389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C5B8486-DC0A-7020-1560-BFF1074E23EE}"/>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57A2C206-BAB6-DE0B-9C5A-1266FAF03300}"/>
              </a:ext>
            </a:extLst>
          </p:cNvPr>
          <p:cNvSpPr>
            <a:spLocks noGrp="1"/>
          </p:cNvSpPr>
          <p:nvPr>
            <p:ph type="sldNum" sz="quarter" idx="12"/>
          </p:nvPr>
        </p:nvSpPr>
        <p:spPr/>
        <p:txBody>
          <a:bodyPr/>
          <a:lstStyle/>
          <a:p>
            <a:fld id="{3A98EE3D-8CD1-4C3F-BD1C-C98C9596463C}" type="slidenum">
              <a:rPr lang="en-US" smtClean="0"/>
              <a:pPr/>
              <a:t>5</a:t>
            </a:fld>
            <a:endParaRPr lang="en-US" dirty="0"/>
          </a:p>
        </p:txBody>
      </p:sp>
      <p:graphicFrame>
        <p:nvGraphicFramePr>
          <p:cNvPr id="6" name="Table 5">
            <a:extLst>
              <a:ext uri="{FF2B5EF4-FFF2-40B4-BE49-F238E27FC236}">
                <a16:creationId xmlns:a16="http://schemas.microsoft.com/office/drawing/2014/main" id="{0991219C-0731-33DC-D11D-8FEB9E7ED40E}"/>
              </a:ext>
            </a:extLst>
          </p:cNvPr>
          <p:cNvGraphicFramePr>
            <a:graphicFrameLocks noGrp="1"/>
          </p:cNvGraphicFramePr>
          <p:nvPr>
            <p:extLst>
              <p:ext uri="{D42A27DB-BD31-4B8C-83A1-F6EECF244321}">
                <p14:modId xmlns:p14="http://schemas.microsoft.com/office/powerpoint/2010/main" val="2974682792"/>
              </p:ext>
            </p:extLst>
          </p:nvPr>
        </p:nvGraphicFramePr>
        <p:xfrm>
          <a:off x="605044" y="1898374"/>
          <a:ext cx="10684565" cy="3838788"/>
        </p:xfrm>
        <a:graphic>
          <a:graphicData uri="http://schemas.openxmlformats.org/drawingml/2006/table">
            <a:tbl>
              <a:tblPr firstRow="1" bandRow="1"/>
              <a:tblGrid>
                <a:gridCol w="1561294">
                  <a:extLst>
                    <a:ext uri="{9D8B030D-6E8A-4147-A177-3AD203B41FA5}">
                      <a16:colId xmlns:a16="http://schemas.microsoft.com/office/drawing/2014/main" val="4145564505"/>
                    </a:ext>
                  </a:extLst>
                </a:gridCol>
                <a:gridCol w="2146650">
                  <a:extLst>
                    <a:ext uri="{9D8B030D-6E8A-4147-A177-3AD203B41FA5}">
                      <a16:colId xmlns:a16="http://schemas.microsoft.com/office/drawing/2014/main" val="4087035740"/>
                    </a:ext>
                  </a:extLst>
                </a:gridCol>
                <a:gridCol w="2504428">
                  <a:extLst>
                    <a:ext uri="{9D8B030D-6E8A-4147-A177-3AD203B41FA5}">
                      <a16:colId xmlns:a16="http://schemas.microsoft.com/office/drawing/2014/main" val="214474158"/>
                    </a:ext>
                  </a:extLst>
                </a:gridCol>
                <a:gridCol w="2504428">
                  <a:extLst>
                    <a:ext uri="{9D8B030D-6E8A-4147-A177-3AD203B41FA5}">
                      <a16:colId xmlns:a16="http://schemas.microsoft.com/office/drawing/2014/main" val="1134319531"/>
                    </a:ext>
                  </a:extLst>
                </a:gridCol>
                <a:gridCol w="1967765">
                  <a:extLst>
                    <a:ext uri="{9D8B030D-6E8A-4147-A177-3AD203B41FA5}">
                      <a16:colId xmlns:a16="http://schemas.microsoft.com/office/drawing/2014/main" val="1135966591"/>
                    </a:ext>
                  </a:extLst>
                </a:gridCol>
              </a:tblGrid>
              <a:tr h="466854">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5741314"/>
                  </a:ext>
                </a:extLst>
              </a:tr>
              <a:tr h="3310016">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Aayush Doshi, Deep </a:t>
                      </a:r>
                      <a:r>
                        <a:rPr lang="en-IN" sz="1600" dirty="0" err="1">
                          <a:solidFill>
                            <a:srgbClr val="252525"/>
                          </a:solidFill>
                          <a:effectLst/>
                          <a:latin typeface="Museo 300" panose="02000000000000000000"/>
                          <a:ea typeface="Arial" panose="020B0604020202020204" pitchFamily="34" charset="0"/>
                          <a:cs typeface="Arial" panose="020B0604020202020204" pitchFamily="34" charset="0"/>
                        </a:rPr>
                        <a:t>Vakharia</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2021</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Iot based Home Automation</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use of Raspberry Pi instead of Arduino and PIR sensors which are more effective than normal IR sensors for home security.</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 User reliable wireless connection.</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use of an LDR sensor for light intensity and IR sensor to detect human presence and </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control automatically. </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 </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Easy to use and saves unnecessary. Low cost compared to other automation and power consumption</a:t>
                      </a:r>
                    </a:p>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systems.</a:t>
                      </a:r>
                    </a:p>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Easy to implement. </a:t>
                      </a:r>
                    </a:p>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Has good processing power and can handle multiple functions at the same time. </a:t>
                      </a:r>
                    </a:p>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Uses reliable wireless connection.</a:t>
                      </a: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Usage of Google firebase which is a real time database makes the project cost inefficient and data transfer when devices are offline is not possible.</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39455" marR="39455" marT="19727" marB="197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1756878"/>
                  </a:ext>
                </a:extLst>
              </a:tr>
            </a:tbl>
          </a:graphicData>
        </a:graphic>
      </p:graphicFrame>
    </p:spTree>
    <p:extLst>
      <p:ext uri="{BB962C8B-B14F-4D97-AF65-F5344CB8AC3E}">
        <p14:creationId xmlns:p14="http://schemas.microsoft.com/office/powerpoint/2010/main" val="412108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DDC785-CCAD-6471-F0B9-F8D92A39EB93}"/>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4AB2300C-DE2F-9E3F-25A4-0E921BFEC5F1}"/>
              </a:ext>
            </a:extLst>
          </p:cNvPr>
          <p:cNvSpPr>
            <a:spLocks noGrp="1"/>
          </p:cNvSpPr>
          <p:nvPr>
            <p:ph type="sldNum" sz="quarter" idx="12"/>
          </p:nvPr>
        </p:nvSpPr>
        <p:spPr/>
        <p:txBody>
          <a:bodyPr/>
          <a:lstStyle/>
          <a:p>
            <a:fld id="{3A98EE3D-8CD1-4C3F-BD1C-C98C9596463C}" type="slidenum">
              <a:rPr lang="en-US" smtClean="0"/>
              <a:pPr/>
              <a:t>6</a:t>
            </a:fld>
            <a:endParaRPr lang="en-US" dirty="0"/>
          </a:p>
        </p:txBody>
      </p:sp>
      <p:graphicFrame>
        <p:nvGraphicFramePr>
          <p:cNvPr id="6" name="Table 5">
            <a:extLst>
              <a:ext uri="{FF2B5EF4-FFF2-40B4-BE49-F238E27FC236}">
                <a16:creationId xmlns:a16="http://schemas.microsoft.com/office/drawing/2014/main" id="{06D8B616-1261-82BA-38E9-DE5318753DF0}"/>
              </a:ext>
            </a:extLst>
          </p:cNvPr>
          <p:cNvGraphicFramePr>
            <a:graphicFrameLocks noGrp="1"/>
          </p:cNvGraphicFramePr>
          <p:nvPr>
            <p:extLst>
              <p:ext uri="{D42A27DB-BD31-4B8C-83A1-F6EECF244321}">
                <p14:modId xmlns:p14="http://schemas.microsoft.com/office/powerpoint/2010/main" val="3519470253"/>
              </p:ext>
            </p:extLst>
          </p:nvPr>
        </p:nvGraphicFramePr>
        <p:xfrm>
          <a:off x="619539" y="1941378"/>
          <a:ext cx="10952922" cy="4176363"/>
        </p:xfrm>
        <a:graphic>
          <a:graphicData uri="http://schemas.openxmlformats.org/drawingml/2006/table">
            <a:tbl>
              <a:tblPr firstRow="1" bandRow="1"/>
              <a:tblGrid>
                <a:gridCol w="1600507">
                  <a:extLst>
                    <a:ext uri="{9D8B030D-6E8A-4147-A177-3AD203B41FA5}">
                      <a16:colId xmlns:a16="http://schemas.microsoft.com/office/drawing/2014/main" val="2295201515"/>
                    </a:ext>
                  </a:extLst>
                </a:gridCol>
                <a:gridCol w="2200570">
                  <a:extLst>
                    <a:ext uri="{9D8B030D-6E8A-4147-A177-3AD203B41FA5}">
                      <a16:colId xmlns:a16="http://schemas.microsoft.com/office/drawing/2014/main" val="1662155062"/>
                    </a:ext>
                  </a:extLst>
                </a:gridCol>
                <a:gridCol w="2567329">
                  <a:extLst>
                    <a:ext uri="{9D8B030D-6E8A-4147-A177-3AD203B41FA5}">
                      <a16:colId xmlns:a16="http://schemas.microsoft.com/office/drawing/2014/main" val="1834344515"/>
                    </a:ext>
                  </a:extLst>
                </a:gridCol>
                <a:gridCol w="2567329">
                  <a:extLst>
                    <a:ext uri="{9D8B030D-6E8A-4147-A177-3AD203B41FA5}">
                      <a16:colId xmlns:a16="http://schemas.microsoft.com/office/drawing/2014/main" val="3641199536"/>
                    </a:ext>
                  </a:extLst>
                </a:gridCol>
                <a:gridCol w="2017187">
                  <a:extLst>
                    <a:ext uri="{9D8B030D-6E8A-4147-A177-3AD203B41FA5}">
                      <a16:colId xmlns:a16="http://schemas.microsoft.com/office/drawing/2014/main" val="1915765004"/>
                    </a:ext>
                  </a:extLst>
                </a:gridCol>
              </a:tblGrid>
              <a:tr h="523526">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6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336260"/>
                  </a:ext>
                </a:extLst>
              </a:tr>
              <a:tr h="3652837">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Miguel Angel López Peña and Isabel Muñoz Fernández</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2019</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SAT-IoT: An Architectural Model for a High-Performance Fog/Edge/Cloud IoT Platform</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uses a new concepts for IoT architectures and a reference model that is being implemented in a new IoT Platform named SAT-IoT.</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It also integrates IoT Computing Topology Management </a:t>
                      </a:r>
                      <a:r>
                        <a:rPr lang="en-IN" sz="1600" dirty="0" err="1">
                          <a:solidFill>
                            <a:srgbClr val="252525"/>
                          </a:solidFill>
                          <a:effectLst/>
                          <a:latin typeface="Museo 300" panose="02000000000000000000"/>
                          <a:ea typeface="Arial" panose="020B0604020202020204" pitchFamily="34" charset="0"/>
                          <a:cs typeface="Arial" panose="020B0604020202020204" pitchFamily="34" charset="0"/>
                        </a:rPr>
                        <a:t>i.e</a:t>
                      </a:r>
                      <a:r>
                        <a:rPr lang="en-IN" sz="1600" dirty="0">
                          <a:solidFill>
                            <a:srgbClr val="252525"/>
                          </a:solidFill>
                          <a:effectLst/>
                          <a:latin typeface="Museo 300" panose="02000000000000000000"/>
                          <a:ea typeface="Arial" panose="020B0604020202020204" pitchFamily="34" charset="0"/>
                          <a:cs typeface="Arial" panose="020B0604020202020204" pitchFamily="34" charset="0"/>
                        </a:rPr>
                        <a:t> cloud, edge, devices and their wireless or wired links as part of the IoT Platforms. </a:t>
                      </a:r>
                      <a:endParaRPr lang="en-US" sz="16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 </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800"/>
                        </a:spcAft>
                      </a:pPr>
                      <a:r>
                        <a:rPr lang="en-US" sz="1600" dirty="0">
                          <a:effectLst/>
                          <a:latin typeface="Museo 300" panose="02000000000000000000"/>
                          <a:ea typeface="Calibri" panose="020F0502020204030204" pitchFamily="34" charset="0"/>
                          <a:cs typeface="Times New Roman" panose="02020603050405020304" pitchFamily="18" charset="0"/>
                        </a:rPr>
                        <a:t>The embedded applications can access to all internal services of the platform, and not only those exposed externally in the API Gateway. It takes advantage of the platform in terms of access to its internal services, application setup functions and/or automated deployment processes.</a:t>
                      </a: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800"/>
                        </a:spcAft>
                      </a:pPr>
                      <a:r>
                        <a:rPr lang="en-IN" sz="1600" dirty="0">
                          <a:effectLst/>
                          <a:latin typeface="Museo 300" panose="02000000000000000000"/>
                          <a:ea typeface="Calibri" panose="020F0502020204030204" pitchFamily="34" charset="0"/>
                          <a:cs typeface="Times New Roman" panose="02020603050405020304" pitchFamily="18" charset="0"/>
                        </a:rPr>
                        <a:t>As edge cloud computing is utilised, It requires more storage capacity. Security challenges in edge computing is high due to huge amount of data.          It only analyse the data.   Cost of edge computing is very high.      It requires advanced infrastructure</a:t>
                      </a:r>
                      <a:endParaRPr lang="en-US" sz="1600" dirty="0">
                        <a:effectLst/>
                        <a:latin typeface="Museo 300" panose="02000000000000000000"/>
                        <a:ea typeface="Calibri" panose="020F0502020204030204" pitchFamily="34" charset="0"/>
                        <a:cs typeface="Times New Roman" panose="02020603050405020304" pitchFamily="18" charset="0"/>
                      </a:endParaRPr>
                    </a:p>
                  </a:txBody>
                  <a:tcPr marL="29665" marR="29665" marT="14832" marB="148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298712"/>
                  </a:ext>
                </a:extLst>
              </a:tr>
            </a:tbl>
          </a:graphicData>
        </a:graphic>
      </p:graphicFrame>
    </p:spTree>
    <p:extLst>
      <p:ext uri="{BB962C8B-B14F-4D97-AF65-F5344CB8AC3E}">
        <p14:creationId xmlns:p14="http://schemas.microsoft.com/office/powerpoint/2010/main" val="65651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D511C31-5C1C-AF21-0E7A-380632D5E2F0}"/>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923C1818-E1E6-E739-0680-345656B68E94}"/>
              </a:ext>
            </a:extLst>
          </p:cNvPr>
          <p:cNvSpPr>
            <a:spLocks noGrp="1"/>
          </p:cNvSpPr>
          <p:nvPr>
            <p:ph type="sldNum" sz="quarter" idx="12"/>
          </p:nvPr>
        </p:nvSpPr>
        <p:spPr/>
        <p:txBody>
          <a:bodyPr/>
          <a:lstStyle/>
          <a:p>
            <a:fld id="{3A98EE3D-8CD1-4C3F-BD1C-C98C9596463C}" type="slidenum">
              <a:rPr lang="en-US" smtClean="0"/>
              <a:pPr/>
              <a:t>7</a:t>
            </a:fld>
            <a:endParaRPr lang="en-US" dirty="0"/>
          </a:p>
        </p:txBody>
      </p:sp>
      <p:graphicFrame>
        <p:nvGraphicFramePr>
          <p:cNvPr id="6" name="Table 5">
            <a:extLst>
              <a:ext uri="{FF2B5EF4-FFF2-40B4-BE49-F238E27FC236}">
                <a16:creationId xmlns:a16="http://schemas.microsoft.com/office/drawing/2014/main" id="{6B8E827A-4ECF-F73C-29E7-F21AF7A52828}"/>
              </a:ext>
            </a:extLst>
          </p:cNvPr>
          <p:cNvGraphicFramePr>
            <a:graphicFrameLocks noGrp="1"/>
          </p:cNvGraphicFramePr>
          <p:nvPr>
            <p:extLst>
              <p:ext uri="{D42A27DB-BD31-4B8C-83A1-F6EECF244321}">
                <p14:modId xmlns:p14="http://schemas.microsoft.com/office/powerpoint/2010/main" val="1156137535"/>
              </p:ext>
            </p:extLst>
          </p:nvPr>
        </p:nvGraphicFramePr>
        <p:xfrm>
          <a:off x="485361" y="1868074"/>
          <a:ext cx="11221278" cy="4255779"/>
        </p:xfrm>
        <a:graphic>
          <a:graphicData uri="http://schemas.openxmlformats.org/drawingml/2006/table">
            <a:tbl>
              <a:tblPr firstRow="1" bandRow="1"/>
              <a:tblGrid>
                <a:gridCol w="1639718">
                  <a:extLst>
                    <a:ext uri="{9D8B030D-6E8A-4147-A177-3AD203B41FA5}">
                      <a16:colId xmlns:a16="http://schemas.microsoft.com/office/drawing/2014/main" val="670008200"/>
                    </a:ext>
                  </a:extLst>
                </a:gridCol>
                <a:gridCol w="2254482">
                  <a:extLst>
                    <a:ext uri="{9D8B030D-6E8A-4147-A177-3AD203B41FA5}">
                      <a16:colId xmlns:a16="http://schemas.microsoft.com/office/drawing/2014/main" val="302372378"/>
                    </a:ext>
                  </a:extLst>
                </a:gridCol>
                <a:gridCol w="2630234">
                  <a:extLst>
                    <a:ext uri="{9D8B030D-6E8A-4147-A177-3AD203B41FA5}">
                      <a16:colId xmlns:a16="http://schemas.microsoft.com/office/drawing/2014/main" val="2423254522"/>
                    </a:ext>
                  </a:extLst>
                </a:gridCol>
                <a:gridCol w="2630234">
                  <a:extLst>
                    <a:ext uri="{9D8B030D-6E8A-4147-A177-3AD203B41FA5}">
                      <a16:colId xmlns:a16="http://schemas.microsoft.com/office/drawing/2014/main" val="4052507111"/>
                    </a:ext>
                  </a:extLst>
                </a:gridCol>
                <a:gridCol w="2066610">
                  <a:extLst>
                    <a:ext uri="{9D8B030D-6E8A-4147-A177-3AD203B41FA5}">
                      <a16:colId xmlns:a16="http://schemas.microsoft.com/office/drawing/2014/main" val="4258051853"/>
                    </a:ext>
                  </a:extLst>
                </a:gridCol>
              </a:tblGrid>
              <a:tr h="517317">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2144162"/>
                  </a:ext>
                </a:extLst>
              </a:tr>
              <a:tr h="3652837">
                <a:tc>
                  <a:txBody>
                    <a:bodyPr/>
                    <a:lstStyle/>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Sameer Alani, Sarmad </a:t>
                      </a:r>
                      <a:r>
                        <a:rPr lang="en-IN" sz="1400" dirty="0" err="1">
                          <a:solidFill>
                            <a:srgbClr val="252525"/>
                          </a:solidFill>
                          <a:effectLst/>
                          <a:latin typeface="Museo 300" panose="02000000000000000000"/>
                          <a:ea typeface="Arial" panose="020B0604020202020204" pitchFamily="34" charset="0"/>
                          <a:cs typeface="Arial" panose="020B0604020202020204" pitchFamily="34" charset="0"/>
                        </a:rPr>
                        <a:t>Nozad</a:t>
                      </a: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 Mahmood</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2021</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IoT based implemented comparison analysis of two well-known network platforms for smart home automation</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400" dirty="0">
                          <a:effectLst/>
                          <a:latin typeface="Museo 300" panose="02000000000000000000"/>
                          <a:ea typeface="Calibri" panose="020F0502020204030204" pitchFamily="34" charset="0"/>
                          <a:cs typeface="Times New Roman" panose="02020603050405020304" pitchFamily="18" charset="0"/>
                        </a:rPr>
                        <a:t> </a:t>
                      </a: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This research is purely based to compare the applicability and the cost limitation of NETPI and BLYNK network platforms.</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NETPI is almost similar to BLYNK except with a bit programming complication than BLYNK.</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BLYNK Framework, which can be configured easily by IOS or Android apps to control Arduino, Raspberry Pi and the other microcontrollers that work over the internet. And NETPI framework can be the optimum choice to </a:t>
                      </a:r>
                      <a:r>
                        <a:rPr lang="en-IN" sz="1400" dirty="0" err="1">
                          <a:solidFill>
                            <a:srgbClr val="252525"/>
                          </a:solidFill>
                          <a:effectLst/>
                          <a:latin typeface="Museo 300" panose="02000000000000000000"/>
                          <a:ea typeface="Arial" panose="020B0604020202020204" pitchFamily="34" charset="0"/>
                          <a:cs typeface="Arial" panose="020B0604020202020204" pitchFamily="34" charset="0"/>
                        </a:rPr>
                        <a:t>fulfill</a:t>
                      </a: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 the specifications.</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 </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US" sz="1400" dirty="0">
                          <a:effectLst/>
                          <a:latin typeface="Museo 300" panose="02000000000000000000"/>
                          <a:ea typeface="Calibri" panose="020F0502020204030204" pitchFamily="34" charset="0"/>
                          <a:cs typeface="Times New Roman" panose="02020603050405020304" pitchFamily="18" charset="0"/>
                        </a:rPr>
                        <a:t>It gives complete design and implementation of an innovative, efficient, and low-cost smart house system. This research project compare the applicability and the cost limitation of NETPI and BLYNK network platforms</a:t>
                      </a: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Restrictions to design with respect to GUI and usage of Blynk (open source).</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27269" marR="27269" marT="13634" marB="136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6562462"/>
                  </a:ext>
                </a:extLst>
              </a:tr>
            </a:tbl>
          </a:graphicData>
        </a:graphic>
      </p:graphicFrame>
    </p:spTree>
    <p:extLst>
      <p:ext uri="{BB962C8B-B14F-4D97-AF65-F5344CB8AC3E}">
        <p14:creationId xmlns:p14="http://schemas.microsoft.com/office/powerpoint/2010/main" val="2507174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826E76-8FFD-F05F-59E0-058F30DE093D}"/>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CA7C8F45-27BE-7375-6663-B9FE04F37A6B}"/>
              </a:ext>
            </a:extLst>
          </p:cNvPr>
          <p:cNvSpPr>
            <a:spLocks noGrp="1"/>
          </p:cNvSpPr>
          <p:nvPr>
            <p:ph type="sldNum" sz="quarter" idx="12"/>
          </p:nvPr>
        </p:nvSpPr>
        <p:spPr/>
        <p:txBody>
          <a:bodyPr/>
          <a:lstStyle/>
          <a:p>
            <a:fld id="{3A98EE3D-8CD1-4C3F-BD1C-C98C9596463C}" type="slidenum">
              <a:rPr lang="en-US" smtClean="0"/>
              <a:pPr/>
              <a:t>8</a:t>
            </a:fld>
            <a:endParaRPr lang="en-US" dirty="0"/>
          </a:p>
        </p:txBody>
      </p:sp>
      <p:graphicFrame>
        <p:nvGraphicFramePr>
          <p:cNvPr id="6" name="Table 5">
            <a:extLst>
              <a:ext uri="{FF2B5EF4-FFF2-40B4-BE49-F238E27FC236}">
                <a16:creationId xmlns:a16="http://schemas.microsoft.com/office/drawing/2014/main" id="{82092BB7-C238-37BB-0D1D-F6969244580C}"/>
              </a:ext>
            </a:extLst>
          </p:cNvPr>
          <p:cNvGraphicFramePr>
            <a:graphicFrameLocks noGrp="1"/>
          </p:cNvGraphicFramePr>
          <p:nvPr>
            <p:extLst>
              <p:ext uri="{D42A27DB-BD31-4B8C-83A1-F6EECF244321}">
                <p14:modId xmlns:p14="http://schemas.microsoft.com/office/powerpoint/2010/main" val="3149957671"/>
              </p:ext>
            </p:extLst>
          </p:nvPr>
        </p:nvGraphicFramePr>
        <p:xfrm>
          <a:off x="485361" y="1947587"/>
          <a:ext cx="11221278" cy="4249667"/>
        </p:xfrm>
        <a:graphic>
          <a:graphicData uri="http://schemas.openxmlformats.org/drawingml/2006/table">
            <a:tbl>
              <a:tblPr firstRow="1" bandRow="1"/>
              <a:tblGrid>
                <a:gridCol w="1639717">
                  <a:extLst>
                    <a:ext uri="{9D8B030D-6E8A-4147-A177-3AD203B41FA5}">
                      <a16:colId xmlns:a16="http://schemas.microsoft.com/office/drawing/2014/main" val="2489050794"/>
                    </a:ext>
                  </a:extLst>
                </a:gridCol>
                <a:gridCol w="2254483">
                  <a:extLst>
                    <a:ext uri="{9D8B030D-6E8A-4147-A177-3AD203B41FA5}">
                      <a16:colId xmlns:a16="http://schemas.microsoft.com/office/drawing/2014/main" val="1662685726"/>
                    </a:ext>
                  </a:extLst>
                </a:gridCol>
                <a:gridCol w="2630234">
                  <a:extLst>
                    <a:ext uri="{9D8B030D-6E8A-4147-A177-3AD203B41FA5}">
                      <a16:colId xmlns:a16="http://schemas.microsoft.com/office/drawing/2014/main" val="1419088297"/>
                    </a:ext>
                  </a:extLst>
                </a:gridCol>
                <a:gridCol w="2630234">
                  <a:extLst>
                    <a:ext uri="{9D8B030D-6E8A-4147-A177-3AD203B41FA5}">
                      <a16:colId xmlns:a16="http://schemas.microsoft.com/office/drawing/2014/main" val="3666257899"/>
                    </a:ext>
                  </a:extLst>
                </a:gridCol>
                <a:gridCol w="2066610">
                  <a:extLst>
                    <a:ext uri="{9D8B030D-6E8A-4147-A177-3AD203B41FA5}">
                      <a16:colId xmlns:a16="http://schemas.microsoft.com/office/drawing/2014/main" val="1649284498"/>
                    </a:ext>
                  </a:extLst>
                </a:gridCol>
              </a:tblGrid>
              <a:tr h="596830">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Author &amp; 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Review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1400" dirty="0">
                          <a:solidFill>
                            <a:srgbClr val="000000"/>
                          </a:solidFill>
                          <a:effectLst/>
                          <a:latin typeface="Museo 300" panose="02000000000000000000"/>
                          <a:ea typeface="Calibri" panose="020F0502020204030204" pitchFamily="34" charset="0"/>
                          <a:cs typeface="Times New Roman" panose="02020603050405020304" pitchFamily="18" charset="0"/>
                        </a:rPr>
                        <a:t>Disadvantages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8139" marR="38139" marT="19070" marB="190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698841"/>
                  </a:ext>
                </a:extLst>
              </a:tr>
              <a:tr h="3652837">
                <a:tc>
                  <a:txBody>
                    <a:bodyPr/>
                    <a:lstStyle/>
                    <a:p>
                      <a:pPr marL="0" marR="0">
                        <a:lnSpc>
                          <a:spcPct val="150000"/>
                        </a:lnSpc>
                        <a:spcBef>
                          <a:spcPts val="0"/>
                        </a:spcBef>
                        <a:spcAft>
                          <a:spcPts val="80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Tanvi G Pareek, Raksha </a:t>
                      </a:r>
                      <a:r>
                        <a:rPr lang="en-IN" sz="1400" dirty="0" err="1">
                          <a:solidFill>
                            <a:srgbClr val="252525"/>
                          </a:solidFill>
                          <a:effectLst/>
                          <a:latin typeface="Museo 300" panose="02000000000000000000"/>
                          <a:ea typeface="Arial" panose="020B0604020202020204" pitchFamily="34" charset="0"/>
                          <a:cs typeface="Arial" panose="020B0604020202020204" pitchFamily="34" charset="0"/>
                        </a:rPr>
                        <a:t>Padaki</a:t>
                      </a: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 Anuradha </a:t>
                      </a:r>
                      <a:r>
                        <a:rPr lang="en-IN" sz="1400" dirty="0" err="1">
                          <a:solidFill>
                            <a:srgbClr val="252525"/>
                          </a:solidFill>
                          <a:effectLst/>
                          <a:latin typeface="Museo 300" panose="02000000000000000000"/>
                          <a:ea typeface="Arial" panose="020B0604020202020204" pitchFamily="34" charset="0"/>
                          <a:cs typeface="Arial" panose="020B0604020202020204" pitchFamily="34" charset="0"/>
                        </a:rPr>
                        <a:t>Iyer</a:t>
                      </a: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 and Priya G</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2022</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APP BASED DEVICE CONTROLLING SYSTEM</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400" dirty="0">
                          <a:effectLst/>
                          <a:latin typeface="Museo 300" panose="02000000000000000000"/>
                          <a:ea typeface="Calibri" panose="020F0502020204030204" pitchFamily="34" charset="0"/>
                          <a:cs typeface="Times New Roman" panose="02020603050405020304" pitchFamily="18" charset="0"/>
                        </a:rPr>
                        <a:t> </a:t>
                      </a: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This paper focuses on Controlling the intensity of the LED via the slider on the app. Controlling Speed of the fan </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depending on the room’s temperature.</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IN" sz="1400" dirty="0">
                          <a:solidFill>
                            <a:srgbClr val="252525"/>
                          </a:solidFill>
                          <a:effectLst/>
                          <a:latin typeface="Museo 300" panose="02000000000000000000"/>
                          <a:ea typeface="Arial" panose="020B0604020202020204" pitchFamily="34" charset="0"/>
                          <a:cs typeface="Arial" panose="020B0604020202020204" pitchFamily="34" charset="0"/>
                        </a:rPr>
                        <a:t>And Storage of data onto Blynk Server, analysis of the results and representation in the form of a graph.</a:t>
                      </a:r>
                      <a:endParaRPr lang="en-US" sz="1400" dirty="0">
                        <a:effectLst/>
                        <a:latin typeface="Museo 300" panose="0200000000000000000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 </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US" sz="1400" dirty="0">
                          <a:effectLst/>
                          <a:latin typeface="Museo 300" panose="02000000000000000000"/>
                          <a:ea typeface="Calibri" panose="020F0502020204030204" pitchFamily="34" charset="0"/>
                          <a:cs typeface="Times New Roman" panose="02020603050405020304" pitchFamily="18" charset="0"/>
                        </a:rPr>
                        <a:t>Prevent high expenditure on electricity, and make our campus more environment friendly and energy efficient. The connection via Wi-Fi makes things much more beneficial as we can control the appliances from a great distance too.</a:t>
                      </a: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800"/>
                        </a:spcAft>
                      </a:pPr>
                      <a:r>
                        <a:rPr lang="en-IN" sz="1400" dirty="0">
                          <a:effectLst/>
                          <a:latin typeface="Museo 300" panose="02000000000000000000"/>
                          <a:ea typeface="Calibri" panose="020F0502020204030204" pitchFamily="34" charset="0"/>
                          <a:cs typeface="Times New Roman" panose="02020603050405020304" pitchFamily="18" charset="0"/>
                        </a:rPr>
                        <a:t>Usage of Blynk's server for storage of data and analysis making it unsecured and delay occurs</a:t>
                      </a:r>
                      <a:endParaRPr lang="en-US" sz="1400" dirty="0">
                        <a:effectLst/>
                        <a:latin typeface="Museo 300" panose="02000000000000000000"/>
                        <a:ea typeface="Calibri" panose="020F0502020204030204" pitchFamily="34" charset="0"/>
                        <a:cs typeface="Times New Roman" panose="02020603050405020304" pitchFamily="18" charset="0"/>
                      </a:endParaRPr>
                    </a:p>
                  </a:txBody>
                  <a:tcPr marL="39862" marR="39862" marT="19931" marB="199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474424"/>
                  </a:ext>
                </a:extLst>
              </a:tr>
            </a:tbl>
          </a:graphicData>
        </a:graphic>
      </p:graphicFrame>
    </p:spTree>
    <p:extLst>
      <p:ext uri="{BB962C8B-B14F-4D97-AF65-F5344CB8AC3E}">
        <p14:creationId xmlns:p14="http://schemas.microsoft.com/office/powerpoint/2010/main" val="150205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B516-17D2-3DD4-6157-29920607D9BA}"/>
              </a:ext>
            </a:extLst>
          </p:cNvPr>
          <p:cNvSpPr>
            <a:spLocks noGrp="1"/>
          </p:cNvSpPr>
          <p:nvPr>
            <p:ph type="title"/>
          </p:nvPr>
        </p:nvSpPr>
        <p:spPr/>
        <p:txBody>
          <a:bodyPr>
            <a:normAutofit/>
          </a:bodyPr>
          <a:lstStyle/>
          <a:p>
            <a:pPr algn="ctr"/>
            <a:r>
              <a:rPr lang="en-IN" sz="4000" b="1" dirty="0">
                <a:solidFill>
                  <a:schemeClr val="tx1"/>
                </a:solidFill>
                <a:effectLst>
                  <a:outerShdw blurRad="38100" dist="38100" dir="2700000" algn="tl">
                    <a:srgbClr val="000000">
                      <a:alpha val="43137"/>
                    </a:srgbClr>
                  </a:outerShdw>
                </a:effectLst>
                <a:latin typeface="Museo 300" panose="02000000000000000000" pitchFamily="50"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19A9C45-AEE5-D10F-A749-52E3A0EECE97}"/>
              </a:ext>
            </a:extLst>
          </p:cNvPr>
          <p:cNvSpPr>
            <a:spLocks noGrp="1"/>
          </p:cNvSpPr>
          <p:nvPr>
            <p:ph idx="1"/>
          </p:nvPr>
        </p:nvSpPr>
        <p:spPr>
          <a:xfrm>
            <a:off x="581193" y="2702531"/>
            <a:ext cx="10891586" cy="1640449"/>
          </a:xfrm>
        </p:spPr>
        <p:txBody>
          <a:bodyPr>
            <a:noAutofit/>
          </a:bodyPr>
          <a:lstStyle/>
          <a:p>
            <a:pPr marL="0" indent="0">
              <a:lnSpc>
                <a:spcPct val="150000"/>
              </a:lnSpc>
              <a:buNone/>
            </a:pPr>
            <a:r>
              <a:rPr lang="en-US" sz="2400" dirty="0">
                <a:solidFill>
                  <a:schemeClr val="tx1"/>
                </a:solidFill>
                <a:latin typeface="Museo 300" panose="02000000000000000000"/>
                <a:cs typeface="Times New Roman" panose="02020603050405020304" pitchFamily="18" charset="0"/>
              </a:rPr>
              <a:t>IoT platforms are the support software that connects everything in an IoT system. An IoT platform facilitates communication, data flow, device management, and the functionality of applications.</a:t>
            </a:r>
            <a:endParaRPr lang="en-IN" sz="2400" dirty="0">
              <a:solidFill>
                <a:schemeClr val="tx1"/>
              </a:solidFill>
              <a:latin typeface="Museo 300" panose="02000000000000000000"/>
              <a:cs typeface="Times New Roman" panose="02020603050405020304" pitchFamily="18" charset="0"/>
            </a:endParaRPr>
          </a:p>
        </p:txBody>
      </p:sp>
      <p:sp>
        <p:nvSpPr>
          <p:cNvPr id="4" name="Footer Placeholder 3">
            <a:extLst>
              <a:ext uri="{FF2B5EF4-FFF2-40B4-BE49-F238E27FC236}">
                <a16:creationId xmlns:a16="http://schemas.microsoft.com/office/drawing/2014/main" id="{45F97720-3685-0816-E2B8-1F2B43D0FD0E}"/>
              </a:ext>
            </a:extLst>
          </p:cNvPr>
          <p:cNvSpPr>
            <a:spLocks noGrp="1"/>
          </p:cNvSpPr>
          <p:nvPr>
            <p:ph type="ftr" sz="quarter" idx="11"/>
          </p:nvPr>
        </p:nvSpPr>
        <p:spPr/>
        <p:txBody>
          <a:bodyPr/>
          <a:lstStyle/>
          <a:p>
            <a:r>
              <a:rPr lang="en-IN" b="1">
                <a:solidFill>
                  <a:srgbClr val="C00000"/>
                </a:solidFill>
                <a:latin typeface="Museo 300"/>
              </a:rPr>
              <a:t>An Autonomous Institution, Affiliated to Visvesvaraya Technological University, Belagavi. Approved By AICTE, New Delhi. Recognized by UGC with 2(f) &amp; 12(B) status. Accredited by NBA and NAAC.</a:t>
            </a:r>
            <a:endParaRPr lang="en-US" dirty="0"/>
          </a:p>
        </p:txBody>
      </p:sp>
      <p:sp>
        <p:nvSpPr>
          <p:cNvPr id="5" name="Slide Number Placeholder 4">
            <a:extLst>
              <a:ext uri="{FF2B5EF4-FFF2-40B4-BE49-F238E27FC236}">
                <a16:creationId xmlns:a16="http://schemas.microsoft.com/office/drawing/2014/main" id="{E25AE82D-409A-A8C9-E9B9-A9952A4CFA39}"/>
              </a:ext>
            </a:extLst>
          </p:cNvPr>
          <p:cNvSpPr>
            <a:spLocks noGrp="1"/>
          </p:cNvSpPr>
          <p:nvPr>
            <p:ph type="sldNum" sz="quarter" idx="12"/>
          </p:nvPr>
        </p:nvSpPr>
        <p:spPr/>
        <p:txBody>
          <a:bodyPr/>
          <a:lstStyle/>
          <a:p>
            <a:fld id="{3A98EE3D-8CD1-4C3F-BD1C-C98C9596463C}" type="slidenum">
              <a:rPr lang="en-US" smtClean="0"/>
              <a:pPr/>
              <a:t>9</a:t>
            </a:fld>
            <a:endParaRPr lang="en-US" dirty="0"/>
          </a:p>
        </p:txBody>
      </p:sp>
    </p:spTree>
    <p:extLst>
      <p:ext uri="{BB962C8B-B14F-4D97-AF65-F5344CB8AC3E}">
        <p14:creationId xmlns:p14="http://schemas.microsoft.com/office/powerpoint/2010/main" val="2647063827"/>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99657E-C707-4590-914B-E6063EFA0B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3165</TotalTime>
  <Words>1887</Words>
  <Application>Microsoft Office PowerPoint</Application>
  <PresentationFormat>Widescreen</PresentationFormat>
  <Paragraphs>367</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Gill Sans MT</vt:lpstr>
      <vt:lpstr>Museo 300</vt:lpstr>
      <vt:lpstr>Museo 700</vt:lpstr>
      <vt:lpstr>Symbol</vt:lpstr>
      <vt:lpstr>Times New Roman</vt:lpstr>
      <vt:lpstr>Wingdings</vt:lpstr>
      <vt:lpstr>Wingdings 2</vt:lpstr>
      <vt:lpstr>DividendVTI</vt:lpstr>
      <vt:lpstr>PowerPoint Presentation</vt:lpstr>
      <vt:lpstr>TITLE</vt:lpstr>
      <vt:lpstr>Contents</vt:lpstr>
      <vt:lpstr>PowerPoint Presentation</vt:lpstr>
      <vt:lpstr>PowerPoint Presentation</vt:lpstr>
      <vt:lpstr>PowerPoint Presentation</vt:lpstr>
      <vt:lpstr>PowerPoint Presentation</vt:lpstr>
      <vt:lpstr>PowerPoint Presentation</vt:lpstr>
      <vt:lpstr>Introduction</vt:lpstr>
      <vt:lpstr>Motivation</vt:lpstr>
      <vt:lpstr>Objective of work</vt:lpstr>
      <vt:lpstr>Methodology </vt:lpstr>
      <vt:lpstr>PowerPoint Presentation</vt:lpstr>
      <vt:lpstr>WORK DONE</vt:lpstr>
      <vt:lpstr>PowerPoint Presentation</vt:lpstr>
      <vt:lpstr>PowerPoint Presentation</vt:lpstr>
      <vt:lpstr>PowerPoint Presentation</vt:lpstr>
      <vt:lpstr>Detailed work plan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Soumya Mishra</dc:creator>
  <cp:lastModifiedBy>Chandan c</cp:lastModifiedBy>
  <cp:revision>200</cp:revision>
  <dcterms:created xsi:type="dcterms:W3CDTF">2021-04-14T05:25:10Z</dcterms:created>
  <dcterms:modified xsi:type="dcterms:W3CDTF">2023-01-16T06:02:00Z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4e01d896f0b34333aea94cae2d4eaf0d</vt:lpwstr>
  </property>
  <property fmtid="{D5CDD505-2E9C-101B-9397-08002B2CF9AE}" pid="4" name="MSIP_Label_f65b3423-ec78-4b3c-9693-96b88a3857c2_Enabled">
    <vt:lpwstr>true</vt:lpwstr>
  </property>
  <property fmtid="{D5CDD505-2E9C-101B-9397-08002B2CF9AE}" pid="5" name="MSIP_Label_f65b3423-ec78-4b3c-9693-96b88a3857c2_SetDate">
    <vt:lpwstr>2022-07-28T20:32:00Z</vt:lpwstr>
  </property>
  <property fmtid="{D5CDD505-2E9C-101B-9397-08002B2CF9AE}" pid="6" name="MSIP_Label_f65b3423-ec78-4b3c-9693-96b88a3857c2_Method">
    <vt:lpwstr>Standard</vt:lpwstr>
  </property>
  <property fmtid="{D5CDD505-2E9C-101B-9397-08002B2CF9AE}" pid="7" name="MSIP_Label_f65b3423-ec78-4b3c-9693-96b88a3857c2_Name">
    <vt:lpwstr>Internal to Wipro</vt:lpwstr>
  </property>
  <property fmtid="{D5CDD505-2E9C-101B-9397-08002B2CF9AE}" pid="8" name="MSIP_Label_f65b3423-ec78-4b3c-9693-96b88a3857c2_SiteId">
    <vt:lpwstr>258ac4e4-146a-411e-9dc8-79a9e12fd6da</vt:lpwstr>
  </property>
  <property fmtid="{D5CDD505-2E9C-101B-9397-08002B2CF9AE}" pid="9" name="MSIP_Label_f65b3423-ec78-4b3c-9693-96b88a3857c2_ActionId">
    <vt:lpwstr>ee551b9b-5a39-4e53-ad02-508b28e09aed</vt:lpwstr>
  </property>
  <property fmtid="{D5CDD505-2E9C-101B-9397-08002B2CF9AE}" pid="10" name="MSIP_Label_f65b3423-ec78-4b3c-9693-96b88a3857c2_ContentBits">
    <vt:lpwstr>2</vt:lpwstr>
  </property>
</Properties>
</file>