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9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jpeg;base64,/9j/4AAQSkZJRgABAQAAAQABAAD/2wCEAAkGBxMTEBUTExMWFhUXGBgYGBgWGB8ZHRsbGhoZGx4aGBoYHygiIR8lHRcaITIiJSsrLi8uHSEzODMtNygwLysBCgoKDg0OGxAQGisdHx4rKy0tKy0rLS0tKy0rLS0tKy0tLS0rLS0tKy03LS03LTctLSsrKy0rKy0rLS0tKystK//AABEIALQAtAMBIgACEQEDEQH/xAAbAAACAwEBAQAAAAAAAAAAAAAABQMEBgECB//EAE4QAAIBAwIEAwQECQkFBgcAAAECAwAEERIhBRMxQSJRYQYycYEUI1KRM0JDYnJzkqGxBxUkU4KissHRNFRjg/CTs9LT4fEWJWR0hMLD/8QAGQEBAAMBAQAAAAAAAAAAAAAAAAECAwQF/8QAIhEBAAICAgMBAAMBAAAAAAAAAAECAxESMQQTIUEVMmEU/9oADAMBAAIRAxEAPwD7jRRRQFFFFAUUVw0Ha4TVHiPFY4cBidROFRQWdj6KuT/lVATXM7FQy24GMrlZJsHOCw3Vc4/O6HegcTTqoJZgoHUsQMfeaWt7SW+cK5kPlErSfcUBBpNxu1igktwV5hnl5RmuMy6DpZl2Y6QWZQowAMmqHAeIXk93Fr1LGUJOjKx6oZXQsmBgiRQraScYzig1H8+k+7a3J9dCr/jdTXTxeT/dJ/viP8JatXZiKFZCukjcMQMj76+dw8HcRWgHK1xyTvNpljYkHWIxu4DbMo36YB3wKDbj2gUe/BcoPMwlgPUlM1YtOO28hwkyavsk6W/ZbB/dWZt4Z41uXdZmcMXg5TF1EaxrpiGk7kPqBBGSd9xSX+droI6zItxyIrcvHKmpn8Be4dCVDalUqAOmdqD6hqroNYKy4nCAzW8ssKro1Mv1kA5p+qDLJvlgyEhMY1DcU/j448eeeoKqSpmgPMQMNiHUeJCD1zkDzoH9FRQTBlDKwZSNipyD6gjapaAooooCiiigKKKKAooooCiivDGgGNZ3ivHvA5icJHHnmXDDKrp6iJfyjAA+g7nbFVuOcZRlbU5S2DaGZThpnzp5MTdlzsz7eWQMmlAWVp8aVhuLYhuQ5/ozWrbakOMDbfOMhlYYwdwnv2eJDLACUBjeVhl55oWO7o+O2QdA8mG2RXrg6PZzSJrLozl4o1BklMbAtp04ymJHI1u2MAA4xVrhHDvCVtNcVvuFdjliCdWi2V9kTPRj6Y2ANd4Lw+V4RNC4hLeNYx4tTbgi5kcanJ3G2Mds0Fzilzc8l3kVIYlGSNImkOMdjhBv8aoyW7ZQ3McxiZlQmWfoW90mKLCAZwOu2RVjifFhPbyQJFIZ2Uo0YX8Gx28bbKB0IOdxgin91bLLE0bjwuuG+Y7HzHUH0oE3GeFwRQMY4IRIWRELRq3idwoJ1DJxnPyqtc8I5LwtJyZUaVUYG2jX39QByBt4ytXTw8KYzcXjPyyrAOY0XUoIBOFBPXPWp765tp0MRuIxkqcpImoFSGDDJONx60FTjXC7WKPWtuvMJVEWPMRZ2OlRmPG2TknyBPaqawzq6xsZY+YWVeYy3UROliVJcLKMqrdwDTi24WTKkr3DzKmooGCAAsCC2UAycEjp3Pma88a1LJbyBGdI3YuEGWAKMoIXIJHi6DJ9DQIOJcKwrCWAopZZCYMvC0kYAjaWMDmBV0odIyDpGTtUFlM9tBAqSolv9bLcXYKyc1h4mI2IDSOxODk4Ugb09N8bttFu7JEv4WUDDZGPqk1DOr7RI22HU7VIbCVbp0SQCUIJOcq4DAtgLPEPC7bHDjBwD07gu4BxUSKJIPqJsgTRMpEBkbpGx6JMVKk6ehOCDWu4XxRZdSkFJV9+NveU+Y7Mpxsw/wDQZk64mkOmTnKsjraqV5c0jkEyRu2C2Dvg4K5O29XuF8AmW2iWSQCeKNQkoyzK34wdm95CcDR02+BAakGu0s4VxEvqjkGiZMa1HTBzh0zuUODg+hB6UyFB2iiigKKKKAooooOMaz/H74EmDmCNAA1xKW06Iz0XV0VnwRnsoJ6kU04tfCGFpCCcDAUdWY7Ko9SxA+dJLv2dla2AEoWYsZZNaCSOVyN0lRhkpjCjBGkAEdBQZ2HiAuJtMBtJIVUI0Pik0RkDUpKnlouAx5m+dgRtvdtotSxQRBniAPISUkl1B2muCTkQKThIz72BtVizt9QW3l5aIuOeFIClzgrbI5ALLgamzvjA7039pBy0W5UgSRbAf1gbAMOB9rbT5NpoPI4w8HhukweiyRKSkh6ABdyrnoFOx7Mak4GpjikaUCJGd5FVmH1avgkOdgDqLNgdMgZNXeI8RSGIyyEqB26knsoA6knbArDcTnlujqmGmPOUhzsO4aQj3n6bdBuB3JTOmeTJFI+rfGf5QFDcu1j5hIzzHBWPrjK926dRgetK4Z57k5nuJCD+JGeWuPgm5HxJpHxYYuR+qH+Nq0HBZV23/jXp4cNPTF57eLfyst8/GOmh4T7OW6jJgjJ82QMfjl8mmn8z252NvCf+Uv79q7aXCBB4v3GrKXKZPi7+RrhvMbexjidfSx/ZS1zqSLlN9qBmiPy0EVGbS9h/AzrcL/VXGFbH5syDr+kpp4LhPtfxry1ymPeH76zal3DvaCOV+U6tDPgkxS7E+qMMq4/RJ67iq7Xf0aeZ51bTKylJEUsMKoVYioywbOSOxLHcGrPFre3nTly4Ye8OoZSOjIw3Vh5jelVhxl7aVbe6fWjHTDcHYk9o5sdGxsH6Nv0NOMo5Qm4kJ5k5jw4jU6hEP9oX/ioy5CuPsDOQSM52qSy48wiIZTPIE1xGIAfSE7Mmdgwz4k2wdxsas+0ExxHCCVWd+W0n2Rj3AR0Zx4Qex8zsfXGbWLkKutYNGOS5IXQwGFxk7jsR3BNQszfAL26vFeYoEljZmikAxGdyjW+rOZE8G74G5GPdFbPhl8Jow4BGSQynqrKcMreoIIrBX4xJbytHLojkfVbQ6nZrkbrGq7IsWC0gbIBGM9ab8F4uObzjoHNcRXCRuJFjnwOWdQ2ywIRvULQbKivK16oCiiigK41dry586DPcZuSZ/DG8q2yiQomMvK+QgGogZVQzb+a98VEvtYkiSNErEoAul1KOszHSkTowBGSQc9MZ9KUcTv41tOZLcSW5uJGlWWNsHrpRNIy5BjVfdB79Kl4boiMXNklZY1E8jSsZWLynlxDpqIADkLjoR5UFuy4cguRBcKGwhMesZErv4ppd9tQOF09QvxprHwOCNxJ4gqZYKzsY0OPfCscKQCcdhml/HeJQzxciPLSuyiMGN0KMTjmAsoxoGWz6V69q5cqltkkMpaUjc8lAMg/pthfUaqInorlmN1ILhs8sf7OvTAP5Uj7TdR5LjzNdeH7v8qktOKwSRrIpbSwDDKMNiNhjHUCvF9xaCNGdi2FBJwjZ+HTv0qsuPJWbdsl7Qri6X9UOn6belXeFxnBImkU4O/hOOu+Cu/31a4jwFrm7XQ4jHI1eJC35TsMjHvfuplZ+xs6+7cxHyzEe/wDzK9TF5GOMPCe3n/8AJl93OOjXg9lIYgGupGbfJXQoO/UDScD51P8AzfMZgVupBGMgqVTJOOzFdsfA1Ba8NvI+k0Bxt+CY/wD9KnhiutTYltx4u8T+Q/4lcGSY38ezji3H6nuuHS6Dy7qVXOMMwRgPiNAzXqPhz6QDcTE4GcaBn1xpOPvrybe8O3Ntv+yf/wAyorlbxVP1lucAnHKffH/Mqm4hfSKGylGsyXcjbnRhUXC+R8JyRjrtSPjoVkKP4wRg5xv16429c+lM7RbuaJJOZbrzFD/gnPvAH+s9aqXXs1cv1uIvlE3/AJlTg87x6zq8uXycOWf6I/Y7iouI3sLk62VfAzdZIgQMk/bQ4Gevut1rQScHtYkZ5VDDSQ8kzFzjGDl5MkeW2O1Yyf2OuYSLmKdWkhPMVRGV14G8eS/465H3VqeI3SSxWt4uXhDLIy4yNLrgSFQDloyQcdt/KotlxZLT6+muCMnCPZ2Vx2YaJDOrGCUiB9WVZow31ErjYqfxDnBIYZ8qg4XYfWSoEWC2kDRLGWZ5F0nCskaALEgc53yd8kitDfcVt5ozCTIBL4AxikUAtsviZQAc4xv5Vmb3hN3dvG6PpXQearuUjEsZ0FdMJDs2sF8kkDGPxqNm24BdtJAC/wCEUlJB5Oh0t07EjPwNMaSWAMd5JGTtKiyjbALriN/vAjPzp0KDtFFFAUs9pZylpMR10MBjzYaR+9hTOk/tQMwqv2poFPzlSgx/Fii3qKjWqyxLHCEYstyyEAZgJ277AKwJByabtHIztMIzIq3RLqpGsrDGY10g4ziTLY29KXWzo98G1Xyt9IYAcsvCQGPhEjJ4QSDnSe/rTjgfFo0t41Id5GEkmiNC5w0r7kgYHcbkUDzh3EY5geW2SpwykFWUnfDK2CD8aQ2r8y6uJfJxCufsxDJx8XZ/upjwZXaWeZ42jD6FUPjVpRTucE43ZqR+z8+LYOdydchz+c7NufLHeolS8rMlk0DFhPKySNkRg7rntENO6+lRizaVgxnlCo2TGTuxHaUBdh3A9PSqXCU1r9IeOMzTKGci526bKuNgAPLqck1HxhOWPpCRRiWJcqWuTjBA1Bs7EYz1+VQj8OuGj/5h/wDjv/3qU5YmPLAZXJyPL1Hp1pJwp83oP/0zH++nfv8AGtCW6Drj+Pr6VMLU3p7RxgYOc9/TzqjZv4pcdn3/AGV7V2G10k4J0k509s98VY5IG4GM/LPx/wCu1c9s+p+Q1iHme4C42yx6AfxPkK8ywYjck5JUknPoenpXLKHSWJJLHcse43wAOwG9SX+OW2OpVv4VrFotXaulD2fH9Et/1Mf+BauTHA2x171W9nv9kt/1UX+AVYuGwQDgDK9Tv1rx5xbtLTb0oPfHypN7Htyzc2v9ROSg/wCHKBIgHw1Mvyp9SKz8PF5l7SWsT49UkkXOP7Qrp8OJrbStunvjV8LiJ7e3VpXPh1rtHG67gtIdiVYA6V1HbpXhOJx2rXPNJCiSN/CrPgzKBgBRnd1bt+NUllNJb8xHt5WTmSMrRYcaXctuudXfHQ0u4rxWPVLOu6G1RhqLx7pM4GoqNQwz74364r01FxeKLNNbzLHKgErQ/WoYywkTUCFbB06lHXyrUV809nblXty3O50oubWSRwzlcvIF0xq6jSg3AAznv1r6UKDtFFFAUo9pfwcX/wBxb/8AervTek/tap+hyEdU0P8AsOrH9wNAilklF/GGuY1hMraIINClm787UdTHOokL0ODXrgDSxrFKIXkQwCM6CuoMskn4rEZG/UHtV+39nMXb3fOy7EBPACI49iUTPTVuSw3OfSvPC+IpBCY2BLCaaNEQFmbxs4Cj9FgckgYoGvD+IJMHChlKnSyuulgSM7j4HtWO4C4NtGp6aSCD6Eg7furUcGhl5s00iCPmaNKatTDQCCXI2ydthnp1rIRDlPNF/VSybdfCx5i7eqvj5VEsM/yNvMFoYtSFLflA4jOg+FcYCvjuPP8A0rxcWZm0rpg5ROJDoPiUDdUz51TgujKeaWmCsAUjMQwn37knrvXJ7tojzQ05VQS0YiGGztnboRnt51Vj7P8AWk4Oim9xuB9HPQnb6xcDatK9iuNy+/fWw/zrMezTar70+jn0/KKenzrWXExGwGpj0H+Z9KtrbpxW3Vy2wPD5bdc/v61OzVThtguWJJY+8e/oMeQ7fGu2xZteTsHIGO4wK47YbRPz9bvMkIY6tTDsNLEA+px91eZrUBGOp/db8Y9ga9cvlbj3DnI66fMr5rvuKnucGNyOmg4+6umleNdI2oez8H9FgOW/BR9/zBXriFkrOpOcgDG5+0K9+z5/odv+pj/wCvbTqcdenl65x+6sKUiZlMyuBPjWfj34yfzbIZ/tTHH+E09hlDZwDjPekXADrv76bqFMNup8+Wpdv70uPlVqU1dE9LzcaLMywwSylWKFhpRNSnfxMc7HPQGs3LbvEjKyDWtsSQH0gF7jUPrQNiOurG2O9OoJ5LQPzYy0ReSTmx7ldbM55kZGoAAncavgK8TWpuZ7kLK8Q0QIJI8asZaQ6SwxuGHY9dq6VSiwguUt2+kBmZpbTTI0yzFhzk2GhEUADfYbkk1vRWUbgcdstvBEZCHuUc8x2cnQGYnLH80HYCtWKDtFFFAVBe24kjeM9HVlPwYEVPXlqDEcY9sjZcPt5jbyTszCF1T8VkyGJ9cqcDvVi4WRpw8aHW/JukRiFJIXlSoc7A8tk696bcP+rup4ez/Xx/2vDIPk4B/t159om0BZ1xqgJkI7mI7SbdcAeL4qKDknFp00mW20RllVm5oYrqOkEgDpkj4A1nvbSEQ3KzE4SZQjE7ASJnGc+a5/YAp7xOY3LSWseyaRzpDvhXGQIh3YjfUdh8cVc45wlbi2aEnyKsdyrqcq2/cEA/CitqReNS+fDisOPwsf7a/9dq43FIf62P8AbH+tXbBQdSvGqyIdMi4GzDy8weoPcEUzitl+yv7IqOK38TExvkWey3FIReMTLHjkEZLqN9anzrZw8Uthk/SosnqeYv7snpvSuCyT7Cn+yKuR8PT+rT9kf6VOmseP668drZ4xb/7xAf8AmKP86rWvF7dS/wBfD7x/KLtsPWk9pabu4iRgTgrgZBGegO3f91ecQ6tJCBixAVlCnOAehGe1NL1wRP60S8dtc5+kQ/ORf9fWqs/F7ZUkxcQ6Srbcxdtj03pJNap9hP2RS+9tk0N4F91vxR5VMx8bR4e43ts/Z8/0SD9TH/gFct4C6hgdIJO2Pzv9B++q3CZdFhEwP5CPHnnQtNIE0oq+QA+4CvN9upcsxpRuOJLb20sr9ItRI7kjoPi3hA+NUODq9nYRhlD3Mr6mUnGuaZtTAnBIAye3RarSRfTL4xDe1t3WSbyecDwReoTAkb87QK0HFeHtJoZH0SxsWjJGpSSpUh17ggkbbjqK7McT3KkqHERdSxmFoURXIDuJs4TI14GgdVyPnSXi3GLy3tBcWlqbiS4nZ2XfKxkYQ4Xf8GiDPQU1uuJmeDkgaJZZGgYZ1adI+tZWHvKEzg+ZAODsG3CeIQSoeQ6siEpgH3ShKkEeQxWqFOOQy3cOpdJihMjrnOl5cKFyPILJT0Um9m/GJbk/l3yv6tPCn3gF/wC3TnFB2iiigK4RXaKBR7QQsFSdBl4GL47shGJF+JXceqrWR4xdx2lyt0pVjJ4ixYvJNG+NQRCwVEVQpyepUbbmvobVjLjgSLclCQBICLdnUSKjZLlOW3h1DLMnkC3ligh4PIGlC2syeEFYnZSyvAcNy8ZXLRErg5xpbvk014hHLbJ9JM7ylN3R9Kq6dxGqgAPn3e56HrSL2etJHaWARyIiSM0c53Mcy7HUzAaw43OjwgHT3ADO64kWkiNwulITmdRvolO0crA9YPew3Y4JxpOAs+0PB2Yi4gH1yjDIfDzUG+k52DDJ0sfPB2Oy/hl0si5UnY4ZWGGVh1Vl7Ed/8+tO5+N5YrbxtPpPjKsAq4HQMdmfcYUfMrVK44dHdf0i2k5U4Gljp6kfiTxnGcbjOxHY1LoxZ5r8lbtxTGFARWYXixhbRdpyGzgSZ1Qt8JB0/RcA/Gn0NyCAQQQehBB+YxtRa88ulC9cWzu77QudRbsj99XkrefTPXrSyCJZyZjkrnEHYgbZkHkzEH5Y86eXkoK4PQ4Bz39CPKkz8OVciN3jG50qQV3OT4WBA332ovipMK9xchNpOvYgbMM+XYjO9V7w+Bv0T/CpjZjOWZnP53f06VR4texxqQ7gFgQAepJGAFAyT22FTM/HbExFfrV8Hi12dsCSAIoifXCjY+n+lVeK8RkmkNpaNiX8rN1W3U/uMp6Be3U9Kp8JgvJ7eGPDWkKxorM2Oe+FAIRdxGM/jHJ9BTO3dLcfRbKEOybuNWlUzuTK5BJduuN2OcnArzsPjzy3Z5N5+y7cQLa28Vtb/Vh25YkO+gtli7E+9IxzjPViM1JLwqWNCIbp1ABGJhzQuB7wZiG9dyR6VHf8ZgkheORXEjeHkEAS6zuukdOo1BwcDGc7GoLPmXSLDIQY48Cd16SuuMxKe6g++Rtnw+ddzMmuZuXCOVrDzIYbYAanWEeKW40Egsznxbbnwd6n4Zw8LCiRoiTXQ05jJOiPGZGUuquABgAN0JFNePez8DyfSJ5XCRgMyagEwg26DUMN4tt89Kv8EtmYtcSgiSQAKp6xxD3UP5xyWb1OPxRUhpbxqqhVACqAoA6AAYA+6pa5iu0BRRRQFFFFAVT4lYrNGY3zg9CNipByGU9iDvmrlcoE/C759Zgnxzl3DAYEqdNajs32l7dtiKk4pwwS4dW0SrkI4GdjsUcdGQ9wfToan4pw5JkAbIKnUjrs6N9pD5/x6EEUouOIzojQSFEnYFYZj4Y5CRgEbEK/TwHO/TIoLXC79Ri3eMQSINo1ACso7w+a+gAI6EVD7N3SNDJMWALyPJJk7pjYK+cYKooG/lWIaKa3dPpMTSrpKcrWxKMRrZoJGIOIxglierEAjTV1eKwM+txz1DKAGDJcaSocCZQFDqBv48DABy1BqW44Shkkt3+jkEiQYY6PtSR9QpG467dcV5PsrbN44NduW3zbuUBz3Me6fetHEeKRz200UR+uaNwIn8DklcbK2M+W221cveMho+RCsiTSfVoHjZSoOzPk7YVctsew86CJ/Z26Hu32R/xYEY/NkK/wqI+z18et3CPVbc/5yYqxxPhcdtEJojIvLaNm+tchkDrr1Kxwcpq+dXfaGb6kIrlWkkjjBU4bDMAxB6g6cnNF4yWj9Kk9jmb8NezuO4jCwj70XV/eq0nDLSx0mK3zI50KVXmSscE++5zjAJyWxtRxDhS2+m4hDlojlxrZy8Z2cYcncDxD1XHeuXPEVmktzErlEk1tIylEC8uRT4nxn3h0oib2nuVy04q/NEU8QhZ94vEHDY95SRjxjc43yOmcGoILtEvplDjS0Ykkwdo3Tw+M9FLJp2O/gztXniPEIrlDFHE1x03UlEUjo3O2wf0Mn0pDdOkR5JVZZFIAgRSltG7A6DKSMuzFcDOcnoATmiplxbiaSLzWblW6ggzY+slB6xwDGoKcbt1ONhtqrR2saRxqFAVFUYxsAMf+tYC4sZp43ubpnikiJAMiKEKkHZFZhhSCY3XcuMYPTD/g9g88Mayx8iDA+oBJLntryThAMYjz8dhiguQZu5BIdrZCDGp/KsDtIfzAR4R3Pi8qfLXmMDFe6DtFFFAUUUUBRRRQLuO3zQxa0QO2pFCltOSzBfewfOq38+hdpYJ4z3+rLr8mj1Zqb2igd4MRjUweNguQM6HVsAnbO1RL7QRfjpNG3dWhc/vRSD8c0C3j/tmltA05hl0KQNTqY1yxwMZ8R69lrNWn8oEN3LDAJopufIsbQchwApyS2t/LHcDrWl4zxNJjAgil0mePLSRFUx4tjrxUNz/J3Zc9LmBOROja1aP3dW/vR+759MUFjiPBCE0FBdQA5EUhw6+kcje8PzWOT01Y2pRPweG4ZzHIRMAWEcgMcwZm1yYOxBZVSMMPCqjatKLi7j9+JZh9qE6Wx+rkOPPo3yqC54hZz4jnAVuoWdTGw9VLfxU0GK4x9LQx2s+WiVQxkdR2UbCUKQMOdOME6Vyds1rvZ/hrPbRSa5rd2RW0JJrUZGRhZAwA74A71cPCXA+puG0H8SUCdD6Anx4/tGvaXF4gwYIpAO8Umj+7IP8A9qCO44dcaWDXKOhBBElupyO4Ollzt6Vl+H3tuJRy5rRGyAjpaEliw6rh8j8YZPXBPTNaqbirYKvaXAyCDpCN1/Qc1nbPg1tGVK2t4dJRlBXpoXQOrfZON+lBKePqzBfpk8mSoxbwKu7EqAWcHGSD1I/hVr2ZW1u+Y/LaQxvozPIJjkANkAMygeLb51HBwpFdnisJsuVJ1yqgyr8xSBrOnx5Ow7mmcVpdZOkW9uGxnQplbYYG5CL026GgdsQB2AHXt/7VmrqSGaYvbwmeQgKz5xDhTlQ7nY6W3AQE58qYDgMbbzu85G/1p8APpGoCD7q9y8ct0OhXDsOkcIMjbdtKZx86DzacJJcSzvzZB7oxpjj/AFaef5xJY46gbVlfaD2+jtbyaGS4SIxlCqNA76wyK2SyHbcnscVqTeXUn4OBYl+1O2/yjTJ+9hSdv5PrSW5a6uh9ImfTnUNMY0gAYjU4Pu980Hr2b9uEu4easMpQMVLRrrGQAfd2cbEdV++m/wDP6ttHDcOfIRMv3tIFA+dLrC9S3uLlBDIE1x4MUeUH1SbYTp91MX9oYseFZnPksEnx/GUDO3nQTcC4g8yyGSMRskhTSG19FU7kDGfF2+80zpT7PwuBK7oUMspkCkgkKVQDVgkZ8J2ptQFFFFAUUUUBXAK7RQUOL2HORQHZGVg6soBwy9MhtiPSqf0m6i/CRLOv2ofC+PMxucH5N8qd1ygWWnGoZG0h8P8AYkGh/wBlgD91YDjoukvJLgQF+ZMkMfOUFAiskaqdwwWRnduh2AOK+lXtlHKumRFceTAH+PT5UtPBCn4CeWMbYRjzU27ASbj5EUGHt+Nq08cMdtLBLIyYaFmRWVifEImK7YVjnBA71ufod0nuXKuOwmiB+9oiv34qpJaTK8bvbQzNEW5bwty2XUCDhJNtwftVb/8AiCMfhI5osfbibHTrqQMv76CKHidx0EUEpBweVPvn9Fl2P9qpzxKf/c5P+0i/8dYO59mrVriSWO6gIaRHw7DWm7vJv1bLFNj226U1/k7nhhN1GZw+JEIdpFIIMYGAcgDDh9sAjIz1oNFPxK5ClmgihX7U04AHx0IR/e70i4p7QSKqsLyDxMF028ZcnOdlbxjUcYAYAZ70x9rLq0uLWSFriHxDbdHIbIwQpO5+dZHgHC4ZQsjxXRkjmZoeWrKCupH1eMKu7qfLqaCa69oIn923ubo8sSZuJCF0sV3KJkdHDEBRhR2Ne/Z/2munntvq1itJMA8qIIgZlkXSWY5yJEGcAe8Ke2HBHUxtDaxwmIERyTOXdVYklcR7Eb927Dypm3s/rGLiZpBnOhQIkycknCeI5yerGgt3nGYYjpaQF+yLl3PwRMtVb6ZcyH6uERL9ucgt8o0Oc/pEUxseHxQrpijVB+auM/Hz+dWsUC/hXDzFrZpGkeRgzMwA3ACgADoMAUxrmK7QcxXaKKAooooCiiigKKKKAooooCiiig5iu4oooIZrVH99Fb9JQf41CeFQf1MX7C/6UUUE8Nsie4ir+iAP4VLRRQcxXaKKAooooCiiigKKKKAooooP/9k=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364901" y="105801"/>
            <a:ext cx="11638209" cy="624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IN" dirty="0" smtClean="0">
                <a:latin typeface="Bahnschrift SemiBold SemiConden" pitchFamily="34" charset="0"/>
              </a:rPr>
              <a:t/>
            </a:r>
            <a:br>
              <a:rPr lang="en-IN" dirty="0" smtClean="0">
                <a:latin typeface="Bahnschrift SemiBold SemiConden" pitchFamily="34" charset="0"/>
              </a:rPr>
            </a:br>
            <a:r>
              <a:rPr lang="en-IN" dirty="0" smtClean="0">
                <a:latin typeface="Bahnschrift SemiBold SemiConden" pitchFamily="34" charset="0"/>
              </a:rPr>
              <a:t>	     </a:t>
            </a:r>
            <a:r>
              <a:rPr lang="en-IN" dirty="0" smtClean="0">
                <a:latin typeface="Bahnschrift SemiBold SemiConden" pitchFamily="34" charset="0"/>
              </a:rPr>
              <a:t>    </a:t>
            </a:r>
            <a:r>
              <a:rPr lang="en-IN" sz="3200" b="1" dirty="0" smtClean="0">
                <a:latin typeface="Bahnschrift SemiBold SemiConden" pitchFamily="34" charset="0"/>
              </a:rPr>
              <a:t>National </a:t>
            </a:r>
            <a:r>
              <a:rPr lang="en-IN" sz="3200" b="1" dirty="0" smtClean="0">
                <a:latin typeface="Bahnschrift SemiBold SemiConden" pitchFamily="34" charset="0"/>
              </a:rPr>
              <a:t>Institute of Technology , Raipur-492001</a:t>
            </a:r>
            <a:br>
              <a:rPr lang="en-IN" sz="3200" b="1" dirty="0" smtClean="0">
                <a:latin typeface="Bahnschrift SemiBold SemiConden" pitchFamily="34" charset="0"/>
              </a:rPr>
            </a:br>
            <a:r>
              <a:rPr lang="en-IN" sz="3200" b="1" dirty="0" smtClean="0">
                <a:latin typeface="Bahnschrift SemiBold SemiConden" pitchFamily="34" charset="0"/>
              </a:rPr>
              <a:t/>
            </a:r>
            <a:br>
              <a:rPr lang="en-IN" sz="3200" b="1" dirty="0" smtClean="0">
                <a:latin typeface="Bahnschrift SemiBold SemiConden" pitchFamily="34" charset="0"/>
              </a:rPr>
            </a:br>
            <a:r>
              <a:rPr lang="en-IN" sz="3200" b="1" dirty="0">
                <a:latin typeface="Bahnschrift SemiBold SemiConden" pitchFamily="34" charset="0"/>
              </a:rPr>
              <a:t> </a:t>
            </a:r>
            <a:r>
              <a:rPr lang="en-IN" sz="3200" b="1" dirty="0" smtClean="0">
                <a:latin typeface="Bahnschrift SemiBold SemiConden" pitchFamily="34" charset="0"/>
              </a:rPr>
              <a:t>                   </a:t>
            </a:r>
            <a:br>
              <a:rPr lang="en-IN" sz="3200" b="1" dirty="0" smtClean="0">
                <a:latin typeface="Bahnschrift SemiBold SemiConden" pitchFamily="34" charset="0"/>
              </a:rPr>
            </a:br>
            <a:r>
              <a:rPr lang="en-IN" sz="3200" b="1" dirty="0">
                <a:latin typeface="Bahnschrift SemiBold SemiConden" pitchFamily="34" charset="0"/>
              </a:rPr>
              <a:t>	</a:t>
            </a:r>
            <a:r>
              <a:rPr lang="en-IN" sz="3200" b="1" dirty="0" smtClean="0">
                <a:latin typeface="Bahnschrift SemiBold SemiConden" pitchFamily="34" charset="0"/>
              </a:rPr>
              <a:t>		</a:t>
            </a:r>
            <a:r>
              <a:rPr lang="en-IN" sz="3200" b="1" dirty="0" smtClean="0">
                <a:latin typeface="Bahnschrift SemiBold SemiConden" pitchFamily="34" charset="0"/>
              </a:rPr>
              <a:t>    </a:t>
            </a:r>
            <a:r>
              <a:rPr lang="en-IN" sz="3200" b="1" dirty="0" smtClean="0">
                <a:latin typeface="Bahnschrift SemiBold SemiConden" pitchFamily="34" charset="0"/>
              </a:rPr>
              <a:t>Licence </a:t>
            </a:r>
            <a:r>
              <a:rPr lang="en-IN" sz="3200" b="1" dirty="0">
                <a:latin typeface="Bahnschrift SemiBold SemiConden" pitchFamily="34" charset="0"/>
              </a:rPr>
              <a:t>P</a:t>
            </a:r>
            <a:r>
              <a:rPr lang="en-IN" sz="3200" b="1" dirty="0" smtClean="0">
                <a:latin typeface="Bahnschrift SemiBold SemiConden" pitchFamily="34" charset="0"/>
              </a:rPr>
              <a:t>late Detection System</a:t>
            </a:r>
            <a:br>
              <a:rPr lang="en-IN" sz="3200" b="1" dirty="0" smtClean="0">
                <a:latin typeface="Bahnschrift SemiBold SemiConden" pitchFamily="34" charset="0"/>
              </a:rPr>
            </a:br>
            <a:r>
              <a:rPr lang="en-IN" sz="3200" b="1" dirty="0">
                <a:latin typeface="Bahnschrift SemiBold SemiConden" pitchFamily="34" charset="0"/>
              </a:rPr>
              <a:t>	</a:t>
            </a:r>
            <a:r>
              <a:rPr lang="en-IN" sz="3200" b="1" dirty="0" smtClean="0">
                <a:latin typeface="Bahnschrift SemiBold SemiConden" pitchFamily="34" charset="0"/>
              </a:rPr>
              <a:t>			by Team  : THE ARSENAL</a:t>
            </a:r>
            <a:r>
              <a:rPr lang="en-IN" sz="3200" b="1" dirty="0" smtClean="0">
                <a:latin typeface="Bahnschrift SemiBold SemiConden" pitchFamily="34" charset="0"/>
              </a:rPr>
              <a:t/>
            </a:r>
            <a:br>
              <a:rPr lang="en-IN" sz="3200" b="1" dirty="0" smtClean="0">
                <a:latin typeface="Bahnschrift SemiBold SemiConden" pitchFamily="34" charset="0"/>
              </a:rPr>
            </a:br>
            <a:r>
              <a:rPr lang="en-IN" sz="3200" b="1" dirty="0">
                <a:latin typeface="Bahnschrift SemiBold SemiConden" pitchFamily="34" charset="0"/>
              </a:rPr>
              <a:t/>
            </a:r>
            <a:br>
              <a:rPr lang="en-IN" sz="3200" b="1" dirty="0">
                <a:latin typeface="Bahnschrift SemiBold SemiConden" pitchFamily="34" charset="0"/>
              </a:rPr>
            </a:br>
            <a:r>
              <a:rPr lang="en-IN" sz="3200" b="1" dirty="0" smtClean="0">
                <a:latin typeface="Bahnschrift SemiBold SemiConden" pitchFamily="34" charset="0"/>
              </a:rPr>
              <a:t/>
            </a:r>
            <a:br>
              <a:rPr lang="en-IN" sz="3200" b="1" dirty="0" smtClean="0">
                <a:latin typeface="Bahnschrift SemiBold SemiConden" pitchFamily="34" charset="0"/>
              </a:rPr>
            </a:br>
            <a:r>
              <a:rPr lang="en-IN" sz="3200" b="1" dirty="0">
                <a:latin typeface="Bahnschrift SemiBold SemiConden" pitchFamily="34" charset="0"/>
              </a:rPr>
              <a:t/>
            </a:r>
            <a:br>
              <a:rPr lang="en-IN" sz="3200" b="1" dirty="0">
                <a:latin typeface="Bahnschrift SemiBold SemiConden" pitchFamily="34" charset="0"/>
              </a:rPr>
            </a:br>
            <a:r>
              <a:rPr lang="en-IN" sz="3200" b="1" dirty="0" smtClean="0">
                <a:latin typeface="Bahnschrift SemiBold SemiConden" pitchFamily="34" charset="0"/>
              </a:rPr>
              <a:t>					</a:t>
            </a:r>
            <a:r>
              <a:rPr lang="en-IN" sz="3200" b="1" u="sng" dirty="0" smtClean="0">
                <a:latin typeface="Bahnschrift SemiBold SemiConden" pitchFamily="34" charset="0"/>
              </a:rPr>
              <a:t>Submitted by</a:t>
            </a:r>
            <a:r>
              <a:rPr lang="en-IN" sz="3200" b="1" u="sng" dirty="0" smtClean="0">
                <a:latin typeface="Bahnschrift SemiBold SemiConden" pitchFamily="34" charset="0"/>
              </a:rPr>
              <a:t>: </a:t>
            </a:r>
            <a:r>
              <a:rPr lang="en-IN" sz="3200" b="1" dirty="0" smtClean="0">
                <a:latin typeface="Bahnschrift SemiBold SemiConden" pitchFamily="34" charset="0"/>
              </a:rPr>
              <a:t>	</a:t>
            </a:r>
            <a:r>
              <a:rPr lang="en-IN" sz="3200" b="1" dirty="0" err="1" smtClean="0">
                <a:latin typeface="Bahnschrift SemiBold SemiConden" pitchFamily="34" charset="0"/>
              </a:rPr>
              <a:t>Chetan</a:t>
            </a:r>
            <a:r>
              <a:rPr lang="en-IN" sz="3200" b="1" dirty="0" smtClean="0">
                <a:latin typeface="Bahnschrift SemiBold SemiConden" pitchFamily="34" charset="0"/>
              </a:rPr>
              <a:t> Kumar Das</a:t>
            </a:r>
            <a:r>
              <a:rPr lang="en-IN" sz="3200" b="1" dirty="0" smtClean="0">
                <a:latin typeface="Bahnschrift SemiBold SemiConden" pitchFamily="34" charset="0"/>
              </a:rPr>
              <a:t/>
            </a:r>
            <a:br>
              <a:rPr lang="en-IN" sz="3200" b="1" dirty="0" smtClean="0">
                <a:latin typeface="Bahnschrift SemiBold SemiConden" pitchFamily="34" charset="0"/>
              </a:rPr>
            </a:br>
            <a:r>
              <a:rPr lang="en-IN" sz="3200" b="1" dirty="0">
                <a:latin typeface="Bahnschrift SemiBold SemiConden" pitchFamily="34" charset="0"/>
              </a:rPr>
              <a:t>	</a:t>
            </a:r>
            <a:r>
              <a:rPr lang="en-IN" sz="3200" b="1" dirty="0" smtClean="0">
                <a:latin typeface="Bahnschrift SemiBold SemiConden" pitchFamily="34" charset="0"/>
              </a:rPr>
              <a:t>						</a:t>
            </a:r>
            <a:r>
              <a:rPr lang="en-IN" sz="3200" b="1" dirty="0">
                <a:latin typeface="Bahnschrift SemiBold SemiConden" pitchFamily="34" charset="0"/>
              </a:rPr>
              <a:t> </a:t>
            </a:r>
            <a:r>
              <a:rPr lang="en-IN" sz="3200" b="1" dirty="0" smtClean="0">
                <a:latin typeface="Bahnschrift SemiBold SemiConden" pitchFamily="34" charset="0"/>
              </a:rPr>
              <a:t>     	</a:t>
            </a:r>
            <a:r>
              <a:rPr lang="en-IN" sz="3200" b="1" dirty="0" err="1" smtClean="0">
                <a:latin typeface="Bahnschrift SemiBold SemiConden" pitchFamily="34" charset="0"/>
              </a:rPr>
              <a:t>Gagan</a:t>
            </a:r>
            <a:r>
              <a:rPr lang="en-IN" sz="3200" b="1" dirty="0" smtClean="0">
                <a:latin typeface="Bahnschrift SemiBold SemiConden" pitchFamily="34" charset="0"/>
              </a:rPr>
              <a:t> </a:t>
            </a:r>
            <a:r>
              <a:rPr lang="en-IN" sz="3200" b="1" dirty="0" err="1" smtClean="0">
                <a:latin typeface="Bahnschrift SemiBold SemiConden" pitchFamily="34" charset="0"/>
              </a:rPr>
              <a:t>Badaya</a:t>
            </a:r>
            <a:r>
              <a:rPr lang="en-IN" sz="3200" b="1" dirty="0" smtClean="0">
                <a:latin typeface="Bahnschrift SemiBold SemiConden" pitchFamily="34" charset="0"/>
              </a:rPr>
              <a:t/>
            </a:r>
            <a:br>
              <a:rPr lang="en-IN" sz="3200" b="1" dirty="0" smtClean="0">
                <a:latin typeface="Bahnschrift SemiBold SemiConden" pitchFamily="34" charset="0"/>
              </a:rPr>
            </a:br>
            <a:r>
              <a:rPr lang="en-IN" sz="3200" b="1" dirty="0">
                <a:latin typeface="Bahnschrift SemiBold SemiConden" pitchFamily="34" charset="0"/>
              </a:rPr>
              <a:t>	</a:t>
            </a:r>
            <a:r>
              <a:rPr lang="en-IN" sz="3200" b="1" dirty="0" smtClean="0">
                <a:latin typeface="Bahnschrift SemiBold SemiConden" pitchFamily="34" charset="0"/>
              </a:rPr>
              <a:t>						    </a:t>
            </a:r>
            <a:r>
              <a:rPr lang="en-IN" sz="3200" b="1" dirty="0" smtClean="0">
                <a:latin typeface="Bahnschrift SemiBold SemiConden" pitchFamily="34" charset="0"/>
              </a:rPr>
              <a:t>	 </a:t>
            </a:r>
            <a:r>
              <a:rPr lang="en-IN" sz="3200" b="1" dirty="0" smtClean="0">
                <a:latin typeface="Bahnschrift SemiBold SemiConden" pitchFamily="34" charset="0"/>
              </a:rPr>
              <a:t>Satyam Pandey</a:t>
            </a:r>
            <a:r>
              <a:rPr lang="en-IN" sz="3200" b="1" dirty="0" smtClean="0"/>
              <a:t>	</a:t>
            </a:r>
            <a:endParaRPr lang="en-IN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0" y="465539"/>
            <a:ext cx="1901221" cy="19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3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Conclusion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The objective of this </a:t>
            </a:r>
            <a:r>
              <a:rPr lang="en-US" dirty="0" smtClean="0"/>
              <a:t>project is to recognize number plates of the vehicles in a real time environment so that  it can be applied in real world problems.</a:t>
            </a:r>
          </a:p>
          <a:p>
            <a:r>
              <a:rPr lang="en-US" dirty="0" smtClean="0"/>
              <a:t> </a:t>
            </a:r>
            <a:r>
              <a:rPr lang="en-US" dirty="0"/>
              <a:t>The problematic has been divided into several chapters, according to a logical sequence of the individual recognition steps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14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Contents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Introduction</a:t>
            </a:r>
          </a:p>
          <a:p>
            <a:r>
              <a:rPr lang="en-IN" dirty="0" smtClean="0">
                <a:latin typeface="Bahnschrift Condensed" pitchFamily="34" charset="0"/>
              </a:rPr>
              <a:t>Application</a:t>
            </a:r>
          </a:p>
          <a:p>
            <a:r>
              <a:rPr lang="en-IN" dirty="0" smtClean="0">
                <a:latin typeface="Bahnschrift Condensed" pitchFamily="34" charset="0"/>
              </a:rPr>
              <a:t>Screenshots</a:t>
            </a:r>
          </a:p>
          <a:p>
            <a:r>
              <a:rPr lang="en-IN" dirty="0" smtClean="0">
                <a:latin typeface="Bahnschrift Condensed" pitchFamily="34" charset="0"/>
              </a:rPr>
              <a:t>Important </a:t>
            </a:r>
            <a:r>
              <a:rPr lang="en-IN" dirty="0" smtClean="0">
                <a:latin typeface="Bahnschrift Condensed" pitchFamily="34" charset="0"/>
              </a:rPr>
              <a:t>libraries and </a:t>
            </a:r>
            <a:r>
              <a:rPr lang="en-IN" dirty="0" smtClean="0">
                <a:latin typeface="Bahnschrift Condensed" pitchFamily="34" charset="0"/>
              </a:rPr>
              <a:t>Components</a:t>
            </a:r>
          </a:p>
          <a:p>
            <a:r>
              <a:rPr lang="en-IN" dirty="0" smtClean="0">
                <a:latin typeface="Bahnschrift Condensed" pitchFamily="34" charset="0"/>
              </a:rPr>
              <a:t>How </a:t>
            </a:r>
            <a:r>
              <a:rPr lang="en-IN" dirty="0">
                <a:latin typeface="Bahnschrift Condensed" pitchFamily="34" charset="0"/>
              </a:rPr>
              <a:t>it works</a:t>
            </a:r>
            <a:r>
              <a:rPr lang="en-IN" dirty="0" smtClean="0">
                <a:latin typeface="Bahnschrift Condensed" pitchFamily="34" charset="0"/>
              </a:rPr>
              <a:t>?</a:t>
            </a:r>
          </a:p>
          <a:p>
            <a:r>
              <a:rPr lang="en-IN" dirty="0" smtClean="0">
                <a:latin typeface="Bahnschrift Condensed" pitchFamily="34" charset="0"/>
              </a:rPr>
              <a:t>Future Scope</a:t>
            </a:r>
          </a:p>
          <a:p>
            <a:r>
              <a:rPr lang="en-IN" dirty="0" smtClean="0">
                <a:latin typeface="Bahnschrift Condensed" pitchFamily="34" charset="0"/>
              </a:rPr>
              <a:t>Conclusion</a:t>
            </a:r>
          </a:p>
          <a:p>
            <a:pPr marL="0" indent="0">
              <a:buNone/>
            </a:pPr>
            <a:r>
              <a:rPr lang="en-IN" dirty="0" smtClean="0"/>
              <a:t>				</a:t>
            </a:r>
            <a:r>
              <a:rPr lang="en-IN" b="1" dirty="0" smtClean="0"/>
              <a:t>Demonstration</a:t>
            </a:r>
            <a:endParaRPr lang="en-IN" b="1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7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US" dirty="0"/>
              <a:t>The Automatic number plate </a:t>
            </a:r>
            <a:r>
              <a:rPr lang="en-US" dirty="0" smtClean="0"/>
              <a:t>recognition </a:t>
            </a:r>
            <a:r>
              <a:rPr lang="en-US" dirty="0"/>
              <a:t>is a </a:t>
            </a:r>
            <a:r>
              <a:rPr lang="en-US" dirty="0" smtClean="0"/>
              <a:t>surveillance </a:t>
            </a:r>
            <a:r>
              <a:rPr lang="en-US" dirty="0"/>
              <a:t>method that uses optical character recognition on images to read the license plates on vehicles.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use existing closed-circuit television or road-rule enforcement cameras, or ones specifically designed for the 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They can be used </a:t>
            </a:r>
            <a:r>
              <a:rPr lang="en-US" dirty="0"/>
              <a:t>by various police forces and as a method of electronic toll collection on pay-per-use roads and monitoring traffic activity, such as red light adherence in an intersection.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06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Bahnschrift Condensed" pitchFamily="34" charset="0"/>
              </a:rPr>
              <a:t>Application :</a:t>
            </a:r>
            <a:endParaRPr lang="en-IN" b="1" dirty="0">
              <a:latin typeface="Bahnschrif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 smtClean="0"/>
              <a:t>This </a:t>
            </a:r>
            <a:r>
              <a:rPr lang="en-IN" dirty="0" smtClean="0"/>
              <a:t>system can be used by the any organisation which includes vehicles , like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/>
              <a:t>T</a:t>
            </a:r>
            <a:r>
              <a:rPr lang="en-IN" dirty="0" smtClean="0"/>
              <a:t>raffic system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Toll bridge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Commercial parking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Cab/taxi services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18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513204"/>
            <a:ext cx="11216640" cy="5154295"/>
          </a:xfrm>
        </p:spPr>
      </p:pic>
    </p:spTree>
    <p:extLst>
      <p:ext uri="{BB962C8B-B14F-4D97-AF65-F5344CB8AC3E}">
        <p14:creationId xmlns:p14="http://schemas.microsoft.com/office/powerpoint/2010/main" val="265028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Important Libraries And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OpenCV</a:t>
            </a:r>
            <a:endParaRPr lang="en-IN" dirty="0" smtClean="0"/>
          </a:p>
          <a:p>
            <a:r>
              <a:rPr lang="en-IN" dirty="0" smtClean="0"/>
              <a:t>Detectchars</a:t>
            </a:r>
            <a:endParaRPr lang="en-IN" dirty="0" smtClean="0"/>
          </a:p>
          <a:p>
            <a:r>
              <a:rPr lang="en-IN" dirty="0" smtClean="0"/>
              <a:t>Imutiles</a:t>
            </a:r>
          </a:p>
          <a:p>
            <a:r>
              <a:rPr lang="en-IN" dirty="0" smtClean="0"/>
              <a:t>Numpy</a:t>
            </a:r>
            <a:endParaRPr lang="en-IN" dirty="0" smtClean="0"/>
          </a:p>
          <a:p>
            <a:r>
              <a:rPr lang="en-IN" dirty="0" smtClean="0"/>
              <a:t>Webcam</a:t>
            </a:r>
          </a:p>
          <a:p>
            <a:r>
              <a:rPr lang="en-IN" dirty="0" smtClean="0"/>
              <a:t>Detectplates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3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Working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</a:t>
            </a:r>
            <a:r>
              <a:rPr lang="en-IN" dirty="0" smtClean="0"/>
              <a:t>e entire process works in three steps </a:t>
            </a:r>
            <a:r>
              <a:rPr lang="en-IN" b="1" dirty="0" smtClean="0"/>
              <a:t>find plates</a:t>
            </a:r>
            <a:r>
              <a:rPr lang="en-IN" dirty="0" smtClean="0"/>
              <a:t>: image is scanned and particularly plates are detected</a:t>
            </a:r>
          </a:p>
          <a:p>
            <a:r>
              <a:rPr lang="en-IN" dirty="0" smtClean="0"/>
              <a:t> </a:t>
            </a:r>
            <a:r>
              <a:rPr lang="en-IN" b="1" dirty="0"/>
              <a:t>find character within plates : </a:t>
            </a:r>
            <a:r>
              <a:rPr lang="en-IN" dirty="0"/>
              <a:t>characters within plates are recognised and overlapping characters are decoded if any</a:t>
            </a:r>
            <a:r>
              <a:rPr lang="en-IN" dirty="0" smtClean="0"/>
              <a:t>,</a:t>
            </a:r>
          </a:p>
          <a:p>
            <a:r>
              <a:rPr lang="en-IN" b="1" dirty="0"/>
              <a:t>finally list of possible plates :  </a:t>
            </a:r>
            <a:r>
              <a:rPr lang="en-IN" dirty="0"/>
              <a:t>all possible plates are listed and the plate with maximum occurrence is selected. 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8212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TAN KUMAR\Desktop\project\OpenCV_3_License_Plate_Recognition_Python-master\OpenCV_3_License_Plate_Recognition_Python-master\DocsAndPresentation\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7680" y="-2705100"/>
            <a:ext cx="14081760" cy="1077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7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Future Scope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It can be used in the vehicle theft systems by integrating it with the CCTV cameras.</a:t>
            </a:r>
          </a:p>
          <a:p>
            <a:r>
              <a:rPr lang="en-IN" dirty="0" smtClean="0"/>
              <a:t>It will prevent the traffic violations happens on the road by extracting information with the help of number plate.</a:t>
            </a:r>
            <a:endParaRPr lang="en-IN" dirty="0" smtClean="0"/>
          </a:p>
          <a:p>
            <a:r>
              <a:rPr lang="en-IN" dirty="0" smtClean="0"/>
              <a:t>It can also be of great use in commercial parking systems as well as in  toll plaza.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0322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288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   National Institute of Technology , Raipur-492001                              Licence Plate Detection System     by Team  : THE ARSENAL         Submitted by:  Chetan Kumar Das               Gagan Badaya              Satyam Pandey </vt:lpstr>
      <vt:lpstr>Contents</vt:lpstr>
      <vt:lpstr>Introduction</vt:lpstr>
      <vt:lpstr>Application :</vt:lpstr>
      <vt:lpstr>Screenshot</vt:lpstr>
      <vt:lpstr>Important Libraries And Components</vt:lpstr>
      <vt:lpstr>Working</vt:lpstr>
      <vt:lpstr>PowerPoint Presentation</vt:lpstr>
      <vt:lpstr>Future Scope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Technology , Raipur-492001                      Avartan Project:- Drowsiness Detection    Submitted by:</dc:title>
  <dc:creator>Harsh Vardhan</dc:creator>
  <cp:lastModifiedBy>CHETAN KUMAR</cp:lastModifiedBy>
  <cp:revision>21</cp:revision>
  <dcterms:created xsi:type="dcterms:W3CDTF">2019-09-05T17:01:25Z</dcterms:created>
  <dcterms:modified xsi:type="dcterms:W3CDTF">2019-09-06T05:31:05Z</dcterms:modified>
</cp:coreProperties>
</file>