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27" autoAdjust="0"/>
  </p:normalViewPr>
  <p:slideViewPr>
    <p:cSldViewPr>
      <p:cViewPr varScale="1">
        <p:scale>
          <a:sx n="105" d="100"/>
          <a:sy n="105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FC8302-6100-4D3D-8DFE-935AFF486B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FC370AF-27FC-4C26-88B2-7DA64DFEE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4600"/>
            <a:ext cx="3313355" cy="19812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Carbon Emissions From 1990 - 2010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495800"/>
            <a:ext cx="3309803" cy="129392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Spencer Roble</a:t>
            </a:r>
          </a:p>
          <a:p>
            <a:r>
              <a:rPr lang="en-US" sz="1600" dirty="0" err="1" smtClean="0"/>
              <a:t>Chetan</a:t>
            </a:r>
            <a:r>
              <a:rPr lang="en-US" sz="1600" dirty="0" smtClean="0"/>
              <a:t> </a:t>
            </a:r>
            <a:r>
              <a:rPr lang="en-US" sz="1600" dirty="0" err="1" smtClean="0"/>
              <a:t>Saraf</a:t>
            </a:r>
            <a:endParaRPr lang="en-US" sz="1600" dirty="0" smtClean="0"/>
          </a:p>
          <a:p>
            <a:r>
              <a:rPr lang="en-US" sz="1600" dirty="0" smtClean="0"/>
              <a:t>Hugo Guan</a:t>
            </a:r>
          </a:p>
          <a:p>
            <a:r>
              <a:rPr lang="en-US" sz="1600" dirty="0" smtClean="0"/>
              <a:t>Michael Miller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96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0113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Carbon Data Definitions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7244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MMTU</a:t>
            </a:r>
            <a:r>
              <a:rPr lang="en-US" sz="2600" dirty="0" smtClean="0"/>
              <a:t>: Millions of Metric </a:t>
            </a:r>
            <a:r>
              <a:rPr lang="en-US" sz="2600" dirty="0" smtClean="0"/>
              <a:t>Tons</a:t>
            </a:r>
            <a:endParaRPr lang="en-US" sz="2600" dirty="0"/>
          </a:p>
          <a:p>
            <a:r>
              <a:rPr lang="en-US" sz="2600" b="1" dirty="0" smtClean="0"/>
              <a:t>Industrial</a:t>
            </a:r>
            <a:r>
              <a:rPr lang="en-US" sz="2600" dirty="0" smtClean="0"/>
              <a:t>: Production of goods and raw materials</a:t>
            </a:r>
          </a:p>
          <a:p>
            <a:r>
              <a:rPr lang="en-US" sz="2600" b="1" dirty="0" smtClean="0"/>
              <a:t>Transportation</a:t>
            </a:r>
            <a:r>
              <a:rPr lang="en-US" sz="2600" dirty="0" smtClean="0"/>
              <a:t>: Cars, buses, trains</a:t>
            </a:r>
          </a:p>
          <a:p>
            <a:r>
              <a:rPr lang="en-US" sz="2600" b="1" dirty="0" smtClean="0"/>
              <a:t>Electricity</a:t>
            </a:r>
            <a:r>
              <a:rPr lang="en-US" sz="2600" dirty="0" smtClean="0"/>
              <a:t>: Generation, transmission, distribution </a:t>
            </a:r>
          </a:p>
          <a:p>
            <a:r>
              <a:rPr lang="en-US" sz="2600" b="1" dirty="0" smtClean="0"/>
              <a:t>Commercial/Residential</a:t>
            </a:r>
            <a:r>
              <a:rPr lang="en-US" sz="2600" dirty="0" smtClean="0"/>
              <a:t>: Heating, cooking, waste management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447800" y="6219110"/>
            <a:ext cx="640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Source: </a:t>
            </a:r>
            <a:r>
              <a:rPr lang="en-US" sz="1000" dirty="0" smtClean="0"/>
              <a:t>https://www.epa.gov/ghgemissions/overview-greenhouse-gases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149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Population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8823"/>
            <a:ext cx="6777317" cy="350897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Added population data from </a:t>
            </a:r>
            <a:r>
              <a:rPr lang="en-US" sz="2600" dirty="0" smtClean="0"/>
              <a:t>US </a:t>
            </a:r>
            <a:r>
              <a:rPr lang="en-US" sz="2600" dirty="0" smtClean="0"/>
              <a:t>census information</a:t>
            </a:r>
          </a:p>
          <a:p>
            <a:endParaRPr lang="en-US" sz="2600" dirty="0"/>
          </a:p>
          <a:p>
            <a:r>
              <a:rPr lang="en-US" sz="2600" dirty="0" smtClean="0"/>
              <a:t>Allowed us to create </a:t>
            </a:r>
            <a:r>
              <a:rPr lang="en-US" sz="2600" dirty="0" smtClean="0"/>
              <a:t>a new </a:t>
            </a:r>
            <a:r>
              <a:rPr lang="en-US" sz="2600" dirty="0" smtClean="0"/>
              <a:t>calculated </a:t>
            </a:r>
            <a:r>
              <a:rPr lang="en-US" sz="2600" dirty="0" smtClean="0"/>
              <a:t>field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View the data from a different angle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07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111</TotalTime>
  <Words>82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Carbon Emissions From 1990 - 2010</vt:lpstr>
      <vt:lpstr>Carbon Data Definitions</vt:lpstr>
      <vt:lpstr>Population Data</vt:lpstr>
    </vt:vector>
  </TitlesOfParts>
  <Company>Razer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Emissions, 1990 - 2010</dc:title>
  <dc:creator>Hugo Guan</dc:creator>
  <cp:lastModifiedBy>Hugo Guan</cp:lastModifiedBy>
  <cp:revision>7</cp:revision>
  <dcterms:created xsi:type="dcterms:W3CDTF">2019-12-03T04:34:55Z</dcterms:created>
  <dcterms:modified xsi:type="dcterms:W3CDTF">2019-12-04T03:30:58Z</dcterms:modified>
</cp:coreProperties>
</file>