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27" autoAdjust="0"/>
  </p:normalViewPr>
  <p:slideViewPr>
    <p:cSldViewPr>
      <p:cViewPr varScale="1">
        <p:scale>
          <a:sx n="105" d="100"/>
          <a:sy n="105" d="100"/>
        </p:scale>
        <p:origin x="-184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BFC8302-6100-4D3D-8DFE-935AFF486B7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FC370AF-27FC-4C26-88B2-7DA64DFEE624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8302-6100-4D3D-8DFE-935AFF486B7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70AF-27FC-4C26-88B2-7DA64DFEE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8302-6100-4D3D-8DFE-935AFF486B7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70AF-27FC-4C26-88B2-7DA64DFEE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8302-6100-4D3D-8DFE-935AFF486B7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70AF-27FC-4C26-88B2-7DA64DFEE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8302-6100-4D3D-8DFE-935AFF486B7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70AF-27FC-4C26-88B2-7DA64DFEE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8302-6100-4D3D-8DFE-935AFF486B7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70AF-27FC-4C26-88B2-7DA64DFEE6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8302-6100-4D3D-8DFE-935AFF486B7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70AF-27FC-4C26-88B2-7DA64DFEE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8302-6100-4D3D-8DFE-935AFF486B7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70AF-27FC-4C26-88B2-7DA64DFEE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8302-6100-4D3D-8DFE-935AFF486B7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70AF-27FC-4C26-88B2-7DA64DFEE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8302-6100-4D3D-8DFE-935AFF486B7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70AF-27FC-4C26-88B2-7DA64DFEE624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8302-6100-4D3D-8DFE-935AFF486B7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70AF-27FC-4C26-88B2-7DA64DFEE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BFC8302-6100-4D3D-8DFE-935AFF486B7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FC370AF-27FC-4C26-88B2-7DA64DFEE6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514600"/>
            <a:ext cx="3313355" cy="1981200"/>
          </a:xfrm>
        </p:spPr>
        <p:txBody>
          <a:bodyPr anchor="t">
            <a:normAutofit fontScale="90000"/>
          </a:bodyPr>
          <a:lstStyle/>
          <a:p>
            <a:r>
              <a:rPr lang="en-US" dirty="0" smtClean="0"/>
              <a:t>Carbon Emissions From 1990 - 2010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400" y="4495800"/>
            <a:ext cx="3309803" cy="129392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Spencer Roble</a:t>
            </a:r>
          </a:p>
          <a:p>
            <a:r>
              <a:rPr lang="en-US" sz="1600" dirty="0" err="1" smtClean="0"/>
              <a:t>Chetan</a:t>
            </a:r>
            <a:r>
              <a:rPr lang="en-US" sz="1600" dirty="0" smtClean="0"/>
              <a:t> </a:t>
            </a:r>
            <a:r>
              <a:rPr lang="en-US" sz="1600" dirty="0" err="1" smtClean="0"/>
              <a:t>Saraf</a:t>
            </a:r>
            <a:endParaRPr lang="en-US" sz="1600" dirty="0" smtClean="0"/>
          </a:p>
          <a:p>
            <a:r>
              <a:rPr lang="en-US" sz="1600" dirty="0" smtClean="0"/>
              <a:t>Hugo Guan</a:t>
            </a:r>
          </a:p>
          <a:p>
            <a:r>
              <a:rPr lang="en-US" sz="1600" dirty="0" smtClean="0"/>
              <a:t>Michael Miller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962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85800"/>
            <a:ext cx="7024744" cy="80113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Carbon Data Definitions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00200"/>
            <a:ext cx="6777317" cy="4724400"/>
          </a:xfrm>
        </p:spPr>
        <p:txBody>
          <a:bodyPr>
            <a:noAutofit/>
          </a:bodyPr>
          <a:lstStyle/>
          <a:p>
            <a:r>
              <a:rPr lang="en-US" sz="2600" b="1" dirty="0" smtClean="0"/>
              <a:t>MMTU</a:t>
            </a:r>
            <a:r>
              <a:rPr lang="en-US" sz="2600" dirty="0" smtClean="0"/>
              <a:t>: Millions of Metric Tons</a:t>
            </a:r>
            <a:endParaRPr lang="en-US" sz="2600" dirty="0"/>
          </a:p>
          <a:p>
            <a:pPr lvl="1"/>
            <a:r>
              <a:rPr lang="en-US" dirty="0" smtClean="0"/>
              <a:t>One ton of carbon as a balloon example</a:t>
            </a:r>
            <a:endParaRPr lang="en-US" dirty="0"/>
          </a:p>
          <a:p>
            <a:pPr marL="457200" lvl="1" indent="0">
              <a:buNone/>
            </a:pPr>
            <a:endParaRPr lang="en-US" sz="2600" dirty="0"/>
          </a:p>
          <a:p>
            <a:r>
              <a:rPr lang="en-US" sz="2600" b="1" dirty="0" smtClean="0"/>
              <a:t>Industrial</a:t>
            </a:r>
            <a:r>
              <a:rPr lang="en-US" sz="2600" dirty="0" smtClean="0"/>
              <a:t>: Production of goods and raw materials</a:t>
            </a:r>
          </a:p>
          <a:p>
            <a:r>
              <a:rPr lang="en-US" sz="2600" b="1" dirty="0" smtClean="0"/>
              <a:t>Transportation</a:t>
            </a:r>
            <a:r>
              <a:rPr lang="en-US" sz="2600" dirty="0" smtClean="0"/>
              <a:t>: Cars, buses, trains</a:t>
            </a:r>
          </a:p>
          <a:p>
            <a:r>
              <a:rPr lang="en-US" sz="2600" b="1" dirty="0" smtClean="0"/>
              <a:t>Electricity</a:t>
            </a:r>
            <a:r>
              <a:rPr lang="en-US" sz="2600" dirty="0" smtClean="0"/>
              <a:t>: Generation, transmission, distribution </a:t>
            </a:r>
          </a:p>
          <a:p>
            <a:r>
              <a:rPr lang="en-US" sz="2600" b="1" dirty="0" smtClean="0"/>
              <a:t>Commercial/Residential</a:t>
            </a:r>
            <a:r>
              <a:rPr lang="en-US" sz="2600" dirty="0" smtClean="0"/>
              <a:t>: Heating, cooking, waste management</a:t>
            </a:r>
            <a:endParaRPr lang="en-US" sz="2600" dirty="0"/>
          </a:p>
        </p:txBody>
      </p:sp>
      <p:sp>
        <p:nvSpPr>
          <p:cNvPr id="4" name="Rectangle 3"/>
          <p:cNvSpPr/>
          <p:nvPr/>
        </p:nvSpPr>
        <p:spPr>
          <a:xfrm>
            <a:off x="1447800" y="6219110"/>
            <a:ext cx="6400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/>
              <a:t>Source: </a:t>
            </a:r>
            <a:r>
              <a:rPr lang="en-US" sz="1000" dirty="0" smtClean="0"/>
              <a:t>https://www.epa.gov/ghgemissions/overview-greenhouse-gases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4149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85800"/>
            <a:ext cx="7024744" cy="914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Population Data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48823"/>
            <a:ext cx="6777317" cy="3508977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Added population data from various sources, mainly US census information</a:t>
            </a:r>
          </a:p>
          <a:p>
            <a:endParaRPr lang="en-US" sz="2800" dirty="0"/>
          </a:p>
          <a:p>
            <a:r>
              <a:rPr lang="en-US" sz="2800" dirty="0" smtClean="0"/>
              <a:t>Allowed us to create new calculated fields </a:t>
            </a:r>
          </a:p>
          <a:p>
            <a:endParaRPr lang="en-US" sz="2800" dirty="0"/>
          </a:p>
          <a:p>
            <a:r>
              <a:rPr lang="en-US" sz="2800" dirty="0" smtClean="0"/>
              <a:t>View the data from a different angle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8077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107</TotalTime>
  <Words>93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Austin</vt:lpstr>
      <vt:lpstr>Carbon Emissions From 1990 - 2010</vt:lpstr>
      <vt:lpstr>Carbon Data Definitions</vt:lpstr>
      <vt:lpstr>Population Data</vt:lpstr>
    </vt:vector>
  </TitlesOfParts>
  <Company>Razer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Carbon Emissions, 1990 - 2010</dc:title>
  <dc:creator>Hugo Guan</dc:creator>
  <cp:lastModifiedBy>Hugo Guan</cp:lastModifiedBy>
  <cp:revision>6</cp:revision>
  <dcterms:created xsi:type="dcterms:W3CDTF">2019-12-03T04:34:55Z</dcterms:created>
  <dcterms:modified xsi:type="dcterms:W3CDTF">2019-12-03T06:22:21Z</dcterms:modified>
</cp:coreProperties>
</file>