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8F7B-453B-449A-8BCA-670F0A9A90BE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6DFF-2028-4A20-8552-B768661037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98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8F7B-453B-449A-8BCA-670F0A9A90BE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6DFF-2028-4A20-8552-B768661037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74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8F7B-453B-449A-8BCA-670F0A9A90BE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6DFF-2028-4A20-8552-B768661037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772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8F7B-453B-449A-8BCA-670F0A9A90BE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6DFF-2028-4A20-8552-B7686610373D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5694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8F7B-453B-449A-8BCA-670F0A9A90BE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6DFF-2028-4A20-8552-B768661037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1302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8F7B-453B-449A-8BCA-670F0A9A90BE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6DFF-2028-4A20-8552-B768661037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4227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8F7B-453B-449A-8BCA-670F0A9A90BE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6DFF-2028-4A20-8552-B768661037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16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8F7B-453B-449A-8BCA-670F0A9A90BE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6DFF-2028-4A20-8552-B768661037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251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8F7B-453B-449A-8BCA-670F0A9A90BE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6DFF-2028-4A20-8552-B768661037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83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8F7B-453B-449A-8BCA-670F0A9A90BE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6DFF-2028-4A20-8552-B768661037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623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8F7B-453B-449A-8BCA-670F0A9A90BE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6DFF-2028-4A20-8552-B768661037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9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8F7B-453B-449A-8BCA-670F0A9A90BE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6DFF-2028-4A20-8552-B768661037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89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8F7B-453B-449A-8BCA-670F0A9A90BE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6DFF-2028-4A20-8552-B768661037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473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8F7B-453B-449A-8BCA-670F0A9A90BE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6DFF-2028-4A20-8552-B768661037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0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8F7B-453B-449A-8BCA-670F0A9A90BE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6DFF-2028-4A20-8552-B768661037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390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8F7B-453B-449A-8BCA-670F0A9A90BE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6DFF-2028-4A20-8552-B768661037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764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8F7B-453B-449A-8BCA-670F0A9A90BE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6DFF-2028-4A20-8552-B768661037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650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CB8F7B-453B-449A-8BCA-670F0A9A90BE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6DFF-2028-4A20-8552-B768661037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52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0A19C-35D6-6E45-A422-16112BC4E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0120"/>
          </a:xfrm>
        </p:spPr>
        <p:txBody>
          <a:bodyPr/>
          <a:lstStyle/>
          <a:p>
            <a:r>
              <a:rPr lang="en-CA" dirty="0"/>
              <a:t>Group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8E0D6-7DEF-97DE-9EC1-1C9997559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2793" y="3812876"/>
            <a:ext cx="9144000" cy="2337758"/>
          </a:xfrm>
        </p:spPr>
        <p:txBody>
          <a:bodyPr>
            <a:noAutofit/>
          </a:bodyPr>
          <a:lstStyle/>
          <a:p>
            <a:pPr algn="l"/>
            <a:r>
              <a:rPr lang="en-CA" sz="1400" dirty="0"/>
              <a:t>Submitted By:-</a:t>
            </a:r>
          </a:p>
          <a:p>
            <a:pPr algn="l"/>
            <a:r>
              <a:rPr lang="en-CA" sz="1400" dirty="0"/>
              <a:t>Amir </a:t>
            </a:r>
            <a:r>
              <a:rPr lang="en-CA" sz="1400" dirty="0" err="1"/>
              <a:t>Tondrow</a:t>
            </a:r>
            <a:endParaRPr lang="en-CA" sz="1400" dirty="0"/>
          </a:p>
          <a:p>
            <a:pPr algn="l"/>
            <a:r>
              <a:rPr lang="en-CA" sz="1400" dirty="0"/>
              <a:t>Chetan Arora</a:t>
            </a:r>
          </a:p>
          <a:p>
            <a:pPr algn="l"/>
            <a:r>
              <a:rPr lang="en-CA" sz="1400" dirty="0"/>
              <a:t>Darsh Parmar</a:t>
            </a:r>
          </a:p>
          <a:p>
            <a:pPr algn="l"/>
            <a:r>
              <a:rPr lang="en-CA" sz="1400" dirty="0"/>
              <a:t>Mohit Cheema</a:t>
            </a:r>
          </a:p>
          <a:p>
            <a:pPr algn="l"/>
            <a:r>
              <a:rPr lang="en-CA" sz="1400" dirty="0" err="1"/>
              <a:t>Sithila</a:t>
            </a:r>
            <a:r>
              <a:rPr lang="en-CA" sz="1400" dirty="0"/>
              <a:t> </a:t>
            </a:r>
            <a:r>
              <a:rPr lang="en-CA" sz="1400" dirty="0" err="1"/>
              <a:t>Jithnuka</a:t>
            </a:r>
            <a:r>
              <a:rPr lang="en-CA" sz="1400" dirty="0"/>
              <a:t> </a:t>
            </a:r>
            <a:r>
              <a:rPr lang="en-CA" sz="1400" dirty="0" err="1"/>
              <a:t>Batagoda</a:t>
            </a:r>
            <a:endParaRPr lang="en-CA" sz="1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84430F7-CC41-AEEF-9914-798842325D47}"/>
              </a:ext>
            </a:extLst>
          </p:cNvPr>
          <p:cNvSpPr txBox="1">
            <a:spLocks/>
          </p:cNvSpPr>
          <p:nvPr/>
        </p:nvSpPr>
        <p:spPr>
          <a:xfrm>
            <a:off x="1524000" y="2195468"/>
            <a:ext cx="9144000" cy="478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SYD-366</a:t>
            </a:r>
          </a:p>
        </p:txBody>
      </p:sp>
    </p:spTree>
    <p:extLst>
      <p:ext uri="{BB962C8B-B14F-4D97-AF65-F5344CB8AC3E}">
        <p14:creationId xmlns:p14="http://schemas.microsoft.com/office/powerpoint/2010/main" val="62422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Scheduling feature adds key value to the website</a:t>
            </a:r>
          </a:p>
          <a:p>
            <a:r>
              <a:t>- Enhances both customer satisfaction and store efficiency</a:t>
            </a:r>
          </a:p>
          <a:p>
            <a:r>
              <a:t>- Well-integrated team effort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  <a:p>
            <a:endParaRPr/>
          </a:p>
          <a:p>
            <a:r>
              <a:t>Linda’s Holiday Store Project Presentation</a:t>
            </a:r>
          </a:p>
          <a:p>
            <a:r>
              <a:t>Group 5 – SYD366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Goal: Design a customer-facing website for Linda’s Holiday Store</a:t>
            </a:r>
          </a:p>
          <a:p>
            <a:r>
              <a:t>- Group Component: Scheduling System for holiday services</a:t>
            </a:r>
          </a:p>
          <a:p>
            <a:r>
              <a:t>- Individual Component: Class &amp; Sequence Diagrams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Scheduling System –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Enables customers to book:</a:t>
            </a:r>
          </a:p>
          <a:p>
            <a:r>
              <a:t>  • Gift wrapping</a:t>
            </a:r>
          </a:p>
          <a:p>
            <a:r>
              <a:t>  • Holiday consultations</a:t>
            </a:r>
          </a:p>
          <a:p>
            <a:r>
              <a:t>  • Event bookings</a:t>
            </a:r>
          </a:p>
          <a:p>
            <a:r>
              <a:t>- Seamless online interface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Scheduling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Improves customer experience</a:t>
            </a:r>
          </a:p>
          <a:p>
            <a:r>
              <a:t>- Reduces in-store wait times</a:t>
            </a:r>
          </a:p>
          <a:p>
            <a:r>
              <a:t>- Increases operational efficiency</a:t>
            </a:r>
          </a:p>
          <a:p>
            <a:r>
              <a:t>- Allows pre-planned staffing and inventory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Darsh Parmar: </a:t>
            </a:r>
            <a:r>
              <a:rPr lang="en-CA" dirty="0"/>
              <a:t>Loyalty and rewards system</a:t>
            </a:r>
            <a:endParaRPr dirty="0"/>
          </a:p>
          <a:p>
            <a:r>
              <a:rPr dirty="0"/>
              <a:t>- Mohit Cheema: </a:t>
            </a:r>
            <a:r>
              <a:rPr lang="en-CA" dirty="0"/>
              <a:t>Subscription-based purchasing system</a:t>
            </a:r>
            <a:endParaRPr dirty="0"/>
          </a:p>
          <a:p>
            <a:r>
              <a:rPr dirty="0"/>
              <a:t>- Chetan Arora: </a:t>
            </a:r>
            <a:r>
              <a:rPr lang="en-CA" dirty="0"/>
              <a:t>Delivery and tracking system</a:t>
            </a:r>
          </a:p>
          <a:p>
            <a:r>
              <a:rPr dirty="0"/>
              <a:t>- Amir </a:t>
            </a:r>
            <a:r>
              <a:rPr dirty="0" err="1"/>
              <a:t>Tondrow</a:t>
            </a:r>
            <a:r>
              <a:rPr dirty="0"/>
              <a:t>: </a:t>
            </a:r>
            <a:r>
              <a:rPr lang="en-CA" dirty="0"/>
              <a:t>Customer interaction system</a:t>
            </a:r>
            <a:endParaRPr dirty="0"/>
          </a:p>
          <a:p>
            <a:r>
              <a:rPr dirty="0"/>
              <a:t>- </a:t>
            </a:r>
            <a:r>
              <a:rPr dirty="0" err="1"/>
              <a:t>Sithila</a:t>
            </a:r>
            <a:r>
              <a:rPr dirty="0"/>
              <a:t> </a:t>
            </a:r>
            <a:r>
              <a:rPr dirty="0" err="1"/>
              <a:t>Batagoda</a:t>
            </a:r>
            <a:r>
              <a:rPr dirty="0"/>
              <a:t>: </a:t>
            </a:r>
            <a:r>
              <a:rPr lang="en-CA" dirty="0"/>
              <a:t>Promotional system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56" y="478598"/>
            <a:ext cx="10412953" cy="1400530"/>
          </a:xfrm>
        </p:spPr>
        <p:txBody>
          <a:bodyPr/>
          <a:lstStyle/>
          <a:p>
            <a:r>
              <a:rPr lang="en-CA" dirty="0"/>
              <a:t>Delivery and tracking system </a:t>
            </a:r>
            <a:r>
              <a:rPr dirty="0"/>
              <a:t>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4B52B-6F51-E82D-BE84-22742C6AB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444" y="1659263"/>
            <a:ext cx="5943600" cy="2363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F64097-F21C-9A26-B4D4-C2C4E25A9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6810"/>
            <a:ext cx="6102444" cy="45318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Subscription-based purchasing system</a:t>
            </a:r>
            <a:br>
              <a:rPr lang="en-CA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[Insert UI mockup image here]</a:t>
            </a:r>
          </a:p>
          <a:p>
            <a:endParaRPr/>
          </a:p>
          <a:p>
            <a:r>
              <a:t>- Designed by Mohit</a:t>
            </a:r>
          </a:p>
          <a:p>
            <a:r>
              <a:t>- Shows calendar picker and booking form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Customer interaction system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Designed by Amir</a:t>
            </a:r>
          </a:p>
          <a:p>
            <a:r>
              <a:t>- Google Calendar sync</a:t>
            </a:r>
          </a:p>
          <a:p>
            <a:r>
              <a:t>- Automated email confirmations</a:t>
            </a:r>
          </a:p>
          <a:p>
            <a:r>
              <a:t>- Future SMS alerts support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Promotional system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Managed by Sithila</a:t>
            </a:r>
          </a:p>
          <a:p>
            <a:r>
              <a:t>- Regular group meetings</a:t>
            </a:r>
          </a:p>
          <a:p>
            <a:r>
              <a:t>- Tracked responsibilities</a:t>
            </a:r>
          </a:p>
          <a:p>
            <a:r>
              <a:t>- Ensured consistency and deadlines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235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Ion</vt:lpstr>
      <vt:lpstr>Group Presentation</vt:lpstr>
      <vt:lpstr>Project Overview</vt:lpstr>
      <vt:lpstr>Scheduling System – Introduction</vt:lpstr>
      <vt:lpstr>Benefits of Scheduling System</vt:lpstr>
      <vt:lpstr>Team Contributions</vt:lpstr>
      <vt:lpstr>Delivery and tracking system Overview</vt:lpstr>
      <vt:lpstr>Subscription-based purchasing system </vt:lpstr>
      <vt:lpstr>Customer interaction system</vt:lpstr>
      <vt:lpstr>Promotional system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chetan arora</dc:creator>
  <cp:lastModifiedBy>chetan arora</cp:lastModifiedBy>
  <cp:revision>1</cp:revision>
  <dcterms:created xsi:type="dcterms:W3CDTF">2025-04-16T15:29:32Z</dcterms:created>
  <dcterms:modified xsi:type="dcterms:W3CDTF">2025-04-16T15:47:11Z</dcterms:modified>
</cp:coreProperties>
</file>