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70" r:id="rId3"/>
    <p:sldId id="262" r:id="rId4"/>
    <p:sldId id="268" r:id="rId5"/>
    <p:sldId id="269" r:id="rId6"/>
    <p:sldId id="26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6" y="396"/>
      </p:cViewPr>
      <p:guideLst>
        <p:guide orient="horz" pos="3185"/>
        <p:guide pos="3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B09AB-249F-4D13-BCF6-56DA78FB9DE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5D1BE-3569-4181-945E-61E15ECB101D}">
      <dgm:prSet phldrT="[Text]"/>
      <dgm:spPr/>
      <dgm:t>
        <a:bodyPr/>
        <a:lstStyle/>
        <a:p>
          <a:r>
            <a:rPr lang="en-US" dirty="0"/>
            <a:t>Breakout</a:t>
          </a:r>
        </a:p>
      </dgm:t>
    </dgm:pt>
    <dgm:pt modelId="{FB50E1CE-F1E0-4124-B3F8-318117E8F22B}" type="parTrans" cxnId="{65A59827-9691-4A34-911C-169FC34C33DF}">
      <dgm:prSet/>
      <dgm:spPr/>
      <dgm:t>
        <a:bodyPr/>
        <a:lstStyle/>
        <a:p>
          <a:endParaRPr lang="en-US"/>
        </a:p>
      </dgm:t>
    </dgm:pt>
    <dgm:pt modelId="{7D15DE65-1D39-46A3-B18F-53016821B75D}" type="sibTrans" cxnId="{65A59827-9691-4A34-911C-169FC34C33DF}">
      <dgm:prSet/>
      <dgm:spPr/>
      <dgm:t>
        <a:bodyPr/>
        <a:lstStyle/>
        <a:p>
          <a:endParaRPr lang="en-US"/>
        </a:p>
      </dgm:t>
    </dgm:pt>
    <dgm:pt modelId="{D2F23EE2-80DC-4F72-B2F0-E7CB95871E75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7BC9DAAF-F6A9-446D-998B-D257F00199D0}" type="parTrans" cxnId="{BFD0A943-AC82-43EA-A202-B8FF4C025752}">
      <dgm:prSet/>
      <dgm:spPr/>
      <dgm:t>
        <a:bodyPr/>
        <a:lstStyle/>
        <a:p>
          <a:endParaRPr lang="en-US"/>
        </a:p>
      </dgm:t>
    </dgm:pt>
    <dgm:pt modelId="{5FCCAE41-DFBD-40EE-8256-7BC38D3A7C45}" type="sibTrans" cxnId="{BFD0A943-AC82-43EA-A202-B8FF4C025752}">
      <dgm:prSet/>
      <dgm:spPr/>
      <dgm:t>
        <a:bodyPr/>
        <a:lstStyle/>
        <a:p>
          <a:endParaRPr lang="en-US"/>
        </a:p>
      </dgm:t>
    </dgm:pt>
    <dgm:pt modelId="{AB0E90A2-6181-4654-A83B-96DEABADC418}">
      <dgm:prSet phldrT="[Text]"/>
      <dgm:spPr/>
      <dgm:t>
        <a:bodyPr/>
        <a:lstStyle/>
        <a:p>
          <a:r>
            <a:rPr lang="en-US" dirty="0"/>
            <a:t>Breakout (main)</a:t>
          </a:r>
        </a:p>
      </dgm:t>
    </dgm:pt>
    <dgm:pt modelId="{5674D53B-9FE3-463B-BB5A-3F14A25F9593}" type="parTrans" cxnId="{06D60FB7-4AC5-47C2-989B-1C528E1E5901}">
      <dgm:prSet/>
      <dgm:spPr/>
      <dgm:t>
        <a:bodyPr/>
        <a:lstStyle/>
        <a:p>
          <a:endParaRPr lang="en-US"/>
        </a:p>
      </dgm:t>
    </dgm:pt>
    <dgm:pt modelId="{B347CFBD-F76F-4DAC-AEA4-FDD45C0A75C5}" type="sibTrans" cxnId="{06D60FB7-4AC5-47C2-989B-1C528E1E5901}">
      <dgm:prSet/>
      <dgm:spPr/>
      <dgm:t>
        <a:bodyPr/>
        <a:lstStyle/>
        <a:p>
          <a:endParaRPr lang="en-US"/>
        </a:p>
      </dgm:t>
    </dgm:pt>
    <dgm:pt modelId="{3133F634-364B-4EA4-B165-4C782E459BC8}">
      <dgm:prSet phldrT="[Text]"/>
      <dgm:spPr/>
      <dgm:t>
        <a:bodyPr/>
        <a:lstStyle/>
        <a:p>
          <a:r>
            <a:rPr lang="en-US" dirty="0"/>
            <a:t>entity</a:t>
          </a:r>
        </a:p>
      </dgm:t>
    </dgm:pt>
    <dgm:pt modelId="{999F1544-9F34-4B08-9E5A-07367B87851C}" type="parTrans" cxnId="{9001734E-F27B-4211-BBA5-6F846BD719EE}">
      <dgm:prSet/>
      <dgm:spPr/>
      <dgm:t>
        <a:bodyPr/>
        <a:lstStyle/>
        <a:p>
          <a:endParaRPr lang="en-US"/>
        </a:p>
      </dgm:t>
    </dgm:pt>
    <dgm:pt modelId="{DB6C0A31-8411-470F-8C54-2A66F7C70CCB}" type="sibTrans" cxnId="{9001734E-F27B-4211-BBA5-6F846BD719EE}">
      <dgm:prSet/>
      <dgm:spPr/>
      <dgm:t>
        <a:bodyPr/>
        <a:lstStyle/>
        <a:p>
          <a:endParaRPr lang="en-US"/>
        </a:p>
      </dgm:t>
    </dgm:pt>
    <dgm:pt modelId="{19F4C671-77EB-45B6-9113-4F8FDD71D60B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4D7ED083-8169-4631-8389-9C41B6E9E948}" type="parTrans" cxnId="{ACE77A3D-6C0D-4802-90E6-8F203FEEF065}">
      <dgm:prSet/>
      <dgm:spPr/>
      <dgm:t>
        <a:bodyPr/>
        <a:lstStyle/>
        <a:p>
          <a:endParaRPr lang="en-US"/>
        </a:p>
      </dgm:t>
    </dgm:pt>
    <dgm:pt modelId="{637B37EC-8D9F-45C2-A526-6F8E37BECB48}" type="sibTrans" cxnId="{ACE77A3D-6C0D-4802-90E6-8F203FEEF065}">
      <dgm:prSet/>
      <dgm:spPr/>
      <dgm:t>
        <a:bodyPr/>
        <a:lstStyle/>
        <a:p>
          <a:endParaRPr lang="en-US"/>
        </a:p>
      </dgm:t>
    </dgm:pt>
    <dgm:pt modelId="{75BAAEAB-68BC-4A0F-9D31-EB11BB543CC7}">
      <dgm:prSet phldrT="[Text]"/>
      <dgm:spPr/>
      <dgm:t>
        <a:bodyPr/>
        <a:lstStyle/>
        <a:p>
          <a:r>
            <a:rPr lang="en-US" dirty="0"/>
            <a:t>constants</a:t>
          </a:r>
        </a:p>
      </dgm:t>
    </dgm:pt>
    <dgm:pt modelId="{2D917B0A-72C3-4AF9-BA0A-2C16B3F76216}" type="parTrans" cxnId="{5ADECF81-C30E-442C-B174-E3AC437839AA}">
      <dgm:prSet/>
      <dgm:spPr/>
      <dgm:t>
        <a:bodyPr/>
        <a:lstStyle/>
        <a:p>
          <a:endParaRPr lang="en-US"/>
        </a:p>
      </dgm:t>
    </dgm:pt>
    <dgm:pt modelId="{595914DF-2FF2-4F32-B251-73E9593ECBF2}" type="sibTrans" cxnId="{5ADECF81-C30E-442C-B174-E3AC437839AA}">
      <dgm:prSet/>
      <dgm:spPr/>
      <dgm:t>
        <a:bodyPr/>
        <a:lstStyle/>
        <a:p>
          <a:endParaRPr lang="en-US"/>
        </a:p>
      </dgm:t>
    </dgm:pt>
    <dgm:pt modelId="{B3584E93-B930-405B-83C8-AAF4AE4A0FF3}">
      <dgm:prSet phldrT="[Text]"/>
      <dgm:spPr/>
      <dgm:t>
        <a:bodyPr/>
        <a:lstStyle/>
        <a:p>
          <a:r>
            <a:rPr lang="en-US" dirty="0"/>
            <a:t>Brick</a:t>
          </a:r>
        </a:p>
      </dgm:t>
    </dgm:pt>
    <dgm:pt modelId="{8F5958BD-E234-43C0-BACF-372D4F1FE798}" type="parTrans" cxnId="{D9CC3D59-2050-4FF9-98DF-13982355CCF0}">
      <dgm:prSet/>
      <dgm:spPr/>
      <dgm:t>
        <a:bodyPr/>
        <a:lstStyle/>
        <a:p>
          <a:endParaRPr lang="en-US"/>
        </a:p>
      </dgm:t>
    </dgm:pt>
    <dgm:pt modelId="{D42AB423-889B-4CD1-B285-00960A5591C3}" type="sibTrans" cxnId="{D9CC3D59-2050-4FF9-98DF-13982355CCF0}">
      <dgm:prSet/>
      <dgm:spPr/>
      <dgm:t>
        <a:bodyPr/>
        <a:lstStyle/>
        <a:p>
          <a:endParaRPr lang="en-US"/>
        </a:p>
      </dgm:t>
    </dgm:pt>
    <dgm:pt modelId="{5216A599-A5A3-4EA8-9DD4-224FFC9D52F0}">
      <dgm:prSet phldrT="[Text]"/>
      <dgm:spPr/>
      <dgm:t>
        <a:bodyPr/>
        <a:lstStyle/>
        <a:p>
          <a:r>
            <a:rPr lang="en-US" dirty="0"/>
            <a:t>Paddle</a:t>
          </a:r>
        </a:p>
      </dgm:t>
    </dgm:pt>
    <dgm:pt modelId="{40E1D487-D53E-46D1-96AB-1FDE7752B494}" type="parTrans" cxnId="{5FA2A2B5-A230-404A-9109-662B011DB66A}">
      <dgm:prSet/>
      <dgm:spPr/>
      <dgm:t>
        <a:bodyPr/>
        <a:lstStyle/>
        <a:p>
          <a:endParaRPr lang="en-US"/>
        </a:p>
      </dgm:t>
    </dgm:pt>
    <dgm:pt modelId="{621E560F-F6BC-46E3-8312-FE161DFF153F}" type="sibTrans" cxnId="{5FA2A2B5-A230-404A-9109-662B011DB66A}">
      <dgm:prSet/>
      <dgm:spPr/>
      <dgm:t>
        <a:bodyPr/>
        <a:lstStyle/>
        <a:p>
          <a:endParaRPr lang="en-US"/>
        </a:p>
      </dgm:t>
    </dgm:pt>
    <dgm:pt modelId="{71DF749F-B77E-46D4-9B51-15C4EE89E838}">
      <dgm:prSet phldrT="[Text]"/>
      <dgm:spPr/>
      <dgm:t>
        <a:bodyPr/>
        <a:lstStyle/>
        <a:p>
          <a:r>
            <a:rPr lang="en-US" dirty="0"/>
            <a:t>Clock</a:t>
          </a:r>
        </a:p>
      </dgm:t>
    </dgm:pt>
    <dgm:pt modelId="{453FA3D9-D217-4609-9288-43D308915F5A}" type="parTrans" cxnId="{FE135FEF-B8F1-49E0-BB99-D39974DB17D5}">
      <dgm:prSet/>
      <dgm:spPr/>
      <dgm:t>
        <a:bodyPr/>
        <a:lstStyle/>
        <a:p>
          <a:endParaRPr lang="en-US"/>
        </a:p>
      </dgm:t>
    </dgm:pt>
    <dgm:pt modelId="{E035B35E-B40D-48DC-897D-D79AFBD0AD0A}" type="sibTrans" cxnId="{FE135FEF-B8F1-49E0-BB99-D39974DB17D5}">
      <dgm:prSet/>
      <dgm:spPr/>
      <dgm:t>
        <a:bodyPr/>
        <a:lstStyle/>
        <a:p>
          <a:endParaRPr lang="en-US"/>
        </a:p>
      </dgm:t>
    </dgm:pt>
    <dgm:pt modelId="{B22E66FC-93EA-460E-BFE1-A7E2D797B525}">
      <dgm:prSet phldrT="[Text]"/>
      <dgm:spPr/>
      <dgm:t>
        <a:bodyPr/>
        <a:lstStyle/>
        <a:p>
          <a:r>
            <a:rPr lang="en-US" dirty="0" err="1"/>
            <a:t>GraphicObject</a:t>
          </a:r>
          <a:r>
            <a:rPr lang="en-US" dirty="0"/>
            <a:t> (Interface)</a:t>
          </a:r>
        </a:p>
      </dgm:t>
    </dgm:pt>
    <dgm:pt modelId="{8A081011-0420-476E-AE09-70CE25B21CDB}" type="parTrans" cxnId="{8E217610-B12E-4721-B460-71FD54BC9A31}">
      <dgm:prSet/>
      <dgm:spPr/>
      <dgm:t>
        <a:bodyPr/>
        <a:lstStyle/>
        <a:p>
          <a:endParaRPr lang="en-US"/>
        </a:p>
      </dgm:t>
    </dgm:pt>
    <dgm:pt modelId="{55F401A7-CCFA-41BC-8FEC-C738047989B3}" type="sibTrans" cxnId="{8E217610-B12E-4721-B460-71FD54BC9A31}">
      <dgm:prSet/>
      <dgm:spPr/>
      <dgm:t>
        <a:bodyPr/>
        <a:lstStyle/>
        <a:p>
          <a:endParaRPr lang="en-US"/>
        </a:p>
      </dgm:t>
    </dgm:pt>
    <dgm:pt modelId="{4B090A3C-AFE4-4506-93E1-A6A1CF288308}">
      <dgm:prSet phldrT="[Text]"/>
      <dgm:spPr/>
      <dgm:t>
        <a:bodyPr/>
        <a:lstStyle/>
        <a:p>
          <a:r>
            <a:rPr lang="en-US" dirty="0"/>
            <a:t>Constants (Interface)</a:t>
          </a:r>
        </a:p>
      </dgm:t>
    </dgm:pt>
    <dgm:pt modelId="{5785A38D-81ED-45B8-B7DA-2AD58D6C035C}" type="parTrans" cxnId="{1C4C2743-0B5D-46CC-9643-38B755A68E10}">
      <dgm:prSet/>
      <dgm:spPr/>
      <dgm:t>
        <a:bodyPr/>
        <a:lstStyle/>
        <a:p>
          <a:endParaRPr lang="en-US"/>
        </a:p>
      </dgm:t>
    </dgm:pt>
    <dgm:pt modelId="{60939963-9E8D-4EB6-9D19-9839CADCB1B7}" type="sibTrans" cxnId="{1C4C2743-0B5D-46CC-9643-38B755A68E10}">
      <dgm:prSet/>
      <dgm:spPr/>
      <dgm:t>
        <a:bodyPr/>
        <a:lstStyle/>
        <a:p>
          <a:endParaRPr lang="en-US"/>
        </a:p>
      </dgm:t>
    </dgm:pt>
    <dgm:pt modelId="{CA97C19A-83B3-426E-A771-239277ED9450}" type="pres">
      <dgm:prSet presAssocID="{A84B09AB-249F-4D13-BCF6-56DA78FB9D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0130F9-80AE-494E-9CF0-51746949931B}" type="pres">
      <dgm:prSet presAssocID="{E245D1BE-3569-4181-945E-61E15ECB101D}" presName="hierRoot1" presStyleCnt="0"/>
      <dgm:spPr/>
    </dgm:pt>
    <dgm:pt modelId="{948DA185-2486-4EA7-A328-E957F01180C5}" type="pres">
      <dgm:prSet presAssocID="{E245D1BE-3569-4181-945E-61E15ECB101D}" presName="composite" presStyleCnt="0"/>
      <dgm:spPr/>
    </dgm:pt>
    <dgm:pt modelId="{2348E757-47A2-48E2-A166-0EB7FEF1D98A}" type="pres">
      <dgm:prSet presAssocID="{E245D1BE-3569-4181-945E-61E15ECB101D}" presName="background" presStyleLbl="node0" presStyleIdx="0" presStyleCnt="1"/>
      <dgm:spPr/>
    </dgm:pt>
    <dgm:pt modelId="{90575399-1D3F-4F01-A495-3802D8D2BD89}" type="pres">
      <dgm:prSet presAssocID="{E245D1BE-3569-4181-945E-61E15ECB101D}" presName="text" presStyleLbl="fgAcc0" presStyleIdx="0" presStyleCnt="1">
        <dgm:presLayoutVars>
          <dgm:chPref val="3"/>
        </dgm:presLayoutVars>
      </dgm:prSet>
      <dgm:spPr/>
    </dgm:pt>
    <dgm:pt modelId="{8F2B5877-2D99-4B56-984D-A95300D1069A}" type="pres">
      <dgm:prSet presAssocID="{E245D1BE-3569-4181-945E-61E15ECB101D}" presName="hierChild2" presStyleCnt="0"/>
      <dgm:spPr/>
    </dgm:pt>
    <dgm:pt modelId="{1F7BB177-ED94-42AA-AFBF-4FBD8E416389}" type="pres">
      <dgm:prSet presAssocID="{7BC9DAAF-F6A9-446D-998B-D257F00199D0}" presName="Name10" presStyleLbl="parChTrans1D2" presStyleIdx="0" presStyleCnt="3"/>
      <dgm:spPr/>
    </dgm:pt>
    <dgm:pt modelId="{BA0CBB2C-518A-4610-9FB2-21ACB637F25E}" type="pres">
      <dgm:prSet presAssocID="{D2F23EE2-80DC-4F72-B2F0-E7CB95871E75}" presName="hierRoot2" presStyleCnt="0"/>
      <dgm:spPr/>
    </dgm:pt>
    <dgm:pt modelId="{3483442B-5356-41C8-A641-CD1F10A0A296}" type="pres">
      <dgm:prSet presAssocID="{D2F23EE2-80DC-4F72-B2F0-E7CB95871E75}" presName="composite2" presStyleCnt="0"/>
      <dgm:spPr/>
    </dgm:pt>
    <dgm:pt modelId="{AC744EA6-E048-439B-8FA2-CE41797F3F35}" type="pres">
      <dgm:prSet presAssocID="{D2F23EE2-80DC-4F72-B2F0-E7CB95871E75}" presName="background2" presStyleLbl="node2" presStyleIdx="0" presStyleCnt="3"/>
      <dgm:spPr/>
    </dgm:pt>
    <dgm:pt modelId="{D65BAF37-9D25-4EE4-8C62-F7B5DBDFA324}" type="pres">
      <dgm:prSet presAssocID="{D2F23EE2-80DC-4F72-B2F0-E7CB95871E75}" presName="text2" presStyleLbl="fgAcc2" presStyleIdx="0" presStyleCnt="3">
        <dgm:presLayoutVars>
          <dgm:chPref val="3"/>
        </dgm:presLayoutVars>
      </dgm:prSet>
      <dgm:spPr/>
    </dgm:pt>
    <dgm:pt modelId="{7FC5C570-DDC0-42AE-8E16-087101AC83F9}" type="pres">
      <dgm:prSet presAssocID="{D2F23EE2-80DC-4F72-B2F0-E7CB95871E75}" presName="hierChild3" presStyleCnt="0"/>
      <dgm:spPr/>
    </dgm:pt>
    <dgm:pt modelId="{380674D2-1448-4691-AB35-7D6EF5EF2043}" type="pres">
      <dgm:prSet presAssocID="{5674D53B-9FE3-463B-BB5A-3F14A25F9593}" presName="Name17" presStyleLbl="parChTrans1D3" presStyleIdx="0" presStyleCnt="7"/>
      <dgm:spPr/>
    </dgm:pt>
    <dgm:pt modelId="{C3A384FE-0BA2-477C-B798-293316417526}" type="pres">
      <dgm:prSet presAssocID="{AB0E90A2-6181-4654-A83B-96DEABADC418}" presName="hierRoot3" presStyleCnt="0"/>
      <dgm:spPr/>
    </dgm:pt>
    <dgm:pt modelId="{A7E73F31-3718-4FB6-84F6-F457E4AD18F2}" type="pres">
      <dgm:prSet presAssocID="{AB0E90A2-6181-4654-A83B-96DEABADC418}" presName="composite3" presStyleCnt="0"/>
      <dgm:spPr/>
    </dgm:pt>
    <dgm:pt modelId="{6F66B424-4C6C-49E2-AE69-E42777276B7C}" type="pres">
      <dgm:prSet presAssocID="{AB0E90A2-6181-4654-A83B-96DEABADC418}" presName="background3" presStyleLbl="node3" presStyleIdx="0" presStyleCnt="7"/>
      <dgm:spPr/>
    </dgm:pt>
    <dgm:pt modelId="{A502AF34-E30A-4564-9500-3F0E3B8F7C1D}" type="pres">
      <dgm:prSet presAssocID="{AB0E90A2-6181-4654-A83B-96DEABADC418}" presName="text3" presStyleLbl="fgAcc3" presStyleIdx="0" presStyleCnt="7">
        <dgm:presLayoutVars>
          <dgm:chPref val="3"/>
        </dgm:presLayoutVars>
      </dgm:prSet>
      <dgm:spPr/>
    </dgm:pt>
    <dgm:pt modelId="{608D8103-BA0F-4B22-AEF3-E24798B1E130}" type="pres">
      <dgm:prSet presAssocID="{AB0E90A2-6181-4654-A83B-96DEABADC418}" presName="hierChild4" presStyleCnt="0"/>
      <dgm:spPr/>
    </dgm:pt>
    <dgm:pt modelId="{CF83B890-D127-42BD-A47C-D776020D8C79}" type="pres">
      <dgm:prSet presAssocID="{999F1544-9F34-4B08-9E5A-07367B87851C}" presName="Name10" presStyleLbl="parChTrans1D2" presStyleIdx="1" presStyleCnt="3"/>
      <dgm:spPr/>
    </dgm:pt>
    <dgm:pt modelId="{1E496F57-15EF-4B96-AAD5-6E15622C44F9}" type="pres">
      <dgm:prSet presAssocID="{3133F634-364B-4EA4-B165-4C782E459BC8}" presName="hierRoot2" presStyleCnt="0"/>
      <dgm:spPr/>
    </dgm:pt>
    <dgm:pt modelId="{81CA60CD-1862-47E3-BE34-B773A514367E}" type="pres">
      <dgm:prSet presAssocID="{3133F634-364B-4EA4-B165-4C782E459BC8}" presName="composite2" presStyleCnt="0"/>
      <dgm:spPr/>
    </dgm:pt>
    <dgm:pt modelId="{1FD44991-BFB8-458E-B086-80041231E986}" type="pres">
      <dgm:prSet presAssocID="{3133F634-364B-4EA4-B165-4C782E459BC8}" presName="background2" presStyleLbl="node2" presStyleIdx="1" presStyleCnt="3"/>
      <dgm:spPr/>
    </dgm:pt>
    <dgm:pt modelId="{09F3D8F0-6C5E-41D8-814D-877E4819AB5A}" type="pres">
      <dgm:prSet presAssocID="{3133F634-364B-4EA4-B165-4C782E459BC8}" presName="text2" presStyleLbl="fgAcc2" presStyleIdx="1" presStyleCnt="3">
        <dgm:presLayoutVars>
          <dgm:chPref val="3"/>
        </dgm:presLayoutVars>
      </dgm:prSet>
      <dgm:spPr/>
    </dgm:pt>
    <dgm:pt modelId="{8368ACB7-6F2B-4E9B-914F-4694B57035FA}" type="pres">
      <dgm:prSet presAssocID="{3133F634-364B-4EA4-B165-4C782E459BC8}" presName="hierChild3" presStyleCnt="0"/>
      <dgm:spPr/>
    </dgm:pt>
    <dgm:pt modelId="{B3B486C4-AA39-4D85-93A5-1FDA1DB5ABD2}" type="pres">
      <dgm:prSet presAssocID="{4D7ED083-8169-4631-8389-9C41B6E9E948}" presName="Name17" presStyleLbl="parChTrans1D3" presStyleIdx="1" presStyleCnt="7"/>
      <dgm:spPr/>
    </dgm:pt>
    <dgm:pt modelId="{7FA3125F-CE37-4964-AE88-4406C6C05BFF}" type="pres">
      <dgm:prSet presAssocID="{19F4C671-77EB-45B6-9113-4F8FDD71D60B}" presName="hierRoot3" presStyleCnt="0"/>
      <dgm:spPr/>
    </dgm:pt>
    <dgm:pt modelId="{358AA498-7BF1-4B07-8DAC-B82522AAEE87}" type="pres">
      <dgm:prSet presAssocID="{19F4C671-77EB-45B6-9113-4F8FDD71D60B}" presName="composite3" presStyleCnt="0"/>
      <dgm:spPr/>
    </dgm:pt>
    <dgm:pt modelId="{4295B028-BABE-4D1E-9F98-0B2A8B898128}" type="pres">
      <dgm:prSet presAssocID="{19F4C671-77EB-45B6-9113-4F8FDD71D60B}" presName="background3" presStyleLbl="node3" presStyleIdx="1" presStyleCnt="7"/>
      <dgm:spPr/>
    </dgm:pt>
    <dgm:pt modelId="{B9643AC5-EC58-4073-AC64-EB8C3964791F}" type="pres">
      <dgm:prSet presAssocID="{19F4C671-77EB-45B6-9113-4F8FDD71D60B}" presName="text3" presStyleLbl="fgAcc3" presStyleIdx="1" presStyleCnt="7">
        <dgm:presLayoutVars>
          <dgm:chPref val="3"/>
        </dgm:presLayoutVars>
      </dgm:prSet>
      <dgm:spPr/>
    </dgm:pt>
    <dgm:pt modelId="{73EB0654-7393-488D-9DA3-D106718D61C4}" type="pres">
      <dgm:prSet presAssocID="{19F4C671-77EB-45B6-9113-4F8FDD71D60B}" presName="hierChild4" presStyleCnt="0"/>
      <dgm:spPr/>
    </dgm:pt>
    <dgm:pt modelId="{C3A0B419-9723-4DF9-AE5A-8A3E83226081}" type="pres">
      <dgm:prSet presAssocID="{8F5958BD-E234-43C0-BACF-372D4F1FE798}" presName="Name17" presStyleLbl="parChTrans1D3" presStyleIdx="2" presStyleCnt="7"/>
      <dgm:spPr/>
    </dgm:pt>
    <dgm:pt modelId="{47F545FF-D605-4582-9B7F-33BD9A48E475}" type="pres">
      <dgm:prSet presAssocID="{B3584E93-B930-405B-83C8-AAF4AE4A0FF3}" presName="hierRoot3" presStyleCnt="0"/>
      <dgm:spPr/>
    </dgm:pt>
    <dgm:pt modelId="{6214FA10-F93D-40A6-A21D-081CD802669B}" type="pres">
      <dgm:prSet presAssocID="{B3584E93-B930-405B-83C8-AAF4AE4A0FF3}" presName="composite3" presStyleCnt="0"/>
      <dgm:spPr/>
    </dgm:pt>
    <dgm:pt modelId="{78E57109-A949-4817-AB02-905988E21305}" type="pres">
      <dgm:prSet presAssocID="{B3584E93-B930-405B-83C8-AAF4AE4A0FF3}" presName="background3" presStyleLbl="node3" presStyleIdx="2" presStyleCnt="7"/>
      <dgm:spPr/>
    </dgm:pt>
    <dgm:pt modelId="{E5026AF3-1BD8-41F2-89EA-F24BCC0B42F1}" type="pres">
      <dgm:prSet presAssocID="{B3584E93-B930-405B-83C8-AAF4AE4A0FF3}" presName="text3" presStyleLbl="fgAcc3" presStyleIdx="2" presStyleCnt="7">
        <dgm:presLayoutVars>
          <dgm:chPref val="3"/>
        </dgm:presLayoutVars>
      </dgm:prSet>
      <dgm:spPr/>
    </dgm:pt>
    <dgm:pt modelId="{FC448804-B369-42DE-8CDC-14B7D66A9408}" type="pres">
      <dgm:prSet presAssocID="{B3584E93-B930-405B-83C8-AAF4AE4A0FF3}" presName="hierChild4" presStyleCnt="0"/>
      <dgm:spPr/>
    </dgm:pt>
    <dgm:pt modelId="{42DB1612-DAB2-4144-993D-3DFAC4464AE7}" type="pres">
      <dgm:prSet presAssocID="{40E1D487-D53E-46D1-96AB-1FDE7752B494}" presName="Name17" presStyleLbl="parChTrans1D3" presStyleIdx="3" presStyleCnt="7"/>
      <dgm:spPr/>
    </dgm:pt>
    <dgm:pt modelId="{B8415463-F75C-4875-BB52-8B8BE61DE71F}" type="pres">
      <dgm:prSet presAssocID="{5216A599-A5A3-4EA8-9DD4-224FFC9D52F0}" presName="hierRoot3" presStyleCnt="0"/>
      <dgm:spPr/>
    </dgm:pt>
    <dgm:pt modelId="{D0BF7955-7FBC-45DE-9F54-72033711AC7F}" type="pres">
      <dgm:prSet presAssocID="{5216A599-A5A3-4EA8-9DD4-224FFC9D52F0}" presName="composite3" presStyleCnt="0"/>
      <dgm:spPr/>
    </dgm:pt>
    <dgm:pt modelId="{5874CDD6-BACC-4BA8-8E89-71B386166EE9}" type="pres">
      <dgm:prSet presAssocID="{5216A599-A5A3-4EA8-9DD4-224FFC9D52F0}" presName="background3" presStyleLbl="node3" presStyleIdx="3" presStyleCnt="7"/>
      <dgm:spPr/>
    </dgm:pt>
    <dgm:pt modelId="{D6EB0491-552E-41CA-A53D-F313A03A7A25}" type="pres">
      <dgm:prSet presAssocID="{5216A599-A5A3-4EA8-9DD4-224FFC9D52F0}" presName="text3" presStyleLbl="fgAcc3" presStyleIdx="3" presStyleCnt="7">
        <dgm:presLayoutVars>
          <dgm:chPref val="3"/>
        </dgm:presLayoutVars>
      </dgm:prSet>
      <dgm:spPr/>
    </dgm:pt>
    <dgm:pt modelId="{30DE7C68-97DF-498A-B437-46168A9251DE}" type="pres">
      <dgm:prSet presAssocID="{5216A599-A5A3-4EA8-9DD4-224FFC9D52F0}" presName="hierChild4" presStyleCnt="0"/>
      <dgm:spPr/>
    </dgm:pt>
    <dgm:pt modelId="{CEBE33D3-0F50-431F-AAF0-3550C235AE6F}" type="pres">
      <dgm:prSet presAssocID="{453FA3D9-D217-4609-9288-43D308915F5A}" presName="Name17" presStyleLbl="parChTrans1D3" presStyleIdx="4" presStyleCnt="7"/>
      <dgm:spPr/>
    </dgm:pt>
    <dgm:pt modelId="{A3762C4C-4B65-4B4B-AB49-5CDE315902C9}" type="pres">
      <dgm:prSet presAssocID="{71DF749F-B77E-46D4-9B51-15C4EE89E838}" presName="hierRoot3" presStyleCnt="0"/>
      <dgm:spPr/>
    </dgm:pt>
    <dgm:pt modelId="{A5AEF098-5741-4E68-9DE1-F5B50559057A}" type="pres">
      <dgm:prSet presAssocID="{71DF749F-B77E-46D4-9B51-15C4EE89E838}" presName="composite3" presStyleCnt="0"/>
      <dgm:spPr/>
    </dgm:pt>
    <dgm:pt modelId="{668D1261-60C4-4983-BC90-30450C195149}" type="pres">
      <dgm:prSet presAssocID="{71DF749F-B77E-46D4-9B51-15C4EE89E838}" presName="background3" presStyleLbl="node3" presStyleIdx="4" presStyleCnt="7"/>
      <dgm:spPr/>
    </dgm:pt>
    <dgm:pt modelId="{77644053-E6CD-4570-8EF8-6E474FE2357C}" type="pres">
      <dgm:prSet presAssocID="{71DF749F-B77E-46D4-9B51-15C4EE89E838}" presName="text3" presStyleLbl="fgAcc3" presStyleIdx="4" presStyleCnt="7">
        <dgm:presLayoutVars>
          <dgm:chPref val="3"/>
        </dgm:presLayoutVars>
      </dgm:prSet>
      <dgm:spPr/>
    </dgm:pt>
    <dgm:pt modelId="{AF3B6C00-B132-4027-8994-14849AE2E240}" type="pres">
      <dgm:prSet presAssocID="{71DF749F-B77E-46D4-9B51-15C4EE89E838}" presName="hierChild4" presStyleCnt="0"/>
      <dgm:spPr/>
    </dgm:pt>
    <dgm:pt modelId="{DDAE0F69-9E2B-4880-9A14-943CABE1F227}" type="pres">
      <dgm:prSet presAssocID="{8A081011-0420-476E-AE09-70CE25B21CDB}" presName="Name17" presStyleLbl="parChTrans1D3" presStyleIdx="5" presStyleCnt="7"/>
      <dgm:spPr/>
    </dgm:pt>
    <dgm:pt modelId="{88644822-BEBF-4C2A-BC74-5158FA1448F8}" type="pres">
      <dgm:prSet presAssocID="{B22E66FC-93EA-460E-BFE1-A7E2D797B525}" presName="hierRoot3" presStyleCnt="0"/>
      <dgm:spPr/>
    </dgm:pt>
    <dgm:pt modelId="{83EB5F24-B4F2-4483-B476-EC78E91AE8F8}" type="pres">
      <dgm:prSet presAssocID="{B22E66FC-93EA-460E-BFE1-A7E2D797B525}" presName="composite3" presStyleCnt="0"/>
      <dgm:spPr/>
    </dgm:pt>
    <dgm:pt modelId="{B4060D6D-A3FA-40C2-A91E-0CFC1758D953}" type="pres">
      <dgm:prSet presAssocID="{B22E66FC-93EA-460E-BFE1-A7E2D797B525}" presName="background3" presStyleLbl="node3" presStyleIdx="5" presStyleCnt="7"/>
      <dgm:spPr/>
    </dgm:pt>
    <dgm:pt modelId="{DFA4BCBD-BAB5-4F97-98F8-E816D02F5243}" type="pres">
      <dgm:prSet presAssocID="{B22E66FC-93EA-460E-BFE1-A7E2D797B525}" presName="text3" presStyleLbl="fgAcc3" presStyleIdx="5" presStyleCnt="7">
        <dgm:presLayoutVars>
          <dgm:chPref val="3"/>
        </dgm:presLayoutVars>
      </dgm:prSet>
      <dgm:spPr/>
    </dgm:pt>
    <dgm:pt modelId="{0905E0C3-AF0E-4FA9-9392-402C54FA1A3A}" type="pres">
      <dgm:prSet presAssocID="{B22E66FC-93EA-460E-BFE1-A7E2D797B525}" presName="hierChild4" presStyleCnt="0"/>
      <dgm:spPr/>
    </dgm:pt>
    <dgm:pt modelId="{5332DB27-8460-4FA3-A11B-C3D641660EF0}" type="pres">
      <dgm:prSet presAssocID="{2D917B0A-72C3-4AF9-BA0A-2C16B3F76216}" presName="Name10" presStyleLbl="parChTrans1D2" presStyleIdx="2" presStyleCnt="3"/>
      <dgm:spPr/>
    </dgm:pt>
    <dgm:pt modelId="{48B86426-5BC1-45AE-BFC6-EC2ED78A0C30}" type="pres">
      <dgm:prSet presAssocID="{75BAAEAB-68BC-4A0F-9D31-EB11BB543CC7}" presName="hierRoot2" presStyleCnt="0"/>
      <dgm:spPr/>
    </dgm:pt>
    <dgm:pt modelId="{E691B5D2-34AA-4419-AF05-DACF1714496D}" type="pres">
      <dgm:prSet presAssocID="{75BAAEAB-68BC-4A0F-9D31-EB11BB543CC7}" presName="composite2" presStyleCnt="0"/>
      <dgm:spPr/>
    </dgm:pt>
    <dgm:pt modelId="{773E41B6-B7AD-4FDE-845E-F4F1BBEB410B}" type="pres">
      <dgm:prSet presAssocID="{75BAAEAB-68BC-4A0F-9D31-EB11BB543CC7}" presName="background2" presStyleLbl="node2" presStyleIdx="2" presStyleCnt="3"/>
      <dgm:spPr/>
    </dgm:pt>
    <dgm:pt modelId="{8CE1960B-9016-4905-890C-ED472067214D}" type="pres">
      <dgm:prSet presAssocID="{75BAAEAB-68BC-4A0F-9D31-EB11BB543CC7}" presName="text2" presStyleLbl="fgAcc2" presStyleIdx="2" presStyleCnt="3">
        <dgm:presLayoutVars>
          <dgm:chPref val="3"/>
        </dgm:presLayoutVars>
      </dgm:prSet>
      <dgm:spPr/>
    </dgm:pt>
    <dgm:pt modelId="{E138F2C4-EF05-4778-84A8-D28B5C6BF2D0}" type="pres">
      <dgm:prSet presAssocID="{75BAAEAB-68BC-4A0F-9D31-EB11BB543CC7}" presName="hierChild3" presStyleCnt="0"/>
      <dgm:spPr/>
    </dgm:pt>
    <dgm:pt modelId="{61E9F68E-8C37-477F-B32F-2602336A8218}" type="pres">
      <dgm:prSet presAssocID="{5785A38D-81ED-45B8-B7DA-2AD58D6C035C}" presName="Name17" presStyleLbl="parChTrans1D3" presStyleIdx="6" presStyleCnt="7"/>
      <dgm:spPr/>
    </dgm:pt>
    <dgm:pt modelId="{5B5E0BBE-87C0-45B5-A0D6-9FCDE307EA35}" type="pres">
      <dgm:prSet presAssocID="{4B090A3C-AFE4-4506-93E1-A6A1CF288308}" presName="hierRoot3" presStyleCnt="0"/>
      <dgm:spPr/>
    </dgm:pt>
    <dgm:pt modelId="{D0D9B67A-0CFF-48B6-A7D5-54FCBA53F893}" type="pres">
      <dgm:prSet presAssocID="{4B090A3C-AFE4-4506-93E1-A6A1CF288308}" presName="composite3" presStyleCnt="0"/>
      <dgm:spPr/>
    </dgm:pt>
    <dgm:pt modelId="{511106A0-1C47-404A-98DB-97E51EC7CD1F}" type="pres">
      <dgm:prSet presAssocID="{4B090A3C-AFE4-4506-93E1-A6A1CF288308}" presName="background3" presStyleLbl="node3" presStyleIdx="6" presStyleCnt="7"/>
      <dgm:spPr/>
    </dgm:pt>
    <dgm:pt modelId="{390A3DD9-0C4E-42FE-8D22-FC24B6B5916C}" type="pres">
      <dgm:prSet presAssocID="{4B090A3C-AFE4-4506-93E1-A6A1CF288308}" presName="text3" presStyleLbl="fgAcc3" presStyleIdx="6" presStyleCnt="7">
        <dgm:presLayoutVars>
          <dgm:chPref val="3"/>
        </dgm:presLayoutVars>
      </dgm:prSet>
      <dgm:spPr/>
    </dgm:pt>
    <dgm:pt modelId="{DB1FCEEA-90F1-4D33-97E1-0B8390654340}" type="pres">
      <dgm:prSet presAssocID="{4B090A3C-AFE4-4506-93E1-A6A1CF288308}" presName="hierChild4" presStyleCnt="0"/>
      <dgm:spPr/>
    </dgm:pt>
  </dgm:ptLst>
  <dgm:cxnLst>
    <dgm:cxn modelId="{8E217610-B12E-4721-B460-71FD54BC9A31}" srcId="{3133F634-364B-4EA4-B165-4C782E459BC8}" destId="{B22E66FC-93EA-460E-BFE1-A7E2D797B525}" srcOrd="4" destOrd="0" parTransId="{8A081011-0420-476E-AE09-70CE25B21CDB}" sibTransId="{55F401A7-CCFA-41BC-8FEC-C738047989B3}"/>
    <dgm:cxn modelId="{C9B13011-94EF-40FA-B051-D44EBB5FA988}" type="presOf" srcId="{E245D1BE-3569-4181-945E-61E15ECB101D}" destId="{90575399-1D3F-4F01-A495-3802D8D2BD89}" srcOrd="0" destOrd="0" presId="urn:microsoft.com/office/officeart/2005/8/layout/hierarchy1"/>
    <dgm:cxn modelId="{BD983F15-B516-477D-8D2D-5001EAB5BA9A}" type="presOf" srcId="{B22E66FC-93EA-460E-BFE1-A7E2D797B525}" destId="{DFA4BCBD-BAB5-4F97-98F8-E816D02F5243}" srcOrd="0" destOrd="0" presId="urn:microsoft.com/office/officeart/2005/8/layout/hierarchy1"/>
    <dgm:cxn modelId="{57B5201D-E634-4D5C-B27B-27B9FDE52F2C}" type="presOf" srcId="{71DF749F-B77E-46D4-9B51-15C4EE89E838}" destId="{77644053-E6CD-4570-8EF8-6E474FE2357C}" srcOrd="0" destOrd="0" presId="urn:microsoft.com/office/officeart/2005/8/layout/hierarchy1"/>
    <dgm:cxn modelId="{65A59827-9691-4A34-911C-169FC34C33DF}" srcId="{A84B09AB-249F-4D13-BCF6-56DA78FB9DE4}" destId="{E245D1BE-3569-4181-945E-61E15ECB101D}" srcOrd="0" destOrd="0" parTransId="{FB50E1CE-F1E0-4124-B3F8-318117E8F22B}" sibTransId="{7D15DE65-1D39-46A3-B18F-53016821B75D}"/>
    <dgm:cxn modelId="{ACE77A3D-6C0D-4802-90E6-8F203FEEF065}" srcId="{3133F634-364B-4EA4-B165-4C782E459BC8}" destId="{19F4C671-77EB-45B6-9113-4F8FDD71D60B}" srcOrd="0" destOrd="0" parTransId="{4D7ED083-8169-4631-8389-9C41B6E9E948}" sibTransId="{637B37EC-8D9F-45C2-A526-6F8E37BECB48}"/>
    <dgm:cxn modelId="{1C4C2743-0B5D-46CC-9643-38B755A68E10}" srcId="{75BAAEAB-68BC-4A0F-9D31-EB11BB543CC7}" destId="{4B090A3C-AFE4-4506-93E1-A6A1CF288308}" srcOrd="0" destOrd="0" parTransId="{5785A38D-81ED-45B8-B7DA-2AD58D6C035C}" sibTransId="{60939963-9E8D-4EB6-9D19-9839CADCB1B7}"/>
    <dgm:cxn modelId="{BFD0A943-AC82-43EA-A202-B8FF4C025752}" srcId="{E245D1BE-3569-4181-945E-61E15ECB101D}" destId="{D2F23EE2-80DC-4F72-B2F0-E7CB95871E75}" srcOrd="0" destOrd="0" parTransId="{7BC9DAAF-F6A9-446D-998B-D257F00199D0}" sibTransId="{5FCCAE41-DFBD-40EE-8256-7BC38D3A7C45}"/>
    <dgm:cxn modelId="{0A302C65-7330-481B-927E-0D38D80D818E}" type="presOf" srcId="{3133F634-364B-4EA4-B165-4C782E459BC8}" destId="{09F3D8F0-6C5E-41D8-814D-877E4819AB5A}" srcOrd="0" destOrd="0" presId="urn:microsoft.com/office/officeart/2005/8/layout/hierarchy1"/>
    <dgm:cxn modelId="{64412048-6273-4F7F-AEEB-A55D459CB6EF}" type="presOf" srcId="{75BAAEAB-68BC-4A0F-9D31-EB11BB543CC7}" destId="{8CE1960B-9016-4905-890C-ED472067214D}" srcOrd="0" destOrd="0" presId="urn:microsoft.com/office/officeart/2005/8/layout/hierarchy1"/>
    <dgm:cxn modelId="{A6BBA068-7685-41C5-80FC-20D99E48348F}" type="presOf" srcId="{D2F23EE2-80DC-4F72-B2F0-E7CB95871E75}" destId="{D65BAF37-9D25-4EE4-8C62-F7B5DBDFA324}" srcOrd="0" destOrd="0" presId="urn:microsoft.com/office/officeart/2005/8/layout/hierarchy1"/>
    <dgm:cxn modelId="{693C606A-7E08-4DF4-83D5-B18BDEFA73E7}" type="presOf" srcId="{19F4C671-77EB-45B6-9113-4F8FDD71D60B}" destId="{B9643AC5-EC58-4073-AC64-EB8C3964791F}" srcOrd="0" destOrd="0" presId="urn:microsoft.com/office/officeart/2005/8/layout/hierarchy1"/>
    <dgm:cxn modelId="{295D006B-7C2C-4D75-A8D4-5FC231D36562}" type="presOf" srcId="{AB0E90A2-6181-4654-A83B-96DEABADC418}" destId="{A502AF34-E30A-4564-9500-3F0E3B8F7C1D}" srcOrd="0" destOrd="0" presId="urn:microsoft.com/office/officeart/2005/8/layout/hierarchy1"/>
    <dgm:cxn modelId="{9001734E-F27B-4211-BBA5-6F846BD719EE}" srcId="{E245D1BE-3569-4181-945E-61E15ECB101D}" destId="{3133F634-364B-4EA4-B165-4C782E459BC8}" srcOrd="1" destOrd="0" parTransId="{999F1544-9F34-4B08-9E5A-07367B87851C}" sibTransId="{DB6C0A31-8411-470F-8C54-2A66F7C70CCB}"/>
    <dgm:cxn modelId="{68AC8C6F-23FD-46D4-B3A7-21EFD96D800F}" type="presOf" srcId="{7BC9DAAF-F6A9-446D-998B-D257F00199D0}" destId="{1F7BB177-ED94-42AA-AFBF-4FBD8E416389}" srcOrd="0" destOrd="0" presId="urn:microsoft.com/office/officeart/2005/8/layout/hierarchy1"/>
    <dgm:cxn modelId="{E1B71652-78B5-4F00-95F8-DA6AE75AE895}" type="presOf" srcId="{5674D53B-9FE3-463B-BB5A-3F14A25F9593}" destId="{380674D2-1448-4691-AB35-7D6EF5EF2043}" srcOrd="0" destOrd="0" presId="urn:microsoft.com/office/officeart/2005/8/layout/hierarchy1"/>
    <dgm:cxn modelId="{D9CC3D59-2050-4FF9-98DF-13982355CCF0}" srcId="{3133F634-364B-4EA4-B165-4C782E459BC8}" destId="{B3584E93-B930-405B-83C8-AAF4AE4A0FF3}" srcOrd="1" destOrd="0" parTransId="{8F5958BD-E234-43C0-BACF-372D4F1FE798}" sibTransId="{D42AB423-889B-4CD1-B285-00960A5591C3}"/>
    <dgm:cxn modelId="{E75D757E-B9CF-4116-AAE4-2A72656EBE7C}" type="presOf" srcId="{999F1544-9F34-4B08-9E5A-07367B87851C}" destId="{CF83B890-D127-42BD-A47C-D776020D8C79}" srcOrd="0" destOrd="0" presId="urn:microsoft.com/office/officeart/2005/8/layout/hierarchy1"/>
    <dgm:cxn modelId="{39BF467F-CC6D-4ACD-8538-AFD7C3A6F7BE}" type="presOf" srcId="{4B090A3C-AFE4-4506-93E1-A6A1CF288308}" destId="{390A3DD9-0C4E-42FE-8D22-FC24B6B5916C}" srcOrd="0" destOrd="0" presId="urn:microsoft.com/office/officeart/2005/8/layout/hierarchy1"/>
    <dgm:cxn modelId="{5ADECF81-C30E-442C-B174-E3AC437839AA}" srcId="{E245D1BE-3569-4181-945E-61E15ECB101D}" destId="{75BAAEAB-68BC-4A0F-9D31-EB11BB543CC7}" srcOrd="2" destOrd="0" parTransId="{2D917B0A-72C3-4AF9-BA0A-2C16B3F76216}" sibTransId="{595914DF-2FF2-4F32-B251-73E9593ECBF2}"/>
    <dgm:cxn modelId="{D3036584-7524-4FD7-8222-3193074F102E}" type="presOf" srcId="{4D7ED083-8169-4631-8389-9C41B6E9E948}" destId="{B3B486C4-AA39-4D85-93A5-1FDA1DB5ABD2}" srcOrd="0" destOrd="0" presId="urn:microsoft.com/office/officeart/2005/8/layout/hierarchy1"/>
    <dgm:cxn modelId="{4C8F698B-7B1D-4C23-AF31-3D32C939D65B}" type="presOf" srcId="{8F5958BD-E234-43C0-BACF-372D4F1FE798}" destId="{C3A0B419-9723-4DF9-AE5A-8A3E83226081}" srcOrd="0" destOrd="0" presId="urn:microsoft.com/office/officeart/2005/8/layout/hierarchy1"/>
    <dgm:cxn modelId="{E4331092-DF75-4324-BD6A-F381B3446604}" type="presOf" srcId="{A84B09AB-249F-4D13-BCF6-56DA78FB9DE4}" destId="{CA97C19A-83B3-426E-A771-239277ED9450}" srcOrd="0" destOrd="0" presId="urn:microsoft.com/office/officeart/2005/8/layout/hierarchy1"/>
    <dgm:cxn modelId="{CA609992-92F9-4ED4-8927-285E233D4A53}" type="presOf" srcId="{453FA3D9-D217-4609-9288-43D308915F5A}" destId="{CEBE33D3-0F50-431F-AAF0-3550C235AE6F}" srcOrd="0" destOrd="0" presId="urn:microsoft.com/office/officeart/2005/8/layout/hierarchy1"/>
    <dgm:cxn modelId="{1BC093AC-A70E-4D96-8806-4E6DB32420F5}" type="presOf" srcId="{B3584E93-B930-405B-83C8-AAF4AE4A0FF3}" destId="{E5026AF3-1BD8-41F2-89EA-F24BCC0B42F1}" srcOrd="0" destOrd="0" presId="urn:microsoft.com/office/officeart/2005/8/layout/hierarchy1"/>
    <dgm:cxn modelId="{5FA2A2B5-A230-404A-9109-662B011DB66A}" srcId="{3133F634-364B-4EA4-B165-4C782E459BC8}" destId="{5216A599-A5A3-4EA8-9DD4-224FFC9D52F0}" srcOrd="2" destOrd="0" parTransId="{40E1D487-D53E-46D1-96AB-1FDE7752B494}" sibTransId="{621E560F-F6BC-46E3-8312-FE161DFF153F}"/>
    <dgm:cxn modelId="{06D60FB7-4AC5-47C2-989B-1C528E1E5901}" srcId="{D2F23EE2-80DC-4F72-B2F0-E7CB95871E75}" destId="{AB0E90A2-6181-4654-A83B-96DEABADC418}" srcOrd="0" destOrd="0" parTransId="{5674D53B-9FE3-463B-BB5A-3F14A25F9593}" sibTransId="{B347CFBD-F76F-4DAC-AEA4-FDD45C0A75C5}"/>
    <dgm:cxn modelId="{5C560BBB-02D6-4FF3-94CB-1F1A79B24836}" type="presOf" srcId="{40E1D487-D53E-46D1-96AB-1FDE7752B494}" destId="{42DB1612-DAB2-4144-993D-3DFAC4464AE7}" srcOrd="0" destOrd="0" presId="urn:microsoft.com/office/officeart/2005/8/layout/hierarchy1"/>
    <dgm:cxn modelId="{20B633D7-634B-4FD4-99A5-22F97F5AD072}" type="presOf" srcId="{5785A38D-81ED-45B8-B7DA-2AD58D6C035C}" destId="{61E9F68E-8C37-477F-B32F-2602336A8218}" srcOrd="0" destOrd="0" presId="urn:microsoft.com/office/officeart/2005/8/layout/hierarchy1"/>
    <dgm:cxn modelId="{75954BE0-0E73-4476-A2FB-0C5DD1EF8899}" type="presOf" srcId="{5216A599-A5A3-4EA8-9DD4-224FFC9D52F0}" destId="{D6EB0491-552E-41CA-A53D-F313A03A7A25}" srcOrd="0" destOrd="0" presId="urn:microsoft.com/office/officeart/2005/8/layout/hierarchy1"/>
    <dgm:cxn modelId="{80DBBDEC-0B92-49CA-A051-6CB4C90EFEFE}" type="presOf" srcId="{2D917B0A-72C3-4AF9-BA0A-2C16B3F76216}" destId="{5332DB27-8460-4FA3-A11B-C3D641660EF0}" srcOrd="0" destOrd="0" presId="urn:microsoft.com/office/officeart/2005/8/layout/hierarchy1"/>
    <dgm:cxn modelId="{FE135FEF-B8F1-49E0-BB99-D39974DB17D5}" srcId="{3133F634-364B-4EA4-B165-4C782E459BC8}" destId="{71DF749F-B77E-46D4-9B51-15C4EE89E838}" srcOrd="3" destOrd="0" parTransId="{453FA3D9-D217-4609-9288-43D308915F5A}" sibTransId="{E035B35E-B40D-48DC-897D-D79AFBD0AD0A}"/>
    <dgm:cxn modelId="{F3801DF0-9589-4F84-BBC5-531D9D1B032F}" type="presOf" srcId="{8A081011-0420-476E-AE09-70CE25B21CDB}" destId="{DDAE0F69-9E2B-4880-9A14-943CABE1F227}" srcOrd="0" destOrd="0" presId="urn:microsoft.com/office/officeart/2005/8/layout/hierarchy1"/>
    <dgm:cxn modelId="{06C8B611-16F2-47DF-8AE7-232E26514296}" type="presParOf" srcId="{CA97C19A-83B3-426E-A771-239277ED9450}" destId="{C60130F9-80AE-494E-9CF0-51746949931B}" srcOrd="0" destOrd="0" presId="urn:microsoft.com/office/officeart/2005/8/layout/hierarchy1"/>
    <dgm:cxn modelId="{173C4891-B17E-45F2-8D2E-25BC154AAC96}" type="presParOf" srcId="{C60130F9-80AE-494E-9CF0-51746949931B}" destId="{948DA185-2486-4EA7-A328-E957F01180C5}" srcOrd="0" destOrd="0" presId="urn:microsoft.com/office/officeart/2005/8/layout/hierarchy1"/>
    <dgm:cxn modelId="{C6A63A53-D62F-49AC-9871-88AF97C90156}" type="presParOf" srcId="{948DA185-2486-4EA7-A328-E957F01180C5}" destId="{2348E757-47A2-48E2-A166-0EB7FEF1D98A}" srcOrd="0" destOrd="0" presId="urn:microsoft.com/office/officeart/2005/8/layout/hierarchy1"/>
    <dgm:cxn modelId="{46069F9F-346F-4F89-820F-F78BAB3A1C46}" type="presParOf" srcId="{948DA185-2486-4EA7-A328-E957F01180C5}" destId="{90575399-1D3F-4F01-A495-3802D8D2BD89}" srcOrd="1" destOrd="0" presId="urn:microsoft.com/office/officeart/2005/8/layout/hierarchy1"/>
    <dgm:cxn modelId="{F74105A2-D2F2-45B4-9C8E-9E74EC65B454}" type="presParOf" srcId="{C60130F9-80AE-494E-9CF0-51746949931B}" destId="{8F2B5877-2D99-4B56-984D-A95300D1069A}" srcOrd="1" destOrd="0" presId="urn:microsoft.com/office/officeart/2005/8/layout/hierarchy1"/>
    <dgm:cxn modelId="{A52B67D9-684A-4F0D-ABF9-16DCA3442113}" type="presParOf" srcId="{8F2B5877-2D99-4B56-984D-A95300D1069A}" destId="{1F7BB177-ED94-42AA-AFBF-4FBD8E416389}" srcOrd="0" destOrd="0" presId="urn:microsoft.com/office/officeart/2005/8/layout/hierarchy1"/>
    <dgm:cxn modelId="{568055D0-0AA9-439A-A0F7-240F90607462}" type="presParOf" srcId="{8F2B5877-2D99-4B56-984D-A95300D1069A}" destId="{BA0CBB2C-518A-4610-9FB2-21ACB637F25E}" srcOrd="1" destOrd="0" presId="urn:microsoft.com/office/officeart/2005/8/layout/hierarchy1"/>
    <dgm:cxn modelId="{8CA9C2C9-500E-4A7A-8D19-22939D921CF5}" type="presParOf" srcId="{BA0CBB2C-518A-4610-9FB2-21ACB637F25E}" destId="{3483442B-5356-41C8-A641-CD1F10A0A296}" srcOrd="0" destOrd="0" presId="urn:microsoft.com/office/officeart/2005/8/layout/hierarchy1"/>
    <dgm:cxn modelId="{198FF7E1-E0AD-4275-9EBA-A1DAC4DD99CC}" type="presParOf" srcId="{3483442B-5356-41C8-A641-CD1F10A0A296}" destId="{AC744EA6-E048-439B-8FA2-CE41797F3F35}" srcOrd="0" destOrd="0" presId="urn:microsoft.com/office/officeart/2005/8/layout/hierarchy1"/>
    <dgm:cxn modelId="{43E52B8F-8E75-40D3-9224-4B478C0C9A56}" type="presParOf" srcId="{3483442B-5356-41C8-A641-CD1F10A0A296}" destId="{D65BAF37-9D25-4EE4-8C62-F7B5DBDFA324}" srcOrd="1" destOrd="0" presId="urn:microsoft.com/office/officeart/2005/8/layout/hierarchy1"/>
    <dgm:cxn modelId="{9B16AF25-C60A-4012-8CCC-6B09887FFEEA}" type="presParOf" srcId="{BA0CBB2C-518A-4610-9FB2-21ACB637F25E}" destId="{7FC5C570-DDC0-42AE-8E16-087101AC83F9}" srcOrd="1" destOrd="0" presId="urn:microsoft.com/office/officeart/2005/8/layout/hierarchy1"/>
    <dgm:cxn modelId="{AD020581-F563-46D6-BED5-ACCE65901B80}" type="presParOf" srcId="{7FC5C570-DDC0-42AE-8E16-087101AC83F9}" destId="{380674D2-1448-4691-AB35-7D6EF5EF2043}" srcOrd="0" destOrd="0" presId="urn:microsoft.com/office/officeart/2005/8/layout/hierarchy1"/>
    <dgm:cxn modelId="{57533B0B-48C6-4592-9355-0EC71F44E169}" type="presParOf" srcId="{7FC5C570-DDC0-42AE-8E16-087101AC83F9}" destId="{C3A384FE-0BA2-477C-B798-293316417526}" srcOrd="1" destOrd="0" presId="urn:microsoft.com/office/officeart/2005/8/layout/hierarchy1"/>
    <dgm:cxn modelId="{14465A18-605C-4A1B-8A47-6C6CC521E8CF}" type="presParOf" srcId="{C3A384FE-0BA2-477C-B798-293316417526}" destId="{A7E73F31-3718-4FB6-84F6-F457E4AD18F2}" srcOrd="0" destOrd="0" presId="urn:microsoft.com/office/officeart/2005/8/layout/hierarchy1"/>
    <dgm:cxn modelId="{89C0BB0A-6F6C-44F9-B13E-63F0BC279138}" type="presParOf" srcId="{A7E73F31-3718-4FB6-84F6-F457E4AD18F2}" destId="{6F66B424-4C6C-49E2-AE69-E42777276B7C}" srcOrd="0" destOrd="0" presId="urn:microsoft.com/office/officeart/2005/8/layout/hierarchy1"/>
    <dgm:cxn modelId="{C3013272-DDB4-4BA8-952A-B55510DA871A}" type="presParOf" srcId="{A7E73F31-3718-4FB6-84F6-F457E4AD18F2}" destId="{A502AF34-E30A-4564-9500-3F0E3B8F7C1D}" srcOrd="1" destOrd="0" presId="urn:microsoft.com/office/officeart/2005/8/layout/hierarchy1"/>
    <dgm:cxn modelId="{F6916358-E665-4005-94F1-9284C8904DE1}" type="presParOf" srcId="{C3A384FE-0BA2-477C-B798-293316417526}" destId="{608D8103-BA0F-4B22-AEF3-E24798B1E130}" srcOrd="1" destOrd="0" presId="urn:microsoft.com/office/officeart/2005/8/layout/hierarchy1"/>
    <dgm:cxn modelId="{EFB9D355-0AAC-4DC2-95CB-E5C0A8EBCD8E}" type="presParOf" srcId="{8F2B5877-2D99-4B56-984D-A95300D1069A}" destId="{CF83B890-D127-42BD-A47C-D776020D8C79}" srcOrd="2" destOrd="0" presId="urn:microsoft.com/office/officeart/2005/8/layout/hierarchy1"/>
    <dgm:cxn modelId="{020BA534-BD70-4D20-8596-0786956D3703}" type="presParOf" srcId="{8F2B5877-2D99-4B56-984D-A95300D1069A}" destId="{1E496F57-15EF-4B96-AAD5-6E15622C44F9}" srcOrd="3" destOrd="0" presId="urn:microsoft.com/office/officeart/2005/8/layout/hierarchy1"/>
    <dgm:cxn modelId="{FC12E80B-CAFF-440F-B809-EF91B068654D}" type="presParOf" srcId="{1E496F57-15EF-4B96-AAD5-6E15622C44F9}" destId="{81CA60CD-1862-47E3-BE34-B773A514367E}" srcOrd="0" destOrd="0" presId="urn:microsoft.com/office/officeart/2005/8/layout/hierarchy1"/>
    <dgm:cxn modelId="{AC661F8C-2F15-4644-8BF5-7EE701A99906}" type="presParOf" srcId="{81CA60CD-1862-47E3-BE34-B773A514367E}" destId="{1FD44991-BFB8-458E-B086-80041231E986}" srcOrd="0" destOrd="0" presId="urn:microsoft.com/office/officeart/2005/8/layout/hierarchy1"/>
    <dgm:cxn modelId="{4D6649E7-424F-4B33-B3BD-BACB627282A7}" type="presParOf" srcId="{81CA60CD-1862-47E3-BE34-B773A514367E}" destId="{09F3D8F0-6C5E-41D8-814D-877E4819AB5A}" srcOrd="1" destOrd="0" presId="urn:microsoft.com/office/officeart/2005/8/layout/hierarchy1"/>
    <dgm:cxn modelId="{EB33B541-DCB2-4F9D-BD9C-A4CD7C8250AF}" type="presParOf" srcId="{1E496F57-15EF-4B96-AAD5-6E15622C44F9}" destId="{8368ACB7-6F2B-4E9B-914F-4694B57035FA}" srcOrd="1" destOrd="0" presId="urn:microsoft.com/office/officeart/2005/8/layout/hierarchy1"/>
    <dgm:cxn modelId="{A16E091D-614A-433B-85C1-A288DCF92341}" type="presParOf" srcId="{8368ACB7-6F2B-4E9B-914F-4694B57035FA}" destId="{B3B486C4-AA39-4D85-93A5-1FDA1DB5ABD2}" srcOrd="0" destOrd="0" presId="urn:microsoft.com/office/officeart/2005/8/layout/hierarchy1"/>
    <dgm:cxn modelId="{454F214E-7532-431A-8483-8CCC49EC459C}" type="presParOf" srcId="{8368ACB7-6F2B-4E9B-914F-4694B57035FA}" destId="{7FA3125F-CE37-4964-AE88-4406C6C05BFF}" srcOrd="1" destOrd="0" presId="urn:microsoft.com/office/officeart/2005/8/layout/hierarchy1"/>
    <dgm:cxn modelId="{5243A12C-730B-49FF-863A-5CD8F2098FB5}" type="presParOf" srcId="{7FA3125F-CE37-4964-AE88-4406C6C05BFF}" destId="{358AA498-7BF1-4B07-8DAC-B82522AAEE87}" srcOrd="0" destOrd="0" presId="urn:microsoft.com/office/officeart/2005/8/layout/hierarchy1"/>
    <dgm:cxn modelId="{6300BB47-7A9C-45D2-84DC-0E26B5707FE6}" type="presParOf" srcId="{358AA498-7BF1-4B07-8DAC-B82522AAEE87}" destId="{4295B028-BABE-4D1E-9F98-0B2A8B898128}" srcOrd="0" destOrd="0" presId="urn:microsoft.com/office/officeart/2005/8/layout/hierarchy1"/>
    <dgm:cxn modelId="{D005E77F-998C-437A-8CBD-CF96035FA25B}" type="presParOf" srcId="{358AA498-7BF1-4B07-8DAC-B82522AAEE87}" destId="{B9643AC5-EC58-4073-AC64-EB8C3964791F}" srcOrd="1" destOrd="0" presId="urn:microsoft.com/office/officeart/2005/8/layout/hierarchy1"/>
    <dgm:cxn modelId="{66E4327D-D02B-47FE-93E9-B22E1791E3B8}" type="presParOf" srcId="{7FA3125F-CE37-4964-AE88-4406C6C05BFF}" destId="{73EB0654-7393-488D-9DA3-D106718D61C4}" srcOrd="1" destOrd="0" presId="urn:microsoft.com/office/officeart/2005/8/layout/hierarchy1"/>
    <dgm:cxn modelId="{1BEABD53-1C08-4C0B-A6C7-B2CD48056CB2}" type="presParOf" srcId="{8368ACB7-6F2B-4E9B-914F-4694B57035FA}" destId="{C3A0B419-9723-4DF9-AE5A-8A3E83226081}" srcOrd="2" destOrd="0" presId="urn:microsoft.com/office/officeart/2005/8/layout/hierarchy1"/>
    <dgm:cxn modelId="{7AD23096-C9DD-4929-91C0-E50C2DAFC75F}" type="presParOf" srcId="{8368ACB7-6F2B-4E9B-914F-4694B57035FA}" destId="{47F545FF-D605-4582-9B7F-33BD9A48E475}" srcOrd="3" destOrd="0" presId="urn:microsoft.com/office/officeart/2005/8/layout/hierarchy1"/>
    <dgm:cxn modelId="{C71A3C52-3CAA-4BD2-BC91-052BF3F34B25}" type="presParOf" srcId="{47F545FF-D605-4582-9B7F-33BD9A48E475}" destId="{6214FA10-F93D-40A6-A21D-081CD802669B}" srcOrd="0" destOrd="0" presId="urn:microsoft.com/office/officeart/2005/8/layout/hierarchy1"/>
    <dgm:cxn modelId="{D364729B-8A69-4A36-87D2-F715861EE43D}" type="presParOf" srcId="{6214FA10-F93D-40A6-A21D-081CD802669B}" destId="{78E57109-A949-4817-AB02-905988E21305}" srcOrd="0" destOrd="0" presId="urn:microsoft.com/office/officeart/2005/8/layout/hierarchy1"/>
    <dgm:cxn modelId="{1FAE90BB-F293-43C1-9C72-3C46F1F2E4E4}" type="presParOf" srcId="{6214FA10-F93D-40A6-A21D-081CD802669B}" destId="{E5026AF3-1BD8-41F2-89EA-F24BCC0B42F1}" srcOrd="1" destOrd="0" presId="urn:microsoft.com/office/officeart/2005/8/layout/hierarchy1"/>
    <dgm:cxn modelId="{5D7215B9-92DE-4DC4-B75B-E93673DB2E1F}" type="presParOf" srcId="{47F545FF-D605-4582-9B7F-33BD9A48E475}" destId="{FC448804-B369-42DE-8CDC-14B7D66A9408}" srcOrd="1" destOrd="0" presId="urn:microsoft.com/office/officeart/2005/8/layout/hierarchy1"/>
    <dgm:cxn modelId="{88749A86-B622-49AD-BC41-2007BEE3B531}" type="presParOf" srcId="{8368ACB7-6F2B-4E9B-914F-4694B57035FA}" destId="{42DB1612-DAB2-4144-993D-3DFAC4464AE7}" srcOrd="4" destOrd="0" presId="urn:microsoft.com/office/officeart/2005/8/layout/hierarchy1"/>
    <dgm:cxn modelId="{267B6B3A-473B-4498-A0C7-DC39AC18A038}" type="presParOf" srcId="{8368ACB7-6F2B-4E9B-914F-4694B57035FA}" destId="{B8415463-F75C-4875-BB52-8B8BE61DE71F}" srcOrd="5" destOrd="0" presId="urn:microsoft.com/office/officeart/2005/8/layout/hierarchy1"/>
    <dgm:cxn modelId="{5DE5471E-4A2C-4D19-8449-5C3639E18AB6}" type="presParOf" srcId="{B8415463-F75C-4875-BB52-8B8BE61DE71F}" destId="{D0BF7955-7FBC-45DE-9F54-72033711AC7F}" srcOrd="0" destOrd="0" presId="urn:microsoft.com/office/officeart/2005/8/layout/hierarchy1"/>
    <dgm:cxn modelId="{3B703C0E-8A79-4D2F-AF25-76C180C3CEB3}" type="presParOf" srcId="{D0BF7955-7FBC-45DE-9F54-72033711AC7F}" destId="{5874CDD6-BACC-4BA8-8E89-71B386166EE9}" srcOrd="0" destOrd="0" presId="urn:microsoft.com/office/officeart/2005/8/layout/hierarchy1"/>
    <dgm:cxn modelId="{BF49B874-A229-42BF-AD9C-C37ED18E7B37}" type="presParOf" srcId="{D0BF7955-7FBC-45DE-9F54-72033711AC7F}" destId="{D6EB0491-552E-41CA-A53D-F313A03A7A25}" srcOrd="1" destOrd="0" presId="urn:microsoft.com/office/officeart/2005/8/layout/hierarchy1"/>
    <dgm:cxn modelId="{D311F993-6EC2-4987-9694-39645BD97963}" type="presParOf" srcId="{B8415463-F75C-4875-BB52-8B8BE61DE71F}" destId="{30DE7C68-97DF-498A-B437-46168A9251DE}" srcOrd="1" destOrd="0" presId="urn:microsoft.com/office/officeart/2005/8/layout/hierarchy1"/>
    <dgm:cxn modelId="{9D591782-F784-4A17-B19A-51F1A76B97AB}" type="presParOf" srcId="{8368ACB7-6F2B-4E9B-914F-4694B57035FA}" destId="{CEBE33D3-0F50-431F-AAF0-3550C235AE6F}" srcOrd="6" destOrd="0" presId="urn:microsoft.com/office/officeart/2005/8/layout/hierarchy1"/>
    <dgm:cxn modelId="{8AAB7F47-3648-4F48-A4DD-F534DEED6E63}" type="presParOf" srcId="{8368ACB7-6F2B-4E9B-914F-4694B57035FA}" destId="{A3762C4C-4B65-4B4B-AB49-5CDE315902C9}" srcOrd="7" destOrd="0" presId="urn:microsoft.com/office/officeart/2005/8/layout/hierarchy1"/>
    <dgm:cxn modelId="{604DB9D7-86EA-476C-9247-D5EBD95668B7}" type="presParOf" srcId="{A3762C4C-4B65-4B4B-AB49-5CDE315902C9}" destId="{A5AEF098-5741-4E68-9DE1-F5B50559057A}" srcOrd="0" destOrd="0" presId="urn:microsoft.com/office/officeart/2005/8/layout/hierarchy1"/>
    <dgm:cxn modelId="{882E1C96-7C01-475E-9B87-A073FE8427EB}" type="presParOf" srcId="{A5AEF098-5741-4E68-9DE1-F5B50559057A}" destId="{668D1261-60C4-4983-BC90-30450C195149}" srcOrd="0" destOrd="0" presId="urn:microsoft.com/office/officeart/2005/8/layout/hierarchy1"/>
    <dgm:cxn modelId="{B716D7D6-9839-44DF-97EB-6CF639F7BCD4}" type="presParOf" srcId="{A5AEF098-5741-4E68-9DE1-F5B50559057A}" destId="{77644053-E6CD-4570-8EF8-6E474FE2357C}" srcOrd="1" destOrd="0" presId="urn:microsoft.com/office/officeart/2005/8/layout/hierarchy1"/>
    <dgm:cxn modelId="{FEAC98E1-D67C-4111-8A36-6067D774AF27}" type="presParOf" srcId="{A3762C4C-4B65-4B4B-AB49-5CDE315902C9}" destId="{AF3B6C00-B132-4027-8994-14849AE2E240}" srcOrd="1" destOrd="0" presId="urn:microsoft.com/office/officeart/2005/8/layout/hierarchy1"/>
    <dgm:cxn modelId="{77FB699D-E868-49D4-B06F-FE8B168110E8}" type="presParOf" srcId="{8368ACB7-6F2B-4E9B-914F-4694B57035FA}" destId="{DDAE0F69-9E2B-4880-9A14-943CABE1F227}" srcOrd="8" destOrd="0" presId="urn:microsoft.com/office/officeart/2005/8/layout/hierarchy1"/>
    <dgm:cxn modelId="{56BE4FB5-9F57-4B90-8126-B8B4B3D6889B}" type="presParOf" srcId="{8368ACB7-6F2B-4E9B-914F-4694B57035FA}" destId="{88644822-BEBF-4C2A-BC74-5158FA1448F8}" srcOrd="9" destOrd="0" presId="urn:microsoft.com/office/officeart/2005/8/layout/hierarchy1"/>
    <dgm:cxn modelId="{4AE3EC13-F4D1-4410-AA88-E0697124E615}" type="presParOf" srcId="{88644822-BEBF-4C2A-BC74-5158FA1448F8}" destId="{83EB5F24-B4F2-4483-B476-EC78E91AE8F8}" srcOrd="0" destOrd="0" presId="urn:microsoft.com/office/officeart/2005/8/layout/hierarchy1"/>
    <dgm:cxn modelId="{80D0DEC5-7950-40E1-ADD2-1B403962DD04}" type="presParOf" srcId="{83EB5F24-B4F2-4483-B476-EC78E91AE8F8}" destId="{B4060D6D-A3FA-40C2-A91E-0CFC1758D953}" srcOrd="0" destOrd="0" presId="urn:microsoft.com/office/officeart/2005/8/layout/hierarchy1"/>
    <dgm:cxn modelId="{B6D96CD9-9BE8-45C5-B720-8E5A1B9679D2}" type="presParOf" srcId="{83EB5F24-B4F2-4483-B476-EC78E91AE8F8}" destId="{DFA4BCBD-BAB5-4F97-98F8-E816D02F5243}" srcOrd="1" destOrd="0" presId="urn:microsoft.com/office/officeart/2005/8/layout/hierarchy1"/>
    <dgm:cxn modelId="{A7CE6C85-B352-4EDF-AF15-134890A3879B}" type="presParOf" srcId="{88644822-BEBF-4C2A-BC74-5158FA1448F8}" destId="{0905E0C3-AF0E-4FA9-9392-402C54FA1A3A}" srcOrd="1" destOrd="0" presId="urn:microsoft.com/office/officeart/2005/8/layout/hierarchy1"/>
    <dgm:cxn modelId="{FD42CAFF-A52A-478E-A18D-CF77263B096A}" type="presParOf" srcId="{8F2B5877-2D99-4B56-984D-A95300D1069A}" destId="{5332DB27-8460-4FA3-A11B-C3D641660EF0}" srcOrd="4" destOrd="0" presId="urn:microsoft.com/office/officeart/2005/8/layout/hierarchy1"/>
    <dgm:cxn modelId="{2F61DFD7-11F8-4380-AC4F-66527F77658F}" type="presParOf" srcId="{8F2B5877-2D99-4B56-984D-A95300D1069A}" destId="{48B86426-5BC1-45AE-BFC6-EC2ED78A0C30}" srcOrd="5" destOrd="0" presId="urn:microsoft.com/office/officeart/2005/8/layout/hierarchy1"/>
    <dgm:cxn modelId="{2482933A-2A6C-4852-822D-B47723DACF68}" type="presParOf" srcId="{48B86426-5BC1-45AE-BFC6-EC2ED78A0C30}" destId="{E691B5D2-34AA-4419-AF05-DACF1714496D}" srcOrd="0" destOrd="0" presId="urn:microsoft.com/office/officeart/2005/8/layout/hierarchy1"/>
    <dgm:cxn modelId="{26BC2B60-D9BC-44F4-BD91-404F427FA308}" type="presParOf" srcId="{E691B5D2-34AA-4419-AF05-DACF1714496D}" destId="{773E41B6-B7AD-4FDE-845E-F4F1BBEB410B}" srcOrd="0" destOrd="0" presId="urn:microsoft.com/office/officeart/2005/8/layout/hierarchy1"/>
    <dgm:cxn modelId="{061D9E71-452F-4C9C-A446-7D33BA652ED6}" type="presParOf" srcId="{E691B5D2-34AA-4419-AF05-DACF1714496D}" destId="{8CE1960B-9016-4905-890C-ED472067214D}" srcOrd="1" destOrd="0" presId="urn:microsoft.com/office/officeart/2005/8/layout/hierarchy1"/>
    <dgm:cxn modelId="{EC100D9A-77F2-4C71-8FD1-ACDCC99F030D}" type="presParOf" srcId="{48B86426-5BC1-45AE-BFC6-EC2ED78A0C30}" destId="{E138F2C4-EF05-4778-84A8-D28B5C6BF2D0}" srcOrd="1" destOrd="0" presId="urn:microsoft.com/office/officeart/2005/8/layout/hierarchy1"/>
    <dgm:cxn modelId="{812FD706-F225-4B10-84AE-EBEF7A7A409B}" type="presParOf" srcId="{E138F2C4-EF05-4778-84A8-D28B5C6BF2D0}" destId="{61E9F68E-8C37-477F-B32F-2602336A8218}" srcOrd="0" destOrd="0" presId="urn:microsoft.com/office/officeart/2005/8/layout/hierarchy1"/>
    <dgm:cxn modelId="{59206011-E7A9-42FE-859B-2793DFD36D2E}" type="presParOf" srcId="{E138F2C4-EF05-4778-84A8-D28B5C6BF2D0}" destId="{5B5E0BBE-87C0-45B5-A0D6-9FCDE307EA35}" srcOrd="1" destOrd="0" presId="urn:microsoft.com/office/officeart/2005/8/layout/hierarchy1"/>
    <dgm:cxn modelId="{51C208A3-C0E6-4270-AE21-DC9518664EAC}" type="presParOf" srcId="{5B5E0BBE-87C0-45B5-A0D6-9FCDE307EA35}" destId="{D0D9B67A-0CFF-48B6-A7D5-54FCBA53F893}" srcOrd="0" destOrd="0" presId="urn:microsoft.com/office/officeart/2005/8/layout/hierarchy1"/>
    <dgm:cxn modelId="{7B7D5FBC-6150-48D3-B320-9EAE51824FE1}" type="presParOf" srcId="{D0D9B67A-0CFF-48B6-A7D5-54FCBA53F893}" destId="{511106A0-1C47-404A-98DB-97E51EC7CD1F}" srcOrd="0" destOrd="0" presId="urn:microsoft.com/office/officeart/2005/8/layout/hierarchy1"/>
    <dgm:cxn modelId="{F6C58374-EA3A-406C-9FD2-C78C06E24C51}" type="presParOf" srcId="{D0D9B67A-0CFF-48B6-A7D5-54FCBA53F893}" destId="{390A3DD9-0C4E-42FE-8D22-FC24B6B5916C}" srcOrd="1" destOrd="0" presId="urn:microsoft.com/office/officeart/2005/8/layout/hierarchy1"/>
    <dgm:cxn modelId="{FE4A96AA-EB0C-4DEA-B00F-982B40EAD32C}" type="presParOf" srcId="{5B5E0BBE-87C0-45B5-A0D6-9FCDE307EA35}" destId="{DB1FCEEA-90F1-4D33-97E1-0B83906543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B66FE-D023-42AC-B47E-C83A46985B5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6DE170-40E9-437D-9553-1B1124314648}">
      <dgm:prSet phldrT="[Text]"/>
      <dgm:spPr/>
      <dgm:t>
        <a:bodyPr/>
        <a:lstStyle/>
        <a:p>
          <a:r>
            <a:rPr lang="en-US" dirty="0"/>
            <a:t>Breakout</a:t>
          </a:r>
        </a:p>
      </dgm:t>
    </dgm:pt>
    <dgm:pt modelId="{690B5A85-CBA0-44A7-B213-B8D2B738549E}" type="parTrans" cxnId="{9D15A543-6F16-4E91-84F4-D5A9E75B5692}">
      <dgm:prSet/>
      <dgm:spPr/>
      <dgm:t>
        <a:bodyPr/>
        <a:lstStyle/>
        <a:p>
          <a:endParaRPr lang="en-US"/>
        </a:p>
      </dgm:t>
    </dgm:pt>
    <dgm:pt modelId="{A9A06D19-F7B6-4CEE-B24A-9C45D93EC68D}" type="sibTrans" cxnId="{9D15A543-6F16-4E91-84F4-D5A9E75B5692}">
      <dgm:prSet/>
      <dgm:spPr/>
      <dgm:t>
        <a:bodyPr/>
        <a:lstStyle/>
        <a:p>
          <a:endParaRPr lang="en-US"/>
        </a:p>
      </dgm:t>
    </dgm:pt>
    <dgm:pt modelId="{B7C8DC96-7435-40F3-A845-AFF28CD24D01}">
      <dgm:prSet phldrT="[Text]"/>
      <dgm:spPr/>
      <dgm:t>
        <a:bodyPr/>
        <a:lstStyle/>
        <a:p>
          <a:r>
            <a:rPr lang="en-US" dirty="0"/>
            <a:t>Ball (Vrishali)</a:t>
          </a:r>
        </a:p>
      </dgm:t>
    </dgm:pt>
    <dgm:pt modelId="{A0ABCE59-582D-4346-A2BB-1EE212BB627A}" type="parTrans" cxnId="{F65F0946-A5FA-41F1-84A0-2636580452B4}">
      <dgm:prSet/>
      <dgm:spPr/>
      <dgm:t>
        <a:bodyPr/>
        <a:lstStyle/>
        <a:p>
          <a:endParaRPr lang="en-US"/>
        </a:p>
      </dgm:t>
    </dgm:pt>
    <dgm:pt modelId="{C64009F9-56F6-4943-8181-D01395CA49B3}" type="sibTrans" cxnId="{F65F0946-A5FA-41F1-84A0-2636580452B4}">
      <dgm:prSet/>
      <dgm:spPr/>
      <dgm:t>
        <a:bodyPr/>
        <a:lstStyle/>
        <a:p>
          <a:endParaRPr lang="en-US"/>
        </a:p>
      </dgm:t>
    </dgm:pt>
    <dgm:pt modelId="{AF1D114A-8243-4209-A5A3-2FBDF30E77EF}">
      <dgm:prSet phldrT="[Text]"/>
      <dgm:spPr/>
      <dgm:t>
        <a:bodyPr/>
        <a:lstStyle/>
        <a:p>
          <a:r>
            <a:rPr lang="en-US" dirty="0"/>
            <a:t>Brick (Rohan)</a:t>
          </a:r>
        </a:p>
      </dgm:t>
    </dgm:pt>
    <dgm:pt modelId="{9E3849B6-8791-4690-8C9B-2EC393288EF8}" type="parTrans" cxnId="{91E5DCCA-1A15-4BF9-A9F8-10CCF50CA0CA}">
      <dgm:prSet/>
      <dgm:spPr/>
      <dgm:t>
        <a:bodyPr/>
        <a:lstStyle/>
        <a:p>
          <a:endParaRPr lang="en-US"/>
        </a:p>
      </dgm:t>
    </dgm:pt>
    <dgm:pt modelId="{403C1E8D-87CC-4401-987C-7A5AF4AC6813}" type="sibTrans" cxnId="{91E5DCCA-1A15-4BF9-A9F8-10CCF50CA0CA}">
      <dgm:prSet/>
      <dgm:spPr/>
      <dgm:t>
        <a:bodyPr/>
        <a:lstStyle/>
        <a:p>
          <a:endParaRPr lang="en-US"/>
        </a:p>
      </dgm:t>
    </dgm:pt>
    <dgm:pt modelId="{FD2793B0-E313-4113-AFF8-2D3725237041}">
      <dgm:prSet phldrT="[Text]"/>
      <dgm:spPr/>
      <dgm:t>
        <a:bodyPr/>
        <a:lstStyle/>
        <a:p>
          <a:r>
            <a:rPr lang="en-US" dirty="0"/>
            <a:t>Paddle (Murtaza)</a:t>
          </a:r>
        </a:p>
      </dgm:t>
    </dgm:pt>
    <dgm:pt modelId="{C35967A9-7E54-4701-A921-96B8650FA497}" type="parTrans" cxnId="{6A822DDF-D828-42E7-B997-4693DDD2345C}">
      <dgm:prSet/>
      <dgm:spPr/>
      <dgm:t>
        <a:bodyPr/>
        <a:lstStyle/>
        <a:p>
          <a:endParaRPr lang="en-US"/>
        </a:p>
      </dgm:t>
    </dgm:pt>
    <dgm:pt modelId="{276666AE-4D53-41CF-9BC0-671BAD58FD9E}" type="sibTrans" cxnId="{6A822DDF-D828-42E7-B997-4693DDD2345C}">
      <dgm:prSet/>
      <dgm:spPr/>
      <dgm:t>
        <a:bodyPr/>
        <a:lstStyle/>
        <a:p>
          <a:endParaRPr lang="en-US"/>
        </a:p>
      </dgm:t>
    </dgm:pt>
    <dgm:pt modelId="{E05B47E1-3E09-438C-866F-40EDA88229A7}" type="pres">
      <dgm:prSet presAssocID="{D15B66FE-D023-42AC-B47E-C83A46985B5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F5B6352-0325-4C24-83DB-A89736071074}" type="pres">
      <dgm:prSet presAssocID="{936DE170-40E9-437D-9553-1B1124314648}" presName="root1" presStyleCnt="0"/>
      <dgm:spPr/>
    </dgm:pt>
    <dgm:pt modelId="{9F200AAA-63DC-466D-9DD5-F6A9D9BC0704}" type="pres">
      <dgm:prSet presAssocID="{936DE170-40E9-437D-9553-1B1124314648}" presName="LevelOneTextNode" presStyleLbl="node0" presStyleIdx="0" presStyleCnt="1">
        <dgm:presLayoutVars>
          <dgm:chPref val="3"/>
        </dgm:presLayoutVars>
      </dgm:prSet>
      <dgm:spPr/>
    </dgm:pt>
    <dgm:pt modelId="{0097603E-CD10-4410-A079-9313562AA2D6}" type="pres">
      <dgm:prSet presAssocID="{936DE170-40E9-437D-9553-1B1124314648}" presName="level2hierChild" presStyleCnt="0"/>
      <dgm:spPr/>
    </dgm:pt>
    <dgm:pt modelId="{CEA75E95-C329-46C0-9A75-5433FBC1DEFB}" type="pres">
      <dgm:prSet presAssocID="{A0ABCE59-582D-4346-A2BB-1EE212BB627A}" presName="conn2-1" presStyleLbl="parChTrans1D2" presStyleIdx="0" presStyleCnt="3"/>
      <dgm:spPr/>
    </dgm:pt>
    <dgm:pt modelId="{D17F73B8-08FF-4565-9806-AA27D4DDC23D}" type="pres">
      <dgm:prSet presAssocID="{A0ABCE59-582D-4346-A2BB-1EE212BB627A}" presName="connTx" presStyleLbl="parChTrans1D2" presStyleIdx="0" presStyleCnt="3"/>
      <dgm:spPr/>
    </dgm:pt>
    <dgm:pt modelId="{3AF7F675-C2B0-476B-885D-35AA76A58D74}" type="pres">
      <dgm:prSet presAssocID="{B7C8DC96-7435-40F3-A845-AFF28CD24D01}" presName="root2" presStyleCnt="0"/>
      <dgm:spPr/>
    </dgm:pt>
    <dgm:pt modelId="{38FFD4DD-B1D1-4E5C-9F8F-95BB5AB3A68A}" type="pres">
      <dgm:prSet presAssocID="{B7C8DC96-7435-40F3-A845-AFF28CD24D01}" presName="LevelTwoTextNode" presStyleLbl="node2" presStyleIdx="0" presStyleCnt="3">
        <dgm:presLayoutVars>
          <dgm:chPref val="3"/>
        </dgm:presLayoutVars>
      </dgm:prSet>
      <dgm:spPr/>
    </dgm:pt>
    <dgm:pt modelId="{C614B8C5-9B52-4717-B40A-EDB4BE3D0541}" type="pres">
      <dgm:prSet presAssocID="{B7C8DC96-7435-40F3-A845-AFF28CD24D01}" presName="level3hierChild" presStyleCnt="0"/>
      <dgm:spPr/>
    </dgm:pt>
    <dgm:pt modelId="{C560F049-B590-47DD-A2CB-BE1060A815C9}" type="pres">
      <dgm:prSet presAssocID="{9E3849B6-8791-4690-8C9B-2EC393288EF8}" presName="conn2-1" presStyleLbl="parChTrans1D2" presStyleIdx="1" presStyleCnt="3"/>
      <dgm:spPr/>
    </dgm:pt>
    <dgm:pt modelId="{93600AB8-EA3C-472B-995D-D3C806B1838B}" type="pres">
      <dgm:prSet presAssocID="{9E3849B6-8791-4690-8C9B-2EC393288EF8}" presName="connTx" presStyleLbl="parChTrans1D2" presStyleIdx="1" presStyleCnt="3"/>
      <dgm:spPr/>
    </dgm:pt>
    <dgm:pt modelId="{093A1E4A-7765-4FC2-8AD5-144311AE5F46}" type="pres">
      <dgm:prSet presAssocID="{AF1D114A-8243-4209-A5A3-2FBDF30E77EF}" presName="root2" presStyleCnt="0"/>
      <dgm:spPr/>
    </dgm:pt>
    <dgm:pt modelId="{55CED255-793C-4E2A-9EDB-8474EA781162}" type="pres">
      <dgm:prSet presAssocID="{AF1D114A-8243-4209-A5A3-2FBDF30E77EF}" presName="LevelTwoTextNode" presStyleLbl="node2" presStyleIdx="1" presStyleCnt="3">
        <dgm:presLayoutVars>
          <dgm:chPref val="3"/>
        </dgm:presLayoutVars>
      </dgm:prSet>
      <dgm:spPr/>
    </dgm:pt>
    <dgm:pt modelId="{FF0835A9-5370-461E-B67F-984BE728BBA7}" type="pres">
      <dgm:prSet presAssocID="{AF1D114A-8243-4209-A5A3-2FBDF30E77EF}" presName="level3hierChild" presStyleCnt="0"/>
      <dgm:spPr/>
    </dgm:pt>
    <dgm:pt modelId="{E0C6040F-85CB-4B6C-A2EA-BBFEAFD201AD}" type="pres">
      <dgm:prSet presAssocID="{C35967A9-7E54-4701-A921-96B8650FA497}" presName="conn2-1" presStyleLbl="parChTrans1D2" presStyleIdx="2" presStyleCnt="3"/>
      <dgm:spPr/>
    </dgm:pt>
    <dgm:pt modelId="{A03EF923-180A-457E-80F2-1746246F3166}" type="pres">
      <dgm:prSet presAssocID="{C35967A9-7E54-4701-A921-96B8650FA497}" presName="connTx" presStyleLbl="parChTrans1D2" presStyleIdx="2" presStyleCnt="3"/>
      <dgm:spPr/>
    </dgm:pt>
    <dgm:pt modelId="{CEF46BEB-1E28-48DC-9255-4B6229836DD0}" type="pres">
      <dgm:prSet presAssocID="{FD2793B0-E313-4113-AFF8-2D3725237041}" presName="root2" presStyleCnt="0"/>
      <dgm:spPr/>
    </dgm:pt>
    <dgm:pt modelId="{22F8F4FC-7A77-420D-A554-A6C65B7583A7}" type="pres">
      <dgm:prSet presAssocID="{FD2793B0-E313-4113-AFF8-2D3725237041}" presName="LevelTwoTextNode" presStyleLbl="node2" presStyleIdx="2" presStyleCnt="3">
        <dgm:presLayoutVars>
          <dgm:chPref val="3"/>
        </dgm:presLayoutVars>
      </dgm:prSet>
      <dgm:spPr/>
    </dgm:pt>
    <dgm:pt modelId="{8F28D6EC-BBAD-4F03-B450-8460F7F0FBE3}" type="pres">
      <dgm:prSet presAssocID="{FD2793B0-E313-4113-AFF8-2D3725237041}" presName="level3hierChild" presStyleCnt="0"/>
      <dgm:spPr/>
    </dgm:pt>
  </dgm:ptLst>
  <dgm:cxnLst>
    <dgm:cxn modelId="{264E0314-7172-4444-A35C-4BBF5CEB5BA4}" type="presOf" srcId="{936DE170-40E9-437D-9553-1B1124314648}" destId="{9F200AAA-63DC-466D-9DD5-F6A9D9BC0704}" srcOrd="0" destOrd="0" presId="urn:microsoft.com/office/officeart/2008/layout/HorizontalMultiLevelHierarchy"/>
    <dgm:cxn modelId="{DD367939-0F11-41B1-AB38-B44F2C45371F}" type="presOf" srcId="{B7C8DC96-7435-40F3-A845-AFF28CD24D01}" destId="{38FFD4DD-B1D1-4E5C-9F8F-95BB5AB3A68A}" srcOrd="0" destOrd="0" presId="urn:microsoft.com/office/officeart/2008/layout/HorizontalMultiLevelHierarchy"/>
    <dgm:cxn modelId="{9D15A543-6F16-4E91-84F4-D5A9E75B5692}" srcId="{D15B66FE-D023-42AC-B47E-C83A46985B56}" destId="{936DE170-40E9-437D-9553-1B1124314648}" srcOrd="0" destOrd="0" parTransId="{690B5A85-CBA0-44A7-B213-B8D2B738549E}" sibTransId="{A9A06D19-F7B6-4CEE-B24A-9C45D93EC68D}"/>
    <dgm:cxn modelId="{F65F0946-A5FA-41F1-84A0-2636580452B4}" srcId="{936DE170-40E9-437D-9553-1B1124314648}" destId="{B7C8DC96-7435-40F3-A845-AFF28CD24D01}" srcOrd="0" destOrd="0" parTransId="{A0ABCE59-582D-4346-A2BB-1EE212BB627A}" sibTransId="{C64009F9-56F6-4943-8181-D01395CA49B3}"/>
    <dgm:cxn modelId="{FD7ED24F-0DAD-45AE-B3DF-37CAE27B930B}" type="presOf" srcId="{D15B66FE-D023-42AC-B47E-C83A46985B56}" destId="{E05B47E1-3E09-438C-866F-40EDA88229A7}" srcOrd="0" destOrd="0" presId="urn:microsoft.com/office/officeart/2008/layout/HorizontalMultiLevelHierarchy"/>
    <dgm:cxn modelId="{2ED8147A-7841-4512-91FD-F79DEAF49734}" type="presOf" srcId="{C35967A9-7E54-4701-A921-96B8650FA497}" destId="{A03EF923-180A-457E-80F2-1746246F3166}" srcOrd="1" destOrd="0" presId="urn:microsoft.com/office/officeart/2008/layout/HorizontalMultiLevelHierarchy"/>
    <dgm:cxn modelId="{6304D289-E020-4EBD-9801-930C87C25B26}" type="presOf" srcId="{FD2793B0-E313-4113-AFF8-2D3725237041}" destId="{22F8F4FC-7A77-420D-A554-A6C65B7583A7}" srcOrd="0" destOrd="0" presId="urn:microsoft.com/office/officeart/2008/layout/HorizontalMultiLevelHierarchy"/>
    <dgm:cxn modelId="{8B708C8A-4037-487D-8B80-E95A8D85CED6}" type="presOf" srcId="{A0ABCE59-582D-4346-A2BB-1EE212BB627A}" destId="{CEA75E95-C329-46C0-9A75-5433FBC1DEFB}" srcOrd="0" destOrd="0" presId="urn:microsoft.com/office/officeart/2008/layout/HorizontalMultiLevelHierarchy"/>
    <dgm:cxn modelId="{A0885194-3BC6-4B5B-8927-CF2AE392ACA8}" type="presOf" srcId="{9E3849B6-8791-4690-8C9B-2EC393288EF8}" destId="{93600AB8-EA3C-472B-995D-D3C806B1838B}" srcOrd="1" destOrd="0" presId="urn:microsoft.com/office/officeart/2008/layout/HorizontalMultiLevelHierarchy"/>
    <dgm:cxn modelId="{19897AA1-18FC-4BA7-A7F9-9EF0614A0842}" type="presOf" srcId="{9E3849B6-8791-4690-8C9B-2EC393288EF8}" destId="{C560F049-B590-47DD-A2CB-BE1060A815C9}" srcOrd="0" destOrd="0" presId="urn:microsoft.com/office/officeart/2008/layout/HorizontalMultiLevelHierarchy"/>
    <dgm:cxn modelId="{91E5DCCA-1A15-4BF9-A9F8-10CCF50CA0CA}" srcId="{936DE170-40E9-437D-9553-1B1124314648}" destId="{AF1D114A-8243-4209-A5A3-2FBDF30E77EF}" srcOrd="1" destOrd="0" parTransId="{9E3849B6-8791-4690-8C9B-2EC393288EF8}" sibTransId="{403C1E8D-87CC-4401-987C-7A5AF4AC6813}"/>
    <dgm:cxn modelId="{FA6DA9CF-626B-4BF5-B632-0B8225D0BE42}" type="presOf" srcId="{C35967A9-7E54-4701-A921-96B8650FA497}" destId="{E0C6040F-85CB-4B6C-A2EA-BBFEAFD201AD}" srcOrd="0" destOrd="0" presId="urn:microsoft.com/office/officeart/2008/layout/HorizontalMultiLevelHierarchy"/>
    <dgm:cxn modelId="{90F29FD9-9712-4E61-AD0F-00D627C34304}" type="presOf" srcId="{AF1D114A-8243-4209-A5A3-2FBDF30E77EF}" destId="{55CED255-793C-4E2A-9EDB-8474EA781162}" srcOrd="0" destOrd="0" presId="urn:microsoft.com/office/officeart/2008/layout/HorizontalMultiLevelHierarchy"/>
    <dgm:cxn modelId="{6A822DDF-D828-42E7-B997-4693DDD2345C}" srcId="{936DE170-40E9-437D-9553-1B1124314648}" destId="{FD2793B0-E313-4113-AFF8-2D3725237041}" srcOrd="2" destOrd="0" parTransId="{C35967A9-7E54-4701-A921-96B8650FA497}" sibTransId="{276666AE-4D53-41CF-9BC0-671BAD58FD9E}"/>
    <dgm:cxn modelId="{F65E82EE-1200-4924-ABA8-79B944E483D6}" type="presOf" srcId="{A0ABCE59-582D-4346-A2BB-1EE212BB627A}" destId="{D17F73B8-08FF-4565-9806-AA27D4DDC23D}" srcOrd="1" destOrd="0" presId="urn:microsoft.com/office/officeart/2008/layout/HorizontalMultiLevelHierarchy"/>
    <dgm:cxn modelId="{8F431ECC-0D58-43A9-8FD9-A55A563740B4}" type="presParOf" srcId="{E05B47E1-3E09-438C-866F-40EDA88229A7}" destId="{1F5B6352-0325-4C24-83DB-A89736071074}" srcOrd="0" destOrd="0" presId="urn:microsoft.com/office/officeart/2008/layout/HorizontalMultiLevelHierarchy"/>
    <dgm:cxn modelId="{23A3179D-F932-46B2-90DC-0854D60BA2CE}" type="presParOf" srcId="{1F5B6352-0325-4C24-83DB-A89736071074}" destId="{9F200AAA-63DC-466D-9DD5-F6A9D9BC0704}" srcOrd="0" destOrd="0" presId="urn:microsoft.com/office/officeart/2008/layout/HorizontalMultiLevelHierarchy"/>
    <dgm:cxn modelId="{2775A2C6-91D2-421F-BCBB-1834797FB6B1}" type="presParOf" srcId="{1F5B6352-0325-4C24-83DB-A89736071074}" destId="{0097603E-CD10-4410-A079-9313562AA2D6}" srcOrd="1" destOrd="0" presId="urn:microsoft.com/office/officeart/2008/layout/HorizontalMultiLevelHierarchy"/>
    <dgm:cxn modelId="{81865B94-D909-49FE-B254-D6719A102905}" type="presParOf" srcId="{0097603E-CD10-4410-A079-9313562AA2D6}" destId="{CEA75E95-C329-46C0-9A75-5433FBC1DEFB}" srcOrd="0" destOrd="0" presId="urn:microsoft.com/office/officeart/2008/layout/HorizontalMultiLevelHierarchy"/>
    <dgm:cxn modelId="{EA68FCB1-0C69-43C6-AAA9-C354A31A9A1F}" type="presParOf" srcId="{CEA75E95-C329-46C0-9A75-5433FBC1DEFB}" destId="{D17F73B8-08FF-4565-9806-AA27D4DDC23D}" srcOrd="0" destOrd="0" presId="urn:microsoft.com/office/officeart/2008/layout/HorizontalMultiLevelHierarchy"/>
    <dgm:cxn modelId="{748ADAAE-6583-4EB9-B20A-9404AD744911}" type="presParOf" srcId="{0097603E-CD10-4410-A079-9313562AA2D6}" destId="{3AF7F675-C2B0-476B-885D-35AA76A58D74}" srcOrd="1" destOrd="0" presId="urn:microsoft.com/office/officeart/2008/layout/HorizontalMultiLevelHierarchy"/>
    <dgm:cxn modelId="{8365C26D-8509-49BD-A86E-AC50AA1BF3B3}" type="presParOf" srcId="{3AF7F675-C2B0-476B-885D-35AA76A58D74}" destId="{38FFD4DD-B1D1-4E5C-9F8F-95BB5AB3A68A}" srcOrd="0" destOrd="0" presId="urn:microsoft.com/office/officeart/2008/layout/HorizontalMultiLevelHierarchy"/>
    <dgm:cxn modelId="{A8B8A6E7-963C-4C81-B8DC-586788800985}" type="presParOf" srcId="{3AF7F675-C2B0-476B-885D-35AA76A58D74}" destId="{C614B8C5-9B52-4717-B40A-EDB4BE3D0541}" srcOrd="1" destOrd="0" presId="urn:microsoft.com/office/officeart/2008/layout/HorizontalMultiLevelHierarchy"/>
    <dgm:cxn modelId="{0A2B2A7A-658D-4BFE-9FFA-F57C142402F0}" type="presParOf" srcId="{0097603E-CD10-4410-A079-9313562AA2D6}" destId="{C560F049-B590-47DD-A2CB-BE1060A815C9}" srcOrd="2" destOrd="0" presId="urn:microsoft.com/office/officeart/2008/layout/HorizontalMultiLevelHierarchy"/>
    <dgm:cxn modelId="{7603C2FD-24C0-4D03-9869-3E913CD3DCBC}" type="presParOf" srcId="{C560F049-B590-47DD-A2CB-BE1060A815C9}" destId="{93600AB8-EA3C-472B-995D-D3C806B1838B}" srcOrd="0" destOrd="0" presId="urn:microsoft.com/office/officeart/2008/layout/HorizontalMultiLevelHierarchy"/>
    <dgm:cxn modelId="{6F28DE99-A9ED-4879-9F54-1F097E6720A7}" type="presParOf" srcId="{0097603E-CD10-4410-A079-9313562AA2D6}" destId="{093A1E4A-7765-4FC2-8AD5-144311AE5F46}" srcOrd="3" destOrd="0" presId="urn:microsoft.com/office/officeart/2008/layout/HorizontalMultiLevelHierarchy"/>
    <dgm:cxn modelId="{A9230EF1-DD43-4992-AF47-EA1528D44E64}" type="presParOf" srcId="{093A1E4A-7765-4FC2-8AD5-144311AE5F46}" destId="{55CED255-793C-4E2A-9EDB-8474EA781162}" srcOrd="0" destOrd="0" presId="urn:microsoft.com/office/officeart/2008/layout/HorizontalMultiLevelHierarchy"/>
    <dgm:cxn modelId="{61DADC09-659E-4889-930B-A2805AB9287A}" type="presParOf" srcId="{093A1E4A-7765-4FC2-8AD5-144311AE5F46}" destId="{FF0835A9-5370-461E-B67F-984BE728BBA7}" srcOrd="1" destOrd="0" presId="urn:microsoft.com/office/officeart/2008/layout/HorizontalMultiLevelHierarchy"/>
    <dgm:cxn modelId="{5502EF0A-7C9F-4134-8790-FCA77D15996C}" type="presParOf" srcId="{0097603E-CD10-4410-A079-9313562AA2D6}" destId="{E0C6040F-85CB-4B6C-A2EA-BBFEAFD201AD}" srcOrd="4" destOrd="0" presId="urn:microsoft.com/office/officeart/2008/layout/HorizontalMultiLevelHierarchy"/>
    <dgm:cxn modelId="{D4112789-9CE7-44DC-80EA-A5C3B79DEBF2}" type="presParOf" srcId="{E0C6040F-85CB-4B6C-A2EA-BBFEAFD201AD}" destId="{A03EF923-180A-457E-80F2-1746246F3166}" srcOrd="0" destOrd="0" presId="urn:microsoft.com/office/officeart/2008/layout/HorizontalMultiLevelHierarchy"/>
    <dgm:cxn modelId="{516F94CC-AEC7-4801-BD66-C1ED86CC35CD}" type="presParOf" srcId="{0097603E-CD10-4410-A079-9313562AA2D6}" destId="{CEF46BEB-1E28-48DC-9255-4B6229836DD0}" srcOrd="5" destOrd="0" presId="urn:microsoft.com/office/officeart/2008/layout/HorizontalMultiLevelHierarchy"/>
    <dgm:cxn modelId="{A854CB93-B68E-4C94-A014-1B62B1470112}" type="presParOf" srcId="{CEF46BEB-1E28-48DC-9255-4B6229836DD0}" destId="{22F8F4FC-7A77-420D-A554-A6C65B7583A7}" srcOrd="0" destOrd="0" presId="urn:microsoft.com/office/officeart/2008/layout/HorizontalMultiLevelHierarchy"/>
    <dgm:cxn modelId="{FD96BBF8-1C9C-4984-81F7-83398A6D97AF}" type="presParOf" srcId="{CEF46BEB-1E28-48DC-9255-4B6229836DD0}" destId="{8F28D6EC-BBAD-4F03-B450-8460F7F0FBE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9F68E-8C37-477F-B32F-2602336A8218}">
      <dsp:nvSpPr>
        <dsp:cNvPr id="0" name=""/>
        <dsp:cNvSpPr/>
      </dsp:nvSpPr>
      <dsp:spPr>
        <a:xfrm>
          <a:off x="6888364" y="2483899"/>
          <a:ext cx="91440" cy="2572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2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2DB27-8460-4FA3-A11B-C3D641660EF0}">
      <dsp:nvSpPr>
        <dsp:cNvPr id="0" name=""/>
        <dsp:cNvSpPr/>
      </dsp:nvSpPr>
      <dsp:spPr>
        <a:xfrm>
          <a:off x="3691420" y="1665126"/>
          <a:ext cx="3242664" cy="257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75"/>
              </a:lnTo>
              <a:lnTo>
                <a:pt x="3242664" y="175275"/>
              </a:lnTo>
              <a:lnTo>
                <a:pt x="3242664" y="2572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E0F69-9E2B-4880-9A14-943CABE1F227}">
      <dsp:nvSpPr>
        <dsp:cNvPr id="0" name=""/>
        <dsp:cNvSpPr/>
      </dsp:nvSpPr>
      <dsp:spPr>
        <a:xfrm>
          <a:off x="3691420" y="2483899"/>
          <a:ext cx="2161776" cy="257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75"/>
              </a:lnTo>
              <a:lnTo>
                <a:pt x="2161776" y="175275"/>
              </a:lnTo>
              <a:lnTo>
                <a:pt x="2161776" y="2572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E33D3-0F50-431F-AAF0-3550C235AE6F}">
      <dsp:nvSpPr>
        <dsp:cNvPr id="0" name=""/>
        <dsp:cNvSpPr/>
      </dsp:nvSpPr>
      <dsp:spPr>
        <a:xfrm>
          <a:off x="3691420" y="2483899"/>
          <a:ext cx="1080888" cy="257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75"/>
              </a:lnTo>
              <a:lnTo>
                <a:pt x="1080888" y="175275"/>
              </a:lnTo>
              <a:lnTo>
                <a:pt x="1080888" y="2572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B1612-DAB2-4144-993D-3DFAC4464AE7}">
      <dsp:nvSpPr>
        <dsp:cNvPr id="0" name=""/>
        <dsp:cNvSpPr/>
      </dsp:nvSpPr>
      <dsp:spPr>
        <a:xfrm>
          <a:off x="3645700" y="2483899"/>
          <a:ext cx="91440" cy="2572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2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0B419-9723-4DF9-AE5A-8A3E83226081}">
      <dsp:nvSpPr>
        <dsp:cNvPr id="0" name=""/>
        <dsp:cNvSpPr/>
      </dsp:nvSpPr>
      <dsp:spPr>
        <a:xfrm>
          <a:off x="2610532" y="2483899"/>
          <a:ext cx="1080888" cy="257202"/>
        </a:xfrm>
        <a:custGeom>
          <a:avLst/>
          <a:gdLst/>
          <a:ahLst/>
          <a:cxnLst/>
          <a:rect l="0" t="0" r="0" b="0"/>
          <a:pathLst>
            <a:path>
              <a:moveTo>
                <a:pt x="1080888" y="0"/>
              </a:moveTo>
              <a:lnTo>
                <a:pt x="1080888" y="175275"/>
              </a:lnTo>
              <a:lnTo>
                <a:pt x="0" y="175275"/>
              </a:lnTo>
              <a:lnTo>
                <a:pt x="0" y="2572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486C4-AA39-4D85-93A5-1FDA1DB5ABD2}">
      <dsp:nvSpPr>
        <dsp:cNvPr id="0" name=""/>
        <dsp:cNvSpPr/>
      </dsp:nvSpPr>
      <dsp:spPr>
        <a:xfrm>
          <a:off x="1529644" y="2483899"/>
          <a:ext cx="2161776" cy="257202"/>
        </a:xfrm>
        <a:custGeom>
          <a:avLst/>
          <a:gdLst/>
          <a:ahLst/>
          <a:cxnLst/>
          <a:rect l="0" t="0" r="0" b="0"/>
          <a:pathLst>
            <a:path>
              <a:moveTo>
                <a:pt x="2161776" y="0"/>
              </a:moveTo>
              <a:lnTo>
                <a:pt x="2161776" y="175275"/>
              </a:lnTo>
              <a:lnTo>
                <a:pt x="0" y="175275"/>
              </a:lnTo>
              <a:lnTo>
                <a:pt x="0" y="2572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3B890-D127-42BD-A47C-D776020D8C79}">
      <dsp:nvSpPr>
        <dsp:cNvPr id="0" name=""/>
        <dsp:cNvSpPr/>
      </dsp:nvSpPr>
      <dsp:spPr>
        <a:xfrm>
          <a:off x="3645700" y="1665126"/>
          <a:ext cx="91440" cy="2572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2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674D2-1448-4691-AB35-7D6EF5EF2043}">
      <dsp:nvSpPr>
        <dsp:cNvPr id="0" name=""/>
        <dsp:cNvSpPr/>
      </dsp:nvSpPr>
      <dsp:spPr>
        <a:xfrm>
          <a:off x="403036" y="2483899"/>
          <a:ext cx="91440" cy="2572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2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BB177-ED94-42AA-AFBF-4FBD8E416389}">
      <dsp:nvSpPr>
        <dsp:cNvPr id="0" name=""/>
        <dsp:cNvSpPr/>
      </dsp:nvSpPr>
      <dsp:spPr>
        <a:xfrm>
          <a:off x="448756" y="1665126"/>
          <a:ext cx="3242664" cy="257202"/>
        </a:xfrm>
        <a:custGeom>
          <a:avLst/>
          <a:gdLst/>
          <a:ahLst/>
          <a:cxnLst/>
          <a:rect l="0" t="0" r="0" b="0"/>
          <a:pathLst>
            <a:path>
              <a:moveTo>
                <a:pt x="3242664" y="0"/>
              </a:moveTo>
              <a:lnTo>
                <a:pt x="3242664" y="175275"/>
              </a:lnTo>
              <a:lnTo>
                <a:pt x="0" y="175275"/>
              </a:lnTo>
              <a:lnTo>
                <a:pt x="0" y="2572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8E757-47A2-48E2-A166-0EB7FEF1D98A}">
      <dsp:nvSpPr>
        <dsp:cNvPr id="0" name=""/>
        <dsp:cNvSpPr/>
      </dsp:nvSpPr>
      <dsp:spPr>
        <a:xfrm>
          <a:off x="3249239" y="1103556"/>
          <a:ext cx="884362" cy="561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75399-1D3F-4F01-A495-3802D8D2BD89}">
      <dsp:nvSpPr>
        <dsp:cNvPr id="0" name=""/>
        <dsp:cNvSpPr/>
      </dsp:nvSpPr>
      <dsp:spPr>
        <a:xfrm>
          <a:off x="3347501" y="1196905"/>
          <a:ext cx="884362" cy="561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Breakout</a:t>
          </a:r>
        </a:p>
      </dsp:txBody>
      <dsp:txXfrm>
        <a:off x="3363949" y="1213353"/>
        <a:ext cx="851466" cy="528674"/>
      </dsp:txXfrm>
    </dsp:sp>
    <dsp:sp modelId="{AC744EA6-E048-439B-8FA2-CE41797F3F35}">
      <dsp:nvSpPr>
        <dsp:cNvPr id="0" name=""/>
        <dsp:cNvSpPr/>
      </dsp:nvSpPr>
      <dsp:spPr>
        <a:xfrm>
          <a:off x="6575" y="1922329"/>
          <a:ext cx="884362" cy="561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BAF37-9D25-4EE4-8C62-F7B5DBDFA324}">
      <dsp:nvSpPr>
        <dsp:cNvPr id="0" name=""/>
        <dsp:cNvSpPr/>
      </dsp:nvSpPr>
      <dsp:spPr>
        <a:xfrm>
          <a:off x="104837" y="2015678"/>
          <a:ext cx="884362" cy="561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action</a:t>
          </a:r>
        </a:p>
      </dsp:txBody>
      <dsp:txXfrm>
        <a:off x="121285" y="2032126"/>
        <a:ext cx="851466" cy="528674"/>
      </dsp:txXfrm>
    </dsp:sp>
    <dsp:sp modelId="{6F66B424-4C6C-49E2-AE69-E42777276B7C}">
      <dsp:nvSpPr>
        <dsp:cNvPr id="0" name=""/>
        <dsp:cNvSpPr/>
      </dsp:nvSpPr>
      <dsp:spPr>
        <a:xfrm>
          <a:off x="6575" y="2741101"/>
          <a:ext cx="884362" cy="561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2AF34-E30A-4564-9500-3F0E3B8F7C1D}">
      <dsp:nvSpPr>
        <dsp:cNvPr id="0" name=""/>
        <dsp:cNvSpPr/>
      </dsp:nvSpPr>
      <dsp:spPr>
        <a:xfrm>
          <a:off x="104837" y="2834451"/>
          <a:ext cx="884362" cy="561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Breakout (main)</a:t>
          </a:r>
        </a:p>
      </dsp:txBody>
      <dsp:txXfrm>
        <a:off x="121285" y="2850899"/>
        <a:ext cx="851466" cy="528674"/>
      </dsp:txXfrm>
    </dsp:sp>
    <dsp:sp modelId="{1FD44991-BFB8-458E-B086-80041231E986}">
      <dsp:nvSpPr>
        <dsp:cNvPr id="0" name=""/>
        <dsp:cNvSpPr/>
      </dsp:nvSpPr>
      <dsp:spPr>
        <a:xfrm>
          <a:off x="3249239" y="1922329"/>
          <a:ext cx="884362" cy="561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3D8F0-6C5E-41D8-814D-877E4819AB5A}">
      <dsp:nvSpPr>
        <dsp:cNvPr id="0" name=""/>
        <dsp:cNvSpPr/>
      </dsp:nvSpPr>
      <dsp:spPr>
        <a:xfrm>
          <a:off x="3347501" y="2015678"/>
          <a:ext cx="884362" cy="561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entity</a:t>
          </a:r>
        </a:p>
      </dsp:txBody>
      <dsp:txXfrm>
        <a:off x="3363949" y="2032126"/>
        <a:ext cx="851466" cy="528674"/>
      </dsp:txXfrm>
    </dsp:sp>
    <dsp:sp modelId="{4295B028-BABE-4D1E-9F98-0B2A8B898128}">
      <dsp:nvSpPr>
        <dsp:cNvPr id="0" name=""/>
        <dsp:cNvSpPr/>
      </dsp:nvSpPr>
      <dsp:spPr>
        <a:xfrm>
          <a:off x="1087463" y="2741101"/>
          <a:ext cx="884362" cy="561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43AC5-EC58-4073-AC64-EB8C3964791F}">
      <dsp:nvSpPr>
        <dsp:cNvPr id="0" name=""/>
        <dsp:cNvSpPr/>
      </dsp:nvSpPr>
      <dsp:spPr>
        <a:xfrm>
          <a:off x="1185725" y="2834451"/>
          <a:ext cx="884362" cy="561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Ball</a:t>
          </a:r>
        </a:p>
      </dsp:txBody>
      <dsp:txXfrm>
        <a:off x="1202173" y="2850899"/>
        <a:ext cx="851466" cy="528674"/>
      </dsp:txXfrm>
    </dsp:sp>
    <dsp:sp modelId="{78E57109-A949-4817-AB02-905988E21305}">
      <dsp:nvSpPr>
        <dsp:cNvPr id="0" name=""/>
        <dsp:cNvSpPr/>
      </dsp:nvSpPr>
      <dsp:spPr>
        <a:xfrm>
          <a:off x="2168351" y="2741101"/>
          <a:ext cx="884362" cy="561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26AF3-1BD8-41F2-89EA-F24BCC0B42F1}">
      <dsp:nvSpPr>
        <dsp:cNvPr id="0" name=""/>
        <dsp:cNvSpPr/>
      </dsp:nvSpPr>
      <dsp:spPr>
        <a:xfrm>
          <a:off x="2266613" y="2834451"/>
          <a:ext cx="884362" cy="561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Brick</a:t>
          </a:r>
        </a:p>
      </dsp:txBody>
      <dsp:txXfrm>
        <a:off x="2283061" y="2850899"/>
        <a:ext cx="851466" cy="528674"/>
      </dsp:txXfrm>
    </dsp:sp>
    <dsp:sp modelId="{5874CDD6-BACC-4BA8-8E89-71B386166EE9}">
      <dsp:nvSpPr>
        <dsp:cNvPr id="0" name=""/>
        <dsp:cNvSpPr/>
      </dsp:nvSpPr>
      <dsp:spPr>
        <a:xfrm>
          <a:off x="3249239" y="2741101"/>
          <a:ext cx="884362" cy="561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B0491-552E-41CA-A53D-F313A03A7A25}">
      <dsp:nvSpPr>
        <dsp:cNvPr id="0" name=""/>
        <dsp:cNvSpPr/>
      </dsp:nvSpPr>
      <dsp:spPr>
        <a:xfrm>
          <a:off x="3347501" y="2834451"/>
          <a:ext cx="884362" cy="561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Paddle</a:t>
          </a:r>
        </a:p>
      </dsp:txBody>
      <dsp:txXfrm>
        <a:off x="3363949" y="2850899"/>
        <a:ext cx="851466" cy="528674"/>
      </dsp:txXfrm>
    </dsp:sp>
    <dsp:sp modelId="{668D1261-60C4-4983-BC90-30450C195149}">
      <dsp:nvSpPr>
        <dsp:cNvPr id="0" name=""/>
        <dsp:cNvSpPr/>
      </dsp:nvSpPr>
      <dsp:spPr>
        <a:xfrm>
          <a:off x="4330127" y="2741101"/>
          <a:ext cx="884362" cy="561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44053-E6CD-4570-8EF8-6E474FE2357C}">
      <dsp:nvSpPr>
        <dsp:cNvPr id="0" name=""/>
        <dsp:cNvSpPr/>
      </dsp:nvSpPr>
      <dsp:spPr>
        <a:xfrm>
          <a:off x="4428389" y="2834451"/>
          <a:ext cx="884362" cy="561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Clock</a:t>
          </a:r>
        </a:p>
      </dsp:txBody>
      <dsp:txXfrm>
        <a:off x="4444837" y="2850899"/>
        <a:ext cx="851466" cy="528674"/>
      </dsp:txXfrm>
    </dsp:sp>
    <dsp:sp modelId="{B4060D6D-A3FA-40C2-A91E-0CFC1758D953}">
      <dsp:nvSpPr>
        <dsp:cNvPr id="0" name=""/>
        <dsp:cNvSpPr/>
      </dsp:nvSpPr>
      <dsp:spPr>
        <a:xfrm>
          <a:off x="5411015" y="2741101"/>
          <a:ext cx="884362" cy="561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4BCBD-BAB5-4F97-98F8-E816D02F5243}">
      <dsp:nvSpPr>
        <dsp:cNvPr id="0" name=""/>
        <dsp:cNvSpPr/>
      </dsp:nvSpPr>
      <dsp:spPr>
        <a:xfrm>
          <a:off x="5509277" y="2834451"/>
          <a:ext cx="884362" cy="561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GraphicObject</a:t>
          </a:r>
          <a:r>
            <a:rPr lang="en-US" sz="900" kern="1200" dirty="0"/>
            <a:t> (Interface)</a:t>
          </a:r>
        </a:p>
      </dsp:txBody>
      <dsp:txXfrm>
        <a:off x="5525725" y="2850899"/>
        <a:ext cx="851466" cy="528674"/>
      </dsp:txXfrm>
    </dsp:sp>
    <dsp:sp modelId="{773E41B6-B7AD-4FDE-845E-F4F1BBEB410B}">
      <dsp:nvSpPr>
        <dsp:cNvPr id="0" name=""/>
        <dsp:cNvSpPr/>
      </dsp:nvSpPr>
      <dsp:spPr>
        <a:xfrm>
          <a:off x="6491903" y="1922329"/>
          <a:ext cx="884362" cy="561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1960B-9016-4905-890C-ED472067214D}">
      <dsp:nvSpPr>
        <dsp:cNvPr id="0" name=""/>
        <dsp:cNvSpPr/>
      </dsp:nvSpPr>
      <dsp:spPr>
        <a:xfrm>
          <a:off x="6590165" y="2015678"/>
          <a:ext cx="884362" cy="561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constants</a:t>
          </a:r>
        </a:p>
      </dsp:txBody>
      <dsp:txXfrm>
        <a:off x="6606613" y="2032126"/>
        <a:ext cx="851466" cy="528674"/>
      </dsp:txXfrm>
    </dsp:sp>
    <dsp:sp modelId="{511106A0-1C47-404A-98DB-97E51EC7CD1F}">
      <dsp:nvSpPr>
        <dsp:cNvPr id="0" name=""/>
        <dsp:cNvSpPr/>
      </dsp:nvSpPr>
      <dsp:spPr>
        <a:xfrm>
          <a:off x="6491903" y="2741101"/>
          <a:ext cx="884362" cy="561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A3DD9-0C4E-42FE-8D22-FC24B6B5916C}">
      <dsp:nvSpPr>
        <dsp:cNvPr id="0" name=""/>
        <dsp:cNvSpPr/>
      </dsp:nvSpPr>
      <dsp:spPr>
        <a:xfrm>
          <a:off x="6590165" y="2834451"/>
          <a:ext cx="884362" cy="561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Constants (Interface)</a:t>
          </a:r>
        </a:p>
      </dsp:txBody>
      <dsp:txXfrm>
        <a:off x="6606613" y="2850899"/>
        <a:ext cx="851466" cy="528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6040F-85CB-4B6C-A2EA-BBFEAFD201AD}">
      <dsp:nvSpPr>
        <dsp:cNvPr id="0" name=""/>
        <dsp:cNvSpPr/>
      </dsp:nvSpPr>
      <dsp:spPr>
        <a:xfrm>
          <a:off x="1434304" y="1182865"/>
          <a:ext cx="294864" cy="561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432" y="0"/>
              </a:lnTo>
              <a:lnTo>
                <a:pt x="147432" y="561860"/>
              </a:lnTo>
              <a:lnTo>
                <a:pt x="294864" y="5618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65873" y="1447932"/>
        <a:ext cx="31726" cy="31726"/>
      </dsp:txXfrm>
    </dsp:sp>
    <dsp:sp modelId="{C560F049-B590-47DD-A2CB-BE1060A815C9}">
      <dsp:nvSpPr>
        <dsp:cNvPr id="0" name=""/>
        <dsp:cNvSpPr/>
      </dsp:nvSpPr>
      <dsp:spPr>
        <a:xfrm>
          <a:off x="1434304" y="1137144"/>
          <a:ext cx="2948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4864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4365" y="1175493"/>
        <a:ext cx="14743" cy="14743"/>
      </dsp:txXfrm>
    </dsp:sp>
    <dsp:sp modelId="{CEA75E95-C329-46C0-9A75-5433FBC1DEFB}">
      <dsp:nvSpPr>
        <dsp:cNvPr id="0" name=""/>
        <dsp:cNvSpPr/>
      </dsp:nvSpPr>
      <dsp:spPr>
        <a:xfrm>
          <a:off x="1434304" y="621004"/>
          <a:ext cx="294864" cy="561860"/>
        </a:xfrm>
        <a:custGeom>
          <a:avLst/>
          <a:gdLst/>
          <a:ahLst/>
          <a:cxnLst/>
          <a:rect l="0" t="0" r="0" b="0"/>
          <a:pathLst>
            <a:path>
              <a:moveTo>
                <a:pt x="0" y="561860"/>
              </a:moveTo>
              <a:lnTo>
                <a:pt x="147432" y="561860"/>
              </a:lnTo>
              <a:lnTo>
                <a:pt x="147432" y="0"/>
              </a:lnTo>
              <a:lnTo>
                <a:pt x="29486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65873" y="886071"/>
        <a:ext cx="31726" cy="31726"/>
      </dsp:txXfrm>
    </dsp:sp>
    <dsp:sp modelId="{9F200AAA-63DC-466D-9DD5-F6A9D9BC0704}">
      <dsp:nvSpPr>
        <dsp:cNvPr id="0" name=""/>
        <dsp:cNvSpPr/>
      </dsp:nvSpPr>
      <dsp:spPr>
        <a:xfrm rot="16200000">
          <a:off x="26695" y="958120"/>
          <a:ext cx="2365730" cy="449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Breakout</a:t>
          </a:r>
        </a:p>
      </dsp:txBody>
      <dsp:txXfrm>
        <a:off x="26695" y="958120"/>
        <a:ext cx="2365730" cy="449488"/>
      </dsp:txXfrm>
    </dsp:sp>
    <dsp:sp modelId="{38FFD4DD-B1D1-4E5C-9F8F-95BB5AB3A68A}">
      <dsp:nvSpPr>
        <dsp:cNvPr id="0" name=""/>
        <dsp:cNvSpPr/>
      </dsp:nvSpPr>
      <dsp:spPr>
        <a:xfrm>
          <a:off x="1729169" y="396259"/>
          <a:ext cx="1474322" cy="449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Ball (Vrishali)</a:t>
          </a:r>
        </a:p>
      </dsp:txBody>
      <dsp:txXfrm>
        <a:off x="1729169" y="396259"/>
        <a:ext cx="1474322" cy="449488"/>
      </dsp:txXfrm>
    </dsp:sp>
    <dsp:sp modelId="{55CED255-793C-4E2A-9EDB-8474EA781162}">
      <dsp:nvSpPr>
        <dsp:cNvPr id="0" name=""/>
        <dsp:cNvSpPr/>
      </dsp:nvSpPr>
      <dsp:spPr>
        <a:xfrm>
          <a:off x="1729169" y="958120"/>
          <a:ext cx="1474322" cy="449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Brick (Rohan)</a:t>
          </a:r>
        </a:p>
      </dsp:txBody>
      <dsp:txXfrm>
        <a:off x="1729169" y="958120"/>
        <a:ext cx="1474322" cy="449488"/>
      </dsp:txXfrm>
    </dsp:sp>
    <dsp:sp modelId="{22F8F4FC-7A77-420D-A554-A6C65B7583A7}">
      <dsp:nvSpPr>
        <dsp:cNvPr id="0" name=""/>
        <dsp:cNvSpPr/>
      </dsp:nvSpPr>
      <dsp:spPr>
        <a:xfrm>
          <a:off x="1729169" y="1519981"/>
          <a:ext cx="1474322" cy="449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Paddle (Murtaza)</a:t>
          </a:r>
        </a:p>
      </dsp:txBody>
      <dsp:txXfrm>
        <a:off x="1729169" y="1519981"/>
        <a:ext cx="1474322" cy="449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5625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9331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>
  <p:cSld name="Title page">
    <p:bg>
      <p:bgPr>
        <a:solidFill>
          <a:srgbClr val="26262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2"/>
          <p:cNvGrpSpPr/>
          <p:nvPr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14" name="Google Shape;14;p2"/>
            <p:cNvSpPr/>
            <p:nvPr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" name="Google Shape;15;p2" descr="tab-rgb.eps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07308" y="1380149"/>
              <a:ext cx="489120" cy="6208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502903" y="2766523"/>
            <a:ext cx="7734221" cy="111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530694" y="4709821"/>
            <a:ext cx="7734222" cy="27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Noto Sans Symbols"/>
              <a:buNone/>
              <a:defRPr sz="1100" b="1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530694" y="2443859"/>
            <a:ext cx="7734222" cy="25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rgbClr val="660B1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ly: black">
  <p:cSld name="Content only: black">
    <p:bg>
      <p:bgPr>
        <a:solidFill>
          <a:srgbClr val="26262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ctrTitle"/>
          </p:nvPr>
        </p:nvSpPr>
        <p:spPr>
          <a:xfrm>
            <a:off x="523348" y="759070"/>
            <a:ext cx="8004409" cy="69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7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57" name="Google Shape;57;p7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" name="Google Shape;59;p7" descr="tab-rgb.eps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7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IUPUI lockup">
  <p:cSld name="Closing slide with IUPUI lockup">
    <p:bg>
      <p:bgPr>
        <a:solidFill>
          <a:srgbClr val="69030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/>
          <p:nvPr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0" descr="IUB_ftp.H.201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0367" y="4326067"/>
            <a:ext cx="4418054" cy="46318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0"/>
          <p:cNvSpPr/>
          <p:nvPr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 descr="tab-rgb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345" y="4326066"/>
            <a:ext cx="357525" cy="453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aw.github.iu.edu/vbhor/Breackout_v5/master/documentation/class%20diagram.jpeg?token=AAAjFbIpF5M9In50KPdgAVALdgFHgyCkks5bjIEvwA%3D%3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704889" y="1754372"/>
            <a:ext cx="7734221" cy="137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Breakout Game</a:t>
            </a:r>
            <a:b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Week 1</a:t>
            </a:r>
            <a:endParaRPr sz="4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530694" y="4709821"/>
            <a:ext cx="7734222" cy="27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Noto Sans Symbols"/>
              <a:buNone/>
            </a:pPr>
            <a:r>
              <a:rPr lang="en-US" sz="1100" b="1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INDIANA UNIVERSITY BLOOMINGTON</a:t>
            </a:r>
            <a:endParaRPr sz="1100" b="1" i="0" u="none" strike="noStrike" cap="non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4598D-4EDA-44AD-A1EB-54D612D2EBE9}"/>
              </a:ext>
            </a:extLst>
          </p:cNvPr>
          <p:cNvSpPr txBox="1"/>
          <p:nvPr/>
        </p:nvSpPr>
        <p:spPr>
          <a:xfrm>
            <a:off x="5592726" y="3519377"/>
            <a:ext cx="3030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3:</a:t>
            </a:r>
          </a:p>
          <a:p>
            <a:r>
              <a:rPr lang="en-US" b="1" dirty="0">
                <a:solidFill>
                  <a:schemeClr val="bg1"/>
                </a:solidFill>
              </a:rPr>
              <a:t>Murtaza Khambaty</a:t>
            </a:r>
          </a:p>
          <a:p>
            <a:r>
              <a:rPr lang="en-US" b="1" dirty="0">
                <a:solidFill>
                  <a:schemeClr val="bg1"/>
                </a:solidFill>
              </a:rPr>
              <a:t>Rohan Kasture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Vrishali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Bhor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C513-F2B9-45E3-9248-4C8B4A8B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5F601-9B79-4874-AE24-E160B3EE2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97360-1798-4D41-8163-70B9F63333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B85AF7B-BFAF-4F7B-BFD2-066CC0B11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982235"/>
              </p:ext>
            </p:extLst>
          </p:nvPr>
        </p:nvGraphicFramePr>
        <p:xfrm>
          <a:off x="785000" y="694327"/>
          <a:ext cx="7481104" cy="4499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61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ctrTitle"/>
          </p:nvPr>
        </p:nvSpPr>
        <p:spPr>
          <a:xfrm>
            <a:off x="523348" y="759070"/>
            <a:ext cx="8004409" cy="69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Diagram</a:t>
            </a:r>
            <a:endParaRPr sz="3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2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Noto Sans Symbols"/>
              <a:buNone/>
            </a:pPr>
            <a:r>
              <a:rPr lang="en-US" sz="11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SUBTITLE GOES HERE IF NECESSARY</a:t>
            </a:r>
            <a:endParaRPr sz="1100" b="0" i="0" u="none" strike="noStrike" cap="non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BADC0E3E-6651-4A69-9BE3-A7777247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39" y="1458133"/>
            <a:ext cx="4438122" cy="3165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418C14-F5E2-4854-8965-55FF8E5DC766}"/>
              </a:ext>
            </a:extLst>
          </p:cNvPr>
          <p:cNvSpPr txBox="1"/>
          <p:nvPr/>
        </p:nvSpPr>
        <p:spPr>
          <a:xfrm>
            <a:off x="7280476" y="2881077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linkClick r:id="rId4"/>
              </a:rPr>
              <a:t>Class Diagram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ctrTitle"/>
          </p:nvPr>
        </p:nvSpPr>
        <p:spPr>
          <a:xfrm>
            <a:off x="569795" y="694327"/>
            <a:ext cx="8004409" cy="69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Teamwork</a:t>
            </a:r>
            <a:endParaRPr sz="3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</a:pPr>
            <a:r>
              <a:rPr lang="en-US" dirty="0"/>
              <a:t>Designed the code structure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</a:pP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</a:pPr>
            <a:r>
              <a:rPr lang="en-US" dirty="0"/>
              <a:t>Segregated the work into 3 tasks.</a:t>
            </a:r>
          </a:p>
          <a:p>
            <a:pPr marL="342900"/>
            <a:endParaRPr lang="en-US" dirty="0"/>
          </a:p>
          <a:p>
            <a:pPr marL="342900"/>
            <a:r>
              <a:rPr lang="en-US" dirty="0"/>
              <a:t>Finally, merged all into one project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dirty="0"/>
              <a:t>		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2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Noto Sans Symbols"/>
              <a:buNone/>
            </a:pPr>
            <a:r>
              <a:rPr lang="en-US" sz="11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SUBTITLE GOES HERE IF NECESSARY</a:t>
            </a:r>
            <a:endParaRPr sz="1100" b="0" i="0" u="none" strike="noStrike" cap="non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62ACBE1-39AB-45A8-8F16-AC082932E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862158"/>
              </p:ext>
            </p:extLst>
          </p:nvPr>
        </p:nvGraphicFramePr>
        <p:xfrm>
          <a:off x="4955692" y="1741176"/>
          <a:ext cx="4188308" cy="23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906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4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r>
              <a:rPr lang="en-US" sz="1400" b="1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SECTION </a:t>
            </a:r>
            <a:r>
              <a:rPr lang="en-US" dirty="0"/>
              <a:t>4</a:t>
            </a:r>
            <a:endParaRPr sz="1400" b="1" i="0" u="none" strike="noStrike" cap="none" dirty="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889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9AA42-00EF-4394-81E4-A91AB647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78" y="74429"/>
            <a:ext cx="6113721" cy="4085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85</Words>
  <Application>Microsoft Office PowerPoint</Application>
  <PresentationFormat>On-screen Show (16:9)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Noto Sans Symbols</vt:lpstr>
      <vt:lpstr>Main</vt:lpstr>
      <vt:lpstr>Breakout Game Week 1</vt:lpstr>
      <vt:lpstr>Architecture Diagram</vt:lpstr>
      <vt:lpstr>Class Diagram</vt:lpstr>
      <vt:lpstr>Teamwork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 Game Week 1</dc:title>
  <cp:lastModifiedBy>Khambaty, Murtaza Shabbir</cp:lastModifiedBy>
  <cp:revision>31</cp:revision>
  <dcterms:modified xsi:type="dcterms:W3CDTF">2018-08-27T00:47:45Z</dcterms:modified>
</cp:coreProperties>
</file>