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0" r:id="rId4"/>
    <p:sldId id="261" r:id="rId5"/>
    <p:sldId id="260" r:id="rId6"/>
    <p:sldId id="258" r:id="rId7"/>
    <p:sldId id="259" r:id="rId8"/>
    <p:sldId id="265" r:id="rId9"/>
    <p:sldId id="266" r:id="rId10"/>
    <p:sldId id="257" r:id="rId11"/>
    <p:sldId id="272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C898-946E-9140-8B1A-B58539C33086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F27A5-8725-5C47-AA89-1EC327A50CA9}">
      <dgm:prSet phldrT="[Text]"/>
      <dgm:spPr/>
      <dgm:t>
        <a:bodyPr/>
        <a:lstStyle/>
        <a:p>
          <a:endParaRPr lang="en-US" dirty="0"/>
        </a:p>
      </dgm:t>
    </dgm:pt>
    <dgm:pt modelId="{829C7AA0-A0FD-EF4D-88D2-A8148AD0E729}" type="parTrans" cxnId="{685B4CA9-ACE3-094F-8863-2082A99634E5}">
      <dgm:prSet/>
      <dgm:spPr/>
      <dgm:t>
        <a:bodyPr/>
        <a:lstStyle/>
        <a:p>
          <a:endParaRPr lang="en-US"/>
        </a:p>
      </dgm:t>
    </dgm:pt>
    <dgm:pt modelId="{FFACAB1A-95FA-DE41-A416-417F5EBFFDDD}" type="sibTrans" cxnId="{685B4CA9-ACE3-094F-8863-2082A99634E5}">
      <dgm:prSet/>
      <dgm:spPr/>
      <dgm:t>
        <a:bodyPr/>
        <a:lstStyle/>
        <a:p>
          <a:endParaRPr lang="en-US"/>
        </a:p>
      </dgm:t>
    </dgm:pt>
    <dgm:pt modelId="{2613C064-CC0C-A743-9A22-B19EB77CA917}">
      <dgm:prSet phldrT="[Text]"/>
      <dgm:spPr/>
      <dgm:t>
        <a:bodyPr/>
        <a:lstStyle/>
        <a:p>
          <a:endParaRPr lang="en-US" dirty="0"/>
        </a:p>
      </dgm:t>
    </dgm:pt>
    <dgm:pt modelId="{A2DDCEEF-9F04-7141-919A-BBDC64D218B8}" type="parTrans" cxnId="{817DA1B2-FDF3-EF4B-9106-F9BB8597611F}">
      <dgm:prSet/>
      <dgm:spPr/>
      <dgm:t>
        <a:bodyPr/>
        <a:lstStyle/>
        <a:p>
          <a:endParaRPr lang="en-US"/>
        </a:p>
      </dgm:t>
    </dgm:pt>
    <dgm:pt modelId="{F976A624-FEE8-294C-AA46-90136F6230F3}" type="sibTrans" cxnId="{817DA1B2-FDF3-EF4B-9106-F9BB8597611F}">
      <dgm:prSet/>
      <dgm:spPr/>
      <dgm:t>
        <a:bodyPr/>
        <a:lstStyle/>
        <a:p>
          <a:endParaRPr lang="en-US"/>
        </a:p>
      </dgm:t>
    </dgm:pt>
    <dgm:pt modelId="{7CB99EEA-8DDD-B642-9481-6CC15DD90394}">
      <dgm:prSet phldrT="[Text]"/>
      <dgm:spPr/>
      <dgm:t>
        <a:bodyPr/>
        <a:lstStyle/>
        <a:p>
          <a:r>
            <a:rPr lang="en-US" dirty="0"/>
            <a:t>Chetan</a:t>
          </a:r>
        </a:p>
      </dgm:t>
    </dgm:pt>
    <dgm:pt modelId="{4C238B80-00ED-5A4B-9A2F-9E594B05C5C2}" type="parTrans" cxnId="{44335B40-1433-0248-96FE-86E2FF85FE1D}">
      <dgm:prSet/>
      <dgm:spPr/>
      <dgm:t>
        <a:bodyPr/>
        <a:lstStyle/>
        <a:p>
          <a:endParaRPr lang="en-US"/>
        </a:p>
      </dgm:t>
    </dgm:pt>
    <dgm:pt modelId="{AAF51EB1-D576-F042-A316-0C2057644AAB}" type="sibTrans" cxnId="{44335B40-1433-0248-96FE-86E2FF85FE1D}">
      <dgm:prSet/>
      <dgm:spPr/>
      <dgm:t>
        <a:bodyPr/>
        <a:lstStyle/>
        <a:p>
          <a:endParaRPr lang="en-US"/>
        </a:p>
      </dgm:t>
    </dgm:pt>
    <dgm:pt modelId="{D6F0EA7E-BDDC-F648-B32A-C4BB9C429A50}">
      <dgm:prSet phldrT="[Text]"/>
      <dgm:spPr/>
      <dgm:t>
        <a:bodyPr/>
        <a:lstStyle/>
        <a:p>
          <a:r>
            <a:rPr lang="en-US" dirty="0"/>
            <a:t>Pankaj</a:t>
          </a:r>
        </a:p>
      </dgm:t>
    </dgm:pt>
    <dgm:pt modelId="{0B72C561-EB0F-6B45-BF64-A4BF7985667C}" type="parTrans" cxnId="{C1AD080D-C584-9942-ACE3-3AFF5EF52E8A}">
      <dgm:prSet/>
      <dgm:spPr/>
      <dgm:t>
        <a:bodyPr/>
        <a:lstStyle/>
        <a:p>
          <a:endParaRPr lang="en-US"/>
        </a:p>
      </dgm:t>
    </dgm:pt>
    <dgm:pt modelId="{39CEF641-AF46-E048-A3B6-7E54FD3F6A19}" type="sibTrans" cxnId="{C1AD080D-C584-9942-ACE3-3AFF5EF52E8A}">
      <dgm:prSet/>
      <dgm:spPr/>
      <dgm:t>
        <a:bodyPr/>
        <a:lstStyle/>
        <a:p>
          <a:endParaRPr lang="en-US"/>
        </a:p>
      </dgm:t>
    </dgm:pt>
    <dgm:pt modelId="{D050905A-00BF-DA40-9839-F8D2E9C5BE24}">
      <dgm:prSet phldrT="[Text]"/>
      <dgm:spPr/>
      <dgm:t>
        <a:bodyPr/>
        <a:lstStyle/>
        <a:p>
          <a:r>
            <a:rPr lang="en-US" dirty="0"/>
            <a:t>Prashant</a:t>
          </a:r>
        </a:p>
      </dgm:t>
    </dgm:pt>
    <dgm:pt modelId="{34AEB907-EFD3-794E-8C10-A7E7B4267DD7}" type="parTrans" cxnId="{0613DB37-F3B2-774D-BB3B-9BB068CD42F3}">
      <dgm:prSet/>
      <dgm:spPr/>
      <dgm:t>
        <a:bodyPr/>
        <a:lstStyle/>
        <a:p>
          <a:endParaRPr lang="en-US"/>
        </a:p>
      </dgm:t>
    </dgm:pt>
    <dgm:pt modelId="{951FEE6C-CBE4-FA4A-B352-90B11CE31968}" type="sibTrans" cxnId="{0613DB37-F3B2-774D-BB3B-9BB068CD42F3}">
      <dgm:prSet/>
      <dgm:spPr/>
      <dgm:t>
        <a:bodyPr/>
        <a:lstStyle/>
        <a:p>
          <a:endParaRPr lang="en-US"/>
        </a:p>
      </dgm:t>
    </dgm:pt>
    <dgm:pt modelId="{1A3D4AAF-5D7B-674B-A2B7-44AF2A32BC8F}">
      <dgm:prSet/>
      <dgm:spPr/>
      <dgm:t>
        <a:bodyPr/>
        <a:lstStyle/>
        <a:p>
          <a:endParaRPr lang="en-US" dirty="0"/>
        </a:p>
      </dgm:t>
    </dgm:pt>
    <dgm:pt modelId="{3A5528B0-ACC0-4541-B7DB-62F51B7EEB63}" type="parTrans" cxnId="{BB371940-BB17-C444-8400-E328152F9614}">
      <dgm:prSet/>
      <dgm:spPr/>
      <dgm:t>
        <a:bodyPr/>
        <a:lstStyle/>
        <a:p>
          <a:endParaRPr lang="en-US"/>
        </a:p>
      </dgm:t>
    </dgm:pt>
    <dgm:pt modelId="{D275DA16-48B1-2D47-9BCB-A4CE700C7FF6}" type="sibTrans" cxnId="{BB371940-BB17-C444-8400-E328152F9614}">
      <dgm:prSet/>
      <dgm:spPr/>
      <dgm:t>
        <a:bodyPr/>
        <a:lstStyle/>
        <a:p>
          <a:endParaRPr lang="en-US"/>
        </a:p>
      </dgm:t>
    </dgm:pt>
    <dgm:pt modelId="{B2496DAE-8AF6-0F47-8BAD-CAE3B2EC95FB}" type="pres">
      <dgm:prSet presAssocID="{AAB6C898-946E-9140-8B1A-B58539C3308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D7F736-E678-A143-839C-FAB33C60D704}" type="pres">
      <dgm:prSet presAssocID="{ECEF27A5-8725-5C47-AA89-1EC327A50CA9}" presName="centerShape" presStyleLbl="node0" presStyleIdx="0" presStyleCnt="1"/>
      <dgm:spPr/>
    </dgm:pt>
    <dgm:pt modelId="{D3D14F1F-DDD9-1F41-BEF0-6362DDA83FFD}" type="pres">
      <dgm:prSet presAssocID="{2613C064-CC0C-A743-9A22-B19EB77CA917}" presName="node" presStyleLbl="node1" presStyleIdx="0" presStyleCnt="5">
        <dgm:presLayoutVars>
          <dgm:bulletEnabled val="1"/>
        </dgm:presLayoutVars>
      </dgm:prSet>
      <dgm:spPr/>
    </dgm:pt>
    <dgm:pt modelId="{7CAE7071-DE3D-734D-862D-8736430C408C}" type="pres">
      <dgm:prSet presAssocID="{2613C064-CC0C-A743-9A22-B19EB77CA917}" presName="dummy" presStyleCnt="0"/>
      <dgm:spPr/>
    </dgm:pt>
    <dgm:pt modelId="{8E0C6EE7-42C2-B54A-A923-73064DB5DFA6}" type="pres">
      <dgm:prSet presAssocID="{F976A624-FEE8-294C-AA46-90136F6230F3}" presName="sibTrans" presStyleLbl="sibTrans2D1" presStyleIdx="0" presStyleCnt="5"/>
      <dgm:spPr/>
    </dgm:pt>
    <dgm:pt modelId="{0FC2144E-21DA-A14F-969D-11DD1DD8F93D}" type="pres">
      <dgm:prSet presAssocID="{1A3D4AAF-5D7B-674B-A2B7-44AF2A32BC8F}" presName="node" presStyleLbl="node1" presStyleIdx="1" presStyleCnt="5">
        <dgm:presLayoutVars>
          <dgm:bulletEnabled val="1"/>
        </dgm:presLayoutVars>
      </dgm:prSet>
      <dgm:spPr/>
    </dgm:pt>
    <dgm:pt modelId="{0DE094C7-450C-8346-8256-4BAC52ACC30E}" type="pres">
      <dgm:prSet presAssocID="{1A3D4AAF-5D7B-674B-A2B7-44AF2A32BC8F}" presName="dummy" presStyleCnt="0"/>
      <dgm:spPr/>
    </dgm:pt>
    <dgm:pt modelId="{B6721D27-4CF3-F147-834D-FA85B09C804A}" type="pres">
      <dgm:prSet presAssocID="{D275DA16-48B1-2D47-9BCB-A4CE700C7FF6}" presName="sibTrans" presStyleLbl="sibTrans2D1" presStyleIdx="1" presStyleCnt="5"/>
      <dgm:spPr/>
    </dgm:pt>
    <dgm:pt modelId="{20BD9130-7DEC-3449-8D31-ED06D8B894F7}" type="pres">
      <dgm:prSet presAssocID="{7CB99EEA-8DDD-B642-9481-6CC15DD90394}" presName="node" presStyleLbl="node1" presStyleIdx="2" presStyleCnt="5">
        <dgm:presLayoutVars>
          <dgm:bulletEnabled val="1"/>
        </dgm:presLayoutVars>
      </dgm:prSet>
      <dgm:spPr/>
    </dgm:pt>
    <dgm:pt modelId="{F843D57B-4EED-8F49-BADC-386FD3E248B9}" type="pres">
      <dgm:prSet presAssocID="{7CB99EEA-8DDD-B642-9481-6CC15DD90394}" presName="dummy" presStyleCnt="0"/>
      <dgm:spPr/>
    </dgm:pt>
    <dgm:pt modelId="{A54D4099-80FB-4648-BA62-6C9D3C51655B}" type="pres">
      <dgm:prSet presAssocID="{AAF51EB1-D576-F042-A316-0C2057644AAB}" presName="sibTrans" presStyleLbl="sibTrans2D1" presStyleIdx="2" presStyleCnt="5"/>
      <dgm:spPr/>
    </dgm:pt>
    <dgm:pt modelId="{5FC55853-45DF-314A-8413-254FE41D0AA1}" type="pres">
      <dgm:prSet presAssocID="{D6F0EA7E-BDDC-F648-B32A-C4BB9C429A50}" presName="node" presStyleLbl="node1" presStyleIdx="3" presStyleCnt="5">
        <dgm:presLayoutVars>
          <dgm:bulletEnabled val="1"/>
        </dgm:presLayoutVars>
      </dgm:prSet>
      <dgm:spPr/>
    </dgm:pt>
    <dgm:pt modelId="{A8B0E59F-E2CD-BC44-9F98-8D4FCD066BAE}" type="pres">
      <dgm:prSet presAssocID="{D6F0EA7E-BDDC-F648-B32A-C4BB9C429A50}" presName="dummy" presStyleCnt="0"/>
      <dgm:spPr/>
    </dgm:pt>
    <dgm:pt modelId="{A30382C0-8BEA-BC4F-8883-6B55AD9383BA}" type="pres">
      <dgm:prSet presAssocID="{39CEF641-AF46-E048-A3B6-7E54FD3F6A19}" presName="sibTrans" presStyleLbl="sibTrans2D1" presStyleIdx="3" presStyleCnt="5"/>
      <dgm:spPr/>
    </dgm:pt>
    <dgm:pt modelId="{2F753470-D75C-E443-AC22-4F0BBA5C9724}" type="pres">
      <dgm:prSet presAssocID="{D050905A-00BF-DA40-9839-F8D2E9C5BE24}" presName="node" presStyleLbl="node1" presStyleIdx="4" presStyleCnt="5">
        <dgm:presLayoutVars>
          <dgm:bulletEnabled val="1"/>
        </dgm:presLayoutVars>
      </dgm:prSet>
      <dgm:spPr/>
    </dgm:pt>
    <dgm:pt modelId="{BEBC4EFD-F929-9D40-B3F7-532F34EAFDA7}" type="pres">
      <dgm:prSet presAssocID="{D050905A-00BF-DA40-9839-F8D2E9C5BE24}" presName="dummy" presStyleCnt="0"/>
      <dgm:spPr/>
    </dgm:pt>
    <dgm:pt modelId="{DF18E788-B56E-B64E-9684-A7A25BFD426F}" type="pres">
      <dgm:prSet presAssocID="{951FEE6C-CBE4-FA4A-B352-90B11CE31968}" presName="sibTrans" presStyleLbl="sibTrans2D1" presStyleIdx="4" presStyleCnt="5"/>
      <dgm:spPr/>
    </dgm:pt>
  </dgm:ptLst>
  <dgm:cxnLst>
    <dgm:cxn modelId="{C1AD080D-C584-9942-ACE3-3AFF5EF52E8A}" srcId="{ECEF27A5-8725-5C47-AA89-1EC327A50CA9}" destId="{D6F0EA7E-BDDC-F648-B32A-C4BB9C429A50}" srcOrd="3" destOrd="0" parTransId="{0B72C561-EB0F-6B45-BF64-A4BF7985667C}" sibTransId="{39CEF641-AF46-E048-A3B6-7E54FD3F6A19}"/>
    <dgm:cxn modelId="{CCA7C217-3B46-4245-A709-F0414E64F4AC}" type="presOf" srcId="{AAF51EB1-D576-F042-A316-0C2057644AAB}" destId="{A54D4099-80FB-4648-BA62-6C9D3C51655B}" srcOrd="0" destOrd="0" presId="urn:microsoft.com/office/officeart/2005/8/layout/radial6"/>
    <dgm:cxn modelId="{8239BA22-1DE9-0647-AB23-8F195D62E5DF}" type="presOf" srcId="{D050905A-00BF-DA40-9839-F8D2E9C5BE24}" destId="{2F753470-D75C-E443-AC22-4F0BBA5C9724}" srcOrd="0" destOrd="0" presId="urn:microsoft.com/office/officeart/2005/8/layout/radial6"/>
    <dgm:cxn modelId="{AFAC7234-17AC-924B-988F-200E6C347B4D}" type="presOf" srcId="{2613C064-CC0C-A743-9A22-B19EB77CA917}" destId="{D3D14F1F-DDD9-1F41-BEF0-6362DDA83FFD}" srcOrd="0" destOrd="0" presId="urn:microsoft.com/office/officeart/2005/8/layout/radial6"/>
    <dgm:cxn modelId="{0613DB37-F3B2-774D-BB3B-9BB068CD42F3}" srcId="{ECEF27A5-8725-5C47-AA89-1EC327A50CA9}" destId="{D050905A-00BF-DA40-9839-F8D2E9C5BE24}" srcOrd="4" destOrd="0" parTransId="{34AEB907-EFD3-794E-8C10-A7E7B4267DD7}" sibTransId="{951FEE6C-CBE4-FA4A-B352-90B11CE31968}"/>
    <dgm:cxn modelId="{A3CAFC39-9889-AB4F-995E-9BF3890AB6F5}" type="presOf" srcId="{39CEF641-AF46-E048-A3B6-7E54FD3F6A19}" destId="{A30382C0-8BEA-BC4F-8883-6B55AD9383BA}" srcOrd="0" destOrd="0" presId="urn:microsoft.com/office/officeart/2005/8/layout/radial6"/>
    <dgm:cxn modelId="{BB371940-BB17-C444-8400-E328152F9614}" srcId="{ECEF27A5-8725-5C47-AA89-1EC327A50CA9}" destId="{1A3D4AAF-5D7B-674B-A2B7-44AF2A32BC8F}" srcOrd="1" destOrd="0" parTransId="{3A5528B0-ACC0-4541-B7DB-62F51B7EEB63}" sibTransId="{D275DA16-48B1-2D47-9BCB-A4CE700C7FF6}"/>
    <dgm:cxn modelId="{44335B40-1433-0248-96FE-86E2FF85FE1D}" srcId="{ECEF27A5-8725-5C47-AA89-1EC327A50CA9}" destId="{7CB99EEA-8DDD-B642-9481-6CC15DD90394}" srcOrd="2" destOrd="0" parTransId="{4C238B80-00ED-5A4B-9A2F-9E594B05C5C2}" sibTransId="{AAF51EB1-D576-F042-A316-0C2057644AAB}"/>
    <dgm:cxn modelId="{8E733655-7141-314B-953C-11947D123627}" type="presOf" srcId="{F976A624-FEE8-294C-AA46-90136F6230F3}" destId="{8E0C6EE7-42C2-B54A-A923-73064DB5DFA6}" srcOrd="0" destOrd="0" presId="urn:microsoft.com/office/officeart/2005/8/layout/radial6"/>
    <dgm:cxn modelId="{5B3B6D88-092F-5E4C-8A63-730D1A5282CA}" type="presOf" srcId="{AAB6C898-946E-9140-8B1A-B58539C33086}" destId="{B2496DAE-8AF6-0F47-8BAD-CAE3B2EC95FB}" srcOrd="0" destOrd="0" presId="urn:microsoft.com/office/officeart/2005/8/layout/radial6"/>
    <dgm:cxn modelId="{685B4CA9-ACE3-094F-8863-2082A99634E5}" srcId="{AAB6C898-946E-9140-8B1A-B58539C33086}" destId="{ECEF27A5-8725-5C47-AA89-1EC327A50CA9}" srcOrd="0" destOrd="0" parTransId="{829C7AA0-A0FD-EF4D-88D2-A8148AD0E729}" sibTransId="{FFACAB1A-95FA-DE41-A416-417F5EBFFDDD}"/>
    <dgm:cxn modelId="{817DA1B2-FDF3-EF4B-9106-F9BB8597611F}" srcId="{ECEF27A5-8725-5C47-AA89-1EC327A50CA9}" destId="{2613C064-CC0C-A743-9A22-B19EB77CA917}" srcOrd="0" destOrd="0" parTransId="{A2DDCEEF-9F04-7141-919A-BBDC64D218B8}" sibTransId="{F976A624-FEE8-294C-AA46-90136F6230F3}"/>
    <dgm:cxn modelId="{97FEF1C3-F6EE-6D47-B87A-F1B0B28856E0}" type="presOf" srcId="{1A3D4AAF-5D7B-674B-A2B7-44AF2A32BC8F}" destId="{0FC2144E-21DA-A14F-969D-11DD1DD8F93D}" srcOrd="0" destOrd="0" presId="urn:microsoft.com/office/officeart/2005/8/layout/radial6"/>
    <dgm:cxn modelId="{698777D6-F9F3-5548-9722-E7D71B81E356}" type="presOf" srcId="{7CB99EEA-8DDD-B642-9481-6CC15DD90394}" destId="{20BD9130-7DEC-3449-8D31-ED06D8B894F7}" srcOrd="0" destOrd="0" presId="urn:microsoft.com/office/officeart/2005/8/layout/radial6"/>
    <dgm:cxn modelId="{DE7B43E6-D9EE-404C-BCA5-ED2A80B2A527}" type="presOf" srcId="{D275DA16-48B1-2D47-9BCB-A4CE700C7FF6}" destId="{B6721D27-4CF3-F147-834D-FA85B09C804A}" srcOrd="0" destOrd="0" presId="urn:microsoft.com/office/officeart/2005/8/layout/radial6"/>
    <dgm:cxn modelId="{C9866BE9-53B5-7C4D-B3A7-AA6DBEC2F130}" type="presOf" srcId="{951FEE6C-CBE4-FA4A-B352-90B11CE31968}" destId="{DF18E788-B56E-B64E-9684-A7A25BFD426F}" srcOrd="0" destOrd="0" presId="urn:microsoft.com/office/officeart/2005/8/layout/radial6"/>
    <dgm:cxn modelId="{A153D3ED-37E2-A745-9C63-556CFAEF8310}" type="presOf" srcId="{D6F0EA7E-BDDC-F648-B32A-C4BB9C429A50}" destId="{5FC55853-45DF-314A-8413-254FE41D0AA1}" srcOrd="0" destOrd="0" presId="urn:microsoft.com/office/officeart/2005/8/layout/radial6"/>
    <dgm:cxn modelId="{2B10ADFD-FD87-864A-99CE-65AE6B125973}" type="presOf" srcId="{ECEF27A5-8725-5C47-AA89-1EC327A50CA9}" destId="{A3D7F736-E678-A143-839C-FAB33C60D704}" srcOrd="0" destOrd="0" presId="urn:microsoft.com/office/officeart/2005/8/layout/radial6"/>
    <dgm:cxn modelId="{3757BA20-F8DC-ED4E-BE7E-C7B34ED5E68F}" type="presParOf" srcId="{B2496DAE-8AF6-0F47-8BAD-CAE3B2EC95FB}" destId="{A3D7F736-E678-A143-839C-FAB33C60D704}" srcOrd="0" destOrd="0" presId="urn:microsoft.com/office/officeart/2005/8/layout/radial6"/>
    <dgm:cxn modelId="{A3292500-08BC-7C4A-9051-CEFC326AEA1E}" type="presParOf" srcId="{B2496DAE-8AF6-0F47-8BAD-CAE3B2EC95FB}" destId="{D3D14F1F-DDD9-1F41-BEF0-6362DDA83FFD}" srcOrd="1" destOrd="0" presId="urn:microsoft.com/office/officeart/2005/8/layout/radial6"/>
    <dgm:cxn modelId="{FD1EA874-311C-0743-8D83-9E0C63B73EAC}" type="presParOf" srcId="{B2496DAE-8AF6-0F47-8BAD-CAE3B2EC95FB}" destId="{7CAE7071-DE3D-734D-862D-8736430C408C}" srcOrd="2" destOrd="0" presId="urn:microsoft.com/office/officeart/2005/8/layout/radial6"/>
    <dgm:cxn modelId="{411ACB9F-DC25-5E45-9DAF-1BC7E2896773}" type="presParOf" srcId="{B2496DAE-8AF6-0F47-8BAD-CAE3B2EC95FB}" destId="{8E0C6EE7-42C2-B54A-A923-73064DB5DFA6}" srcOrd="3" destOrd="0" presId="urn:microsoft.com/office/officeart/2005/8/layout/radial6"/>
    <dgm:cxn modelId="{00740B4A-732E-2E4A-BC63-CD7F1BAD0A1C}" type="presParOf" srcId="{B2496DAE-8AF6-0F47-8BAD-CAE3B2EC95FB}" destId="{0FC2144E-21DA-A14F-969D-11DD1DD8F93D}" srcOrd="4" destOrd="0" presId="urn:microsoft.com/office/officeart/2005/8/layout/radial6"/>
    <dgm:cxn modelId="{2FEE2EB4-E0EA-4F41-9F5C-771290FDE2A8}" type="presParOf" srcId="{B2496DAE-8AF6-0F47-8BAD-CAE3B2EC95FB}" destId="{0DE094C7-450C-8346-8256-4BAC52ACC30E}" srcOrd="5" destOrd="0" presId="urn:microsoft.com/office/officeart/2005/8/layout/radial6"/>
    <dgm:cxn modelId="{C7538FBA-8C42-2241-BA65-C9C9A1EE4059}" type="presParOf" srcId="{B2496DAE-8AF6-0F47-8BAD-CAE3B2EC95FB}" destId="{B6721D27-4CF3-F147-834D-FA85B09C804A}" srcOrd="6" destOrd="0" presId="urn:microsoft.com/office/officeart/2005/8/layout/radial6"/>
    <dgm:cxn modelId="{E17F936A-A59C-DB47-A396-D5AA77F67A69}" type="presParOf" srcId="{B2496DAE-8AF6-0F47-8BAD-CAE3B2EC95FB}" destId="{20BD9130-7DEC-3449-8D31-ED06D8B894F7}" srcOrd="7" destOrd="0" presId="urn:microsoft.com/office/officeart/2005/8/layout/radial6"/>
    <dgm:cxn modelId="{57B7C4C0-0146-5245-9462-E3898C17521F}" type="presParOf" srcId="{B2496DAE-8AF6-0F47-8BAD-CAE3B2EC95FB}" destId="{F843D57B-4EED-8F49-BADC-386FD3E248B9}" srcOrd="8" destOrd="0" presId="urn:microsoft.com/office/officeart/2005/8/layout/radial6"/>
    <dgm:cxn modelId="{1F2DF58A-3624-5B4C-B6DC-D37665FC1E72}" type="presParOf" srcId="{B2496DAE-8AF6-0F47-8BAD-CAE3B2EC95FB}" destId="{A54D4099-80FB-4648-BA62-6C9D3C51655B}" srcOrd="9" destOrd="0" presId="urn:microsoft.com/office/officeart/2005/8/layout/radial6"/>
    <dgm:cxn modelId="{0FF283D8-DDAB-084C-8A6D-79792A14941B}" type="presParOf" srcId="{B2496DAE-8AF6-0F47-8BAD-CAE3B2EC95FB}" destId="{5FC55853-45DF-314A-8413-254FE41D0AA1}" srcOrd="10" destOrd="0" presId="urn:microsoft.com/office/officeart/2005/8/layout/radial6"/>
    <dgm:cxn modelId="{01C16AF8-91B6-A640-88DC-9D159475D4E3}" type="presParOf" srcId="{B2496DAE-8AF6-0F47-8BAD-CAE3B2EC95FB}" destId="{A8B0E59F-E2CD-BC44-9F98-8D4FCD066BAE}" srcOrd="11" destOrd="0" presId="urn:microsoft.com/office/officeart/2005/8/layout/radial6"/>
    <dgm:cxn modelId="{5EBC7BDB-9601-B049-9884-D7849B0B82CF}" type="presParOf" srcId="{B2496DAE-8AF6-0F47-8BAD-CAE3B2EC95FB}" destId="{A30382C0-8BEA-BC4F-8883-6B55AD9383BA}" srcOrd="12" destOrd="0" presId="urn:microsoft.com/office/officeart/2005/8/layout/radial6"/>
    <dgm:cxn modelId="{3A1DB23B-F333-4D48-BDD2-05D8340FBF40}" type="presParOf" srcId="{B2496DAE-8AF6-0F47-8BAD-CAE3B2EC95FB}" destId="{2F753470-D75C-E443-AC22-4F0BBA5C9724}" srcOrd="13" destOrd="0" presId="urn:microsoft.com/office/officeart/2005/8/layout/radial6"/>
    <dgm:cxn modelId="{607767E7-218F-3F41-B223-96817BDF5BD0}" type="presParOf" srcId="{B2496DAE-8AF6-0F47-8BAD-CAE3B2EC95FB}" destId="{BEBC4EFD-F929-9D40-B3F7-532F34EAFDA7}" srcOrd="14" destOrd="0" presId="urn:microsoft.com/office/officeart/2005/8/layout/radial6"/>
    <dgm:cxn modelId="{FB9A30F9-1CBF-D54C-A5B8-CC7323A7E4F0}" type="presParOf" srcId="{B2496DAE-8AF6-0F47-8BAD-CAE3B2EC95FB}" destId="{DF18E788-B56E-B64E-9684-A7A25BFD426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04ED8-9EB1-B74E-9017-BD1783898160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58795-76A2-944A-BC43-C9960BEDE24D}">
      <dgm:prSet phldrT="[Text]"/>
      <dgm:spPr/>
      <dgm:t>
        <a:bodyPr/>
        <a:lstStyle/>
        <a:p>
          <a:r>
            <a:rPr lang="en-US" dirty="0"/>
            <a:t>Repetition</a:t>
          </a:r>
        </a:p>
      </dgm:t>
    </dgm:pt>
    <dgm:pt modelId="{D24CCB60-907C-D544-A7B2-E153F27F631E}" type="parTrans" cxnId="{12048E9E-FA7F-7748-99DB-2BE84FD371BC}">
      <dgm:prSet/>
      <dgm:spPr/>
      <dgm:t>
        <a:bodyPr/>
        <a:lstStyle/>
        <a:p>
          <a:endParaRPr lang="en-US"/>
        </a:p>
      </dgm:t>
    </dgm:pt>
    <dgm:pt modelId="{AA988401-03AB-4144-BC38-41C014426E28}" type="sibTrans" cxnId="{12048E9E-FA7F-7748-99DB-2BE84FD371BC}">
      <dgm:prSet/>
      <dgm:spPr/>
      <dgm:t>
        <a:bodyPr/>
        <a:lstStyle/>
        <a:p>
          <a:endParaRPr lang="en-US"/>
        </a:p>
      </dgm:t>
    </dgm:pt>
    <dgm:pt modelId="{24D75BB2-FA6D-B041-BD33-B9D2B2585F16}">
      <dgm:prSet phldrT="[Text]"/>
      <dgm:spPr/>
      <dgm:t>
        <a:bodyPr/>
        <a:lstStyle/>
        <a:p>
          <a:r>
            <a:rPr lang="en-US" dirty="0"/>
            <a:t>Highlight portlet</a:t>
          </a:r>
        </a:p>
      </dgm:t>
    </dgm:pt>
    <dgm:pt modelId="{05BD47B4-FF54-7E42-ABFC-1C64E69A284B}" type="parTrans" cxnId="{F5634A8C-F65A-124B-9902-8D5F21FB9B6B}">
      <dgm:prSet/>
      <dgm:spPr/>
      <dgm:t>
        <a:bodyPr/>
        <a:lstStyle/>
        <a:p>
          <a:endParaRPr lang="en-US"/>
        </a:p>
      </dgm:t>
    </dgm:pt>
    <dgm:pt modelId="{0DB0E100-F726-0644-8D9C-E327418445B9}" type="sibTrans" cxnId="{F5634A8C-F65A-124B-9902-8D5F21FB9B6B}">
      <dgm:prSet/>
      <dgm:spPr/>
      <dgm:t>
        <a:bodyPr/>
        <a:lstStyle/>
        <a:p>
          <a:endParaRPr lang="en-US"/>
        </a:p>
      </dgm:t>
    </dgm:pt>
    <dgm:pt modelId="{B5E9C6E5-51C1-7F49-9614-676C9C99113A}">
      <dgm:prSet phldrT="[Text]"/>
      <dgm:spPr/>
      <dgm:t>
        <a:bodyPr/>
        <a:lstStyle/>
        <a:p>
          <a:r>
            <a:rPr lang="en-US" dirty="0"/>
            <a:t>Cycle through user’s highlights</a:t>
          </a:r>
        </a:p>
      </dgm:t>
    </dgm:pt>
    <dgm:pt modelId="{0DA99357-1CAA-5242-9CE5-08316C843523}" type="parTrans" cxnId="{639F4436-6CE2-E645-882B-DCCEC4C847FD}">
      <dgm:prSet/>
      <dgm:spPr/>
      <dgm:t>
        <a:bodyPr/>
        <a:lstStyle/>
        <a:p>
          <a:endParaRPr lang="en-US"/>
        </a:p>
      </dgm:t>
    </dgm:pt>
    <dgm:pt modelId="{8122BBA6-162D-F149-A6AB-0B45A82D7C6C}" type="sibTrans" cxnId="{639F4436-6CE2-E645-882B-DCCEC4C847FD}">
      <dgm:prSet/>
      <dgm:spPr/>
      <dgm:t>
        <a:bodyPr/>
        <a:lstStyle/>
        <a:p>
          <a:endParaRPr lang="en-US"/>
        </a:p>
      </dgm:t>
    </dgm:pt>
    <dgm:pt modelId="{C8D84F61-CEFC-614C-904C-BE43C837973C}">
      <dgm:prSet phldrT="[Text]"/>
      <dgm:spPr/>
      <dgm:t>
        <a:bodyPr/>
        <a:lstStyle/>
        <a:p>
          <a:r>
            <a:rPr lang="en-US" dirty="0"/>
            <a:t>Re-</a:t>
          </a:r>
          <a:r>
            <a:rPr lang="en-US" dirty="0" err="1"/>
            <a:t>inforcement</a:t>
          </a:r>
          <a:endParaRPr lang="en-US" dirty="0"/>
        </a:p>
      </dgm:t>
    </dgm:pt>
    <dgm:pt modelId="{C7C4E431-2939-7F4F-949D-2796D34F87C0}" type="parTrans" cxnId="{F1CFEE64-17F4-6448-AA2A-F8B1B090C953}">
      <dgm:prSet/>
      <dgm:spPr/>
      <dgm:t>
        <a:bodyPr/>
        <a:lstStyle/>
        <a:p>
          <a:endParaRPr lang="en-US"/>
        </a:p>
      </dgm:t>
    </dgm:pt>
    <dgm:pt modelId="{E67C0EA2-5F2D-7545-AF84-16532DC74DC4}" type="sibTrans" cxnId="{F1CFEE64-17F4-6448-AA2A-F8B1B090C953}">
      <dgm:prSet/>
      <dgm:spPr/>
      <dgm:t>
        <a:bodyPr/>
        <a:lstStyle/>
        <a:p>
          <a:endParaRPr lang="en-US"/>
        </a:p>
      </dgm:t>
    </dgm:pt>
    <dgm:pt modelId="{A790C5B3-F0EE-AA40-B8EE-AA71DFB807ED}">
      <dgm:prSet phldrT="[Text]"/>
      <dgm:spPr/>
      <dgm:t>
        <a:bodyPr/>
        <a:lstStyle/>
        <a:p>
          <a:r>
            <a:rPr lang="en-US" dirty="0"/>
            <a:t>Jog memory</a:t>
          </a:r>
        </a:p>
      </dgm:t>
    </dgm:pt>
    <dgm:pt modelId="{C4C4EDFF-B0B3-644E-A5D3-DFE4A47445DF}" type="parTrans" cxnId="{304C6DDB-7BE9-4648-8FA9-DBFD18077B18}">
      <dgm:prSet/>
      <dgm:spPr/>
      <dgm:t>
        <a:bodyPr/>
        <a:lstStyle/>
        <a:p>
          <a:endParaRPr lang="en-US"/>
        </a:p>
      </dgm:t>
    </dgm:pt>
    <dgm:pt modelId="{9C7E99ED-0924-5A43-8A20-6A14196A3E76}" type="sibTrans" cxnId="{304C6DDB-7BE9-4648-8FA9-DBFD18077B18}">
      <dgm:prSet/>
      <dgm:spPr/>
      <dgm:t>
        <a:bodyPr/>
        <a:lstStyle/>
        <a:p>
          <a:endParaRPr lang="en-US"/>
        </a:p>
      </dgm:t>
    </dgm:pt>
    <dgm:pt modelId="{8340ED84-FC00-E14A-AAA2-73C653BC8F44}">
      <dgm:prSet phldrT="[Text]"/>
      <dgm:spPr/>
      <dgm:t>
        <a:bodyPr/>
        <a:lstStyle/>
        <a:p>
          <a:r>
            <a:rPr lang="en-US" dirty="0"/>
            <a:t>Support additional context</a:t>
          </a:r>
        </a:p>
      </dgm:t>
    </dgm:pt>
    <dgm:pt modelId="{DC3C4DC4-A91A-264E-A495-A0F131BA2D7E}" type="parTrans" cxnId="{DAD8B1E3-9EAE-B947-BC4E-6ED3154D678F}">
      <dgm:prSet/>
      <dgm:spPr/>
      <dgm:t>
        <a:bodyPr/>
        <a:lstStyle/>
        <a:p>
          <a:endParaRPr lang="en-US"/>
        </a:p>
      </dgm:t>
    </dgm:pt>
    <dgm:pt modelId="{EE75AE2B-B6CE-5241-99FE-9ED91DFFF6DC}" type="sibTrans" cxnId="{DAD8B1E3-9EAE-B947-BC4E-6ED3154D678F}">
      <dgm:prSet/>
      <dgm:spPr/>
      <dgm:t>
        <a:bodyPr/>
        <a:lstStyle/>
        <a:p>
          <a:endParaRPr lang="en-US"/>
        </a:p>
      </dgm:t>
    </dgm:pt>
    <dgm:pt modelId="{37DA2B48-7498-254B-9947-D2688ADE1B11}">
      <dgm:prSet phldrT="[Text]"/>
      <dgm:spPr/>
      <dgm:t>
        <a:bodyPr/>
        <a:lstStyle/>
        <a:p>
          <a:r>
            <a:rPr lang="en-US" dirty="0"/>
            <a:t>Retention</a:t>
          </a:r>
        </a:p>
      </dgm:t>
    </dgm:pt>
    <dgm:pt modelId="{F1C46CD0-0228-5E42-B92A-AC3E53356B5C}" type="parTrans" cxnId="{3466D7F1-22B5-1945-B8DD-7F99043F5D6F}">
      <dgm:prSet/>
      <dgm:spPr/>
      <dgm:t>
        <a:bodyPr/>
        <a:lstStyle/>
        <a:p>
          <a:endParaRPr lang="en-US"/>
        </a:p>
      </dgm:t>
    </dgm:pt>
    <dgm:pt modelId="{754C3D1C-CBC2-1E4E-94F7-7B0D943F021B}" type="sibTrans" cxnId="{3466D7F1-22B5-1945-B8DD-7F99043F5D6F}">
      <dgm:prSet/>
      <dgm:spPr/>
      <dgm:t>
        <a:bodyPr/>
        <a:lstStyle/>
        <a:p>
          <a:endParaRPr lang="en-US"/>
        </a:p>
      </dgm:t>
    </dgm:pt>
    <dgm:pt modelId="{9214C3A8-E191-AF46-8FDA-3E80986170BA}">
      <dgm:prSet phldrT="[Text]"/>
      <dgm:spPr/>
      <dgm:t>
        <a:bodyPr/>
        <a:lstStyle/>
        <a:p>
          <a:r>
            <a:rPr lang="en-US" dirty="0"/>
            <a:t>Increase knowledge lifetime</a:t>
          </a:r>
        </a:p>
      </dgm:t>
    </dgm:pt>
    <dgm:pt modelId="{2039797A-3053-6048-8CEA-CF8FFEF15CCB}" type="parTrans" cxnId="{1243E72F-B927-F144-AC07-90DFEFB4D115}">
      <dgm:prSet/>
      <dgm:spPr/>
      <dgm:t>
        <a:bodyPr/>
        <a:lstStyle/>
        <a:p>
          <a:endParaRPr lang="en-US"/>
        </a:p>
      </dgm:t>
    </dgm:pt>
    <dgm:pt modelId="{C718ACBD-9427-0F4D-9FCA-19226CAA6FB6}" type="sibTrans" cxnId="{1243E72F-B927-F144-AC07-90DFEFB4D115}">
      <dgm:prSet/>
      <dgm:spPr/>
      <dgm:t>
        <a:bodyPr/>
        <a:lstStyle/>
        <a:p>
          <a:endParaRPr lang="en-US"/>
        </a:p>
      </dgm:t>
    </dgm:pt>
    <dgm:pt modelId="{A9EAAB99-FAE1-1C45-BBB2-DCD30890B082}">
      <dgm:prSet phldrT="[Text]"/>
      <dgm:spPr/>
      <dgm:t>
        <a:bodyPr/>
        <a:lstStyle/>
        <a:p>
          <a:r>
            <a:rPr lang="en-US" dirty="0"/>
            <a:t>Increase engagement</a:t>
          </a:r>
        </a:p>
      </dgm:t>
    </dgm:pt>
    <dgm:pt modelId="{25C92DF1-226D-274D-A09B-130E68BFDFC3}" type="parTrans" cxnId="{75378BB2-5DCB-794B-8AAE-DA732E0120C0}">
      <dgm:prSet/>
      <dgm:spPr/>
      <dgm:t>
        <a:bodyPr/>
        <a:lstStyle/>
        <a:p>
          <a:endParaRPr lang="en-US"/>
        </a:p>
      </dgm:t>
    </dgm:pt>
    <dgm:pt modelId="{DF838886-F4CC-FB46-B882-88A8E1C34B17}" type="sibTrans" cxnId="{75378BB2-5DCB-794B-8AAE-DA732E0120C0}">
      <dgm:prSet/>
      <dgm:spPr/>
      <dgm:t>
        <a:bodyPr/>
        <a:lstStyle/>
        <a:p>
          <a:endParaRPr lang="en-US"/>
        </a:p>
      </dgm:t>
    </dgm:pt>
    <dgm:pt modelId="{B52F6ACE-49B4-9C41-AB88-8F5862AD4AE6}" type="pres">
      <dgm:prSet presAssocID="{08D04ED8-9EB1-B74E-9017-BD1783898160}" presName="linear" presStyleCnt="0">
        <dgm:presLayoutVars>
          <dgm:dir/>
          <dgm:resizeHandles val="exact"/>
        </dgm:presLayoutVars>
      </dgm:prSet>
      <dgm:spPr/>
    </dgm:pt>
    <dgm:pt modelId="{25BDD1EA-AC6C-6445-AB53-7ED891C34B01}" type="pres">
      <dgm:prSet presAssocID="{B4B58795-76A2-944A-BC43-C9960BEDE24D}" presName="comp" presStyleCnt="0"/>
      <dgm:spPr/>
    </dgm:pt>
    <dgm:pt modelId="{D454D1FE-B96E-5B4F-B8A4-E1A01B3CE01A}" type="pres">
      <dgm:prSet presAssocID="{B4B58795-76A2-944A-BC43-C9960BEDE24D}" presName="box" presStyleLbl="node1" presStyleIdx="0" presStyleCnt="3"/>
      <dgm:spPr/>
    </dgm:pt>
    <dgm:pt modelId="{77987089-C54F-824D-B239-C7CA30F0274A}" type="pres">
      <dgm:prSet presAssocID="{B4B58795-76A2-944A-BC43-C9960BEDE24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78655C35-D6D6-2A45-AC3E-723EF4CE2C18}" type="pres">
      <dgm:prSet presAssocID="{B4B58795-76A2-944A-BC43-C9960BEDE24D}" presName="text" presStyleLbl="node1" presStyleIdx="0" presStyleCnt="3">
        <dgm:presLayoutVars>
          <dgm:bulletEnabled val="1"/>
        </dgm:presLayoutVars>
      </dgm:prSet>
      <dgm:spPr/>
    </dgm:pt>
    <dgm:pt modelId="{3EE1453E-CC13-D84C-84CD-443F30073966}" type="pres">
      <dgm:prSet presAssocID="{AA988401-03AB-4144-BC38-41C014426E28}" presName="spacer" presStyleCnt="0"/>
      <dgm:spPr/>
    </dgm:pt>
    <dgm:pt modelId="{B52CBA4E-6559-7649-A042-070CE766B226}" type="pres">
      <dgm:prSet presAssocID="{C8D84F61-CEFC-614C-904C-BE43C837973C}" presName="comp" presStyleCnt="0"/>
      <dgm:spPr/>
    </dgm:pt>
    <dgm:pt modelId="{A5298B7B-2464-5741-ADF6-4835072BFA8C}" type="pres">
      <dgm:prSet presAssocID="{C8D84F61-CEFC-614C-904C-BE43C837973C}" presName="box" presStyleLbl="node1" presStyleIdx="1" presStyleCnt="3"/>
      <dgm:spPr/>
    </dgm:pt>
    <dgm:pt modelId="{9FD1F7EC-8ACD-1241-A669-2B8D87CA61D7}" type="pres">
      <dgm:prSet presAssocID="{C8D84F61-CEFC-614C-904C-BE43C837973C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CD38B880-1968-1545-970B-57ADAF485AF3}" type="pres">
      <dgm:prSet presAssocID="{C8D84F61-CEFC-614C-904C-BE43C837973C}" presName="text" presStyleLbl="node1" presStyleIdx="1" presStyleCnt="3">
        <dgm:presLayoutVars>
          <dgm:bulletEnabled val="1"/>
        </dgm:presLayoutVars>
      </dgm:prSet>
      <dgm:spPr/>
    </dgm:pt>
    <dgm:pt modelId="{54CA2C61-7710-324A-964B-6511BBE72E30}" type="pres">
      <dgm:prSet presAssocID="{E67C0EA2-5F2D-7545-AF84-16532DC74DC4}" presName="spacer" presStyleCnt="0"/>
      <dgm:spPr/>
    </dgm:pt>
    <dgm:pt modelId="{DF828768-541B-474B-B895-4D3103FBF410}" type="pres">
      <dgm:prSet presAssocID="{37DA2B48-7498-254B-9947-D2688ADE1B11}" presName="comp" presStyleCnt="0"/>
      <dgm:spPr/>
    </dgm:pt>
    <dgm:pt modelId="{4A0541CC-F647-0347-9B2C-0621C7FE12AF}" type="pres">
      <dgm:prSet presAssocID="{37DA2B48-7498-254B-9947-D2688ADE1B11}" presName="box" presStyleLbl="node1" presStyleIdx="2" presStyleCnt="3"/>
      <dgm:spPr/>
    </dgm:pt>
    <dgm:pt modelId="{2B369AE7-BEB6-3649-B620-C37AA2271856}" type="pres">
      <dgm:prSet presAssocID="{37DA2B48-7498-254B-9947-D2688ADE1B1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44FA5EF9-1736-4A4A-9861-A262FE8F8F4C}" type="pres">
      <dgm:prSet presAssocID="{37DA2B48-7498-254B-9947-D2688ADE1B11}" presName="text" presStyleLbl="node1" presStyleIdx="2" presStyleCnt="3">
        <dgm:presLayoutVars>
          <dgm:bulletEnabled val="1"/>
        </dgm:presLayoutVars>
      </dgm:prSet>
      <dgm:spPr/>
    </dgm:pt>
  </dgm:ptLst>
  <dgm:cxnLst>
    <dgm:cxn modelId="{DB618D07-2425-7B47-AD26-39881E44D473}" type="presOf" srcId="{24D75BB2-FA6D-B041-BD33-B9D2B2585F16}" destId="{D454D1FE-B96E-5B4F-B8A4-E1A01B3CE01A}" srcOrd="0" destOrd="1" presId="urn:microsoft.com/office/officeart/2005/8/layout/vList4"/>
    <dgm:cxn modelId="{4705B514-37B0-B940-9B46-6380AEFAADBC}" type="presOf" srcId="{37DA2B48-7498-254B-9947-D2688ADE1B11}" destId="{4A0541CC-F647-0347-9B2C-0621C7FE12AF}" srcOrd="0" destOrd="0" presId="urn:microsoft.com/office/officeart/2005/8/layout/vList4"/>
    <dgm:cxn modelId="{B8958A21-6A47-3C46-94C1-2607D854EC70}" type="presOf" srcId="{9214C3A8-E191-AF46-8FDA-3E80986170BA}" destId="{4A0541CC-F647-0347-9B2C-0621C7FE12AF}" srcOrd="0" destOrd="1" presId="urn:microsoft.com/office/officeart/2005/8/layout/vList4"/>
    <dgm:cxn modelId="{1243E72F-B927-F144-AC07-90DFEFB4D115}" srcId="{37DA2B48-7498-254B-9947-D2688ADE1B11}" destId="{9214C3A8-E191-AF46-8FDA-3E80986170BA}" srcOrd="0" destOrd="0" parTransId="{2039797A-3053-6048-8CEA-CF8FFEF15CCB}" sibTransId="{C718ACBD-9427-0F4D-9FCA-19226CAA6FB6}"/>
    <dgm:cxn modelId="{EA262431-ED9C-5344-8535-6041FB4C2F5E}" type="presOf" srcId="{8340ED84-FC00-E14A-AAA2-73C653BC8F44}" destId="{A5298B7B-2464-5741-ADF6-4835072BFA8C}" srcOrd="0" destOrd="2" presId="urn:microsoft.com/office/officeart/2005/8/layout/vList4"/>
    <dgm:cxn modelId="{639F4436-6CE2-E645-882B-DCCEC4C847FD}" srcId="{B4B58795-76A2-944A-BC43-C9960BEDE24D}" destId="{B5E9C6E5-51C1-7F49-9614-676C9C99113A}" srcOrd="1" destOrd="0" parTransId="{0DA99357-1CAA-5242-9CE5-08316C843523}" sibTransId="{8122BBA6-162D-F149-A6AB-0B45A82D7C6C}"/>
    <dgm:cxn modelId="{2A1CC840-CAF2-E341-8EA1-FA4BBC401BBC}" type="presOf" srcId="{A9EAAB99-FAE1-1C45-BBB2-DCD30890B082}" destId="{44FA5EF9-1736-4A4A-9861-A262FE8F8F4C}" srcOrd="1" destOrd="2" presId="urn:microsoft.com/office/officeart/2005/8/layout/vList4"/>
    <dgm:cxn modelId="{1AD8135A-D89A-0540-81D9-FE2774809A2D}" type="presOf" srcId="{C8D84F61-CEFC-614C-904C-BE43C837973C}" destId="{A5298B7B-2464-5741-ADF6-4835072BFA8C}" srcOrd="0" destOrd="0" presId="urn:microsoft.com/office/officeart/2005/8/layout/vList4"/>
    <dgm:cxn modelId="{33BE5360-D000-C542-B132-426AC2BD0F07}" type="presOf" srcId="{8340ED84-FC00-E14A-AAA2-73C653BC8F44}" destId="{CD38B880-1968-1545-970B-57ADAF485AF3}" srcOrd="1" destOrd="2" presId="urn:microsoft.com/office/officeart/2005/8/layout/vList4"/>
    <dgm:cxn modelId="{328BA464-69AE-8E4A-93CD-FB08D95A06BA}" type="presOf" srcId="{37DA2B48-7498-254B-9947-D2688ADE1B11}" destId="{44FA5EF9-1736-4A4A-9861-A262FE8F8F4C}" srcOrd="1" destOrd="0" presId="urn:microsoft.com/office/officeart/2005/8/layout/vList4"/>
    <dgm:cxn modelId="{F1CFEE64-17F4-6448-AA2A-F8B1B090C953}" srcId="{08D04ED8-9EB1-B74E-9017-BD1783898160}" destId="{C8D84F61-CEFC-614C-904C-BE43C837973C}" srcOrd="1" destOrd="0" parTransId="{C7C4E431-2939-7F4F-949D-2796D34F87C0}" sibTransId="{E67C0EA2-5F2D-7545-AF84-16532DC74DC4}"/>
    <dgm:cxn modelId="{7016A668-8E75-634C-AF92-DE8D9CF4D060}" type="presOf" srcId="{08D04ED8-9EB1-B74E-9017-BD1783898160}" destId="{B52F6ACE-49B4-9C41-AB88-8F5862AD4AE6}" srcOrd="0" destOrd="0" presId="urn:microsoft.com/office/officeart/2005/8/layout/vList4"/>
    <dgm:cxn modelId="{4CE39784-E10A-AB4F-852F-539880C40EF5}" type="presOf" srcId="{24D75BB2-FA6D-B041-BD33-B9D2B2585F16}" destId="{78655C35-D6D6-2A45-AC3E-723EF4CE2C18}" srcOrd="1" destOrd="1" presId="urn:microsoft.com/office/officeart/2005/8/layout/vList4"/>
    <dgm:cxn modelId="{9EE25D8B-13E5-7142-8E06-310B2CD8EEEB}" type="presOf" srcId="{B4B58795-76A2-944A-BC43-C9960BEDE24D}" destId="{D454D1FE-B96E-5B4F-B8A4-E1A01B3CE01A}" srcOrd="0" destOrd="0" presId="urn:microsoft.com/office/officeart/2005/8/layout/vList4"/>
    <dgm:cxn modelId="{F5634A8C-F65A-124B-9902-8D5F21FB9B6B}" srcId="{B4B58795-76A2-944A-BC43-C9960BEDE24D}" destId="{24D75BB2-FA6D-B041-BD33-B9D2B2585F16}" srcOrd="0" destOrd="0" parTransId="{05BD47B4-FF54-7E42-ABFC-1C64E69A284B}" sibTransId="{0DB0E100-F726-0644-8D9C-E327418445B9}"/>
    <dgm:cxn modelId="{60791C92-5CE1-5B4A-B4F4-C0491DAB4498}" type="presOf" srcId="{B4B58795-76A2-944A-BC43-C9960BEDE24D}" destId="{78655C35-D6D6-2A45-AC3E-723EF4CE2C18}" srcOrd="1" destOrd="0" presId="urn:microsoft.com/office/officeart/2005/8/layout/vList4"/>
    <dgm:cxn modelId="{E4147193-93B7-1A4F-9B21-D2217FB7B9A9}" type="presOf" srcId="{B5E9C6E5-51C1-7F49-9614-676C9C99113A}" destId="{D454D1FE-B96E-5B4F-B8A4-E1A01B3CE01A}" srcOrd="0" destOrd="2" presId="urn:microsoft.com/office/officeart/2005/8/layout/vList4"/>
    <dgm:cxn modelId="{829DD794-FEE3-044E-A6A3-9330C6E3CA53}" type="presOf" srcId="{9214C3A8-E191-AF46-8FDA-3E80986170BA}" destId="{44FA5EF9-1736-4A4A-9861-A262FE8F8F4C}" srcOrd="1" destOrd="1" presId="urn:microsoft.com/office/officeart/2005/8/layout/vList4"/>
    <dgm:cxn modelId="{448B0599-A9EF-8E4B-9190-F17D28C325D4}" type="presOf" srcId="{C8D84F61-CEFC-614C-904C-BE43C837973C}" destId="{CD38B880-1968-1545-970B-57ADAF485AF3}" srcOrd="1" destOrd="0" presId="urn:microsoft.com/office/officeart/2005/8/layout/vList4"/>
    <dgm:cxn modelId="{25325D9D-FBD6-194C-BA8D-156BCEC0DD36}" type="presOf" srcId="{B5E9C6E5-51C1-7F49-9614-676C9C99113A}" destId="{78655C35-D6D6-2A45-AC3E-723EF4CE2C18}" srcOrd="1" destOrd="2" presId="urn:microsoft.com/office/officeart/2005/8/layout/vList4"/>
    <dgm:cxn modelId="{63D6DC9D-E160-884A-B9DC-CFE4013F0E1A}" type="presOf" srcId="{A790C5B3-F0EE-AA40-B8EE-AA71DFB807ED}" destId="{CD38B880-1968-1545-970B-57ADAF485AF3}" srcOrd="1" destOrd="1" presId="urn:microsoft.com/office/officeart/2005/8/layout/vList4"/>
    <dgm:cxn modelId="{12048E9E-FA7F-7748-99DB-2BE84FD371BC}" srcId="{08D04ED8-9EB1-B74E-9017-BD1783898160}" destId="{B4B58795-76A2-944A-BC43-C9960BEDE24D}" srcOrd="0" destOrd="0" parTransId="{D24CCB60-907C-D544-A7B2-E153F27F631E}" sibTransId="{AA988401-03AB-4144-BC38-41C014426E28}"/>
    <dgm:cxn modelId="{248D11A8-F0BA-6040-B77B-32FA5E3E7DB6}" type="presOf" srcId="{A790C5B3-F0EE-AA40-B8EE-AA71DFB807ED}" destId="{A5298B7B-2464-5741-ADF6-4835072BFA8C}" srcOrd="0" destOrd="1" presId="urn:microsoft.com/office/officeart/2005/8/layout/vList4"/>
    <dgm:cxn modelId="{75378BB2-5DCB-794B-8AAE-DA732E0120C0}" srcId="{37DA2B48-7498-254B-9947-D2688ADE1B11}" destId="{A9EAAB99-FAE1-1C45-BBB2-DCD30890B082}" srcOrd="1" destOrd="0" parTransId="{25C92DF1-226D-274D-A09B-130E68BFDFC3}" sibTransId="{DF838886-F4CC-FB46-B882-88A8E1C34B17}"/>
    <dgm:cxn modelId="{80566ECD-612E-8049-B40B-5A5105532F05}" type="presOf" srcId="{A9EAAB99-FAE1-1C45-BBB2-DCD30890B082}" destId="{4A0541CC-F647-0347-9B2C-0621C7FE12AF}" srcOrd="0" destOrd="2" presId="urn:microsoft.com/office/officeart/2005/8/layout/vList4"/>
    <dgm:cxn modelId="{304C6DDB-7BE9-4648-8FA9-DBFD18077B18}" srcId="{C8D84F61-CEFC-614C-904C-BE43C837973C}" destId="{A790C5B3-F0EE-AA40-B8EE-AA71DFB807ED}" srcOrd="0" destOrd="0" parTransId="{C4C4EDFF-B0B3-644E-A5D3-DFE4A47445DF}" sibTransId="{9C7E99ED-0924-5A43-8A20-6A14196A3E76}"/>
    <dgm:cxn modelId="{DAD8B1E3-9EAE-B947-BC4E-6ED3154D678F}" srcId="{C8D84F61-CEFC-614C-904C-BE43C837973C}" destId="{8340ED84-FC00-E14A-AAA2-73C653BC8F44}" srcOrd="1" destOrd="0" parTransId="{DC3C4DC4-A91A-264E-A495-A0F131BA2D7E}" sibTransId="{EE75AE2B-B6CE-5241-99FE-9ED91DFFF6DC}"/>
    <dgm:cxn modelId="{3466D7F1-22B5-1945-B8DD-7F99043F5D6F}" srcId="{08D04ED8-9EB1-B74E-9017-BD1783898160}" destId="{37DA2B48-7498-254B-9947-D2688ADE1B11}" srcOrd="2" destOrd="0" parTransId="{F1C46CD0-0228-5E42-B92A-AC3E53356B5C}" sibTransId="{754C3D1C-CBC2-1E4E-94F7-7B0D943F021B}"/>
    <dgm:cxn modelId="{49C4B521-6B1F-CE43-A161-BC358068F645}" type="presParOf" srcId="{B52F6ACE-49B4-9C41-AB88-8F5862AD4AE6}" destId="{25BDD1EA-AC6C-6445-AB53-7ED891C34B01}" srcOrd="0" destOrd="0" presId="urn:microsoft.com/office/officeart/2005/8/layout/vList4"/>
    <dgm:cxn modelId="{CD83CCDF-48F4-0D43-9102-159D86683388}" type="presParOf" srcId="{25BDD1EA-AC6C-6445-AB53-7ED891C34B01}" destId="{D454D1FE-B96E-5B4F-B8A4-E1A01B3CE01A}" srcOrd="0" destOrd="0" presId="urn:microsoft.com/office/officeart/2005/8/layout/vList4"/>
    <dgm:cxn modelId="{5A2810B2-8D93-4747-89DF-A3DD168EE36A}" type="presParOf" srcId="{25BDD1EA-AC6C-6445-AB53-7ED891C34B01}" destId="{77987089-C54F-824D-B239-C7CA30F0274A}" srcOrd="1" destOrd="0" presId="urn:microsoft.com/office/officeart/2005/8/layout/vList4"/>
    <dgm:cxn modelId="{F022BE32-29A3-0E43-980B-963EC79A49AC}" type="presParOf" srcId="{25BDD1EA-AC6C-6445-AB53-7ED891C34B01}" destId="{78655C35-D6D6-2A45-AC3E-723EF4CE2C18}" srcOrd="2" destOrd="0" presId="urn:microsoft.com/office/officeart/2005/8/layout/vList4"/>
    <dgm:cxn modelId="{94661901-D066-2041-B9B1-FE658E7D9A91}" type="presParOf" srcId="{B52F6ACE-49B4-9C41-AB88-8F5862AD4AE6}" destId="{3EE1453E-CC13-D84C-84CD-443F30073966}" srcOrd="1" destOrd="0" presId="urn:microsoft.com/office/officeart/2005/8/layout/vList4"/>
    <dgm:cxn modelId="{A176A95F-85AA-A643-946E-B6B0A3867529}" type="presParOf" srcId="{B52F6ACE-49B4-9C41-AB88-8F5862AD4AE6}" destId="{B52CBA4E-6559-7649-A042-070CE766B226}" srcOrd="2" destOrd="0" presId="urn:microsoft.com/office/officeart/2005/8/layout/vList4"/>
    <dgm:cxn modelId="{AEE85B57-C3C6-154C-A9E9-554B93A03FD1}" type="presParOf" srcId="{B52CBA4E-6559-7649-A042-070CE766B226}" destId="{A5298B7B-2464-5741-ADF6-4835072BFA8C}" srcOrd="0" destOrd="0" presId="urn:microsoft.com/office/officeart/2005/8/layout/vList4"/>
    <dgm:cxn modelId="{CED8D0AF-BCA7-1A42-B4A8-4C8B1FF86DDE}" type="presParOf" srcId="{B52CBA4E-6559-7649-A042-070CE766B226}" destId="{9FD1F7EC-8ACD-1241-A669-2B8D87CA61D7}" srcOrd="1" destOrd="0" presId="urn:microsoft.com/office/officeart/2005/8/layout/vList4"/>
    <dgm:cxn modelId="{214DFC6E-5C1B-7948-8D5D-3A0625A251CA}" type="presParOf" srcId="{B52CBA4E-6559-7649-A042-070CE766B226}" destId="{CD38B880-1968-1545-970B-57ADAF485AF3}" srcOrd="2" destOrd="0" presId="urn:microsoft.com/office/officeart/2005/8/layout/vList4"/>
    <dgm:cxn modelId="{8199BDF8-3167-BB46-935F-FB38D3388E44}" type="presParOf" srcId="{B52F6ACE-49B4-9C41-AB88-8F5862AD4AE6}" destId="{54CA2C61-7710-324A-964B-6511BBE72E30}" srcOrd="3" destOrd="0" presId="urn:microsoft.com/office/officeart/2005/8/layout/vList4"/>
    <dgm:cxn modelId="{0763D902-5612-5A41-A720-B500748FCDEA}" type="presParOf" srcId="{B52F6ACE-49B4-9C41-AB88-8F5862AD4AE6}" destId="{DF828768-541B-474B-B895-4D3103FBF410}" srcOrd="4" destOrd="0" presId="urn:microsoft.com/office/officeart/2005/8/layout/vList4"/>
    <dgm:cxn modelId="{0CBE4A1D-0A3A-5547-8691-AC10703A5B18}" type="presParOf" srcId="{DF828768-541B-474B-B895-4D3103FBF410}" destId="{4A0541CC-F647-0347-9B2C-0621C7FE12AF}" srcOrd="0" destOrd="0" presId="urn:microsoft.com/office/officeart/2005/8/layout/vList4"/>
    <dgm:cxn modelId="{D9A4B8DB-96F6-2346-9D99-E308103263DF}" type="presParOf" srcId="{DF828768-541B-474B-B895-4D3103FBF410}" destId="{2B369AE7-BEB6-3649-B620-C37AA2271856}" srcOrd="1" destOrd="0" presId="urn:microsoft.com/office/officeart/2005/8/layout/vList4"/>
    <dgm:cxn modelId="{B58F6BB6-36E9-314C-9161-536AACF29512}" type="presParOf" srcId="{DF828768-541B-474B-B895-4D3103FBF410}" destId="{44FA5EF9-1736-4A4A-9861-A262FE8F8F4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8E788-B56E-B64E-9684-A7A25BFD426F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382C0-8BEA-BC4F-8883-6B55AD9383B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4099-80FB-4648-BA62-6C9D3C51655B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1D27-4CF3-F147-834D-FA85B09C804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6EE7-42C2-B54A-A923-73064DB5DFA6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7F736-E678-A143-839C-FAB33C60D704}">
      <dsp:nvSpPr>
        <dsp:cNvPr id="0" name=""/>
        <dsp:cNvSpPr/>
      </dsp:nvSpPr>
      <dsp:spPr>
        <a:xfrm>
          <a:off x="2162379" y="1683903"/>
          <a:ext cx="1847440" cy="1847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32930" y="1954454"/>
        <a:ext cx="1306338" cy="1306338"/>
      </dsp:txXfrm>
    </dsp:sp>
    <dsp:sp modelId="{D3D14F1F-DDD9-1F41-BEF0-6362DDA83FFD}">
      <dsp:nvSpPr>
        <dsp:cNvPr id="0" name=""/>
        <dsp:cNvSpPr/>
      </dsp:nvSpPr>
      <dsp:spPr>
        <a:xfrm>
          <a:off x="2439495" y="2416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628881" y="191802"/>
        <a:ext cx="914436" cy="914436"/>
      </dsp:txXfrm>
    </dsp:sp>
    <dsp:sp modelId="{0FC2144E-21DA-A14F-969D-11DD1DD8F93D}">
      <dsp:nvSpPr>
        <dsp:cNvPr id="0" name=""/>
        <dsp:cNvSpPr/>
      </dsp:nvSpPr>
      <dsp:spPr>
        <a:xfrm>
          <a:off x="4302237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491623" y="1545163"/>
        <a:ext cx="914436" cy="914436"/>
      </dsp:txXfrm>
    </dsp:sp>
    <dsp:sp modelId="{20BD9130-7DEC-3449-8D31-ED06D8B894F7}">
      <dsp:nvSpPr>
        <dsp:cNvPr id="0" name=""/>
        <dsp:cNvSpPr/>
      </dsp:nvSpPr>
      <dsp:spPr>
        <a:xfrm>
          <a:off x="3590733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Chetan</a:t>
          </a:r>
        </a:p>
      </dsp:txBody>
      <dsp:txXfrm>
        <a:off x="3780119" y="3734947"/>
        <a:ext cx="914436" cy="914436"/>
      </dsp:txXfrm>
    </dsp:sp>
    <dsp:sp modelId="{5FC55853-45DF-314A-8413-254FE41D0AA1}">
      <dsp:nvSpPr>
        <dsp:cNvPr id="0" name=""/>
        <dsp:cNvSpPr/>
      </dsp:nvSpPr>
      <dsp:spPr>
        <a:xfrm>
          <a:off x="1288258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Pankaj</a:t>
          </a:r>
        </a:p>
      </dsp:txBody>
      <dsp:txXfrm>
        <a:off x="1477644" y="3734947"/>
        <a:ext cx="914436" cy="914436"/>
      </dsp:txXfrm>
    </dsp:sp>
    <dsp:sp modelId="{2F753470-D75C-E443-AC22-4F0BBA5C9724}">
      <dsp:nvSpPr>
        <dsp:cNvPr id="0" name=""/>
        <dsp:cNvSpPr/>
      </dsp:nvSpPr>
      <dsp:spPr>
        <a:xfrm>
          <a:off x="576753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Prashant</a:t>
          </a:r>
        </a:p>
      </dsp:txBody>
      <dsp:txXfrm>
        <a:off x="766139" y="1545163"/>
        <a:ext cx="914436" cy="91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D1FE-B96E-5B4F-B8A4-E1A01B3CE01A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Repetition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Highlight portlet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Cycle through user’s highlights</a:t>
          </a:r>
        </a:p>
      </dsp:txBody>
      <dsp:txXfrm>
        <a:off x="2239099" y="0"/>
        <a:ext cx="8276500" cy="1359793"/>
      </dsp:txXfrm>
    </dsp:sp>
    <dsp:sp modelId="{77987089-C54F-824D-B239-C7CA30F0274A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98B7B-2464-5741-ADF6-4835072BFA8C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Re-</a:t>
          </a:r>
          <a:r>
            <a:rPr lang="en-US" sz="2600" kern="1200" dirty="0" err="1"/>
            <a:t>inforcement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Jog memory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Support additional context</a:t>
          </a:r>
        </a:p>
      </dsp:txBody>
      <dsp:txXfrm>
        <a:off x="2239099" y="1495772"/>
        <a:ext cx="8276500" cy="1359793"/>
      </dsp:txXfrm>
    </dsp:sp>
    <dsp:sp modelId="{9FD1F7EC-8ACD-1241-A669-2B8D87CA61D7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541CC-F647-0347-9B2C-0621C7FE12A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Retention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knowledge lifetime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engagement</a:t>
          </a:r>
        </a:p>
      </dsp:txBody>
      <dsp:txXfrm>
        <a:off x="2239099" y="2991544"/>
        <a:ext cx="8276500" cy="1359793"/>
      </dsp:txXfrm>
    </dsp:sp>
    <dsp:sp modelId="{2B369AE7-BEB6-3649-B620-C37AA2271856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A702-DBF4-5449-93D5-C2A5C621E1A0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536C-9EC7-8C45-A8C2-AE473E3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0536C-9EC7-8C45-A8C2-AE473E3B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7722-26B5-8B4C-8D22-154F3A29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4CB8-5B70-A54E-8423-858E4439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8C01-8B4B-7949-8823-78781DFD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6738-4776-CF45-9234-861FA1B0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21B9-0FC4-E34E-9922-197D9F8E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A10-8F70-2947-A3BC-711D995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CE570-F09D-6047-84AB-39A2CADE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E09B-2CE5-3947-ACC8-F541A75A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996A-D8F8-CA4D-88C7-B1DE35B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D9F0-677B-B047-AE5A-4B7102BC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EC27-E248-1947-98D4-ACE605AFC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E2E7-B56F-4643-A48F-CD143917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7F59-304B-5E44-B8BA-7DF2EA32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9C86-AB5D-5149-BF7B-5C5A8CA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409A-CCCC-D648-A87D-9F11EADB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A70-09B8-5F47-9F62-9ED1F759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DFF7-F811-724C-871E-793D08C0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D373-1284-6D47-98CC-BC8D358B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2157-BC31-6542-A809-DD883D5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3F86-8723-334D-98F6-6AD9E20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EF7-7291-3045-B390-003FBC69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5A2C-F1A6-AE44-91F3-8E905193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AF10-8CB2-D64B-8957-35E4489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7A4E-B847-114A-A495-8B46C84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7F48-7260-534C-B0D7-56AFF6A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F9F-B99D-5948-B98B-8FCC93B9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6EF1-CD61-514F-AD74-C1D41EFC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4C55-DBE0-C643-BE11-24EF0D5E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499C-7640-7C42-A856-82894EA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C3B9A-D97D-5746-B8E3-EEDC0DBE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9F7B-0FE2-AA44-B7CB-51D5D1AE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490F-CF61-A645-A816-2F1A8301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1F59-11A1-964C-9F02-9187FD39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E2CD-2EE2-094C-9F9D-371882BF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7ABDC-7608-DC4B-81A0-D2522288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555F7-A3A8-244C-9CC6-075D33E7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320D-8032-0F42-887E-722B28BB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AA69D-8257-6643-A1DA-7E37670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CC0D-BA65-2146-B3A8-EB639DD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1676-3E77-E743-97AF-7FD35D0A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0CCC-2DD1-C343-A8A3-532156E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B48D-A52B-B942-87E3-DD561DC4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79FD-F9EF-7B42-B71D-3A3A0A1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A5F30-F913-FA4B-B711-8B8E79E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57BA-40B0-DD4A-A9EB-3F317B08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2EE9-3C0A-E24D-B1C3-9EC51777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A1B-00CC-0243-AC7A-2AF0C64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50F1-6E3F-6B4E-BE78-362BA38B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E3BF-E501-A04D-85BA-5482F64F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5D77-2BFE-F346-AA76-88B06C4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E1D6-8BD8-B449-AEEA-4DD309A8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39AB4-0ECB-DC45-924B-40C9742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15D-63E4-C147-892F-45C8800B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96586-BB64-7D49-92FD-154AB7DB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18C6-EC32-404F-8889-86341C01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23E2-6DF8-4540-AC1C-4D5D9CDC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6395-D80B-2041-996D-9271A3CB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5148-2090-1540-8B4B-994ED7B2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8E3F9-0073-044F-A695-0A030D0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4A0-2675-AC40-A900-F63C018C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29E5-A0C1-1340-A85C-3E9673F2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60A1-4848-164A-B76D-4A22C3982A4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5D97-1A80-564B-8038-A0B64417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9CF-544A-E748-883C-0F13C99BE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74DA-6CEF-1743-A75B-7F2EE9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Highlights</a:t>
            </a:r>
          </a:p>
        </p:txBody>
      </p:sp>
      <p:pic>
        <p:nvPicPr>
          <p:cNvPr id="5" name="Picture 4" descr="A close-up of a trophy&#10;&#10;Description automatically generated with medium confidence">
            <a:extLst>
              <a:ext uri="{FF2B5EF4-FFF2-40B4-BE49-F238E27FC236}">
                <a16:creationId xmlns:a16="http://schemas.microsoft.com/office/drawing/2014/main" id="{B8D672EB-1C9A-D843-9E4C-D538AA78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E63B472-27C0-CC4A-98BB-FE611D62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39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5062-2D10-E548-AB42-69DE465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Words of the wise…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27EA-3E8E-8844-93F6-821AC52F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epetition</a:t>
            </a: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e-</a:t>
            </a:r>
            <a:r>
              <a:rPr lang="en-US" err="1">
                <a:latin typeface="Cooper Black" panose="0208090404030B020404" pitchFamily="18" charset="77"/>
              </a:rPr>
              <a:t>inforces</a:t>
            </a:r>
            <a:endParaRPr lang="en-US">
              <a:latin typeface="Cooper Black" panose="0208090404030B020404" pitchFamily="18" charset="77"/>
            </a:endParaRP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etention</a:t>
            </a:r>
          </a:p>
        </p:txBody>
      </p:sp>
    </p:spTree>
    <p:extLst>
      <p:ext uri="{BB962C8B-B14F-4D97-AF65-F5344CB8AC3E}">
        <p14:creationId xmlns:p14="http://schemas.microsoft.com/office/powerpoint/2010/main" val="22085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6C1A-A959-664D-B9E0-066D17B9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Agrees</a:t>
            </a:r>
          </a:p>
        </p:txBody>
      </p:sp>
      <p:pic>
        <p:nvPicPr>
          <p:cNvPr id="4" name="Online Media 3" descr="output.mp4">
            <a:hlinkClick r:id="" action="ppaction://media"/>
            <a:extLst>
              <a:ext uri="{FF2B5EF4-FFF2-40B4-BE49-F238E27FC236}">
                <a16:creationId xmlns:a16="http://schemas.microsoft.com/office/drawing/2014/main" id="{C5CE2D92-1D0D-1C41-B360-259B4988262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665" y="1496291"/>
            <a:ext cx="8307723" cy="4680672"/>
          </a:xfrm>
        </p:spPr>
      </p:pic>
    </p:spTree>
    <p:extLst>
      <p:ext uri="{BB962C8B-B14F-4D97-AF65-F5344CB8AC3E}">
        <p14:creationId xmlns:p14="http://schemas.microsoft.com/office/powerpoint/2010/main" val="1799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113901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2BDA-AAEF-824A-8191-9965B205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097CD-1109-9C4E-9AFD-8C871928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11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- with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	but re-</a:t>
            </a:r>
            <a:r>
              <a:rPr lang="en-US" dirty="0" err="1"/>
              <a:t>inforce</a:t>
            </a:r>
            <a:r>
              <a:rPr lang="en-US" dirty="0"/>
              <a:t> what you learnt frequently</a:t>
            </a:r>
          </a:p>
          <a:p>
            <a:pPr marL="0" indent="0">
              <a:buNone/>
            </a:pPr>
            <a:r>
              <a:rPr lang="en-US" dirty="0"/>
              <a:t>	    you lose it </a:t>
            </a:r>
            <a:r>
              <a:rPr lang="en-US" dirty="0" err="1"/>
              <a:t>veeery</a:t>
            </a:r>
            <a:r>
              <a:rPr lang="en-US" dirty="0"/>
              <a:t> slowly!</a:t>
            </a:r>
          </a:p>
        </p:txBody>
      </p:sp>
    </p:spTree>
    <p:extLst>
      <p:ext uri="{BB962C8B-B14F-4D97-AF65-F5344CB8AC3E}">
        <p14:creationId xmlns:p14="http://schemas.microsoft.com/office/powerpoint/2010/main" val="35106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AD6-719A-0F41-955C-441A5FF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E60AD4-CADC-0E4F-960A-8D06D9FD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999264"/>
              </p:ext>
            </p:extLst>
          </p:nvPr>
        </p:nvGraphicFramePr>
        <p:xfrm>
          <a:off x="-112424" y="1580977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87C930-5979-FA4B-8503-7673A7A4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6263"/>
              </p:ext>
            </p:extLst>
          </p:nvPr>
        </p:nvGraphicFramePr>
        <p:xfrm>
          <a:off x="7228175" y="1686560"/>
          <a:ext cx="393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70">
                  <a:extLst>
                    <a:ext uri="{9D8B030D-6E8A-4147-A177-3AD203B41FA5}">
                      <a16:colId xmlns:a16="http://schemas.microsoft.com/office/drawing/2014/main" val="657341355"/>
                    </a:ext>
                  </a:extLst>
                </a:gridCol>
                <a:gridCol w="1573068">
                  <a:extLst>
                    <a:ext uri="{9D8B030D-6E8A-4147-A177-3AD203B41FA5}">
                      <a16:colId xmlns:a16="http://schemas.microsoft.com/office/drawing/2014/main" val="323382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2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Aanchal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Ravishekhar</a:t>
                      </a:r>
                      <a:r>
                        <a:rPr lang="en-US" dirty="0"/>
                        <a:t> Gopalan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Toronto, 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Chetan </a:t>
                      </a:r>
                      <a:r>
                        <a:rPr lang="en-US" dirty="0" err="1"/>
                        <a:t>Urkudkar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Dublin,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Pankaj </a:t>
                      </a:r>
                      <a:r>
                        <a:rPr lang="en-US" dirty="0" err="1"/>
                        <a:t>Khairnar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Prashant </a:t>
                      </a:r>
                      <a:r>
                        <a:rPr lang="en-US" dirty="0" err="1"/>
                        <a:t>Hattiholi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Pune,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603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A0CD9DD-885E-4A4F-B1BE-4A2A1025E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703" y="3308928"/>
            <a:ext cx="1571945" cy="1706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A42A-41F6-4F47-B7F4-E83215611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325" y="1718340"/>
            <a:ext cx="1028700" cy="102870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6EDD9A0-A86D-6F40-B11C-428ACCECD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688" y="3128150"/>
            <a:ext cx="927100" cy="901700"/>
          </a:xfrm>
          <a:prstGeom prst="rect">
            <a:avLst/>
          </a:prstGeom>
        </p:spPr>
      </p:pic>
      <p:pic>
        <p:nvPicPr>
          <p:cNvPr id="15" name="Picture 14" descr="A picture containing text, arch&#10;&#10;Description automatically generated">
            <a:extLst>
              <a:ext uri="{FF2B5EF4-FFF2-40B4-BE49-F238E27FC236}">
                <a16:creationId xmlns:a16="http://schemas.microsoft.com/office/drawing/2014/main" id="{BDE94C44-7606-664C-B383-FEA0BB440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04" y="3077350"/>
            <a:ext cx="990600" cy="1003300"/>
          </a:xfrm>
          <a:prstGeom prst="rect">
            <a:avLst/>
          </a:prstGeom>
        </p:spPr>
      </p:pic>
      <p:pic>
        <p:nvPicPr>
          <p:cNvPr id="17" name="Picture 1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E1F7908-FFC8-0745-82EE-56BDDE4AA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7854" y="5225474"/>
            <a:ext cx="1041400" cy="1041400"/>
          </a:xfrm>
          <a:prstGeom prst="rect">
            <a:avLst/>
          </a:prstGeom>
        </p:spPr>
      </p:pic>
      <p:pic>
        <p:nvPicPr>
          <p:cNvPr id="19" name="Picture 18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96711732-DECF-2E4E-8BD9-7420AF0A68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877" y="5250947"/>
            <a:ext cx="952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3755-2DB8-F14F-8C63-71857295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Journey</a:t>
            </a:r>
          </a:p>
        </p:txBody>
      </p:sp>
      <p:pic>
        <p:nvPicPr>
          <p:cNvPr id="13" name="Content Placeholder 12" descr="Shape&#10;&#10;Description automatically generated">
            <a:extLst>
              <a:ext uri="{FF2B5EF4-FFF2-40B4-BE49-F238E27FC236}">
                <a16:creationId xmlns:a16="http://schemas.microsoft.com/office/drawing/2014/main" id="{BE5B9BED-4498-0840-8107-0505E560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5826" y="961812"/>
            <a:ext cx="473374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is a milestone!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Cornerstars</a:t>
            </a:r>
            <a:r>
              <a:rPr lang="en-US" dirty="0"/>
              <a:t> bring best-in-class learning to learners on our platform</a:t>
            </a:r>
          </a:p>
          <a:p>
            <a:r>
              <a:rPr lang="en-US" dirty="0"/>
              <a:t>Learners love our excellent content.</a:t>
            </a:r>
          </a:p>
          <a:p>
            <a:r>
              <a:rPr lang="en-US" dirty="0"/>
              <a:t>What about </a:t>
            </a:r>
            <a:r>
              <a:rPr lang="en-US" i="1" u="sng" dirty="0"/>
              <a:t>after</a:t>
            </a:r>
            <a:r>
              <a:rPr lang="en-US" dirty="0"/>
              <a:t> the learner completes training ?</a:t>
            </a:r>
          </a:p>
          <a:p>
            <a:r>
              <a:rPr lang="en-US" dirty="0"/>
              <a:t>Learning does not end with content completion</a:t>
            </a:r>
          </a:p>
          <a:p>
            <a:r>
              <a:rPr lang="en-US" dirty="0"/>
              <a:t>This hack enables us to continue the journey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it, you lose it!</a:t>
            </a:r>
          </a:p>
        </p:txBody>
      </p:sp>
    </p:spTree>
    <p:extLst>
      <p:ext uri="{BB962C8B-B14F-4D97-AF65-F5344CB8AC3E}">
        <p14:creationId xmlns:p14="http://schemas.microsoft.com/office/powerpoint/2010/main" val="16073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            you already lost it!</a:t>
            </a:r>
          </a:p>
        </p:txBody>
      </p:sp>
    </p:spTree>
    <p:extLst>
      <p:ext uri="{BB962C8B-B14F-4D97-AF65-F5344CB8AC3E}">
        <p14:creationId xmlns:p14="http://schemas.microsoft.com/office/powerpoint/2010/main" val="31480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completion</a:t>
            </a:r>
          </a:p>
          <a:p>
            <a:pPr lvl="1"/>
            <a:r>
              <a:rPr lang="en-US" dirty="0"/>
              <a:t>we take a step back</a:t>
            </a:r>
          </a:p>
          <a:p>
            <a:pPr lvl="1"/>
            <a:r>
              <a:rPr lang="en-US" dirty="0"/>
              <a:t>learner is on track to gradually lose what they learnt</a:t>
            </a:r>
          </a:p>
          <a:p>
            <a:r>
              <a:rPr lang="en-US" dirty="0"/>
              <a:t>How can we help our learners of our platform?</a:t>
            </a:r>
          </a:p>
          <a:p>
            <a:r>
              <a:rPr lang="en-US" dirty="0"/>
              <a:t>We can help them retain what they have learnt</a:t>
            </a:r>
          </a:p>
          <a:p>
            <a:r>
              <a:rPr lang="en-US" dirty="0"/>
              <a:t>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218</Words>
  <Application>Microsoft Macintosh PowerPoint</Application>
  <PresentationFormat>Widescreen</PresentationFormat>
  <Paragraphs>63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Office Theme</vt:lpstr>
      <vt:lpstr>Highlights</vt:lpstr>
      <vt:lpstr>Team</vt:lpstr>
      <vt:lpstr>Realization</vt:lpstr>
      <vt:lpstr>Learning Journey</vt:lpstr>
      <vt:lpstr>Completion is a milestone!</vt:lpstr>
      <vt:lpstr>Theory</vt:lpstr>
      <vt:lpstr>Reality</vt:lpstr>
      <vt:lpstr>Value Proposition</vt:lpstr>
      <vt:lpstr>Solution</vt:lpstr>
      <vt:lpstr>Words of the wise…</vt:lpstr>
      <vt:lpstr>Phil Agrees</vt:lpstr>
      <vt:lpstr>Demo</vt:lpstr>
      <vt:lpstr>Re-inforcement</vt:lpstr>
      <vt:lpstr>Reality - with highlights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Ravishekhar Gopalan</dc:creator>
  <cp:lastModifiedBy>Chetan Urkudkar</cp:lastModifiedBy>
  <cp:revision>54</cp:revision>
  <dcterms:created xsi:type="dcterms:W3CDTF">2021-12-05T20:22:24Z</dcterms:created>
  <dcterms:modified xsi:type="dcterms:W3CDTF">2021-12-06T20:37:03Z</dcterms:modified>
</cp:coreProperties>
</file>