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4FD9D-CD48-4504-82FF-8EF0A19BD76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EA9E3-9599-4AAD-BC8E-340B41AF7E6D}">
      <dgm:prSet phldrT="[Text]"/>
      <dgm:spPr/>
      <dgm:t>
        <a:bodyPr/>
        <a:lstStyle/>
        <a:p>
          <a:r>
            <a:rPr lang="en-US" dirty="0"/>
            <a:t>Player-A</a:t>
          </a:r>
        </a:p>
      </dgm:t>
    </dgm:pt>
    <dgm:pt modelId="{53BA4EB9-B62B-4432-89F2-BD7074819AA8}" type="parTrans" cxnId="{9D0BD02F-A6AD-4F35-B978-1FA1FEF007BF}">
      <dgm:prSet/>
      <dgm:spPr/>
      <dgm:t>
        <a:bodyPr/>
        <a:lstStyle/>
        <a:p>
          <a:endParaRPr lang="en-US"/>
        </a:p>
      </dgm:t>
    </dgm:pt>
    <dgm:pt modelId="{37D95248-822D-45E7-8CFD-7A3F53B4D487}" type="sibTrans" cxnId="{9D0BD02F-A6AD-4F35-B978-1FA1FEF007BF}">
      <dgm:prSet/>
      <dgm:spPr/>
      <dgm:t>
        <a:bodyPr/>
        <a:lstStyle/>
        <a:p>
          <a:endParaRPr lang="en-US"/>
        </a:p>
      </dgm:t>
    </dgm:pt>
    <dgm:pt modelId="{FEC10443-688E-4323-AC5E-7B19ED2A89EE}">
      <dgm:prSet phldrT="[Text]"/>
      <dgm:spPr/>
      <dgm:t>
        <a:bodyPr/>
        <a:lstStyle/>
        <a:p>
          <a:r>
            <a:rPr lang="en-US" dirty="0"/>
            <a:t>Up Arrow Key – Up</a:t>
          </a:r>
        </a:p>
      </dgm:t>
    </dgm:pt>
    <dgm:pt modelId="{C0FCE586-4317-485F-AB11-20A55F00A7A8}" type="parTrans" cxnId="{F5B7752E-E13D-49ED-94FE-713DB6441107}">
      <dgm:prSet/>
      <dgm:spPr/>
      <dgm:t>
        <a:bodyPr/>
        <a:lstStyle/>
        <a:p>
          <a:endParaRPr lang="en-US"/>
        </a:p>
      </dgm:t>
    </dgm:pt>
    <dgm:pt modelId="{3925DCE6-65C5-4009-9DDF-2AA104C87123}" type="sibTrans" cxnId="{F5B7752E-E13D-49ED-94FE-713DB6441107}">
      <dgm:prSet/>
      <dgm:spPr/>
      <dgm:t>
        <a:bodyPr/>
        <a:lstStyle/>
        <a:p>
          <a:endParaRPr lang="en-US"/>
        </a:p>
      </dgm:t>
    </dgm:pt>
    <dgm:pt modelId="{46AF73B4-CA13-4B58-9DF3-CECC76A08E19}">
      <dgm:prSet phldrT="[Text]"/>
      <dgm:spPr/>
      <dgm:t>
        <a:bodyPr/>
        <a:lstStyle/>
        <a:p>
          <a:r>
            <a:rPr lang="en-US" dirty="0"/>
            <a:t>Player-B</a:t>
          </a:r>
        </a:p>
      </dgm:t>
    </dgm:pt>
    <dgm:pt modelId="{74513041-680B-4C51-911A-A6A42E87B19E}" type="parTrans" cxnId="{7199F08D-73BB-496E-AE7A-30247A96E77E}">
      <dgm:prSet/>
      <dgm:spPr/>
      <dgm:t>
        <a:bodyPr/>
        <a:lstStyle/>
        <a:p>
          <a:endParaRPr lang="en-US"/>
        </a:p>
      </dgm:t>
    </dgm:pt>
    <dgm:pt modelId="{AD703E8F-2C70-475D-8204-C0250404A014}" type="sibTrans" cxnId="{7199F08D-73BB-496E-AE7A-30247A96E77E}">
      <dgm:prSet/>
      <dgm:spPr/>
      <dgm:t>
        <a:bodyPr/>
        <a:lstStyle/>
        <a:p>
          <a:endParaRPr lang="en-US"/>
        </a:p>
      </dgm:t>
    </dgm:pt>
    <dgm:pt modelId="{121EB0AB-0652-4C9C-8CC2-CA60EDED0817}">
      <dgm:prSet phldrT="[Text]"/>
      <dgm:spPr/>
      <dgm:t>
        <a:bodyPr/>
        <a:lstStyle/>
        <a:p>
          <a:r>
            <a:rPr lang="en-US" dirty="0"/>
            <a:t>W Key – Up</a:t>
          </a:r>
        </a:p>
      </dgm:t>
    </dgm:pt>
    <dgm:pt modelId="{CD0FB4AB-E6E9-46CF-B62C-B29C3905DE09}" type="parTrans" cxnId="{E3855481-ABFF-406F-9F14-4DBA0A865B3F}">
      <dgm:prSet/>
      <dgm:spPr/>
      <dgm:t>
        <a:bodyPr/>
        <a:lstStyle/>
        <a:p>
          <a:endParaRPr lang="en-US"/>
        </a:p>
      </dgm:t>
    </dgm:pt>
    <dgm:pt modelId="{2A5F1386-DC7B-4AEC-8807-5D450185450C}" type="sibTrans" cxnId="{E3855481-ABFF-406F-9F14-4DBA0A865B3F}">
      <dgm:prSet/>
      <dgm:spPr/>
      <dgm:t>
        <a:bodyPr/>
        <a:lstStyle/>
        <a:p>
          <a:endParaRPr lang="en-US"/>
        </a:p>
      </dgm:t>
    </dgm:pt>
    <dgm:pt modelId="{8A7BA55F-014B-4A2A-A080-413D51EADEBA}">
      <dgm:prSet phldrT="[Text]"/>
      <dgm:spPr/>
      <dgm:t>
        <a:bodyPr/>
        <a:lstStyle/>
        <a:p>
          <a:r>
            <a:rPr lang="en-US" dirty="0"/>
            <a:t>Down Arrow Key – Down</a:t>
          </a:r>
        </a:p>
      </dgm:t>
    </dgm:pt>
    <dgm:pt modelId="{B4568BFF-DC1D-43C6-A0A4-6BDCB95DF870}" type="parTrans" cxnId="{4E22885B-D569-4B53-8EA7-63BD24DF97FB}">
      <dgm:prSet/>
      <dgm:spPr/>
      <dgm:t>
        <a:bodyPr/>
        <a:lstStyle/>
        <a:p>
          <a:endParaRPr lang="en-US"/>
        </a:p>
      </dgm:t>
    </dgm:pt>
    <dgm:pt modelId="{1C43A8FB-54EA-4C7C-A0AB-6A9CA19F83B4}" type="sibTrans" cxnId="{4E22885B-D569-4B53-8EA7-63BD24DF97FB}">
      <dgm:prSet/>
      <dgm:spPr/>
      <dgm:t>
        <a:bodyPr/>
        <a:lstStyle/>
        <a:p>
          <a:endParaRPr lang="en-US"/>
        </a:p>
      </dgm:t>
    </dgm:pt>
    <dgm:pt modelId="{06A7DB28-EB98-4A36-B3CD-CC2D5160EF23}">
      <dgm:prSet phldrT="[Text]"/>
      <dgm:spPr/>
      <dgm:t>
        <a:bodyPr/>
        <a:lstStyle/>
        <a:p>
          <a:r>
            <a:rPr lang="en-US" dirty="0"/>
            <a:t>Left Arrow Key – Left</a:t>
          </a:r>
        </a:p>
      </dgm:t>
    </dgm:pt>
    <dgm:pt modelId="{63DB1D3E-2E97-41E9-856F-C53C72FEDDE8}" type="parTrans" cxnId="{B822C7F7-A85B-41B6-A6CC-DD313DCD5BFB}">
      <dgm:prSet/>
      <dgm:spPr/>
      <dgm:t>
        <a:bodyPr/>
        <a:lstStyle/>
        <a:p>
          <a:endParaRPr lang="en-US"/>
        </a:p>
      </dgm:t>
    </dgm:pt>
    <dgm:pt modelId="{497542DB-B37A-4867-BB75-65C4B8786540}" type="sibTrans" cxnId="{B822C7F7-A85B-41B6-A6CC-DD313DCD5BFB}">
      <dgm:prSet/>
      <dgm:spPr/>
      <dgm:t>
        <a:bodyPr/>
        <a:lstStyle/>
        <a:p>
          <a:endParaRPr lang="en-US"/>
        </a:p>
      </dgm:t>
    </dgm:pt>
    <dgm:pt modelId="{957CC818-9D15-4763-A812-652C137663F3}">
      <dgm:prSet phldrT="[Text]"/>
      <dgm:spPr/>
      <dgm:t>
        <a:bodyPr/>
        <a:lstStyle/>
        <a:p>
          <a:r>
            <a:rPr lang="en-US" dirty="0"/>
            <a:t>Right Arrow Key – Right</a:t>
          </a:r>
        </a:p>
      </dgm:t>
    </dgm:pt>
    <dgm:pt modelId="{187ABBAE-7B55-459E-AB63-4D0531407894}" type="parTrans" cxnId="{2A2CC3B7-82BA-4BA3-AA1F-385C28122036}">
      <dgm:prSet/>
      <dgm:spPr/>
      <dgm:t>
        <a:bodyPr/>
        <a:lstStyle/>
        <a:p>
          <a:endParaRPr lang="en-US"/>
        </a:p>
      </dgm:t>
    </dgm:pt>
    <dgm:pt modelId="{ECABAF1C-CF1B-4630-BE8D-9209F7F1D2C9}" type="sibTrans" cxnId="{2A2CC3B7-82BA-4BA3-AA1F-385C28122036}">
      <dgm:prSet/>
      <dgm:spPr/>
      <dgm:t>
        <a:bodyPr/>
        <a:lstStyle/>
        <a:p>
          <a:endParaRPr lang="en-US"/>
        </a:p>
      </dgm:t>
    </dgm:pt>
    <dgm:pt modelId="{61FAC74F-62A9-4D7F-AD1E-D631BDB5E819}">
      <dgm:prSet phldrT="[Text]"/>
      <dgm:spPr/>
      <dgm:t>
        <a:bodyPr/>
        <a:lstStyle/>
        <a:p>
          <a:endParaRPr lang="en-US" dirty="0"/>
        </a:p>
      </dgm:t>
    </dgm:pt>
    <dgm:pt modelId="{943BC5D9-9858-4B96-9C6E-40F890314027}" type="parTrans" cxnId="{CCC2513A-1ABC-4D80-AFF2-AACC22BA6F18}">
      <dgm:prSet/>
      <dgm:spPr/>
      <dgm:t>
        <a:bodyPr/>
        <a:lstStyle/>
        <a:p>
          <a:endParaRPr lang="en-US"/>
        </a:p>
      </dgm:t>
    </dgm:pt>
    <dgm:pt modelId="{7CEC2E49-16CC-4A16-90B3-12F8DF4995BA}" type="sibTrans" cxnId="{CCC2513A-1ABC-4D80-AFF2-AACC22BA6F18}">
      <dgm:prSet/>
      <dgm:spPr/>
      <dgm:t>
        <a:bodyPr/>
        <a:lstStyle/>
        <a:p>
          <a:endParaRPr lang="en-US"/>
        </a:p>
      </dgm:t>
    </dgm:pt>
    <dgm:pt modelId="{853E4713-D4B4-4418-9BFB-A68DB8C2D6BB}">
      <dgm:prSet phldrT="[Text]"/>
      <dgm:spPr/>
      <dgm:t>
        <a:bodyPr/>
        <a:lstStyle/>
        <a:p>
          <a:r>
            <a:rPr lang="en-US" dirty="0"/>
            <a:t>A Key – Down</a:t>
          </a:r>
        </a:p>
      </dgm:t>
    </dgm:pt>
    <dgm:pt modelId="{9740DAC0-1557-4D2F-BA03-1F8B22BA0033}" type="parTrans" cxnId="{808D3278-D4F6-4980-8A9D-0E3DDCDA77B7}">
      <dgm:prSet/>
      <dgm:spPr/>
      <dgm:t>
        <a:bodyPr/>
        <a:lstStyle/>
        <a:p>
          <a:endParaRPr lang="en-US"/>
        </a:p>
      </dgm:t>
    </dgm:pt>
    <dgm:pt modelId="{FD78561E-1D48-4D6B-995A-CBBC8A7F5FA4}" type="sibTrans" cxnId="{808D3278-D4F6-4980-8A9D-0E3DDCDA77B7}">
      <dgm:prSet/>
      <dgm:spPr/>
      <dgm:t>
        <a:bodyPr/>
        <a:lstStyle/>
        <a:p>
          <a:endParaRPr lang="en-US"/>
        </a:p>
      </dgm:t>
    </dgm:pt>
    <dgm:pt modelId="{81B7849D-C841-410E-81BC-0AD8455E4EF9}">
      <dgm:prSet phldrT="[Text]"/>
      <dgm:spPr/>
      <dgm:t>
        <a:bodyPr/>
        <a:lstStyle/>
        <a:p>
          <a:r>
            <a:rPr lang="en-US" dirty="0"/>
            <a:t>S Key – Left</a:t>
          </a:r>
        </a:p>
      </dgm:t>
    </dgm:pt>
    <dgm:pt modelId="{67A7DA84-AE5D-41A6-A996-001D71787B40}" type="parTrans" cxnId="{D7DA1D68-82D1-45C0-865F-CA69803F6342}">
      <dgm:prSet/>
      <dgm:spPr/>
      <dgm:t>
        <a:bodyPr/>
        <a:lstStyle/>
        <a:p>
          <a:endParaRPr lang="en-US"/>
        </a:p>
      </dgm:t>
    </dgm:pt>
    <dgm:pt modelId="{A02D860C-6387-470D-AEFA-634589CD3115}" type="sibTrans" cxnId="{D7DA1D68-82D1-45C0-865F-CA69803F6342}">
      <dgm:prSet/>
      <dgm:spPr/>
      <dgm:t>
        <a:bodyPr/>
        <a:lstStyle/>
        <a:p>
          <a:endParaRPr lang="en-US"/>
        </a:p>
      </dgm:t>
    </dgm:pt>
    <dgm:pt modelId="{FFA85010-5E3B-47AA-8340-3192CC79FB4C}">
      <dgm:prSet phldrT="[Text]"/>
      <dgm:spPr/>
      <dgm:t>
        <a:bodyPr/>
        <a:lstStyle/>
        <a:p>
          <a:r>
            <a:rPr lang="en-US" dirty="0"/>
            <a:t>D Key – Right</a:t>
          </a:r>
        </a:p>
      </dgm:t>
    </dgm:pt>
    <dgm:pt modelId="{408BD088-0C27-421A-BF18-42713E6097F9}" type="parTrans" cxnId="{93B2816A-D526-4572-8042-3E2CA0C1DC83}">
      <dgm:prSet/>
      <dgm:spPr/>
      <dgm:t>
        <a:bodyPr/>
        <a:lstStyle/>
        <a:p>
          <a:endParaRPr lang="en-US"/>
        </a:p>
      </dgm:t>
    </dgm:pt>
    <dgm:pt modelId="{72BBBF1E-07A0-4D35-B4A6-164976725CCE}" type="sibTrans" cxnId="{93B2816A-D526-4572-8042-3E2CA0C1DC83}">
      <dgm:prSet/>
      <dgm:spPr/>
      <dgm:t>
        <a:bodyPr/>
        <a:lstStyle/>
        <a:p>
          <a:endParaRPr lang="en-US"/>
        </a:p>
      </dgm:t>
    </dgm:pt>
    <dgm:pt modelId="{22C59087-6961-4B64-869F-EB3AEBDEE1FA}">
      <dgm:prSet phldrT="[Text]"/>
      <dgm:spPr/>
      <dgm:t>
        <a:bodyPr/>
        <a:lstStyle/>
        <a:p>
          <a:endParaRPr lang="en-US" dirty="0"/>
        </a:p>
      </dgm:t>
    </dgm:pt>
    <dgm:pt modelId="{771929C7-F799-4E41-B7EC-BA2E4842A17F}" type="parTrans" cxnId="{5D321799-3768-4A0F-A867-EB3D73F568A9}">
      <dgm:prSet/>
      <dgm:spPr/>
      <dgm:t>
        <a:bodyPr/>
        <a:lstStyle/>
        <a:p>
          <a:endParaRPr lang="en-US"/>
        </a:p>
      </dgm:t>
    </dgm:pt>
    <dgm:pt modelId="{9691191E-0073-4B0A-A6B2-0A3F84D89858}" type="sibTrans" cxnId="{5D321799-3768-4A0F-A867-EB3D73F568A9}">
      <dgm:prSet/>
      <dgm:spPr/>
      <dgm:t>
        <a:bodyPr/>
        <a:lstStyle/>
        <a:p>
          <a:endParaRPr lang="en-US"/>
        </a:p>
      </dgm:t>
    </dgm:pt>
    <dgm:pt modelId="{D3F9F923-AC12-4D9A-8A52-04D15CEAD011}" type="pres">
      <dgm:prSet presAssocID="{6264FD9D-CD48-4504-82FF-8EF0A19BD765}" presName="Name0" presStyleCnt="0">
        <dgm:presLayoutVars>
          <dgm:dir/>
          <dgm:animLvl val="lvl"/>
          <dgm:resizeHandles val="exact"/>
        </dgm:presLayoutVars>
      </dgm:prSet>
      <dgm:spPr/>
    </dgm:pt>
    <dgm:pt modelId="{EFD4E44F-9629-46EC-BE84-8DE06EF75805}" type="pres">
      <dgm:prSet presAssocID="{93FEA9E3-9599-4AAD-BC8E-340B41AF7E6D}" presName="linNode" presStyleCnt="0"/>
      <dgm:spPr/>
    </dgm:pt>
    <dgm:pt modelId="{1451ADF1-1F1E-49D8-B237-6DE68523E6C7}" type="pres">
      <dgm:prSet presAssocID="{93FEA9E3-9599-4AAD-BC8E-340B41AF7E6D}" presName="parTx" presStyleLbl="revTx" presStyleIdx="0" presStyleCnt="2" custScaleY="85937">
        <dgm:presLayoutVars>
          <dgm:chMax val="1"/>
          <dgm:bulletEnabled val="1"/>
        </dgm:presLayoutVars>
      </dgm:prSet>
      <dgm:spPr/>
    </dgm:pt>
    <dgm:pt modelId="{8C4D992C-910F-4D6E-83F6-20AF01C81E56}" type="pres">
      <dgm:prSet presAssocID="{93FEA9E3-9599-4AAD-BC8E-340B41AF7E6D}" presName="bracket" presStyleLbl="parChTrans1D1" presStyleIdx="0" presStyleCnt="2"/>
      <dgm:spPr/>
    </dgm:pt>
    <dgm:pt modelId="{2AEA6C0A-43E3-4C0E-A703-5DBAB30BB0B6}" type="pres">
      <dgm:prSet presAssocID="{93FEA9E3-9599-4AAD-BC8E-340B41AF7E6D}" presName="spH" presStyleCnt="0"/>
      <dgm:spPr/>
    </dgm:pt>
    <dgm:pt modelId="{1BC25823-9144-4A80-940B-D09BFAE5CFE6}" type="pres">
      <dgm:prSet presAssocID="{93FEA9E3-9599-4AAD-BC8E-340B41AF7E6D}" presName="desTx" presStyleLbl="node1" presStyleIdx="0" presStyleCnt="2">
        <dgm:presLayoutVars>
          <dgm:bulletEnabled val="1"/>
        </dgm:presLayoutVars>
      </dgm:prSet>
      <dgm:spPr/>
    </dgm:pt>
    <dgm:pt modelId="{E808F755-7BD2-4A9B-A491-817954C605E0}" type="pres">
      <dgm:prSet presAssocID="{37D95248-822D-45E7-8CFD-7A3F53B4D487}" presName="spV" presStyleCnt="0"/>
      <dgm:spPr/>
    </dgm:pt>
    <dgm:pt modelId="{E87462DA-741E-4B20-89DD-7A91FD6EFCC0}" type="pres">
      <dgm:prSet presAssocID="{46AF73B4-CA13-4B58-9DF3-CECC76A08E19}" presName="linNode" presStyleCnt="0"/>
      <dgm:spPr/>
    </dgm:pt>
    <dgm:pt modelId="{05336D68-C8EC-43BC-8FDF-CC3D148D7223}" type="pres">
      <dgm:prSet presAssocID="{46AF73B4-CA13-4B58-9DF3-CECC76A08E19}" presName="parTx" presStyleLbl="revTx" presStyleIdx="1" presStyleCnt="2">
        <dgm:presLayoutVars>
          <dgm:chMax val="1"/>
          <dgm:bulletEnabled val="1"/>
        </dgm:presLayoutVars>
      </dgm:prSet>
      <dgm:spPr/>
    </dgm:pt>
    <dgm:pt modelId="{197239A6-308F-43DC-AD2F-BBFA5A0249A6}" type="pres">
      <dgm:prSet presAssocID="{46AF73B4-CA13-4B58-9DF3-CECC76A08E19}" presName="bracket" presStyleLbl="parChTrans1D1" presStyleIdx="1" presStyleCnt="2"/>
      <dgm:spPr/>
    </dgm:pt>
    <dgm:pt modelId="{054A2345-AFE1-45DD-BDA2-0A0CE34C92E4}" type="pres">
      <dgm:prSet presAssocID="{46AF73B4-CA13-4B58-9DF3-CECC76A08E19}" presName="spH" presStyleCnt="0"/>
      <dgm:spPr/>
    </dgm:pt>
    <dgm:pt modelId="{B4D9D9B2-0CE0-4D92-994D-76E32321944D}" type="pres">
      <dgm:prSet presAssocID="{46AF73B4-CA13-4B58-9DF3-CECC76A08E1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FDA000E-9147-431D-875A-E1F0BEB08CDD}" type="presOf" srcId="{81B7849D-C841-410E-81BC-0AD8455E4EF9}" destId="{B4D9D9B2-0CE0-4D92-994D-76E32321944D}" srcOrd="0" destOrd="2" presId="urn:diagrams.loki3.com/BracketList"/>
    <dgm:cxn modelId="{D352BD11-27A4-4E39-A2A0-71679EEE7555}" type="presOf" srcId="{853E4713-D4B4-4418-9BFB-A68DB8C2D6BB}" destId="{B4D9D9B2-0CE0-4D92-994D-76E32321944D}" srcOrd="0" destOrd="1" presId="urn:diagrams.loki3.com/BracketList"/>
    <dgm:cxn modelId="{F5B7752E-E13D-49ED-94FE-713DB6441107}" srcId="{93FEA9E3-9599-4AAD-BC8E-340B41AF7E6D}" destId="{FEC10443-688E-4323-AC5E-7B19ED2A89EE}" srcOrd="0" destOrd="0" parTransId="{C0FCE586-4317-485F-AB11-20A55F00A7A8}" sibTransId="{3925DCE6-65C5-4009-9DDF-2AA104C87123}"/>
    <dgm:cxn modelId="{9D0BD02F-A6AD-4F35-B978-1FA1FEF007BF}" srcId="{6264FD9D-CD48-4504-82FF-8EF0A19BD765}" destId="{93FEA9E3-9599-4AAD-BC8E-340B41AF7E6D}" srcOrd="0" destOrd="0" parTransId="{53BA4EB9-B62B-4432-89F2-BD7074819AA8}" sibTransId="{37D95248-822D-45E7-8CFD-7A3F53B4D487}"/>
    <dgm:cxn modelId="{CCC2513A-1ABC-4D80-AFF2-AACC22BA6F18}" srcId="{93FEA9E3-9599-4AAD-BC8E-340B41AF7E6D}" destId="{61FAC74F-62A9-4D7F-AD1E-D631BDB5E819}" srcOrd="4" destOrd="0" parTransId="{943BC5D9-9858-4B96-9C6E-40F890314027}" sibTransId="{7CEC2E49-16CC-4A16-90B3-12F8DF4995BA}"/>
    <dgm:cxn modelId="{4E22885B-D569-4B53-8EA7-63BD24DF97FB}" srcId="{93FEA9E3-9599-4AAD-BC8E-340B41AF7E6D}" destId="{8A7BA55F-014B-4A2A-A080-413D51EADEBA}" srcOrd="1" destOrd="0" parTransId="{B4568BFF-DC1D-43C6-A0A4-6BDCB95DF870}" sibTransId="{1C43A8FB-54EA-4C7C-A0AB-6A9CA19F83B4}"/>
    <dgm:cxn modelId="{006DD463-24F4-4C28-965F-EFA74A65409D}" type="presOf" srcId="{957CC818-9D15-4763-A812-652C137663F3}" destId="{1BC25823-9144-4A80-940B-D09BFAE5CFE6}" srcOrd="0" destOrd="3" presId="urn:diagrams.loki3.com/BracketList"/>
    <dgm:cxn modelId="{D7DA1D68-82D1-45C0-865F-CA69803F6342}" srcId="{46AF73B4-CA13-4B58-9DF3-CECC76A08E19}" destId="{81B7849D-C841-410E-81BC-0AD8455E4EF9}" srcOrd="2" destOrd="0" parTransId="{67A7DA84-AE5D-41A6-A996-001D71787B40}" sibTransId="{A02D860C-6387-470D-AEFA-634589CD3115}"/>
    <dgm:cxn modelId="{93B2816A-D526-4572-8042-3E2CA0C1DC83}" srcId="{46AF73B4-CA13-4B58-9DF3-CECC76A08E19}" destId="{FFA85010-5E3B-47AA-8340-3192CC79FB4C}" srcOrd="3" destOrd="0" parTransId="{408BD088-0C27-421A-BF18-42713E6097F9}" sibTransId="{72BBBF1E-07A0-4D35-B4A6-164976725CCE}"/>
    <dgm:cxn modelId="{64B0E34F-1952-4CE7-8148-CFE6C74CDC2A}" type="presOf" srcId="{FFA85010-5E3B-47AA-8340-3192CC79FB4C}" destId="{B4D9D9B2-0CE0-4D92-994D-76E32321944D}" srcOrd="0" destOrd="3" presId="urn:diagrams.loki3.com/BracketList"/>
    <dgm:cxn modelId="{C518D553-FE20-4D00-9794-9D56957A55A9}" type="presOf" srcId="{06A7DB28-EB98-4A36-B3CD-CC2D5160EF23}" destId="{1BC25823-9144-4A80-940B-D09BFAE5CFE6}" srcOrd="0" destOrd="2" presId="urn:diagrams.loki3.com/BracketList"/>
    <dgm:cxn modelId="{808D3278-D4F6-4980-8A9D-0E3DDCDA77B7}" srcId="{46AF73B4-CA13-4B58-9DF3-CECC76A08E19}" destId="{853E4713-D4B4-4418-9BFB-A68DB8C2D6BB}" srcOrd="1" destOrd="0" parTransId="{9740DAC0-1557-4D2F-BA03-1F8B22BA0033}" sibTransId="{FD78561E-1D48-4D6B-995A-CBBC8A7F5FA4}"/>
    <dgm:cxn modelId="{E3855481-ABFF-406F-9F14-4DBA0A865B3F}" srcId="{46AF73B4-CA13-4B58-9DF3-CECC76A08E19}" destId="{121EB0AB-0652-4C9C-8CC2-CA60EDED0817}" srcOrd="0" destOrd="0" parTransId="{CD0FB4AB-E6E9-46CF-B62C-B29C3905DE09}" sibTransId="{2A5F1386-DC7B-4AEC-8807-5D450185450C}"/>
    <dgm:cxn modelId="{A966F881-9587-4FED-9EA6-D7D6F9389151}" type="presOf" srcId="{22C59087-6961-4B64-869F-EB3AEBDEE1FA}" destId="{B4D9D9B2-0CE0-4D92-994D-76E32321944D}" srcOrd="0" destOrd="4" presId="urn:diagrams.loki3.com/BracketList"/>
    <dgm:cxn modelId="{7199F08D-73BB-496E-AE7A-30247A96E77E}" srcId="{6264FD9D-CD48-4504-82FF-8EF0A19BD765}" destId="{46AF73B4-CA13-4B58-9DF3-CECC76A08E19}" srcOrd="1" destOrd="0" parTransId="{74513041-680B-4C51-911A-A6A42E87B19E}" sibTransId="{AD703E8F-2C70-475D-8204-C0250404A014}"/>
    <dgm:cxn modelId="{5D321799-3768-4A0F-A867-EB3D73F568A9}" srcId="{46AF73B4-CA13-4B58-9DF3-CECC76A08E19}" destId="{22C59087-6961-4B64-869F-EB3AEBDEE1FA}" srcOrd="4" destOrd="0" parTransId="{771929C7-F799-4E41-B7EC-BA2E4842A17F}" sibTransId="{9691191E-0073-4B0A-A6B2-0A3F84D89858}"/>
    <dgm:cxn modelId="{2DEC2DAF-888A-4CF6-8F6D-E691532AE2AC}" type="presOf" srcId="{93FEA9E3-9599-4AAD-BC8E-340B41AF7E6D}" destId="{1451ADF1-1F1E-49D8-B237-6DE68523E6C7}" srcOrd="0" destOrd="0" presId="urn:diagrams.loki3.com/BracketList"/>
    <dgm:cxn modelId="{967B22B6-7C9E-4FBA-8D09-7CAA182FD1BA}" type="presOf" srcId="{8A7BA55F-014B-4A2A-A080-413D51EADEBA}" destId="{1BC25823-9144-4A80-940B-D09BFAE5CFE6}" srcOrd="0" destOrd="1" presId="urn:diagrams.loki3.com/BracketList"/>
    <dgm:cxn modelId="{41083CB7-4502-44F9-80CF-A40C9C4755ED}" type="presOf" srcId="{FEC10443-688E-4323-AC5E-7B19ED2A89EE}" destId="{1BC25823-9144-4A80-940B-D09BFAE5CFE6}" srcOrd="0" destOrd="0" presId="urn:diagrams.loki3.com/BracketList"/>
    <dgm:cxn modelId="{2A2CC3B7-82BA-4BA3-AA1F-385C28122036}" srcId="{93FEA9E3-9599-4AAD-BC8E-340B41AF7E6D}" destId="{957CC818-9D15-4763-A812-652C137663F3}" srcOrd="3" destOrd="0" parTransId="{187ABBAE-7B55-459E-AB63-4D0531407894}" sibTransId="{ECABAF1C-CF1B-4630-BE8D-9209F7F1D2C9}"/>
    <dgm:cxn modelId="{2CBFF9B7-FBA9-4F1D-9029-5930AAA6674E}" type="presOf" srcId="{121EB0AB-0652-4C9C-8CC2-CA60EDED0817}" destId="{B4D9D9B2-0CE0-4D92-994D-76E32321944D}" srcOrd="0" destOrd="0" presId="urn:diagrams.loki3.com/BracketList"/>
    <dgm:cxn modelId="{E52555D1-E352-441B-9B20-BC7DB2CECA66}" type="presOf" srcId="{6264FD9D-CD48-4504-82FF-8EF0A19BD765}" destId="{D3F9F923-AC12-4D9A-8A52-04D15CEAD011}" srcOrd="0" destOrd="0" presId="urn:diagrams.loki3.com/BracketList"/>
    <dgm:cxn modelId="{D23211DE-FFF0-481D-AAC8-BC73008F8363}" type="presOf" srcId="{61FAC74F-62A9-4D7F-AD1E-D631BDB5E819}" destId="{1BC25823-9144-4A80-940B-D09BFAE5CFE6}" srcOrd="0" destOrd="4" presId="urn:diagrams.loki3.com/BracketList"/>
    <dgm:cxn modelId="{DC6A3DE9-BD97-40D7-9693-0499394FB7BD}" type="presOf" srcId="{46AF73B4-CA13-4B58-9DF3-CECC76A08E19}" destId="{05336D68-C8EC-43BC-8FDF-CC3D148D7223}" srcOrd="0" destOrd="0" presId="urn:diagrams.loki3.com/BracketList"/>
    <dgm:cxn modelId="{B822C7F7-A85B-41B6-A6CC-DD313DCD5BFB}" srcId="{93FEA9E3-9599-4AAD-BC8E-340B41AF7E6D}" destId="{06A7DB28-EB98-4A36-B3CD-CC2D5160EF23}" srcOrd="2" destOrd="0" parTransId="{63DB1D3E-2E97-41E9-856F-C53C72FEDDE8}" sibTransId="{497542DB-B37A-4867-BB75-65C4B8786540}"/>
    <dgm:cxn modelId="{E788DFB3-DFB4-499E-85DB-A83B3B7AC2CA}" type="presParOf" srcId="{D3F9F923-AC12-4D9A-8A52-04D15CEAD011}" destId="{EFD4E44F-9629-46EC-BE84-8DE06EF75805}" srcOrd="0" destOrd="0" presId="urn:diagrams.loki3.com/BracketList"/>
    <dgm:cxn modelId="{C7971493-C33D-44E7-A801-2A95FED260AA}" type="presParOf" srcId="{EFD4E44F-9629-46EC-BE84-8DE06EF75805}" destId="{1451ADF1-1F1E-49D8-B237-6DE68523E6C7}" srcOrd="0" destOrd="0" presId="urn:diagrams.loki3.com/BracketList"/>
    <dgm:cxn modelId="{82E441AE-5F3E-409F-9FC8-8D2165977AF9}" type="presParOf" srcId="{EFD4E44F-9629-46EC-BE84-8DE06EF75805}" destId="{8C4D992C-910F-4D6E-83F6-20AF01C81E56}" srcOrd="1" destOrd="0" presId="urn:diagrams.loki3.com/BracketList"/>
    <dgm:cxn modelId="{201A640F-29F4-47EC-A2C2-38CCF70BDD01}" type="presParOf" srcId="{EFD4E44F-9629-46EC-BE84-8DE06EF75805}" destId="{2AEA6C0A-43E3-4C0E-A703-5DBAB30BB0B6}" srcOrd="2" destOrd="0" presId="urn:diagrams.loki3.com/BracketList"/>
    <dgm:cxn modelId="{1EF5F0FD-D7FE-405A-90F0-E90504AC65CE}" type="presParOf" srcId="{EFD4E44F-9629-46EC-BE84-8DE06EF75805}" destId="{1BC25823-9144-4A80-940B-D09BFAE5CFE6}" srcOrd="3" destOrd="0" presId="urn:diagrams.loki3.com/BracketList"/>
    <dgm:cxn modelId="{E3ACE0AD-7ADE-4AE0-9131-2790FF9DD380}" type="presParOf" srcId="{D3F9F923-AC12-4D9A-8A52-04D15CEAD011}" destId="{E808F755-7BD2-4A9B-A491-817954C605E0}" srcOrd="1" destOrd="0" presId="urn:diagrams.loki3.com/BracketList"/>
    <dgm:cxn modelId="{A6B9948A-5E27-4166-8A2A-F66E9041DCF9}" type="presParOf" srcId="{D3F9F923-AC12-4D9A-8A52-04D15CEAD011}" destId="{E87462DA-741E-4B20-89DD-7A91FD6EFCC0}" srcOrd="2" destOrd="0" presId="urn:diagrams.loki3.com/BracketList"/>
    <dgm:cxn modelId="{7DE4EF02-2CF8-4B38-A025-07DA56733E55}" type="presParOf" srcId="{E87462DA-741E-4B20-89DD-7A91FD6EFCC0}" destId="{05336D68-C8EC-43BC-8FDF-CC3D148D7223}" srcOrd="0" destOrd="0" presId="urn:diagrams.loki3.com/BracketList"/>
    <dgm:cxn modelId="{96ADDC1D-59EA-47D9-8A07-63F2F1287AAF}" type="presParOf" srcId="{E87462DA-741E-4B20-89DD-7A91FD6EFCC0}" destId="{197239A6-308F-43DC-AD2F-BBFA5A0249A6}" srcOrd="1" destOrd="0" presId="urn:diagrams.loki3.com/BracketList"/>
    <dgm:cxn modelId="{5071F0AF-86C2-4E45-BA3A-D7DD64FCD888}" type="presParOf" srcId="{E87462DA-741E-4B20-89DD-7A91FD6EFCC0}" destId="{054A2345-AFE1-45DD-BDA2-0A0CE34C92E4}" srcOrd="2" destOrd="0" presId="urn:diagrams.loki3.com/BracketList"/>
    <dgm:cxn modelId="{9369B8CD-1C87-4594-9E0B-530B575DCCF5}" type="presParOf" srcId="{E87462DA-741E-4B20-89DD-7A91FD6EFCC0}" destId="{B4D9D9B2-0CE0-4D92-994D-76E32321944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1ADF1-1F1E-49D8-B237-6DE68523E6C7}">
      <dsp:nvSpPr>
        <dsp:cNvPr id="0" name=""/>
        <dsp:cNvSpPr/>
      </dsp:nvSpPr>
      <dsp:spPr>
        <a:xfrm>
          <a:off x="5385" y="742842"/>
          <a:ext cx="2754794" cy="357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Player-A</a:t>
          </a:r>
        </a:p>
      </dsp:txBody>
      <dsp:txXfrm>
        <a:off x="5385" y="742842"/>
        <a:ext cx="2754794" cy="357326"/>
      </dsp:txXfrm>
    </dsp:sp>
    <dsp:sp modelId="{8C4D992C-910F-4D6E-83F6-20AF01C81E56}">
      <dsp:nvSpPr>
        <dsp:cNvPr id="0" name=""/>
        <dsp:cNvSpPr/>
      </dsp:nvSpPr>
      <dsp:spPr>
        <a:xfrm>
          <a:off x="2760180" y="63918"/>
          <a:ext cx="550958" cy="1715175"/>
        </a:xfrm>
        <a:prstGeom prst="leftBrace">
          <a:avLst>
            <a:gd name="adj1" fmla="val 35000"/>
            <a:gd name="adj2" fmla="val 5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25823-9144-4A80-940B-D09BFAE5CFE6}">
      <dsp:nvSpPr>
        <dsp:cNvPr id="0" name=""/>
        <dsp:cNvSpPr/>
      </dsp:nvSpPr>
      <dsp:spPr>
        <a:xfrm>
          <a:off x="3531522" y="63918"/>
          <a:ext cx="7493041" cy="171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Up Arrow Key – Up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Down Arrow Key – Down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Left Arrow Key – Left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Right Arrow Key – Right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3531522" y="63918"/>
        <a:ext cx="7493041" cy="1715175"/>
      </dsp:txXfrm>
    </dsp:sp>
    <dsp:sp modelId="{05336D68-C8EC-43BC-8FDF-CC3D148D7223}">
      <dsp:nvSpPr>
        <dsp:cNvPr id="0" name=""/>
        <dsp:cNvSpPr/>
      </dsp:nvSpPr>
      <dsp:spPr>
        <a:xfrm>
          <a:off x="5385" y="2504381"/>
          <a:ext cx="2754794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Player-B</a:t>
          </a:r>
        </a:p>
      </dsp:txBody>
      <dsp:txXfrm>
        <a:off x="5385" y="2504381"/>
        <a:ext cx="2754794" cy="415800"/>
      </dsp:txXfrm>
    </dsp:sp>
    <dsp:sp modelId="{197239A6-308F-43DC-AD2F-BBFA5A0249A6}">
      <dsp:nvSpPr>
        <dsp:cNvPr id="0" name=""/>
        <dsp:cNvSpPr/>
      </dsp:nvSpPr>
      <dsp:spPr>
        <a:xfrm>
          <a:off x="2760180" y="1854693"/>
          <a:ext cx="550958" cy="1715175"/>
        </a:xfrm>
        <a:prstGeom prst="leftBrace">
          <a:avLst>
            <a:gd name="adj1" fmla="val 35000"/>
            <a:gd name="adj2" fmla="val 5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9D9B2-0CE0-4D92-994D-76E32321944D}">
      <dsp:nvSpPr>
        <dsp:cNvPr id="0" name=""/>
        <dsp:cNvSpPr/>
      </dsp:nvSpPr>
      <dsp:spPr>
        <a:xfrm>
          <a:off x="3531522" y="1854693"/>
          <a:ext cx="7493041" cy="171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 Key – Up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Key – Down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 Key – Left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 Key – Right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3531522" y="1854693"/>
        <a:ext cx="7493041" cy="171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LIFE@IITD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Immerse yourself in daily life at </a:t>
            </a:r>
            <a:r>
              <a:rPr lang="en-US" sz="1800" dirty="0" err="1">
                <a:solidFill>
                  <a:srgbClr val="FFFFFF">
                    <a:alpha val="75000"/>
                  </a:srgbClr>
                </a:solidFill>
              </a:rPr>
              <a:t>iit</a:t>
            </a: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en-US" sz="1800" dirty="0" err="1">
                <a:solidFill>
                  <a:srgbClr val="FFFFFF">
                    <a:alpha val="75000"/>
                  </a:srgbClr>
                </a:solidFill>
              </a:rPr>
              <a:t>delhi</a:t>
            </a: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 to win …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42AC-CF03-4859-BF06-1D73C621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 and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D243-D947-4930-837A-E0229A65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Life@IITD</a:t>
            </a:r>
            <a:r>
              <a:rPr lang="en-US" sz="2200" dirty="0"/>
              <a:t> is a 2 player maze game set in a simplified map of IIT Delhi where the objective is to complete as many tasks as possible in the given time.</a:t>
            </a:r>
          </a:p>
          <a:p>
            <a:r>
              <a:rPr lang="en-US" sz="2200" dirty="0"/>
              <a:t> Whichever player completes more tasks in the given time, wins the game. </a:t>
            </a:r>
          </a:p>
          <a:p>
            <a:r>
              <a:rPr lang="en-US" sz="2200" dirty="0"/>
              <a:t>IIT Delhi has a lot of cool places, hopefully you will visit as many as possible while playing this game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341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79A8-024D-41E3-A496-38042629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59" y="692919"/>
            <a:ext cx="1102961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CONTROLS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EEF8F8-740D-4E93-B24A-3A2BFE764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008233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08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7ED3F-CA7C-476B-9E53-7DC0AEF9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Game screens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54AE80-A228-110C-9C15-7C5F83E3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Home Screen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5179D9-5DAF-40B0-85AD-A9D6AA306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56" y="2790605"/>
            <a:ext cx="6404864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7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EFDA-98FE-4CC8-89D4-AF3DC067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iNSTRuctions</a:t>
            </a:r>
            <a:r>
              <a:rPr lang="en-US" dirty="0"/>
              <a:t> screen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FF0D762-D0FD-4DAF-AB42-C2B5BA293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475" y="2341563"/>
            <a:ext cx="6469050" cy="3633787"/>
          </a:xfrm>
        </p:spPr>
      </p:pic>
    </p:spTree>
    <p:extLst>
      <p:ext uri="{BB962C8B-B14F-4D97-AF65-F5344CB8AC3E}">
        <p14:creationId xmlns:p14="http://schemas.microsoft.com/office/powerpoint/2010/main" val="270473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DE2C-EF46-4229-BB99-CA4BB125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screen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000145EB-5F7E-408B-AB5C-22D8EC8E3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475" y="2341563"/>
            <a:ext cx="6469050" cy="3633787"/>
          </a:xfrm>
        </p:spPr>
      </p:pic>
    </p:spTree>
    <p:extLst>
      <p:ext uri="{BB962C8B-B14F-4D97-AF65-F5344CB8AC3E}">
        <p14:creationId xmlns:p14="http://schemas.microsoft.com/office/powerpoint/2010/main" val="247262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661E-BD27-469C-8320-F7C0536A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 screen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47A67E0-4319-4FE1-942A-64FA825EA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475" y="2341563"/>
            <a:ext cx="6469050" cy="3633787"/>
          </a:xfrm>
        </p:spPr>
      </p:pic>
    </p:spTree>
    <p:extLst>
      <p:ext uri="{BB962C8B-B14F-4D97-AF65-F5344CB8AC3E}">
        <p14:creationId xmlns:p14="http://schemas.microsoft.com/office/powerpoint/2010/main" val="6146910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{D4DFD388-7D35-4296-AF4C-E0E4111CA391}tf67061901_win32</Template>
  <TotalTime>30</TotalTime>
  <Words>137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Franklin Gothic Book</vt:lpstr>
      <vt:lpstr>Franklin Gothic Demi</vt:lpstr>
      <vt:lpstr>Gill Sans MT</vt:lpstr>
      <vt:lpstr>Wingdings 2</vt:lpstr>
      <vt:lpstr>DividendVTI</vt:lpstr>
      <vt:lpstr>LIFE@IITD</vt:lpstr>
      <vt:lpstr>Objective and About</vt:lpstr>
      <vt:lpstr>CONTROLS</vt:lpstr>
      <vt:lpstr>Game screens</vt:lpstr>
      <vt:lpstr>iNSTRuctions screen</vt:lpstr>
      <vt:lpstr>Map screen</vt:lpstr>
      <vt:lpstr>Game over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LIFE@IITD</dc:title>
  <dc:creator>Aditya Goel</dc:creator>
  <cp:lastModifiedBy>Aditya Goel</cp:lastModifiedBy>
  <cp:revision>2</cp:revision>
  <dcterms:created xsi:type="dcterms:W3CDTF">2022-05-07T17:42:05Z</dcterms:created>
  <dcterms:modified xsi:type="dcterms:W3CDTF">2022-05-07T18:12:29Z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