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04840"/>
            <a:ext cx="82267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Together- A wearable technology for group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7200" y="1526760"/>
            <a:ext cx="822672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By: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Dhruvatara 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Hima Deo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Jai Lulla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Faizan Khan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04840"/>
            <a:ext cx="82267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203480"/>
            <a:ext cx="82267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Considered our final year project as a system for applying the concepts of Human Computer Interaction to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Our system is a wearable technology for group management.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oogle Shape;77;p16" descr=""/>
          <p:cNvPicPr/>
          <p:nvPr/>
        </p:nvPicPr>
        <p:blipFill>
          <a:blip r:embed="rId1"/>
          <a:stretch/>
        </p:blipFill>
        <p:spPr>
          <a:xfrm>
            <a:off x="2571840" y="2329200"/>
            <a:ext cx="3650760" cy="273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04840"/>
            <a:ext cx="82267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Identifying specialised users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203480"/>
            <a:ext cx="8226720" cy="21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Interfaces involved: Android application and a band with OLED display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Specialised users : Senior citizens, young children, users with visual disability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Suggestions to improve system’s accessibility: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font size, haptic feedback, help button, text to speech output,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4840"/>
            <a:ext cx="82267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Designing user persona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203480"/>
            <a:ext cx="822672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Different user personas are as follows: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Group Leader- Information involved will be: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Name, Demographic profile, End Goal, Scenario.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Student- Information involved will be: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Name, Demographic profile.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188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04840"/>
            <a:ext cx="82267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Conducting a contextual inquiry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203480"/>
            <a:ext cx="8226720" cy="23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Users are asked a set of standard questions and observations are made in the specific environment.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Four principles of contextual inquiry: Focus, Context, Partnership, Interpretation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Applying the questionnaire and principles, problem are understood and changes are made accordingly.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4840"/>
            <a:ext cx="82267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Designing interface prototype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203480"/>
            <a:ext cx="8226720" cy="17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027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UI Prototype can be used for: analysis artifact, design artifact, improving usability, potential foundation,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027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Consider the system and its interfaces and design and build suitable prototype for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027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For betterment, various prototyping tools can be used: Adobe XD, Sketch,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04840"/>
            <a:ext cx="82267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Evaluating an interface using usability evaluation technique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203480"/>
            <a:ext cx="8226720" cy="19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Purpose: improving the usability of the system and assess the extent to which the usability objectives have been achieved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Some techniques are: Heuristic evaluation, Questionnaire, Cognitive walkthrough,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15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For evaluation, apply the 10 Heuristics proposed by Jacob Nielsen.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18;p23" descr=""/>
          <p:cNvPicPr/>
          <p:nvPr/>
        </p:nvPicPr>
        <p:blipFill>
          <a:blip r:embed="rId1"/>
          <a:stretch/>
        </p:blipFill>
        <p:spPr>
          <a:xfrm rot="16200000">
            <a:off x="3090240" y="135000"/>
            <a:ext cx="2961360" cy="52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2019-04-16T07:52:11Z</dcterms:modified>
  <cp:revision>6</cp:revision>
  <dc:subject/>
  <dc:title/>
</cp:coreProperties>
</file>