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FC55-DF75-B7B1-6697-D5D6764F1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117" y="1843154"/>
            <a:ext cx="8604650" cy="2421464"/>
          </a:xfrm>
        </p:spPr>
        <p:txBody>
          <a:bodyPr>
            <a:normAutofit fontScale="90000"/>
          </a:bodyPr>
          <a:lstStyle/>
          <a:p>
            <a:pPr algn="l"/>
            <a:r>
              <a:rPr lang="en-IN" sz="8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SUPERSTORE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204920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C5F4-A13C-9F57-3DDC-F5B4D5ED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72B1-8F12-5958-493D-05F05588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173584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 develop a comprehensive Sales dashboard that provides insights into key performance metrics and trends, enabling stakeholders to monitor and analyze Sales effectively.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3120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8A96-A35B-80E2-F4F0-8B418810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FE9B0-B866-8585-ED2D-DD5A6B74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254770" cy="3649133"/>
          </a:xfrm>
        </p:spPr>
        <p:txBody>
          <a:bodyPr>
            <a:normAutofit/>
          </a:bodyPr>
          <a:lstStyle/>
          <a:p>
            <a:r>
              <a:rPr lang="en-US" dirty="0"/>
              <a:t>Overall Sales is 1.6M</a:t>
            </a:r>
          </a:p>
          <a:p>
            <a:r>
              <a:rPr lang="en-US" dirty="0"/>
              <a:t>Total Profit is 175K</a:t>
            </a:r>
          </a:p>
          <a:p>
            <a:r>
              <a:rPr lang="en-US" dirty="0"/>
              <a:t>Total Qty sold is 22K</a:t>
            </a:r>
          </a:p>
          <a:p>
            <a:r>
              <a:rPr lang="en-US" dirty="0"/>
              <a:t>Average delivery time is 4 days</a:t>
            </a:r>
          </a:p>
          <a:p>
            <a:r>
              <a:rPr lang="en-US" dirty="0"/>
              <a:t>Sales in Q4 is always high</a:t>
            </a:r>
          </a:p>
          <a:p>
            <a:r>
              <a:rPr lang="en-US" dirty="0"/>
              <a:t>East &amp; West region have most sales</a:t>
            </a:r>
          </a:p>
          <a:p>
            <a:r>
              <a:rPr lang="en-US" dirty="0"/>
              <a:t>Total customers were 773</a:t>
            </a:r>
          </a:p>
          <a:p>
            <a:r>
              <a:rPr lang="en-US" dirty="0"/>
              <a:t>Total orders were 3K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115B3F-7E47-F43F-6FC5-6FD085D0AD13}"/>
              </a:ext>
            </a:extLst>
          </p:cNvPr>
          <p:cNvSpPr txBox="1">
            <a:spLocks/>
          </p:cNvSpPr>
          <p:nvPr/>
        </p:nvSpPr>
        <p:spPr>
          <a:xfrm>
            <a:off x="6297855" y="2221800"/>
            <a:ext cx="558429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Technology  category have high profit margin which is 19%</a:t>
            </a:r>
          </a:p>
          <a:p>
            <a:r>
              <a:rPr lang="en-IN" dirty="0"/>
              <a:t>Tables, Supplies &amp; bookcases are loss making products</a:t>
            </a:r>
          </a:p>
          <a:p>
            <a:r>
              <a:rPr lang="en-IN" dirty="0"/>
              <a:t>Copier is most profitable product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533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</TotalTime>
  <Words>94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SUPERSTORE SALES ANALYSIS</vt:lpstr>
      <vt:lpstr>OBJective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Kapurkar, Chetan @ Mumbai</dc:creator>
  <cp:lastModifiedBy>Kapurkar, Chetan @ Mumbai</cp:lastModifiedBy>
  <cp:revision>2</cp:revision>
  <dcterms:created xsi:type="dcterms:W3CDTF">2024-10-03T15:58:27Z</dcterms:created>
  <dcterms:modified xsi:type="dcterms:W3CDTF">2024-10-13T13:58:31Z</dcterms:modified>
</cp:coreProperties>
</file>