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77-C147-B1FD-9139-EB477AE9E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A19F-0083-1537-7C08-A7B80191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0F3E-70C8-A1C4-780D-DDE7F281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0DE3-9265-B96A-8815-DE483599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1EB-682B-99D5-DA14-E60C3C0A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428-02E5-4908-BCC7-84B133D0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CC2CC-6EAF-B25A-B38C-2A090E9B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641-3EAF-97BB-A494-B0FCFB85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B72D-E111-52F6-6D73-B32E32E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005E-481A-85BA-C998-22676C4D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41D97-28E8-9CD1-9CF8-99D1DE81B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AD63C-27FB-ADA2-4B93-78716C6D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263C-3687-6024-3C83-5B74203D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F7E9-248A-526B-B15E-6F04D6D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CC18-39D6-152F-88FE-0CAF739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41E3-8037-BE6F-B4A6-E4AB74EF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E225-010E-9DA0-5068-EF2FDE4B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5DE6-FACD-C94A-C67C-4F33727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AF5-A13F-F886-06FA-642B5766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A9BC-F27B-3E53-939A-56320E5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CB12-4B71-1B8C-157D-A08C82D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F063-D2D2-E105-A3B7-01584DD6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032D-B4B8-4443-74CA-67A9BD19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E9BF-FF3F-E542-5D96-3B0C09B1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A5A-91F8-A719-8F8B-4FE27B8C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9050-05BA-7DCC-C39A-DADD06E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671E-44E3-2F08-1351-9C6F00D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C00F-96DA-0446-68FF-ED974360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3387-363F-10E0-74F1-73AA39F4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0D7A-4C6A-5C34-6F4E-EA32BBA8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B4A7-2563-030C-7382-77A591B2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F14-BFAE-2884-D8ED-B9A1084E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364A-20D8-809B-09A1-C795CABE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A4D6-7230-3EDF-6116-7C38F0DE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A00F-F31C-00D6-744B-C8BE28FA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0348-330B-C957-4621-698C7F667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0C0B5-CF6A-D09B-6FC4-341C29C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677E-2EDC-D67B-965B-13E43B3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02C4D-0725-2168-A8D1-EB4B42B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779-C0F8-6C60-F2F8-9DCE9219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F66D3-8187-7C65-BA62-FAE7B163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47678-40F1-EFBF-1C71-A7A15454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FA58E-669B-7F79-7B54-7FAE849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F934-12F7-97E9-7DB0-6E41F5F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0BF61-B1D3-B818-3766-3A576D0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C1CE-5369-E3F3-4DC6-551292B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33-FB1A-5898-4598-CAD44AA2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720A-DC75-A0EB-1D78-D3EAEFDC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DF845-1430-5890-AF76-C2330BEC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5CC5-2E09-A7DE-798B-C4E4E3E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5BBA-E803-C778-97E4-011316C7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BFA0-1334-BA7E-6156-3A7CA53B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B11-2D62-B2E6-D640-19F1FC3A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AB0D-F8FA-839C-CC4F-55DD4BAF3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3718-A932-F370-6181-75A272F5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6EBB-ED6C-D9F9-7326-60C43DFF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B0BD-2F76-7FE9-9400-17670797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6AA4-C81C-744B-DAA3-7CD69DC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4823-32C6-7967-7053-331734FF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5076-9E0C-8358-1357-67060CF9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56AD-F11E-3678-EF5D-91E665F1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9106-F635-453E-8BA0-E6B668AF805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D20A-5A27-0BD5-E9C9-75DBD442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5303-2260-B5AB-F87B-69EDC90F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A89-72E0-CD64-0D89-F587402A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487"/>
            <a:ext cx="9144000" cy="16546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Capstone Project2 </a:t>
            </a:r>
            <a:b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</a:br>
            <a:r>
              <a:rPr lang="en-US" sz="2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Heart Disease Classification Using Logistic Regression ML Model </a:t>
            </a:r>
            <a:b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FCD4F-364D-74AE-4D1A-A3A2E5DC4AED}"/>
              </a:ext>
            </a:extLst>
          </p:cNvPr>
          <p:cNvSpPr txBox="1"/>
          <p:nvPr/>
        </p:nvSpPr>
        <p:spPr>
          <a:xfrm>
            <a:off x="7522028" y="4225385"/>
            <a:ext cx="41256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T120200154: Yash Deshmukh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T120200106: Chetan Khadke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T120200125: Sahil Ghorpade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T120200137: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Nityay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T120200124: Aniket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T120200129: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Manjush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Farad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T120200114: Ankita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Dhapare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54B8B-72EC-ABF6-5764-F09EC47A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61F9-3D54-AE2B-6153-934F631B8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ADD1F-D45A-8F7D-1C92-108B6142B7D1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15959-485D-C178-225B-384D3709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DEF7A4-40B4-5F85-C9D2-BE35A66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96280-0D50-CF7A-1520-1CC8B793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Evaluation Metrics: Accuracy, Precision, Recall, F1-Score, ROC-AUC.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Accuracy: 0.7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Precision: 0.7894736842105263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Recall: 0.6521739130434783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F1 Score: 0.7142857142857143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ROC AUC Score: 0.7084398976982097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Decision Tree and SVM also tested for performance comparison put poorly performed.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7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F5859-3F4C-D8DD-CE15-FCD60E9F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834B0-F418-3C39-D0AB-556B1B3F258C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76574-2FD3-0181-FFC0-5C16D394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15580F-9428-4DD9-84EA-B6CD6A65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1B2-C506-054E-5738-4B6A626B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Developed a user-friendly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Streamlit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web application.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App takes patient inputs (age, sex, cholesterol, etc.) through dropdowns and number fields.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+ Scaler + Feature Columns loaded for prediction.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Displays classification result: Heart Disease (Yes/No).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7276B-7403-D6BF-BDC9-81D05DFA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B00D06-E932-698E-B796-8859F09915BB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EAA8C-D5AA-D224-6B52-AB87AD5C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3A3AF-DA2C-24FF-E8DA-1AEEFFA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Built a REST API using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FastAPI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for scalable deployment.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Defined a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Pydantic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schema for request validation.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Endpoints: /predict (takes JSON input) and /health (status check).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 served as a backend service, can integrate with frontend/UI.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DC14-24A4-83A3-80F3-7EB7CF45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9192C-DD60-DC37-1D2D-65A5FB6C01AE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66F1F-149E-98DD-8A5C-0CEFFD4D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C3E513-A710-78DA-365E-DFE7DF9C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CA49F-42B1-0EEC-9C6B-60D2A7C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Successfully built and deployed a Heart Disease Prediction model.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Key learnings: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- Importance of preprocessing and feature scaling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- Model selection and tuning to reduce overfitting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- Deploying ML using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Streamlit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FastAPI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Future scope: Try advanced models 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Neural Networks), expand dataset, and improve interpretability.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4D34-C2E1-C9C0-E176-2E6A147A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228EE-FED1-835D-6A31-D4A60C3188B4}"/>
              </a:ext>
            </a:extLst>
          </p:cNvPr>
          <p:cNvSpPr txBox="1"/>
          <p:nvPr/>
        </p:nvSpPr>
        <p:spPr>
          <a:xfrm>
            <a:off x="1023257" y="2490281"/>
            <a:ext cx="103849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???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9250A-B516-92CD-8809-B1DD666E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FF4-00BA-A1C5-E0CC-38FA5B5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916FD-ED1C-0F78-2F73-11D99106FDA9}"/>
              </a:ext>
            </a:extLst>
          </p:cNvPr>
          <p:cNvSpPr txBox="1"/>
          <p:nvPr/>
        </p:nvSpPr>
        <p:spPr>
          <a:xfrm>
            <a:off x="925286" y="566057"/>
            <a:ext cx="104176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F2C56-1EF1-7471-9A81-2F481FC8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C7E26-275E-FD8A-6700-CDFB83B7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A81C3-AF1D-1FF4-FB6B-3C7CE9321376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51BB3-6F53-C93A-8ACC-EB2AFC12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5A9D72-FB74-32B3-11C5-3B5E860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B591-38BA-BFF5-027B-C450210B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Heart disease is a leading cause of death globally. Early prediction and diagnosis can save lives. The goal is to build a machine learning model to classify whether a patient is likely to have heart disease based on medical attributes.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55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0222-4B3F-8348-FF0E-2F10D5B4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0FF65-D2D1-64FB-1F01-1A07C63DDF2A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55AB4-477C-5915-6F5B-EDB07615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D59C35-9ECF-88DD-C95F-962F3C71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B71F-158D-17D6-F7C3-C0CBE563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We collected and used the UCI Heart Disease dataset.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dataset contains patient health records with attributes like age, sex, cholesterol, chest pain type, etc.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aim is to design, train, evaluate, and deploy an ML model that predicts heart disease presence.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BD52-ED36-EA0E-90C9-7CF17BE5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49387-6A50-6351-7188-762CE09BB55B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3245C-D953-4580-E659-59C320CA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60255-0D1E-74C9-C064-D657DCC7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9A6A8-D74B-D7A8-6E34-426B937C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Dataset: UCI Heart Disease dataset (heart.csv)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Total records: ~300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Features: 13 independent features + 1 target label (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heart_disease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Loaded using Pandas and split into training and testing sets.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0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9203-5CAF-C401-17FF-82A26B9F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DDD7F-8258-D3EF-27A7-7CE6861536D7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696F0-A230-4170-D65B-94252D7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6B49F1-D022-698C-C0A2-8CB9911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D05B-4B76-8614-FF41-83C0280F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Performed descriptive statistics to understand feature distribution.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Checked for missing values and class imbalance.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Target distribution: Balanced between 0 (No disease) and 1 (Disease).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Correlation analysis performed among features.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D18A-46DB-F5D1-756C-F184C084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3F408-C014-7315-2453-24243AE17923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CE53B-57E3-B251-26CE-AF290EB8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E0918D-03FD-BDB0-4D4F-2FF650A3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74537-DD55-8BA6-04B4-1C53CFCF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Visualized data distributions for age, cholesterol, and max heart rate.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Analyzed influential variables like chest pain type, sex, and thalassemia.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Plotted correlation heatmap to identify important features influencing heart disease.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CB8B-FB27-E31A-1192-5DD7AD26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E09B7-84D1-C90F-F404-83250821B234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E86D32-2C91-E5D4-CDFA-9F899E55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C03CAA-022D-E74A-3B1F-95FFE6C3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560D-C1A0-A0D9-6E5F-D4241CCF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Scaled numerical features using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StandardScaler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Saved feature columns for consistent prediction.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Separated input features (X) and target label (y).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2712-5925-9393-290C-6311D679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EF693-3F1B-C86F-2FE2-E46BBF83FD9B}"/>
              </a:ext>
            </a:extLst>
          </p:cNvPr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1A8DE-0F20-800C-3FA2-50793CC0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1AE2E4-11CE-77A0-5A1B-DCA57D87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107A3-6F50-D2BB-D6FB-2CFD8DFB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Tried multiple models: Logistic Regression, Decision Tree, Random Forest, and SVM.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Final Logistic Regression model selected as its worked great on classification.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Also trained Decision Tree, Random Forest and SVM for comparison.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Anantason Bold</vt:lpstr>
      <vt:lpstr>Arial</vt:lpstr>
      <vt:lpstr>Calibri</vt:lpstr>
      <vt:lpstr>Calibri Light</vt:lpstr>
      <vt:lpstr>Times New Roman</vt:lpstr>
      <vt:lpstr>Office Theme</vt:lpstr>
      <vt:lpstr>     Capstone Project2  Heart Disease Classification Using Logistic Regression ML Model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TNS INDIA FOUNDATION</dc:creator>
  <cp:lastModifiedBy>Yash Deshmukh</cp:lastModifiedBy>
  <cp:revision>4</cp:revision>
  <dcterms:created xsi:type="dcterms:W3CDTF">2025-09-02T04:26:51Z</dcterms:created>
  <dcterms:modified xsi:type="dcterms:W3CDTF">2025-09-23T13:00:39Z</dcterms:modified>
</cp:coreProperties>
</file>