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815" r:id="rId5"/>
    <p:sldId id="819" r:id="rId6"/>
    <p:sldId id="816" r:id="rId7"/>
    <p:sldId id="826" r:id="rId8"/>
    <p:sldId id="817" r:id="rId9"/>
    <p:sldId id="822" r:id="rId10"/>
    <p:sldId id="823" r:id="rId11"/>
    <p:sldId id="825" r:id="rId12"/>
    <p:sldId id="827" r:id="rId13"/>
    <p:sldId id="820" r:id="rId14"/>
    <p:sldId id="80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1694C8A-D095-4C7B-A265-FFB7E4F01871}">
          <p14:sldIdLst>
            <p14:sldId id="815"/>
            <p14:sldId id="819"/>
            <p14:sldId id="816"/>
          </p14:sldIdLst>
        </p14:section>
        <p14:section name="2021 Virtual Global Hackathon" id="{301E8A9D-D175-4475-B5AB-7E3E5502F9B4}">
          <p14:sldIdLst>
            <p14:sldId id="826"/>
            <p14:sldId id="817"/>
            <p14:sldId id="822"/>
            <p14:sldId id="823"/>
            <p14:sldId id="825"/>
            <p14:sldId id="827"/>
            <p14:sldId id="820"/>
            <p14:sldId id="803"/>
          </p14:sldIdLst>
        </p14:section>
        <p14:section name="Outro" id="{E74E53D6-07F6-4DEB-B427-D9B91CED1BE8}">
          <p14:sldIdLst/>
        </p14:section>
        <p14:section name="Appendix" id="{420383D9-84DF-4481-BEBC-64DE8CA229F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hani, Manish" initials="LM" lastIdx="1" clrIdx="0">
    <p:extLst>
      <p:ext uri="{19B8F6BF-5375-455C-9EA6-DF929625EA0E}">
        <p15:presenceInfo xmlns:p15="http://schemas.microsoft.com/office/powerpoint/2012/main" userId="S::manish_lohani@optum.com::12495c2d-01c8-4ca2-a623-89636f8976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451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707CF-2E6B-4564-B669-27B0B34D2C63}" vWet="4" dt="2021-08-06T10:25:56.816"/>
    <p1510:client id="{01ED23DC-4BD2-467E-9F1A-71F4C015C743}" v="471" dt="2021-08-06T08:49:44.860"/>
    <p1510:client id="{054E77F2-FD7C-4BA1-939E-795981915305}" v="2788" dt="2021-08-06T13:54:01.835"/>
    <p1510:client id="{16688816-2A37-4373-B693-03070075CCD8}" v="12" dt="2021-08-06T10:10:28.264"/>
    <p1510:client id="{431F12C0-414F-418E-AF22-B72CB40D7AED}" v="56" dt="2021-08-06T16:53:29.588"/>
    <p1510:client id="{4786E777-D949-432C-9AAA-6B131B42B9B3}" v="581" dt="2021-08-06T06:18:56.602"/>
    <p1510:client id="{8872A8A6-AE9F-47C9-8B08-9B3E87125544}" vWet="2" dt="2021-08-06T05:27:47.058"/>
    <p1510:client id="{8A327941-1F4B-47BC-9913-69898B776D7F}" v="24" dt="2021-08-06T03:03:03.899"/>
    <p1510:client id="{AFA07FC8-E015-4F78-8A05-A79B92254AF0}" v="2319" vWet="2321" dt="2021-08-06T16:53:04.073"/>
    <p1510:client id="{D7E6AD61-4BD9-429B-A6E5-906254B901EC}" v="965" dt="2021-08-06T08:19:44.221"/>
    <p1510:client id="{DC108C7A-3078-4F03-99A3-3132A6DD1F92}" v="21" dt="2021-08-06T11:41:23.872"/>
    <p1510:client id="{FBAE1F7B-4286-45AC-9BA2-0BB716D60AB6}" v="2" dt="2021-08-05T18:34:18.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rbanda, Hitesh" userId="S::hitesh_kharbanda@optum.com::03a8437a-7cb7-42db-b3a5-98b776177a70" providerId="AD" clId="Web-{52AA4A7D-9BCA-472E-9276-D7820AF0FDF5}"/>
    <pc:docChg chg="modSld">
      <pc:chgData name="Kharbanda, Hitesh" userId="S::hitesh_kharbanda@optum.com::03a8437a-7cb7-42db-b3a5-98b776177a70" providerId="AD" clId="Web-{52AA4A7D-9BCA-472E-9276-D7820AF0FDF5}" dt="2021-08-05T13:54:15.946" v="0"/>
      <pc:docMkLst>
        <pc:docMk/>
      </pc:docMkLst>
      <pc:sldChg chg="addSp">
        <pc:chgData name="Kharbanda, Hitesh" userId="S::hitesh_kharbanda@optum.com::03a8437a-7cb7-42db-b3a5-98b776177a70" providerId="AD" clId="Web-{52AA4A7D-9BCA-472E-9276-D7820AF0FDF5}" dt="2021-08-05T13:54:15.946" v="0"/>
        <pc:sldMkLst>
          <pc:docMk/>
          <pc:sldMk cId="348231834" sldId="815"/>
        </pc:sldMkLst>
        <pc:spChg chg="add">
          <ac:chgData name="Kharbanda, Hitesh" userId="S::hitesh_kharbanda@optum.com::03a8437a-7cb7-42db-b3a5-98b776177a70" providerId="AD" clId="Web-{52AA4A7D-9BCA-472E-9276-D7820AF0FDF5}" dt="2021-08-05T13:54:15.946" v="0"/>
          <ac:spMkLst>
            <pc:docMk/>
            <pc:sldMk cId="348231834" sldId="815"/>
            <ac:spMk id="2" creationId="{B0162BFC-DBCC-4813-98C3-56975F8D1B99}"/>
          </ac:spMkLst>
        </pc:spChg>
      </pc:sldChg>
    </pc:docChg>
  </pc:docChgLst>
  <pc:docChgLst>
    <pc:chgData name="Hughes, Clarice" userId="eb5734cf-1402-402a-baa3-0cdad14db595" providerId="ADAL" clId="{222D48D0-3DD7-493B-A4AA-882A10D4BD46}"/>
    <pc:docChg chg="custSel modSld">
      <pc:chgData name="Hughes, Clarice" userId="eb5734cf-1402-402a-baa3-0cdad14db595" providerId="ADAL" clId="{222D48D0-3DD7-493B-A4AA-882A10D4BD46}" dt="2021-08-05T14:37:35.336" v="31" actId="478"/>
      <pc:docMkLst>
        <pc:docMk/>
      </pc:docMkLst>
      <pc:sldChg chg="delSp modSp mod">
        <pc:chgData name="Hughes, Clarice" userId="eb5734cf-1402-402a-baa3-0cdad14db595" providerId="ADAL" clId="{222D48D0-3DD7-493B-A4AA-882A10D4BD46}" dt="2021-08-05T14:37:35.336" v="31" actId="478"/>
        <pc:sldMkLst>
          <pc:docMk/>
          <pc:sldMk cId="348231834" sldId="815"/>
        </pc:sldMkLst>
        <pc:spChg chg="mod">
          <ac:chgData name="Hughes, Clarice" userId="eb5734cf-1402-402a-baa3-0cdad14db595" providerId="ADAL" clId="{222D48D0-3DD7-493B-A4AA-882A10D4BD46}" dt="2021-08-05T14:34:18.529" v="0" actId="1076"/>
          <ac:spMkLst>
            <pc:docMk/>
            <pc:sldMk cId="348231834" sldId="815"/>
            <ac:spMk id="2" creationId="{B0162BFC-DBCC-4813-98C3-56975F8D1B99}"/>
          </ac:spMkLst>
        </pc:spChg>
        <pc:spChg chg="mod">
          <ac:chgData name="Hughes, Clarice" userId="eb5734cf-1402-402a-baa3-0cdad14db595" providerId="ADAL" clId="{222D48D0-3DD7-493B-A4AA-882A10D4BD46}" dt="2021-08-05T14:37:25.425" v="30" actId="6549"/>
          <ac:spMkLst>
            <pc:docMk/>
            <pc:sldMk cId="348231834" sldId="815"/>
            <ac:spMk id="5" creationId="{0E2D39A7-976F-4A31-A3FA-4318B82DA132}"/>
          </ac:spMkLst>
        </pc:spChg>
        <pc:spChg chg="del mod">
          <ac:chgData name="Hughes, Clarice" userId="eb5734cf-1402-402a-baa3-0cdad14db595" providerId="ADAL" clId="{222D48D0-3DD7-493B-A4AA-882A10D4BD46}" dt="2021-08-05T14:37:35.336" v="31" actId="478"/>
          <ac:spMkLst>
            <pc:docMk/>
            <pc:sldMk cId="348231834" sldId="815"/>
            <ac:spMk id="9" creationId="{3AECA385-D147-4ABA-A52A-EF93FCE95C9B}"/>
          </ac:spMkLst>
        </pc:spChg>
      </pc:sldChg>
    </pc:docChg>
  </pc:docChgLst>
  <pc:docChgLst>
    <pc:chgData name="Agarwal, Rahul" userId="89f0da55-97c9-4680-8696-e8c8d9feb914" providerId="ADAL" clId="{D7E6AD61-4BD9-429B-A6E5-906254B901EC}"/>
    <pc:docChg chg="undo custSel addSld modSld sldOrd">
      <pc:chgData name="Agarwal, Rahul" userId="89f0da55-97c9-4680-8696-e8c8d9feb914" providerId="ADAL" clId="{D7E6AD61-4BD9-429B-A6E5-906254B901EC}" dt="2021-08-06T08:19:44.221" v="959" actId="20577"/>
      <pc:docMkLst>
        <pc:docMk/>
      </pc:docMkLst>
      <pc:sldChg chg="addSp delSp modSp">
        <pc:chgData name="Agarwal, Rahul" userId="89f0da55-97c9-4680-8696-e8c8d9feb914" providerId="ADAL" clId="{D7E6AD61-4BD9-429B-A6E5-906254B901EC}" dt="2021-08-06T07:40:54.981" v="226" actId="1076"/>
        <pc:sldMkLst>
          <pc:docMk/>
          <pc:sldMk cId="3086649715" sldId="816"/>
        </pc:sldMkLst>
        <pc:spChg chg="add del mod">
          <ac:chgData name="Agarwal, Rahul" userId="89f0da55-97c9-4680-8696-e8c8d9feb914" providerId="ADAL" clId="{D7E6AD61-4BD9-429B-A6E5-906254B901EC}" dt="2021-08-06T06:41:19.995" v="8"/>
          <ac:spMkLst>
            <pc:docMk/>
            <pc:sldMk cId="3086649715" sldId="816"/>
            <ac:spMk id="2" creationId="{65EBDEB5-B5D5-461C-B78A-E316E89C1023}"/>
          </ac:spMkLst>
        </pc:spChg>
        <pc:spChg chg="mod">
          <ac:chgData name="Agarwal, Rahul" userId="89f0da55-97c9-4680-8696-e8c8d9feb914" providerId="ADAL" clId="{D7E6AD61-4BD9-429B-A6E5-906254B901EC}" dt="2021-08-06T07:38:53.508" v="223" actId="1076"/>
          <ac:spMkLst>
            <pc:docMk/>
            <pc:sldMk cId="3086649715" sldId="816"/>
            <ac:spMk id="14" creationId="{57F7AA51-D52A-4819-83E5-A96EB596010F}"/>
          </ac:spMkLst>
        </pc:spChg>
        <pc:spChg chg="del">
          <ac:chgData name="Agarwal, Rahul" userId="89f0da55-97c9-4680-8696-e8c8d9feb914" providerId="ADAL" clId="{D7E6AD61-4BD9-429B-A6E5-906254B901EC}" dt="2021-08-06T06:39:32.471" v="2" actId="478"/>
          <ac:spMkLst>
            <pc:docMk/>
            <pc:sldMk cId="3086649715" sldId="816"/>
            <ac:spMk id="15" creationId="{4DD3D172-6651-41C5-A8F9-4E77A18A737E}"/>
          </ac:spMkLst>
        </pc:spChg>
        <pc:spChg chg="mod">
          <ac:chgData name="Agarwal, Rahul" userId="89f0da55-97c9-4680-8696-e8c8d9feb914" providerId="ADAL" clId="{D7E6AD61-4BD9-429B-A6E5-906254B901EC}" dt="2021-08-06T07:36:37.963" v="118" actId="313"/>
          <ac:spMkLst>
            <pc:docMk/>
            <pc:sldMk cId="3086649715" sldId="816"/>
            <ac:spMk id="16" creationId="{4C13C0E7-385B-47D6-900D-B5548F782735}"/>
          </ac:spMkLst>
        </pc:spChg>
        <pc:spChg chg="add mod">
          <ac:chgData name="Agarwal, Rahul" userId="89f0da55-97c9-4680-8696-e8c8d9feb914" providerId="ADAL" clId="{D7E6AD61-4BD9-429B-A6E5-906254B901EC}" dt="2021-08-06T07:38:58.648" v="224" actId="1076"/>
          <ac:spMkLst>
            <pc:docMk/>
            <pc:sldMk cId="3086649715" sldId="816"/>
            <ac:spMk id="37" creationId="{F2484655-DD41-44F8-886B-A4583B656DFC}"/>
          </ac:spMkLst>
        </pc:spChg>
        <pc:grpChg chg="mod">
          <ac:chgData name="Agarwal, Rahul" userId="89f0da55-97c9-4680-8696-e8c8d9feb914" providerId="ADAL" clId="{D7E6AD61-4BD9-429B-A6E5-906254B901EC}" dt="2021-08-06T07:40:54.981" v="226" actId="1076"/>
          <ac:grpSpMkLst>
            <pc:docMk/>
            <pc:sldMk cId="3086649715" sldId="816"/>
            <ac:grpSpMk id="11" creationId="{2BC9332E-95D1-4376-8E7E-8383A5378839}"/>
          </ac:grpSpMkLst>
        </pc:grpChg>
        <pc:grpChg chg="del">
          <ac:chgData name="Agarwal, Rahul" userId="89f0da55-97c9-4680-8696-e8c8d9feb914" providerId="ADAL" clId="{D7E6AD61-4BD9-429B-A6E5-906254B901EC}" dt="2021-08-06T06:39:32.471" v="2" actId="478"/>
          <ac:grpSpMkLst>
            <pc:docMk/>
            <pc:sldMk cId="3086649715" sldId="816"/>
            <ac:grpSpMk id="12" creationId="{FD29D5E7-4666-493E-9509-701E829607A0}"/>
          </ac:grpSpMkLst>
        </pc:grpChg>
      </pc:sldChg>
      <pc:sldChg chg="delSp modSp ord">
        <pc:chgData name="Agarwal, Rahul" userId="89f0da55-97c9-4680-8696-e8c8d9feb914" providerId="ADAL" clId="{D7E6AD61-4BD9-429B-A6E5-906254B901EC}" dt="2021-08-06T07:40:14.300" v="225" actId="20577"/>
        <pc:sldMkLst>
          <pc:docMk/>
          <pc:sldMk cId="329028851" sldId="817"/>
        </pc:sldMkLst>
        <pc:spChg chg="mod">
          <ac:chgData name="Agarwal, Rahul" userId="89f0da55-97c9-4680-8696-e8c8d9feb914" providerId="ADAL" clId="{D7E6AD61-4BD9-429B-A6E5-906254B901EC}" dt="2021-08-06T07:40:14.300" v="225" actId="20577"/>
          <ac:spMkLst>
            <pc:docMk/>
            <pc:sldMk cId="329028851" sldId="817"/>
            <ac:spMk id="3" creationId="{1983D52D-DE39-4149-B31F-388C75962752}"/>
          </ac:spMkLst>
        </pc:spChg>
        <pc:spChg chg="mod">
          <ac:chgData name="Agarwal, Rahul" userId="89f0da55-97c9-4680-8696-e8c8d9feb914" providerId="ADAL" clId="{D7E6AD61-4BD9-429B-A6E5-906254B901EC}" dt="2021-08-06T07:38:01.388" v="212" actId="20577"/>
          <ac:spMkLst>
            <pc:docMk/>
            <pc:sldMk cId="329028851" sldId="817"/>
            <ac:spMk id="5" creationId="{0E2D39A7-976F-4A31-A3FA-4318B82DA132}"/>
          </ac:spMkLst>
        </pc:spChg>
        <pc:picChg chg="del">
          <ac:chgData name="Agarwal, Rahul" userId="89f0da55-97c9-4680-8696-e8c8d9feb914" providerId="ADAL" clId="{D7E6AD61-4BD9-429B-A6E5-906254B901EC}" dt="2021-08-06T07:36:53.036" v="120" actId="478"/>
          <ac:picMkLst>
            <pc:docMk/>
            <pc:sldMk cId="329028851" sldId="817"/>
            <ac:picMk id="4" creationId="{2531754D-CF36-4F4A-8586-C5D997EDAC53}"/>
          </ac:picMkLst>
        </pc:picChg>
        <pc:picChg chg="del">
          <ac:chgData name="Agarwal, Rahul" userId="89f0da55-97c9-4680-8696-e8c8d9feb914" providerId="ADAL" clId="{D7E6AD61-4BD9-429B-A6E5-906254B901EC}" dt="2021-08-06T07:37:00.697" v="122" actId="478"/>
          <ac:picMkLst>
            <pc:docMk/>
            <pc:sldMk cId="329028851" sldId="817"/>
            <ac:picMk id="6" creationId="{01A660FC-F2E0-4CB3-A1FA-0ED94AFE3663}"/>
          </ac:picMkLst>
        </pc:picChg>
        <pc:picChg chg="del">
          <ac:chgData name="Agarwal, Rahul" userId="89f0da55-97c9-4680-8696-e8c8d9feb914" providerId="ADAL" clId="{D7E6AD61-4BD9-429B-A6E5-906254B901EC}" dt="2021-08-06T07:36:57.995" v="121" actId="478"/>
          <ac:picMkLst>
            <pc:docMk/>
            <pc:sldMk cId="329028851" sldId="817"/>
            <ac:picMk id="8" creationId="{887336C2-3CF8-4D50-AB0F-0FAA0C9C1581}"/>
          </ac:picMkLst>
        </pc:picChg>
      </pc:sldChg>
      <pc:sldChg chg="modSp add">
        <pc:chgData name="Agarwal, Rahul" userId="89f0da55-97c9-4680-8696-e8c8d9feb914" providerId="ADAL" clId="{D7E6AD61-4BD9-429B-A6E5-906254B901EC}" dt="2021-08-06T08:19:44.221" v="959" actId="20577"/>
        <pc:sldMkLst>
          <pc:docMk/>
          <pc:sldMk cId="2376467910" sldId="820"/>
        </pc:sldMkLst>
        <pc:spChg chg="mod">
          <ac:chgData name="Agarwal, Rahul" userId="89f0da55-97c9-4680-8696-e8c8d9feb914" providerId="ADAL" clId="{D7E6AD61-4BD9-429B-A6E5-906254B901EC}" dt="2021-08-06T07:38:22.588" v="217" actId="2711"/>
          <ac:spMkLst>
            <pc:docMk/>
            <pc:sldMk cId="2376467910" sldId="820"/>
            <ac:spMk id="2" creationId="{9DADC267-DDF0-4951-8AA4-A7EA17BE5573}"/>
          </ac:spMkLst>
        </pc:spChg>
        <pc:spChg chg="mod">
          <ac:chgData name="Agarwal, Rahul" userId="89f0da55-97c9-4680-8696-e8c8d9feb914" providerId="ADAL" clId="{D7E6AD61-4BD9-429B-A6E5-906254B901EC}" dt="2021-08-06T08:19:44.221" v="959" actId="20577"/>
          <ac:spMkLst>
            <pc:docMk/>
            <pc:sldMk cId="2376467910" sldId="820"/>
            <ac:spMk id="3" creationId="{5FC19A94-0851-4319-9E9B-D1B37DE14A09}"/>
          </ac:spMkLst>
        </pc:spChg>
      </pc:sldChg>
      <pc:sldChg chg="modSp add">
        <pc:chgData name="Agarwal, Rahul" userId="89f0da55-97c9-4680-8696-e8c8d9feb914" providerId="ADAL" clId="{D7E6AD61-4BD9-429B-A6E5-906254B901EC}" dt="2021-08-06T07:36:48.018" v="119" actId="313"/>
        <pc:sldMkLst>
          <pc:docMk/>
          <pc:sldMk cId="3079707367" sldId="821"/>
        </pc:sldMkLst>
        <pc:spChg chg="mod">
          <ac:chgData name="Agarwal, Rahul" userId="89f0da55-97c9-4680-8696-e8c8d9feb914" providerId="ADAL" clId="{D7E6AD61-4BD9-429B-A6E5-906254B901EC}" dt="2021-08-06T07:36:48.018" v="119" actId="313"/>
          <ac:spMkLst>
            <pc:docMk/>
            <pc:sldMk cId="3079707367" sldId="821"/>
            <ac:spMk id="2" creationId="{9DADC267-DDF0-4951-8AA4-A7EA17BE5573}"/>
          </ac:spMkLst>
        </pc:spChg>
      </pc:sldChg>
      <pc:sldChg chg="addSp delSp modSp add">
        <pc:chgData name="Agarwal, Rahul" userId="89f0da55-97c9-4680-8696-e8c8d9feb914" providerId="ADAL" clId="{D7E6AD61-4BD9-429B-A6E5-906254B901EC}" dt="2021-08-06T08:01:25.244" v="851" actId="20577"/>
        <pc:sldMkLst>
          <pc:docMk/>
          <pc:sldMk cId="1583483508" sldId="822"/>
        </pc:sldMkLst>
        <pc:spChg chg="mod">
          <ac:chgData name="Agarwal, Rahul" userId="89f0da55-97c9-4680-8696-e8c8d9feb914" providerId="ADAL" clId="{D7E6AD61-4BD9-429B-A6E5-906254B901EC}" dt="2021-08-06T08:01:25.244" v="851" actId="20577"/>
          <ac:spMkLst>
            <pc:docMk/>
            <pc:sldMk cId="1583483508" sldId="822"/>
            <ac:spMk id="2" creationId="{757DBEE1-085F-44B5-A103-B0AD44D840D4}"/>
          </ac:spMkLst>
        </pc:spChg>
        <pc:spChg chg="del mod">
          <ac:chgData name="Agarwal, Rahul" userId="89f0da55-97c9-4680-8696-e8c8d9feb914" providerId="ADAL" clId="{D7E6AD61-4BD9-429B-A6E5-906254B901EC}" dt="2021-08-06T07:45:03.937" v="320"/>
          <ac:spMkLst>
            <pc:docMk/>
            <pc:sldMk cId="1583483508" sldId="822"/>
            <ac:spMk id="3" creationId="{44784953-EE8B-4150-ABAD-92E585742689}"/>
          </ac:spMkLst>
        </pc:spChg>
        <pc:spChg chg="add del">
          <ac:chgData name="Agarwal, Rahul" userId="89f0da55-97c9-4680-8696-e8c8d9feb914" providerId="ADAL" clId="{D7E6AD61-4BD9-429B-A6E5-906254B901EC}" dt="2021-08-06T07:43:17.466" v="294"/>
          <ac:spMkLst>
            <pc:docMk/>
            <pc:sldMk cId="1583483508" sldId="822"/>
            <ac:spMk id="4" creationId="{8752C3AA-CBD4-4FD3-9594-D27295737A81}"/>
          </ac:spMkLst>
        </pc:spChg>
        <pc:spChg chg="add mod">
          <ac:chgData name="Agarwal, Rahul" userId="89f0da55-97c9-4680-8696-e8c8d9feb914" providerId="ADAL" clId="{D7E6AD61-4BD9-429B-A6E5-906254B901EC}" dt="2021-08-06T07:55:58.112" v="697" actId="5793"/>
          <ac:spMkLst>
            <pc:docMk/>
            <pc:sldMk cId="1583483508" sldId="822"/>
            <ac:spMk id="7" creationId="{06D5995E-A92B-4F25-B52C-D49E7FDCCFEA}"/>
          </ac:spMkLst>
        </pc:spChg>
        <pc:spChg chg="add mod">
          <ac:chgData name="Agarwal, Rahul" userId="89f0da55-97c9-4680-8696-e8c8d9feb914" providerId="ADAL" clId="{D7E6AD61-4BD9-429B-A6E5-906254B901EC}" dt="2021-08-06T08:00:00.755" v="843" actId="20577"/>
          <ac:spMkLst>
            <pc:docMk/>
            <pc:sldMk cId="1583483508" sldId="822"/>
            <ac:spMk id="10" creationId="{DB94FA08-DD46-4CE0-965D-623D7379F146}"/>
          </ac:spMkLst>
        </pc:spChg>
        <pc:spChg chg="add mod">
          <ac:chgData name="Agarwal, Rahul" userId="89f0da55-97c9-4680-8696-e8c8d9feb914" providerId="ADAL" clId="{D7E6AD61-4BD9-429B-A6E5-906254B901EC}" dt="2021-08-06T07:50:37.466" v="478" actId="1076"/>
          <ac:spMkLst>
            <pc:docMk/>
            <pc:sldMk cId="1583483508" sldId="822"/>
            <ac:spMk id="11" creationId="{414C6BE5-7C54-44FC-9CF1-EEDEE04CA91C}"/>
          </ac:spMkLst>
        </pc:spChg>
        <pc:spChg chg="add mod">
          <ac:chgData name="Agarwal, Rahul" userId="89f0da55-97c9-4680-8696-e8c8d9feb914" providerId="ADAL" clId="{D7E6AD61-4BD9-429B-A6E5-906254B901EC}" dt="2021-08-06T07:51:48.627" v="552" actId="1076"/>
          <ac:spMkLst>
            <pc:docMk/>
            <pc:sldMk cId="1583483508" sldId="822"/>
            <ac:spMk id="15" creationId="{B39C75EA-E60D-41FA-BBD2-A5DF81D99B30}"/>
          </ac:spMkLst>
        </pc:spChg>
        <pc:spChg chg="add mod">
          <ac:chgData name="Agarwal, Rahul" userId="89f0da55-97c9-4680-8696-e8c8d9feb914" providerId="ADAL" clId="{D7E6AD61-4BD9-429B-A6E5-906254B901EC}" dt="2021-08-06T07:54:51.072" v="650" actId="20577"/>
          <ac:spMkLst>
            <pc:docMk/>
            <pc:sldMk cId="1583483508" sldId="822"/>
            <ac:spMk id="24" creationId="{5F281634-C406-43C6-ABA3-9F550F5749D8}"/>
          </ac:spMkLst>
        </pc:spChg>
        <pc:spChg chg="add mod">
          <ac:chgData name="Agarwal, Rahul" userId="89f0da55-97c9-4680-8696-e8c8d9feb914" providerId="ADAL" clId="{D7E6AD61-4BD9-429B-A6E5-906254B901EC}" dt="2021-08-06T07:59:39.452" v="815" actId="20577"/>
          <ac:spMkLst>
            <pc:docMk/>
            <pc:sldMk cId="1583483508" sldId="822"/>
            <ac:spMk id="37" creationId="{B2691E37-9F8A-4954-9B5B-2D4F97C6A72B}"/>
          </ac:spMkLst>
        </pc:spChg>
        <pc:picChg chg="add mod">
          <ac:chgData name="Agarwal, Rahul" userId="89f0da55-97c9-4680-8696-e8c8d9feb914" providerId="ADAL" clId="{D7E6AD61-4BD9-429B-A6E5-906254B901EC}" dt="2021-08-06T07:47:12.291" v="401" actId="1076"/>
          <ac:picMkLst>
            <pc:docMk/>
            <pc:sldMk cId="1583483508" sldId="822"/>
            <ac:picMk id="6" creationId="{AA761224-5F7B-4E2A-892D-26148C140A4A}"/>
          </ac:picMkLst>
        </pc:picChg>
        <pc:picChg chg="add mod">
          <ac:chgData name="Agarwal, Rahul" userId="89f0da55-97c9-4680-8696-e8c8d9feb914" providerId="ADAL" clId="{D7E6AD61-4BD9-429B-A6E5-906254B901EC}" dt="2021-08-06T07:51:53.300" v="553" actId="1076"/>
          <ac:picMkLst>
            <pc:docMk/>
            <pc:sldMk cId="1583483508" sldId="822"/>
            <ac:picMk id="9" creationId="{73B8AC34-2A36-4E3E-A3D4-5C61E72DF896}"/>
          </ac:picMkLst>
        </pc:picChg>
        <pc:picChg chg="add mod">
          <ac:chgData name="Agarwal, Rahul" userId="89f0da55-97c9-4680-8696-e8c8d9feb914" providerId="ADAL" clId="{D7E6AD61-4BD9-429B-A6E5-906254B901EC}" dt="2021-08-06T07:50:34.693" v="477" actId="1076"/>
          <ac:picMkLst>
            <pc:docMk/>
            <pc:sldMk cId="1583483508" sldId="822"/>
            <ac:picMk id="1026" creationId="{42C63AE7-A9F9-4E84-AD3E-2B89C08AA583}"/>
          </ac:picMkLst>
        </pc:picChg>
        <pc:picChg chg="add mod">
          <ac:chgData name="Agarwal, Rahul" userId="89f0da55-97c9-4680-8696-e8c8d9feb914" providerId="ADAL" clId="{D7E6AD61-4BD9-429B-A6E5-906254B901EC}" dt="2021-08-06T07:50:39.139" v="479" actId="1076"/>
          <ac:picMkLst>
            <pc:docMk/>
            <pc:sldMk cId="1583483508" sldId="822"/>
            <ac:picMk id="1028" creationId="{F8133C1D-3ACB-4EC6-B36D-C2F0FF29A83A}"/>
          </ac:picMkLst>
        </pc:picChg>
        <pc:picChg chg="add del mod">
          <ac:chgData name="Agarwal, Rahul" userId="89f0da55-97c9-4680-8696-e8c8d9feb914" providerId="ADAL" clId="{D7E6AD61-4BD9-429B-A6E5-906254B901EC}" dt="2021-08-06T07:50:17.195" v="473" actId="478"/>
          <ac:picMkLst>
            <pc:docMk/>
            <pc:sldMk cId="1583483508" sldId="822"/>
            <ac:picMk id="1030" creationId="{B72AD940-C138-4DB4-A658-22D553BF64A4}"/>
          </ac:picMkLst>
        </pc:picChg>
        <pc:picChg chg="add mod">
          <ac:chgData name="Agarwal, Rahul" userId="89f0da55-97c9-4680-8696-e8c8d9feb914" providerId="ADAL" clId="{D7E6AD61-4BD9-429B-A6E5-906254B901EC}" dt="2021-08-06T07:54:19.547" v="617" actId="14100"/>
          <ac:picMkLst>
            <pc:docMk/>
            <pc:sldMk cId="1583483508" sldId="822"/>
            <ac:picMk id="1032" creationId="{D40A0D26-81E0-4602-A76A-06B7AC20F3C6}"/>
          </ac:picMkLst>
        </pc:picChg>
        <pc:picChg chg="add del">
          <ac:chgData name="Agarwal, Rahul" userId="89f0da55-97c9-4680-8696-e8c8d9feb914" providerId="ADAL" clId="{D7E6AD61-4BD9-429B-A6E5-906254B901EC}" dt="2021-08-06T07:54:25.203" v="619" actId="478"/>
          <ac:picMkLst>
            <pc:docMk/>
            <pc:sldMk cId="1583483508" sldId="822"/>
            <ac:picMk id="1034" creationId="{C1DA97CA-828E-46B4-BC16-CBBE9EC0E4EE}"/>
          </ac:picMkLst>
        </pc:picChg>
        <pc:picChg chg="add del mod">
          <ac:chgData name="Agarwal, Rahul" userId="89f0da55-97c9-4680-8696-e8c8d9feb914" providerId="ADAL" clId="{D7E6AD61-4BD9-429B-A6E5-906254B901EC}" dt="2021-08-06T07:58:58.440" v="760" actId="478"/>
          <ac:picMkLst>
            <pc:docMk/>
            <pc:sldMk cId="1583483508" sldId="822"/>
            <ac:picMk id="1036" creationId="{BA98B4C7-CF03-4E2C-8A04-23AB293C05B2}"/>
          </ac:picMkLst>
        </pc:picChg>
        <pc:picChg chg="add del">
          <ac:chgData name="Agarwal, Rahul" userId="89f0da55-97c9-4680-8696-e8c8d9feb914" providerId="ADAL" clId="{D7E6AD61-4BD9-429B-A6E5-906254B901EC}" dt="2021-08-06T07:57:38.045" v="721"/>
          <ac:picMkLst>
            <pc:docMk/>
            <pc:sldMk cId="1583483508" sldId="822"/>
            <ac:picMk id="1038" creationId="{0C9E2D40-DFBE-4541-8F9B-D15AC8CEFEDF}"/>
          </ac:picMkLst>
        </pc:picChg>
        <pc:picChg chg="add mod">
          <ac:chgData name="Agarwal, Rahul" userId="89f0da55-97c9-4680-8696-e8c8d9feb914" providerId="ADAL" clId="{D7E6AD61-4BD9-429B-A6E5-906254B901EC}" dt="2021-08-06T07:59:11.534" v="765" actId="1076"/>
          <ac:picMkLst>
            <pc:docMk/>
            <pc:sldMk cId="1583483508" sldId="822"/>
            <ac:picMk id="1040" creationId="{84F47D9C-7149-4981-82D5-BE6B0541CE69}"/>
          </ac:picMkLst>
        </pc:picChg>
        <pc:cxnChg chg="add mod">
          <ac:chgData name="Agarwal, Rahul" userId="89f0da55-97c9-4680-8696-e8c8d9feb914" providerId="ADAL" clId="{D7E6AD61-4BD9-429B-A6E5-906254B901EC}" dt="2021-08-06T07:55:42.013" v="681" actId="13822"/>
          <ac:cxnSpMkLst>
            <pc:docMk/>
            <pc:sldMk cId="1583483508" sldId="822"/>
            <ac:cxnSpMk id="13" creationId="{367BA695-28B7-4557-9C97-5FC66F9BAFF9}"/>
          </ac:cxnSpMkLst>
        </pc:cxnChg>
        <pc:cxnChg chg="add del mod">
          <ac:chgData name="Agarwal, Rahul" userId="89f0da55-97c9-4680-8696-e8c8d9feb914" providerId="ADAL" clId="{D7E6AD61-4BD9-429B-A6E5-906254B901EC}" dt="2021-08-06T07:52:54.159" v="613" actId="11529"/>
          <ac:cxnSpMkLst>
            <pc:docMk/>
            <pc:sldMk cId="1583483508" sldId="822"/>
            <ac:cxnSpMk id="16" creationId="{964CBDB7-8AC5-47F9-B8F9-0360EEDA37DA}"/>
          </ac:cxnSpMkLst>
        </pc:cxnChg>
        <pc:cxnChg chg="add mod">
          <ac:chgData name="Agarwal, Rahul" userId="89f0da55-97c9-4680-8696-e8c8d9feb914" providerId="ADAL" clId="{D7E6AD61-4BD9-429B-A6E5-906254B901EC}" dt="2021-08-06T07:55:35.982" v="680" actId="14100"/>
          <ac:cxnSpMkLst>
            <pc:docMk/>
            <pc:sldMk cId="1583483508" sldId="822"/>
            <ac:cxnSpMk id="18" creationId="{88FF6D6D-61B9-4031-9C13-7A11F5AAEAC4}"/>
          </ac:cxnSpMkLst>
        </pc:cxnChg>
        <pc:cxnChg chg="add mod">
          <ac:chgData name="Agarwal, Rahul" userId="89f0da55-97c9-4680-8696-e8c8d9feb914" providerId="ADAL" clId="{D7E6AD61-4BD9-429B-A6E5-906254B901EC}" dt="2021-08-06T07:55:45.745" v="682" actId="13822"/>
          <ac:cxnSpMkLst>
            <pc:docMk/>
            <pc:sldMk cId="1583483508" sldId="822"/>
            <ac:cxnSpMk id="20" creationId="{6DBEDDA7-6259-49BB-9865-2A0241E02F5A}"/>
          </ac:cxnSpMkLst>
        </pc:cxnChg>
        <pc:cxnChg chg="add mod">
          <ac:chgData name="Agarwal, Rahul" userId="89f0da55-97c9-4680-8696-e8c8d9feb914" providerId="ADAL" clId="{D7E6AD61-4BD9-429B-A6E5-906254B901EC}" dt="2021-08-06T07:56:15.249" v="701" actId="1076"/>
          <ac:cxnSpMkLst>
            <pc:docMk/>
            <pc:sldMk cId="1583483508" sldId="822"/>
            <ac:cxnSpMk id="27" creationId="{AA49ED72-83C0-46E2-B007-2F886EE4576D}"/>
          </ac:cxnSpMkLst>
        </pc:cxnChg>
        <pc:cxnChg chg="add mod">
          <ac:chgData name="Agarwal, Rahul" userId="89f0da55-97c9-4680-8696-e8c8d9feb914" providerId="ADAL" clId="{D7E6AD61-4BD9-429B-A6E5-906254B901EC}" dt="2021-08-06T07:56:46.328" v="710" actId="1076"/>
          <ac:cxnSpMkLst>
            <pc:docMk/>
            <pc:sldMk cId="1583483508" sldId="822"/>
            <ac:cxnSpMk id="29" creationId="{0CAD282B-40AC-4C11-892F-5A7FF784548C}"/>
          </ac:cxnSpMkLst>
        </pc:cxnChg>
        <pc:cxnChg chg="add mod">
          <ac:chgData name="Agarwal, Rahul" userId="89f0da55-97c9-4680-8696-e8c8d9feb914" providerId="ADAL" clId="{D7E6AD61-4BD9-429B-A6E5-906254B901EC}" dt="2021-08-06T07:57:13.373" v="715" actId="1076"/>
          <ac:cxnSpMkLst>
            <pc:docMk/>
            <pc:sldMk cId="1583483508" sldId="822"/>
            <ac:cxnSpMk id="31" creationId="{B9CD3E7F-CCF6-4437-8EF3-7738156E322B}"/>
          </ac:cxnSpMkLst>
        </pc:cxnChg>
      </pc:sldChg>
    </pc:docChg>
  </pc:docChgLst>
  <pc:docChgLst>
    <pc:chgData name="Lohani, Manish" userId="12495c2d-01c8-4ca2-a623-89636f89767b" providerId="ADAL" clId="{AFA07FC8-E015-4F78-8A05-A79B92254AF0}"/>
    <pc:docChg chg="undo redo custSel addSld delSld modSld sldOrd delMainMaster modSection">
      <pc:chgData name="Lohani, Manish" userId="12495c2d-01c8-4ca2-a623-89636f89767b" providerId="ADAL" clId="{AFA07FC8-E015-4F78-8A05-A79B92254AF0}" dt="2021-08-06T15:05:13.450" v="2280" actId="14100"/>
      <pc:docMkLst>
        <pc:docMk/>
      </pc:docMkLst>
      <pc:sldChg chg="del">
        <pc:chgData name="Lohani, Manish" userId="12495c2d-01c8-4ca2-a623-89636f89767b" providerId="ADAL" clId="{AFA07FC8-E015-4F78-8A05-A79B92254AF0}" dt="2021-08-06T12:21:03.303" v="1096" actId="2696"/>
        <pc:sldMkLst>
          <pc:docMk/>
          <pc:sldMk cId="821947781" sldId="256"/>
        </pc:sldMkLst>
      </pc:sldChg>
      <pc:sldChg chg="modSp mod ord setBg">
        <pc:chgData name="Lohani, Manish" userId="12495c2d-01c8-4ca2-a623-89636f89767b" providerId="ADAL" clId="{AFA07FC8-E015-4F78-8A05-A79B92254AF0}" dt="2021-08-06T14:41:52.364" v="2253" actId="255"/>
        <pc:sldMkLst>
          <pc:docMk/>
          <pc:sldMk cId="3357555932" sldId="803"/>
        </pc:sldMkLst>
        <pc:spChg chg="mod">
          <ac:chgData name="Lohani, Manish" userId="12495c2d-01c8-4ca2-a623-89636f89767b" providerId="ADAL" clId="{AFA07FC8-E015-4F78-8A05-A79B92254AF0}" dt="2021-08-06T14:37:53.191" v="2235" actId="20577"/>
          <ac:spMkLst>
            <pc:docMk/>
            <pc:sldMk cId="3357555932" sldId="803"/>
            <ac:spMk id="15" creationId="{377B089D-FE69-4717-BDF8-D34AF67A93DB}"/>
          </ac:spMkLst>
        </pc:spChg>
        <pc:spChg chg="mod">
          <ac:chgData name="Lohani, Manish" userId="12495c2d-01c8-4ca2-a623-89636f89767b" providerId="ADAL" clId="{AFA07FC8-E015-4F78-8A05-A79B92254AF0}" dt="2021-08-06T14:41:52.364" v="2253" actId="255"/>
          <ac:spMkLst>
            <pc:docMk/>
            <pc:sldMk cId="3357555932" sldId="803"/>
            <ac:spMk id="30" creationId="{909B9AB0-3639-43E6-BED2-A81870F677C3}"/>
          </ac:spMkLst>
        </pc:spChg>
        <pc:picChg chg="mod ord">
          <ac:chgData name="Lohani, Manish" userId="12495c2d-01c8-4ca2-a623-89636f89767b" providerId="ADAL" clId="{AFA07FC8-E015-4F78-8A05-A79B92254AF0}" dt="2021-08-06T14:35:02.146" v="2195" actId="26606"/>
          <ac:picMkLst>
            <pc:docMk/>
            <pc:sldMk cId="3357555932" sldId="803"/>
            <ac:picMk id="36" creationId="{0A147C8D-ED78-45F8-8F68-58B27840B2EE}"/>
          </ac:picMkLst>
        </pc:picChg>
      </pc:sldChg>
      <pc:sldChg chg="addSp delSp modSp mod setBg setFolMasterObjs setClrOvrMap">
        <pc:chgData name="Lohani, Manish" userId="12495c2d-01c8-4ca2-a623-89636f89767b" providerId="ADAL" clId="{AFA07FC8-E015-4F78-8A05-A79B92254AF0}" dt="2021-08-06T13:46:18.815" v="1322" actId="27636"/>
        <pc:sldMkLst>
          <pc:docMk/>
          <pc:sldMk cId="348231834" sldId="815"/>
        </pc:sldMkLst>
        <pc:spChg chg="add del mod">
          <ac:chgData name="Lohani, Manish" userId="12495c2d-01c8-4ca2-a623-89636f89767b" providerId="ADAL" clId="{AFA07FC8-E015-4F78-8A05-A79B92254AF0}" dt="2021-08-06T11:49:18.306" v="837"/>
          <ac:spMkLst>
            <pc:docMk/>
            <pc:sldMk cId="348231834" sldId="815"/>
            <ac:spMk id="2" creationId="{6FCEABBD-0F13-4CC3-9D95-02228A1B013D}"/>
          </ac:spMkLst>
        </pc:spChg>
        <pc:spChg chg="add del mod ord">
          <ac:chgData name="Lohani, Manish" userId="12495c2d-01c8-4ca2-a623-89636f89767b" providerId="ADAL" clId="{AFA07FC8-E015-4F78-8A05-A79B92254AF0}" dt="2021-08-06T12:17:35.191" v="1061" actId="478"/>
          <ac:spMkLst>
            <pc:docMk/>
            <pc:sldMk cId="348231834" sldId="815"/>
            <ac:spMk id="2" creationId="{89539035-AD07-4971-835C-BEDF2330F7E1}"/>
          </ac:spMkLst>
        </pc:spChg>
        <pc:spChg chg="add del mod">
          <ac:chgData name="Lohani, Manish" userId="12495c2d-01c8-4ca2-a623-89636f89767b" providerId="ADAL" clId="{AFA07FC8-E015-4F78-8A05-A79B92254AF0}" dt="2021-08-06T11:49:18.306" v="837"/>
          <ac:spMkLst>
            <pc:docMk/>
            <pc:sldMk cId="348231834" sldId="815"/>
            <ac:spMk id="3" creationId="{250F3F13-0299-4ED2-A396-94F10207C51C}"/>
          </ac:spMkLst>
        </pc:spChg>
        <pc:spChg chg="mod">
          <ac:chgData name="Lohani, Manish" userId="12495c2d-01c8-4ca2-a623-89636f89767b" providerId="ADAL" clId="{AFA07FC8-E015-4F78-8A05-A79B92254AF0}" dt="2021-08-06T13:46:18.815" v="1322" actId="27636"/>
          <ac:spMkLst>
            <pc:docMk/>
            <pc:sldMk cId="348231834" sldId="815"/>
            <ac:spMk id="5" creationId="{0E2D39A7-976F-4A31-A3FA-4318B82DA132}"/>
          </ac:spMkLst>
        </pc:spChg>
        <pc:spChg chg="add del mod">
          <ac:chgData name="Lohani, Manish" userId="12495c2d-01c8-4ca2-a623-89636f89767b" providerId="ADAL" clId="{AFA07FC8-E015-4F78-8A05-A79B92254AF0}" dt="2021-08-06T11:49:03.604" v="836"/>
          <ac:spMkLst>
            <pc:docMk/>
            <pc:sldMk cId="348231834" sldId="815"/>
            <ac:spMk id="6" creationId="{00B46785-6C8E-4869-B141-3446562EF415}"/>
          </ac:spMkLst>
        </pc:spChg>
        <pc:spChg chg="add del mod">
          <ac:chgData name="Lohani, Manish" userId="12495c2d-01c8-4ca2-a623-89636f89767b" providerId="ADAL" clId="{AFA07FC8-E015-4F78-8A05-A79B92254AF0}" dt="2021-08-06T11:49:28.363" v="838" actId="478"/>
          <ac:spMkLst>
            <pc:docMk/>
            <pc:sldMk cId="348231834" sldId="815"/>
            <ac:spMk id="7" creationId="{5480ABD8-B6ED-4B58-A9BD-00CF5020311E}"/>
          </ac:spMkLst>
        </pc:spChg>
        <pc:spChg chg="add del">
          <ac:chgData name="Lohani, Manish" userId="12495c2d-01c8-4ca2-a623-89636f89767b" providerId="ADAL" clId="{AFA07FC8-E015-4F78-8A05-A79B92254AF0}" dt="2021-08-06T12:17:25.958" v="1057" actId="26606"/>
          <ac:spMkLst>
            <pc:docMk/>
            <pc:sldMk cId="348231834" sldId="815"/>
            <ac:spMk id="8" creationId="{CBD94887-6A10-4F62-8EE1-B2BCFA1F380F}"/>
          </ac:spMkLst>
        </pc:spChg>
        <pc:spChg chg="del mod">
          <ac:chgData name="Lohani, Manish" userId="12495c2d-01c8-4ca2-a623-89636f89767b" providerId="ADAL" clId="{AFA07FC8-E015-4F78-8A05-A79B92254AF0}" dt="2021-08-06T12:17:03.148" v="1054" actId="478"/>
          <ac:spMkLst>
            <pc:docMk/>
            <pc:sldMk cId="348231834" sldId="815"/>
            <ac:spMk id="10" creationId="{877620E6-8552-4061-9420-4F8CE621D153}"/>
          </ac:spMkLst>
        </pc:spChg>
        <pc:spChg chg="add">
          <ac:chgData name="Lohani, Manish" userId="12495c2d-01c8-4ca2-a623-89636f89767b" providerId="ADAL" clId="{AFA07FC8-E015-4F78-8A05-A79B92254AF0}" dt="2021-08-06T12:17:45.060" v="1064" actId="26606"/>
          <ac:spMkLst>
            <pc:docMk/>
            <pc:sldMk cId="348231834" sldId="815"/>
            <ac:spMk id="15" creationId="{1F94DC1C-47D1-41D7-8B1B-9A036D614027}"/>
          </ac:spMkLst>
        </pc:spChg>
        <pc:spChg chg="add">
          <ac:chgData name="Lohani, Manish" userId="12495c2d-01c8-4ca2-a623-89636f89767b" providerId="ADAL" clId="{AFA07FC8-E015-4F78-8A05-A79B92254AF0}" dt="2021-08-06T12:17:45.060" v="1064" actId="26606"/>
          <ac:spMkLst>
            <pc:docMk/>
            <pc:sldMk cId="348231834" sldId="815"/>
            <ac:spMk id="16" creationId="{AC12A592-C02D-46EF-8E1F-9335DB8D71DF}"/>
          </ac:spMkLst>
        </pc:spChg>
        <pc:spChg chg="add">
          <ac:chgData name="Lohani, Manish" userId="12495c2d-01c8-4ca2-a623-89636f89767b" providerId="ADAL" clId="{AFA07FC8-E015-4F78-8A05-A79B92254AF0}" dt="2021-08-06T12:17:45.060" v="1064" actId="26606"/>
          <ac:spMkLst>
            <pc:docMk/>
            <pc:sldMk cId="348231834" sldId="815"/>
            <ac:spMk id="18" creationId="{24005816-5BCA-4665-8A58-5580F8E9C84A}"/>
          </ac:spMkLst>
        </pc:spChg>
        <pc:grpChg chg="add">
          <ac:chgData name="Lohani, Manish" userId="12495c2d-01c8-4ca2-a623-89636f89767b" providerId="ADAL" clId="{AFA07FC8-E015-4F78-8A05-A79B92254AF0}" dt="2021-08-06T12:17:45.060" v="1064" actId="26606"/>
          <ac:grpSpMkLst>
            <pc:docMk/>
            <pc:sldMk cId="348231834" sldId="815"/>
            <ac:grpSpMk id="20" creationId="{BF07F359-8CA3-4854-91E7-EE6004020511}"/>
          </ac:grpSpMkLst>
        </pc:grpChg>
        <pc:picChg chg="mod ord">
          <ac:chgData name="Lohani, Manish" userId="12495c2d-01c8-4ca2-a623-89636f89767b" providerId="ADAL" clId="{AFA07FC8-E015-4F78-8A05-A79B92254AF0}" dt="2021-08-06T12:17:45.060" v="1064" actId="26606"/>
          <ac:picMkLst>
            <pc:docMk/>
            <pc:sldMk cId="348231834" sldId="815"/>
            <ac:picMk id="4" creationId="{260193D2-0FD4-4ACE-B3AC-953CF5D4E947}"/>
          </ac:picMkLst>
        </pc:picChg>
        <pc:picChg chg="add del">
          <ac:chgData name="Lohani, Manish" userId="12495c2d-01c8-4ca2-a623-89636f89767b" providerId="ADAL" clId="{AFA07FC8-E015-4F78-8A05-A79B92254AF0}" dt="2021-08-06T12:17:44.966" v="1063" actId="26606"/>
          <ac:picMkLst>
            <pc:docMk/>
            <pc:sldMk cId="348231834" sldId="815"/>
            <ac:picMk id="11" creationId="{6AF6706C-CF07-43A1-BCC4-CBA5D33820DA}"/>
          </ac:picMkLst>
        </pc:picChg>
        <pc:picChg chg="add del">
          <ac:chgData name="Lohani, Manish" userId="12495c2d-01c8-4ca2-a623-89636f89767b" providerId="ADAL" clId="{AFA07FC8-E015-4F78-8A05-A79B92254AF0}" dt="2021-08-06T12:17:25.958" v="1057" actId="26606"/>
          <ac:picMkLst>
            <pc:docMk/>
            <pc:sldMk cId="348231834" sldId="815"/>
            <ac:picMk id="12" creationId="{A3D512BA-228A-4979-9312-ACD246E1099D}"/>
          </ac:picMkLst>
        </pc:picChg>
        <pc:picChg chg="add">
          <ac:chgData name="Lohani, Manish" userId="12495c2d-01c8-4ca2-a623-89636f89767b" providerId="ADAL" clId="{AFA07FC8-E015-4F78-8A05-A79B92254AF0}" dt="2021-08-06T12:17:45.060" v="1064" actId="26606"/>
          <ac:picMkLst>
            <pc:docMk/>
            <pc:sldMk cId="348231834" sldId="815"/>
            <ac:picMk id="13" creationId="{6AF6706C-CF07-43A1-BCC4-CBA5D33820DA}"/>
          </ac:picMkLst>
        </pc:picChg>
        <pc:picChg chg="add">
          <ac:chgData name="Lohani, Manish" userId="12495c2d-01c8-4ca2-a623-89636f89767b" providerId="ADAL" clId="{AFA07FC8-E015-4F78-8A05-A79B92254AF0}" dt="2021-08-06T12:17:45.060" v="1064" actId="26606"/>
          <ac:picMkLst>
            <pc:docMk/>
            <pc:sldMk cId="348231834" sldId="815"/>
            <ac:picMk id="14" creationId="{811383CE-CE86-4E1C-B289-798EB9E6E0E5}"/>
          </ac:picMkLst>
        </pc:picChg>
      </pc:sldChg>
      <pc:sldChg chg="addSp delSp modSp mod ord setBg">
        <pc:chgData name="Lohani, Manish" userId="12495c2d-01c8-4ca2-a623-89636f89767b" providerId="ADAL" clId="{AFA07FC8-E015-4F78-8A05-A79B92254AF0}" dt="2021-08-06T14:38:50.659" v="2236"/>
        <pc:sldMkLst>
          <pc:docMk/>
          <pc:sldMk cId="3086649715" sldId="816"/>
        </pc:sldMkLst>
        <pc:spChg chg="add del mod">
          <ac:chgData name="Lohani, Manish" userId="12495c2d-01c8-4ca2-a623-89636f89767b" providerId="ADAL" clId="{AFA07FC8-E015-4F78-8A05-A79B92254AF0}" dt="2021-08-06T11:46:26.054" v="806" actId="1032"/>
          <ac:spMkLst>
            <pc:docMk/>
            <pc:sldMk cId="3086649715" sldId="816"/>
            <ac:spMk id="2" creationId="{4DF38C98-F252-40EF-A480-29AFC6D9A269}"/>
          </ac:spMkLst>
        </pc:spChg>
        <pc:spChg chg="add del mod">
          <ac:chgData name="Lohani, Manish" userId="12495c2d-01c8-4ca2-a623-89636f89767b" providerId="ADAL" clId="{AFA07FC8-E015-4F78-8A05-A79B92254AF0}" dt="2021-08-06T11:49:43.391" v="839"/>
          <ac:spMkLst>
            <pc:docMk/>
            <pc:sldMk cId="3086649715" sldId="816"/>
            <ac:spMk id="5" creationId="{BD62D899-B551-470D-BE10-ABDF2DBCC2C9}"/>
          </ac:spMkLst>
        </pc:spChg>
        <pc:spChg chg="add del mod">
          <ac:chgData name="Lohani, Manish" userId="12495c2d-01c8-4ca2-a623-89636f89767b" providerId="ADAL" clId="{AFA07FC8-E015-4F78-8A05-A79B92254AF0}" dt="2021-08-06T11:52:02.639" v="850" actId="1032"/>
          <ac:spMkLst>
            <pc:docMk/>
            <pc:sldMk cId="3086649715" sldId="816"/>
            <ac:spMk id="6" creationId="{A5974711-48B2-46DE-AC20-AC613BAE1005}"/>
          </ac:spMkLst>
        </pc:spChg>
        <pc:spChg chg="add del mod">
          <ac:chgData name="Lohani, Manish" userId="12495c2d-01c8-4ca2-a623-89636f89767b" providerId="ADAL" clId="{AFA07FC8-E015-4F78-8A05-A79B92254AF0}" dt="2021-08-06T11:58:41.540" v="932" actId="1032"/>
          <ac:spMkLst>
            <pc:docMk/>
            <pc:sldMk cId="3086649715" sldId="816"/>
            <ac:spMk id="11" creationId="{1AF42A1A-F446-4DBD-9AD0-089B97E92964}"/>
          </ac:spMkLst>
        </pc:spChg>
        <pc:spChg chg="del topLvl">
          <ac:chgData name="Lohani, Manish" userId="12495c2d-01c8-4ca2-a623-89636f89767b" providerId="ADAL" clId="{AFA07FC8-E015-4F78-8A05-A79B92254AF0}" dt="2021-08-06T10:33:26.909" v="324" actId="478"/>
          <ac:spMkLst>
            <pc:docMk/>
            <pc:sldMk cId="3086649715" sldId="816"/>
            <ac:spMk id="13" creationId="{CE8645B8-9F90-4488-B37C-52160F4BF5CA}"/>
          </ac:spMkLst>
        </pc:spChg>
        <pc:spChg chg="del mod topLvl">
          <ac:chgData name="Lohani, Manish" userId="12495c2d-01c8-4ca2-a623-89636f89767b" providerId="ADAL" clId="{AFA07FC8-E015-4F78-8A05-A79B92254AF0}" dt="2021-08-06T11:44:22.493" v="797" actId="478"/>
          <ac:spMkLst>
            <pc:docMk/>
            <pc:sldMk cId="3086649715" sldId="816"/>
            <ac:spMk id="14" creationId="{57F7AA51-D52A-4819-83E5-A96EB596010F}"/>
          </ac:spMkLst>
        </pc:spChg>
        <pc:spChg chg="mod">
          <ac:chgData name="Lohani, Manish" userId="12495c2d-01c8-4ca2-a623-89636f89767b" providerId="ADAL" clId="{AFA07FC8-E015-4F78-8A05-A79B92254AF0}" dt="2021-08-06T14:21:13.554" v="2093" actId="1076"/>
          <ac:spMkLst>
            <pc:docMk/>
            <pc:sldMk cId="3086649715" sldId="816"/>
            <ac:spMk id="16" creationId="{4C13C0E7-385B-47D6-900D-B5548F782735}"/>
          </ac:spMkLst>
        </pc:spChg>
        <pc:spChg chg="add del mod">
          <ac:chgData name="Lohani, Manish" userId="12495c2d-01c8-4ca2-a623-89636f89767b" providerId="ADAL" clId="{AFA07FC8-E015-4F78-8A05-A79B92254AF0}" dt="2021-08-06T11:59:51.767" v="955" actId="1032"/>
          <ac:spMkLst>
            <pc:docMk/>
            <pc:sldMk cId="3086649715" sldId="816"/>
            <ac:spMk id="17" creationId="{E4F0435C-211B-41F5-8817-9E24F14788CA}"/>
          </ac:spMkLst>
        </pc:spChg>
        <pc:spChg chg="del mod topLvl">
          <ac:chgData name="Lohani, Manish" userId="12495c2d-01c8-4ca2-a623-89636f89767b" providerId="ADAL" clId="{AFA07FC8-E015-4F78-8A05-A79B92254AF0}" dt="2021-08-06T10:33:09.341" v="320" actId="478"/>
          <ac:spMkLst>
            <pc:docMk/>
            <pc:sldMk cId="3086649715" sldId="816"/>
            <ac:spMk id="19" creationId="{173350B0-A7E3-4AC2-8A33-D8922AA57043}"/>
          </ac:spMkLst>
        </pc:spChg>
        <pc:spChg chg="del mod topLvl">
          <ac:chgData name="Lohani, Manish" userId="12495c2d-01c8-4ca2-a623-89636f89767b" providerId="ADAL" clId="{AFA07FC8-E015-4F78-8A05-A79B92254AF0}" dt="2021-08-06T11:44:32.698" v="801" actId="478"/>
          <ac:spMkLst>
            <pc:docMk/>
            <pc:sldMk cId="3086649715" sldId="816"/>
            <ac:spMk id="20" creationId="{C28C9D74-1F17-49C6-98B9-6129CAC76E16}"/>
          </ac:spMkLst>
        </pc:spChg>
        <pc:spChg chg="del topLvl">
          <ac:chgData name="Lohani, Manish" userId="12495c2d-01c8-4ca2-a623-89636f89767b" providerId="ADAL" clId="{AFA07FC8-E015-4F78-8A05-A79B92254AF0}" dt="2021-08-06T10:33:30.304" v="325" actId="478"/>
          <ac:spMkLst>
            <pc:docMk/>
            <pc:sldMk cId="3086649715" sldId="816"/>
            <ac:spMk id="24" creationId="{2519223B-52F1-41EB-8475-220D39DD4F10}"/>
          </ac:spMkLst>
        </pc:spChg>
        <pc:spChg chg="del topLvl">
          <ac:chgData name="Lohani, Manish" userId="12495c2d-01c8-4ca2-a623-89636f89767b" providerId="ADAL" clId="{AFA07FC8-E015-4F78-8A05-A79B92254AF0}" dt="2021-08-06T11:44:24.870" v="798" actId="478"/>
          <ac:spMkLst>
            <pc:docMk/>
            <pc:sldMk cId="3086649715" sldId="816"/>
            <ac:spMk id="25" creationId="{AC143FD7-C5B0-42C7-919A-85A8B7C0D956}"/>
          </ac:spMkLst>
        </pc:spChg>
        <pc:spChg chg="add del mod">
          <ac:chgData name="Lohani, Manish" userId="12495c2d-01c8-4ca2-a623-89636f89767b" providerId="ADAL" clId="{AFA07FC8-E015-4F78-8A05-A79B92254AF0}" dt="2021-08-06T12:11:15.969" v="1045" actId="478"/>
          <ac:spMkLst>
            <pc:docMk/>
            <pc:sldMk cId="3086649715" sldId="816"/>
            <ac:spMk id="26" creationId="{F2DC3BCF-21B3-4325-BA6B-323ABCF48631}"/>
          </ac:spMkLst>
        </pc:spChg>
        <pc:spChg chg="del topLvl">
          <ac:chgData name="Lohani, Manish" userId="12495c2d-01c8-4ca2-a623-89636f89767b" providerId="ADAL" clId="{AFA07FC8-E015-4F78-8A05-A79B92254AF0}" dt="2021-08-06T10:33:36.727" v="327" actId="478"/>
          <ac:spMkLst>
            <pc:docMk/>
            <pc:sldMk cId="3086649715" sldId="816"/>
            <ac:spMk id="29" creationId="{A937D2D5-2C20-4669-9AFF-75274259289A}"/>
          </ac:spMkLst>
        </pc:spChg>
        <pc:spChg chg="del topLvl">
          <ac:chgData name="Lohani, Manish" userId="12495c2d-01c8-4ca2-a623-89636f89767b" providerId="ADAL" clId="{AFA07FC8-E015-4F78-8A05-A79B92254AF0}" dt="2021-08-06T11:44:30.474" v="800" actId="478"/>
          <ac:spMkLst>
            <pc:docMk/>
            <pc:sldMk cId="3086649715" sldId="816"/>
            <ac:spMk id="30" creationId="{4323BC22-1EC0-426E-B559-424A1AE024D7}"/>
          </ac:spMkLst>
        </pc:spChg>
        <pc:spChg chg="del topLvl">
          <ac:chgData name="Lohani, Manish" userId="12495c2d-01c8-4ca2-a623-89636f89767b" providerId="ADAL" clId="{AFA07FC8-E015-4F78-8A05-A79B92254AF0}" dt="2021-08-06T10:33:33.632" v="326" actId="478"/>
          <ac:spMkLst>
            <pc:docMk/>
            <pc:sldMk cId="3086649715" sldId="816"/>
            <ac:spMk id="34" creationId="{CC2E553A-1369-485C-928C-D4DB5F02ED2F}"/>
          </ac:spMkLst>
        </pc:spChg>
        <pc:spChg chg="del mod topLvl">
          <ac:chgData name="Lohani, Manish" userId="12495c2d-01c8-4ca2-a623-89636f89767b" providerId="ADAL" clId="{AFA07FC8-E015-4F78-8A05-A79B92254AF0}" dt="2021-08-06T11:44:26.675" v="799" actId="478"/>
          <ac:spMkLst>
            <pc:docMk/>
            <pc:sldMk cId="3086649715" sldId="816"/>
            <ac:spMk id="35" creationId="{28DAD45B-56C1-44BC-84EF-AAF7BC2AA9B8}"/>
          </ac:spMkLst>
        </pc:spChg>
        <pc:grpChg chg="del">
          <ac:chgData name="Lohani, Manish" userId="12495c2d-01c8-4ca2-a623-89636f89767b" providerId="ADAL" clId="{AFA07FC8-E015-4F78-8A05-A79B92254AF0}" dt="2021-08-06T10:33:26.909" v="324" actId="478"/>
          <ac:grpSpMkLst>
            <pc:docMk/>
            <pc:sldMk cId="3086649715" sldId="816"/>
            <ac:grpSpMk id="11" creationId="{2BC9332E-95D1-4376-8E7E-8383A5378839}"/>
          </ac:grpSpMkLst>
        </pc:grpChg>
        <pc:grpChg chg="del mod">
          <ac:chgData name="Lohani, Manish" userId="12495c2d-01c8-4ca2-a623-89636f89767b" providerId="ADAL" clId="{AFA07FC8-E015-4F78-8A05-A79B92254AF0}" dt="2021-08-06T10:33:09.341" v="320" actId="478"/>
          <ac:grpSpMkLst>
            <pc:docMk/>
            <pc:sldMk cId="3086649715" sldId="816"/>
            <ac:grpSpMk id="17" creationId="{737F728A-A74E-49A7-885C-46B107A12806}"/>
          </ac:grpSpMkLst>
        </pc:grpChg>
        <pc:grpChg chg="del">
          <ac:chgData name="Lohani, Manish" userId="12495c2d-01c8-4ca2-a623-89636f89767b" providerId="ADAL" clId="{AFA07FC8-E015-4F78-8A05-A79B92254AF0}" dt="2021-08-06T10:33:30.304" v="325" actId="478"/>
          <ac:grpSpMkLst>
            <pc:docMk/>
            <pc:sldMk cId="3086649715" sldId="816"/>
            <ac:grpSpMk id="22" creationId="{0093ECE4-37B2-4DFF-9019-BED0F1189495}"/>
          </ac:grpSpMkLst>
        </pc:grpChg>
        <pc:grpChg chg="del mod">
          <ac:chgData name="Lohani, Manish" userId="12495c2d-01c8-4ca2-a623-89636f89767b" providerId="ADAL" clId="{AFA07FC8-E015-4F78-8A05-A79B92254AF0}" dt="2021-08-06T10:33:36.727" v="327" actId="478"/>
          <ac:grpSpMkLst>
            <pc:docMk/>
            <pc:sldMk cId="3086649715" sldId="816"/>
            <ac:grpSpMk id="27" creationId="{C8202E13-66AF-453F-AD7C-CB21761C8003}"/>
          </ac:grpSpMkLst>
        </pc:grpChg>
        <pc:grpChg chg="del">
          <ac:chgData name="Lohani, Manish" userId="12495c2d-01c8-4ca2-a623-89636f89767b" providerId="ADAL" clId="{AFA07FC8-E015-4F78-8A05-A79B92254AF0}" dt="2021-08-06T10:33:33.632" v="326" actId="478"/>
          <ac:grpSpMkLst>
            <pc:docMk/>
            <pc:sldMk cId="3086649715" sldId="816"/>
            <ac:grpSpMk id="32" creationId="{78C3D08A-2926-40AE-9C63-C7BBB977C9B5}"/>
          </ac:grpSpMkLst>
        </pc:grpChg>
        <pc:graphicFrameChg chg="add del mod">
          <ac:chgData name="Lohani, Manish" userId="12495c2d-01c8-4ca2-a623-89636f89767b" providerId="ADAL" clId="{AFA07FC8-E015-4F78-8A05-A79B92254AF0}" dt="2021-08-06T11:46:38.377" v="808" actId="478"/>
          <ac:graphicFrameMkLst>
            <pc:docMk/>
            <pc:sldMk cId="3086649715" sldId="816"/>
            <ac:graphicFrameMk id="3" creationId="{04E9B782-3BE7-46B6-96B2-B18836CCC20C}"/>
          </ac:graphicFrameMkLst>
        </pc:graphicFrameChg>
        <pc:graphicFrameChg chg="add del mod">
          <ac:chgData name="Lohani, Manish" userId="12495c2d-01c8-4ca2-a623-89636f89767b" providerId="ADAL" clId="{AFA07FC8-E015-4F78-8A05-A79B92254AF0}" dt="2021-08-06T11:56:55.454" v="929" actId="478"/>
          <ac:graphicFrameMkLst>
            <pc:docMk/>
            <pc:sldMk cId="3086649715" sldId="816"/>
            <ac:graphicFrameMk id="9" creationId="{2F6F0DE0-847F-4163-9DCB-08A11511BB04}"/>
          </ac:graphicFrameMkLst>
        </pc:graphicFrameChg>
        <pc:graphicFrameChg chg="add del mod">
          <ac:chgData name="Lohani, Manish" userId="12495c2d-01c8-4ca2-a623-89636f89767b" providerId="ADAL" clId="{AFA07FC8-E015-4F78-8A05-A79B92254AF0}" dt="2021-08-06T11:57:21.916" v="931" actId="12084"/>
          <ac:graphicFrameMkLst>
            <pc:docMk/>
            <pc:sldMk cId="3086649715" sldId="816"/>
            <ac:graphicFrameMk id="12" creationId="{0096F719-664D-4890-BA51-7D504ABEE79F}"/>
          </ac:graphicFrameMkLst>
        </pc:graphicFrameChg>
        <pc:graphicFrameChg chg="add del mod">
          <ac:chgData name="Lohani, Manish" userId="12495c2d-01c8-4ca2-a623-89636f89767b" providerId="ADAL" clId="{AFA07FC8-E015-4F78-8A05-A79B92254AF0}" dt="2021-08-06T11:59:33.002" v="954" actId="478"/>
          <ac:graphicFrameMkLst>
            <pc:docMk/>
            <pc:sldMk cId="3086649715" sldId="816"/>
            <ac:graphicFrameMk id="13" creationId="{9C2E8855-BCCC-4294-A359-843AE37FF4F7}"/>
          </ac:graphicFrameMkLst>
        </pc:graphicFrameChg>
        <pc:graphicFrameChg chg="add del mod">
          <ac:chgData name="Lohani, Manish" userId="12495c2d-01c8-4ca2-a623-89636f89767b" providerId="ADAL" clId="{AFA07FC8-E015-4F78-8A05-A79B92254AF0}" dt="2021-08-06T14:38:50.659" v="2236"/>
          <ac:graphicFrameMkLst>
            <pc:docMk/>
            <pc:sldMk cId="3086649715" sldId="816"/>
            <ac:graphicFrameMk id="21" creationId="{B6D5C9AC-6AB9-4A65-96E0-747FD49B3E31}"/>
          </ac:graphicFrameMkLst>
        </pc:graphicFrameChg>
        <pc:picChg chg="add del mod">
          <ac:chgData name="Lohani, Manish" userId="12495c2d-01c8-4ca2-a623-89636f89767b" providerId="ADAL" clId="{AFA07FC8-E015-4F78-8A05-A79B92254AF0}" dt="2021-08-06T12:06:42.379" v="1036" actId="478"/>
          <ac:picMkLst>
            <pc:docMk/>
            <pc:sldMk cId="3086649715" sldId="816"/>
            <ac:picMk id="23" creationId="{845810BE-723B-42DA-9468-FD36AE426798}"/>
          </ac:picMkLst>
        </pc:picChg>
        <pc:picChg chg="add del">
          <ac:chgData name="Lohani, Manish" userId="12495c2d-01c8-4ca2-a623-89636f89767b" providerId="ADAL" clId="{AFA07FC8-E015-4F78-8A05-A79B92254AF0}" dt="2021-08-06T14:21:19.635" v="2095" actId="478"/>
          <ac:picMkLst>
            <pc:docMk/>
            <pc:sldMk cId="3086649715" sldId="816"/>
            <ac:picMk id="1026" creationId="{2B1F3CDA-DDDF-4060-81E8-A2CAEEC5BD94}"/>
          </ac:picMkLst>
        </pc:picChg>
      </pc:sldChg>
      <pc:sldChg chg="addSp delSp modSp mod ord modAnim">
        <pc:chgData name="Lohani, Manish" userId="12495c2d-01c8-4ca2-a623-89636f89767b" providerId="ADAL" clId="{AFA07FC8-E015-4F78-8A05-A79B92254AF0}" dt="2021-08-06T15:05:13.450" v="2280" actId="14100"/>
        <pc:sldMkLst>
          <pc:docMk/>
          <pc:sldMk cId="329028851" sldId="817"/>
        </pc:sldMkLst>
        <pc:spChg chg="add del mod">
          <ac:chgData name="Lohani, Manish" userId="12495c2d-01c8-4ca2-a623-89636f89767b" providerId="ADAL" clId="{AFA07FC8-E015-4F78-8A05-A79B92254AF0}" dt="2021-08-06T11:47:34.603" v="818"/>
          <ac:spMkLst>
            <pc:docMk/>
            <pc:sldMk cId="329028851" sldId="817"/>
            <ac:spMk id="2" creationId="{F9B9FC97-0A9E-4724-A56E-EC07CE4DE13A}"/>
          </ac:spMkLst>
        </pc:spChg>
        <pc:spChg chg="add del mod">
          <ac:chgData name="Lohani, Manish" userId="12495c2d-01c8-4ca2-a623-89636f89767b" providerId="ADAL" clId="{AFA07FC8-E015-4F78-8A05-A79B92254AF0}" dt="2021-08-06T11:48:05.809" v="825" actId="478"/>
          <ac:spMkLst>
            <pc:docMk/>
            <pc:sldMk cId="329028851" sldId="817"/>
            <ac:spMk id="4" creationId="{8D6FD3E6-2749-43ED-9E8E-56EE113321D8}"/>
          </ac:spMkLst>
        </pc:spChg>
        <pc:spChg chg="add del mod">
          <ac:chgData name="Lohani, Manish" userId="12495c2d-01c8-4ca2-a623-89636f89767b" providerId="ADAL" clId="{AFA07FC8-E015-4F78-8A05-A79B92254AF0}" dt="2021-08-06T15:00:47.896" v="2270" actId="478"/>
          <ac:spMkLst>
            <pc:docMk/>
            <pc:sldMk cId="329028851" sldId="817"/>
            <ac:spMk id="4" creationId="{D4EDE593-F9F7-4CDC-BBFE-E8D834A442B1}"/>
          </ac:spMkLst>
        </pc:spChg>
        <pc:spChg chg="mod">
          <ac:chgData name="Lohani, Manish" userId="12495c2d-01c8-4ca2-a623-89636f89767b" providerId="ADAL" clId="{AFA07FC8-E015-4F78-8A05-A79B92254AF0}" dt="2021-08-06T15:00:34.262" v="2268"/>
          <ac:spMkLst>
            <pc:docMk/>
            <pc:sldMk cId="329028851" sldId="817"/>
            <ac:spMk id="5" creationId="{0E2D39A7-976F-4A31-A3FA-4318B82DA132}"/>
          </ac:spMkLst>
        </pc:spChg>
        <pc:spChg chg="mod ord">
          <ac:chgData name="Lohani, Manish" userId="12495c2d-01c8-4ca2-a623-89636f89767b" providerId="ADAL" clId="{AFA07FC8-E015-4F78-8A05-A79B92254AF0}" dt="2021-08-06T13:45:51.415" v="1320" actId="1076"/>
          <ac:spMkLst>
            <pc:docMk/>
            <pc:sldMk cId="329028851" sldId="817"/>
            <ac:spMk id="10" creationId="{877620E6-8552-4061-9420-4F8CE621D153}"/>
          </ac:spMkLst>
        </pc:spChg>
        <pc:picChg chg="add del mod">
          <ac:chgData name="Lohani, Manish" userId="12495c2d-01c8-4ca2-a623-89636f89767b" providerId="ADAL" clId="{AFA07FC8-E015-4F78-8A05-A79B92254AF0}" dt="2021-08-06T11:48:01.092" v="824" actId="21"/>
          <ac:picMkLst>
            <pc:docMk/>
            <pc:sldMk cId="329028851" sldId="817"/>
            <ac:picMk id="3" creationId="{0977213B-FB19-4DC2-92BE-C9030CC73429}"/>
          </ac:picMkLst>
        </pc:picChg>
        <pc:picChg chg="add del mod">
          <ac:chgData name="Lohani, Manish" userId="12495c2d-01c8-4ca2-a623-89636f89767b" providerId="ADAL" clId="{AFA07FC8-E015-4F78-8A05-A79B92254AF0}" dt="2021-08-06T15:00:43.863" v="2269" actId="21"/>
          <ac:picMkLst>
            <pc:docMk/>
            <pc:sldMk cId="329028851" sldId="817"/>
            <ac:picMk id="3" creationId="{F31AF9E9-0009-45AA-B5A5-DBB94628D6CF}"/>
          </ac:picMkLst>
        </pc:picChg>
        <pc:picChg chg="add del mod">
          <ac:chgData name="Lohani, Manish" userId="12495c2d-01c8-4ca2-a623-89636f89767b" providerId="ADAL" clId="{AFA07FC8-E015-4F78-8A05-A79B92254AF0}" dt="2021-08-06T14:59:49.911" v="2258" actId="478"/>
          <ac:picMkLst>
            <pc:docMk/>
            <pc:sldMk cId="329028851" sldId="817"/>
            <ac:picMk id="7" creationId="{50ADE4EB-791E-461A-A281-0EF2DA9A7ECD}"/>
          </ac:picMkLst>
        </pc:picChg>
        <pc:picChg chg="add del mod">
          <ac:chgData name="Lohani, Manish" userId="12495c2d-01c8-4ca2-a623-89636f89767b" providerId="ADAL" clId="{AFA07FC8-E015-4F78-8A05-A79B92254AF0}" dt="2021-08-06T15:04:28.848" v="2274" actId="478"/>
          <ac:picMkLst>
            <pc:docMk/>
            <pc:sldMk cId="329028851" sldId="817"/>
            <ac:picMk id="8" creationId="{79806124-F05B-44C6-8B65-1E1F060A5540}"/>
          </ac:picMkLst>
        </pc:picChg>
        <pc:picChg chg="add mod">
          <ac:chgData name="Lohani, Manish" userId="12495c2d-01c8-4ca2-a623-89636f89767b" providerId="ADAL" clId="{AFA07FC8-E015-4F78-8A05-A79B92254AF0}" dt="2021-08-06T15:05:13.450" v="2280" actId="14100"/>
          <ac:picMkLst>
            <pc:docMk/>
            <pc:sldMk cId="329028851" sldId="817"/>
            <ac:picMk id="9" creationId="{9A9C704D-7ECD-47B4-8E11-98C094C2F832}"/>
          </ac:picMkLst>
        </pc:picChg>
      </pc:sldChg>
      <pc:sldChg chg="modSp del mod ord">
        <pc:chgData name="Lohani, Manish" userId="12495c2d-01c8-4ca2-a623-89636f89767b" providerId="ADAL" clId="{AFA07FC8-E015-4F78-8A05-A79B92254AF0}" dt="2021-08-06T14:17:49.520" v="2089" actId="47"/>
        <pc:sldMkLst>
          <pc:docMk/>
          <pc:sldMk cId="1700713606" sldId="818"/>
        </pc:sldMkLst>
        <pc:spChg chg="mod">
          <ac:chgData name="Lohani, Manish" userId="12495c2d-01c8-4ca2-a623-89636f89767b" providerId="ADAL" clId="{AFA07FC8-E015-4F78-8A05-A79B92254AF0}" dt="2021-08-06T11:48:44.146" v="834" actId="27636"/>
          <ac:spMkLst>
            <pc:docMk/>
            <pc:sldMk cId="1700713606" sldId="818"/>
            <ac:spMk id="3" creationId="{1983D52D-DE39-4149-B31F-388C75962752}"/>
          </ac:spMkLst>
        </pc:spChg>
        <pc:spChg chg="mod">
          <ac:chgData name="Lohani, Manish" userId="12495c2d-01c8-4ca2-a623-89636f89767b" providerId="ADAL" clId="{AFA07FC8-E015-4F78-8A05-A79B92254AF0}" dt="2021-08-06T11:50:08.705" v="842" actId="120"/>
          <ac:spMkLst>
            <pc:docMk/>
            <pc:sldMk cId="1700713606" sldId="818"/>
            <ac:spMk id="5" creationId="{0E2D39A7-976F-4A31-A3FA-4318B82DA132}"/>
          </ac:spMkLst>
        </pc:spChg>
      </pc:sldChg>
      <pc:sldChg chg="addSp delSp modSp mod setFolMasterObjs setClrOvrMap">
        <pc:chgData name="Lohani, Manish" userId="12495c2d-01c8-4ca2-a623-89636f89767b" providerId="ADAL" clId="{AFA07FC8-E015-4F78-8A05-A79B92254AF0}" dt="2021-08-06T14:43:04.995" v="2257" actId="255"/>
        <pc:sldMkLst>
          <pc:docMk/>
          <pc:sldMk cId="3103128481" sldId="819"/>
        </pc:sldMkLst>
        <pc:spChg chg="del">
          <ac:chgData name="Lohani, Manish" userId="12495c2d-01c8-4ca2-a623-89636f89767b" providerId="ADAL" clId="{AFA07FC8-E015-4F78-8A05-A79B92254AF0}" dt="2021-08-06T12:21:54.173" v="1098" actId="478"/>
          <ac:spMkLst>
            <pc:docMk/>
            <pc:sldMk cId="3103128481" sldId="819"/>
            <ac:spMk id="2" creationId="{5C31CE02-50AB-41C9-94E4-81FA5721DBDF}"/>
          </ac:spMkLst>
        </pc:spChg>
        <pc:spChg chg="add mod">
          <ac:chgData name="Lohani, Manish" userId="12495c2d-01c8-4ca2-a623-89636f89767b" providerId="ADAL" clId="{AFA07FC8-E015-4F78-8A05-A79B92254AF0}" dt="2021-08-06T12:34:04.018" v="1168" actId="26606"/>
          <ac:spMkLst>
            <pc:docMk/>
            <pc:sldMk cId="3103128481" sldId="819"/>
            <ac:spMk id="3" creationId="{B004760E-830B-47E4-893C-7B55F4101A8E}"/>
          </ac:spMkLst>
        </pc:spChg>
        <pc:spChg chg="add del mod">
          <ac:chgData name="Lohani, Manish" userId="12495c2d-01c8-4ca2-a623-89636f89767b" providerId="ADAL" clId="{AFA07FC8-E015-4F78-8A05-A79B92254AF0}" dt="2021-08-06T12:25:23.425" v="1122" actId="12084"/>
          <ac:spMkLst>
            <pc:docMk/>
            <pc:sldMk cId="3103128481" sldId="819"/>
            <ac:spMk id="4" creationId="{577A03F3-2664-46D5-B145-80A8FBC4FCA4}"/>
          </ac:spMkLst>
        </pc:spChg>
        <pc:spChg chg="del">
          <ac:chgData name="Lohani, Manish" userId="12495c2d-01c8-4ca2-a623-89636f89767b" providerId="ADAL" clId="{AFA07FC8-E015-4F78-8A05-A79B92254AF0}" dt="2021-08-06T12:21:49.520" v="1097" actId="478"/>
          <ac:spMkLst>
            <pc:docMk/>
            <pc:sldMk cId="3103128481" sldId="819"/>
            <ac:spMk id="6" creationId="{F31FE21B-4A5D-47D5-A655-58CECCFCF73F}"/>
          </ac:spMkLst>
        </pc:spChg>
        <pc:spChg chg="add del mod">
          <ac:chgData name="Lohani, Manish" userId="12495c2d-01c8-4ca2-a623-89636f89767b" providerId="ADAL" clId="{AFA07FC8-E015-4F78-8A05-A79B92254AF0}" dt="2021-08-06T12:24:04.938" v="1118" actId="478"/>
          <ac:spMkLst>
            <pc:docMk/>
            <pc:sldMk cId="3103128481" sldId="819"/>
            <ac:spMk id="8" creationId="{0B668635-C7FC-4A87-8095-5C1CADB3C416}"/>
          </ac:spMkLst>
        </pc:spChg>
        <pc:spChg chg="add del">
          <ac:chgData name="Lohani, Manish" userId="12495c2d-01c8-4ca2-a623-89636f89767b" providerId="ADAL" clId="{AFA07FC8-E015-4F78-8A05-A79B92254AF0}" dt="2021-08-06T12:22:41.502" v="1104" actId="26606"/>
          <ac:spMkLst>
            <pc:docMk/>
            <pc:sldMk cId="3103128481" sldId="819"/>
            <ac:spMk id="10" creationId="{877620E6-8552-4061-9420-4F8CE621D153}"/>
          </ac:spMkLst>
        </pc:spChg>
        <pc:spChg chg="add del mod">
          <ac:chgData name="Lohani, Manish" userId="12495c2d-01c8-4ca2-a623-89636f89767b" providerId="ADAL" clId="{AFA07FC8-E015-4F78-8A05-A79B92254AF0}" dt="2021-08-06T12:28:45.779" v="1142" actId="12084"/>
          <ac:spMkLst>
            <pc:docMk/>
            <pc:sldMk cId="3103128481" sldId="819"/>
            <ac:spMk id="12" creationId="{8B235E2B-28C1-45E8-A6C8-498C75870F85}"/>
          </ac:spMkLst>
        </pc:spChg>
        <pc:spChg chg="add del mod">
          <ac:chgData name="Lohani, Manish" userId="12495c2d-01c8-4ca2-a623-89636f89767b" providerId="ADAL" clId="{AFA07FC8-E015-4F78-8A05-A79B92254AF0}" dt="2021-08-06T12:27:31.914" v="1138" actId="478"/>
          <ac:spMkLst>
            <pc:docMk/>
            <pc:sldMk cId="3103128481" sldId="819"/>
            <ac:spMk id="15" creationId="{27DE9731-801E-4611-9EF7-4E23C65A6F00}"/>
          </ac:spMkLst>
        </pc:spChg>
        <pc:graphicFrameChg chg="add del mod">
          <ac:chgData name="Lohani, Manish" userId="12495c2d-01c8-4ca2-a623-89636f89767b" providerId="ADAL" clId="{AFA07FC8-E015-4F78-8A05-A79B92254AF0}" dt="2021-08-06T12:24:05.371" v="1119" actId="12084"/>
          <ac:graphicFrameMkLst>
            <pc:docMk/>
            <pc:sldMk cId="3103128481" sldId="819"/>
            <ac:graphicFrameMk id="5" creationId="{D0017678-55D7-409C-81E3-AC32B94D18A8}"/>
          </ac:graphicFrameMkLst>
        </pc:graphicFrameChg>
        <pc:graphicFrameChg chg="add del mod">
          <ac:chgData name="Lohani, Manish" userId="12495c2d-01c8-4ca2-a623-89636f89767b" providerId="ADAL" clId="{AFA07FC8-E015-4F78-8A05-A79B92254AF0}" dt="2021-08-06T12:26:17.324" v="1134" actId="478"/>
          <ac:graphicFrameMkLst>
            <pc:docMk/>
            <pc:sldMk cId="3103128481" sldId="819"/>
            <ac:graphicFrameMk id="9" creationId="{2FBD1514-9358-4679-8A69-FF6B958383AA}"/>
          </ac:graphicFrameMkLst>
        </pc:graphicFrameChg>
        <pc:graphicFrameChg chg="add del mod">
          <ac:chgData name="Lohani, Manish" userId="12495c2d-01c8-4ca2-a623-89636f89767b" providerId="ADAL" clId="{AFA07FC8-E015-4F78-8A05-A79B92254AF0}" dt="2021-08-06T12:27:32.301" v="1139" actId="1032"/>
          <ac:graphicFrameMkLst>
            <pc:docMk/>
            <pc:sldMk cId="3103128481" sldId="819"/>
            <ac:graphicFrameMk id="13" creationId="{8BF02B07-4344-4502-8815-AC1CAC97BF74}"/>
          </ac:graphicFrameMkLst>
        </pc:graphicFrameChg>
        <pc:graphicFrameChg chg="add mod ord modGraphic">
          <ac:chgData name="Lohani, Manish" userId="12495c2d-01c8-4ca2-a623-89636f89767b" providerId="ADAL" clId="{AFA07FC8-E015-4F78-8A05-A79B92254AF0}" dt="2021-08-06T14:43:04.995" v="2257" actId="255"/>
          <ac:graphicFrameMkLst>
            <pc:docMk/>
            <pc:sldMk cId="3103128481" sldId="819"/>
            <ac:graphicFrameMk id="16" creationId="{0065AF55-0CD2-4988-A2E4-33967BCD6F3B}"/>
          </ac:graphicFrameMkLst>
        </pc:graphicFrameChg>
        <pc:picChg chg="add mod">
          <ac:chgData name="Lohani, Manish" userId="12495c2d-01c8-4ca2-a623-89636f89767b" providerId="ADAL" clId="{AFA07FC8-E015-4F78-8A05-A79B92254AF0}" dt="2021-08-06T12:34:04.018" v="1168" actId="26606"/>
          <ac:picMkLst>
            <pc:docMk/>
            <pc:sldMk cId="3103128481" sldId="819"/>
            <ac:picMk id="18" creationId="{EFC4FD1C-2B13-4654-B25B-B588363A5297}"/>
          </ac:picMkLst>
        </pc:picChg>
        <pc:picChg chg="del mod ord">
          <ac:chgData name="Lohani, Manish" userId="12495c2d-01c8-4ca2-a623-89636f89767b" providerId="ADAL" clId="{AFA07FC8-E015-4F78-8A05-A79B92254AF0}" dt="2021-08-06T12:33:02.693" v="1162" actId="478"/>
          <ac:picMkLst>
            <pc:docMk/>
            <pc:sldMk cId="3103128481" sldId="819"/>
            <ac:picMk id="1028" creationId="{103AAE8E-58B6-478C-B0C6-1F7875A2FA87}"/>
          </ac:picMkLst>
        </pc:picChg>
      </pc:sldChg>
      <pc:sldChg chg="addSp delSp modSp mod ord setBg modAnim addCm delCm">
        <pc:chgData name="Lohani, Manish" userId="12495c2d-01c8-4ca2-a623-89636f89767b" providerId="ADAL" clId="{AFA07FC8-E015-4F78-8A05-A79B92254AF0}" dt="2021-08-06T14:40:18.889" v="2245" actId="14100"/>
        <pc:sldMkLst>
          <pc:docMk/>
          <pc:sldMk cId="2376467910" sldId="820"/>
        </pc:sldMkLst>
        <pc:spChg chg="mod">
          <ac:chgData name="Lohani, Manish" userId="12495c2d-01c8-4ca2-a623-89636f89767b" providerId="ADAL" clId="{AFA07FC8-E015-4F78-8A05-A79B92254AF0}" dt="2021-08-06T14:06:10.301" v="1350"/>
          <ac:spMkLst>
            <pc:docMk/>
            <pc:sldMk cId="2376467910" sldId="820"/>
            <ac:spMk id="2" creationId="{9DADC267-DDF0-4951-8AA4-A7EA17BE5573}"/>
          </ac:spMkLst>
        </pc:spChg>
        <pc:spChg chg="del mod">
          <ac:chgData name="Lohani, Manish" userId="12495c2d-01c8-4ca2-a623-89636f89767b" providerId="ADAL" clId="{AFA07FC8-E015-4F78-8A05-A79B92254AF0}" dt="2021-08-06T11:05:49.250" v="350" actId="12084"/>
          <ac:spMkLst>
            <pc:docMk/>
            <pc:sldMk cId="2376467910" sldId="820"/>
            <ac:spMk id="3" creationId="{5FC19A94-0851-4319-9E9B-D1B37DE14A09}"/>
          </ac:spMkLst>
        </pc:spChg>
        <pc:spChg chg="add del mod">
          <ac:chgData name="Lohani, Manish" userId="12495c2d-01c8-4ca2-a623-89636f89767b" providerId="ADAL" clId="{AFA07FC8-E015-4F78-8A05-A79B92254AF0}" dt="2021-08-06T11:12:49.856" v="528" actId="12084"/>
          <ac:spMkLst>
            <pc:docMk/>
            <pc:sldMk cId="2376467910" sldId="820"/>
            <ac:spMk id="5" creationId="{D694A442-2F29-4BAB-8417-0CB2C945CFBC}"/>
          </ac:spMkLst>
        </pc:spChg>
        <pc:spChg chg="add del mod">
          <ac:chgData name="Lohani, Manish" userId="12495c2d-01c8-4ca2-a623-89636f89767b" providerId="ADAL" clId="{AFA07FC8-E015-4F78-8A05-A79B92254AF0}" dt="2021-08-06T11:13:59.743" v="548" actId="12084"/>
          <ac:spMkLst>
            <pc:docMk/>
            <pc:sldMk cId="2376467910" sldId="820"/>
            <ac:spMk id="8" creationId="{17D2177F-D8CB-4F98-B02C-3AAC14A8A492}"/>
          </ac:spMkLst>
        </pc:spChg>
        <pc:spChg chg="add del">
          <ac:chgData name="Lohani, Manish" userId="12495c2d-01c8-4ca2-a623-89636f89767b" providerId="ADAL" clId="{AFA07FC8-E015-4F78-8A05-A79B92254AF0}" dt="2021-08-06T11:02:21.567" v="339" actId="26606"/>
          <ac:spMkLst>
            <pc:docMk/>
            <pc:sldMk cId="2376467910" sldId="820"/>
            <ac:spMk id="8" creationId="{C1709A45-C6F3-4CEE-AA0F-887FAC5CAE7D}"/>
          </ac:spMkLst>
        </pc:spChg>
        <pc:spChg chg="add del mod">
          <ac:chgData name="Lohani, Manish" userId="12495c2d-01c8-4ca2-a623-89636f89767b" providerId="ADAL" clId="{AFA07FC8-E015-4F78-8A05-A79B92254AF0}" dt="2021-08-06T11:16:46.094" v="602" actId="12084"/>
          <ac:spMkLst>
            <pc:docMk/>
            <pc:sldMk cId="2376467910" sldId="820"/>
            <ac:spMk id="11" creationId="{C16973C7-88BE-41D6-8A65-6C76F662315D}"/>
          </ac:spMkLst>
        </pc:spChg>
        <pc:spChg chg="add del">
          <ac:chgData name="Lohani, Manish" userId="12495c2d-01c8-4ca2-a623-89636f89767b" providerId="ADAL" clId="{AFA07FC8-E015-4F78-8A05-A79B92254AF0}" dt="2021-08-06T11:02:52.141" v="345" actId="26606"/>
          <ac:spMkLst>
            <pc:docMk/>
            <pc:sldMk cId="2376467910" sldId="820"/>
            <ac:spMk id="12" creationId="{50E53EDA-3B94-4F6B-9E86-D3BB9EBB9616}"/>
          </ac:spMkLst>
        </pc:spChg>
        <pc:spChg chg="add del mod">
          <ac:chgData name="Lohani, Manish" userId="12495c2d-01c8-4ca2-a623-89636f89767b" providerId="ADAL" clId="{AFA07FC8-E015-4F78-8A05-A79B92254AF0}" dt="2021-08-06T11:17:26.627" v="605" actId="12084"/>
          <ac:spMkLst>
            <pc:docMk/>
            <pc:sldMk cId="2376467910" sldId="820"/>
            <ac:spMk id="14" creationId="{93F86175-E75A-4311-923E-BC76A7625781}"/>
          </ac:spMkLst>
        </pc:spChg>
        <pc:spChg chg="add del mod">
          <ac:chgData name="Lohani, Manish" userId="12495c2d-01c8-4ca2-a623-89636f89767b" providerId="ADAL" clId="{AFA07FC8-E015-4F78-8A05-A79B92254AF0}" dt="2021-08-06T11:21:10.173" v="611" actId="12084"/>
          <ac:spMkLst>
            <pc:docMk/>
            <pc:sldMk cId="2376467910" sldId="820"/>
            <ac:spMk id="17" creationId="{CDB58184-8087-49D7-8129-2FCA229E43AD}"/>
          </ac:spMkLst>
        </pc:spChg>
        <pc:spChg chg="add del mod">
          <ac:chgData name="Lohani, Manish" userId="12495c2d-01c8-4ca2-a623-89636f89767b" providerId="ADAL" clId="{AFA07FC8-E015-4F78-8A05-A79B92254AF0}" dt="2021-08-06T11:28:27.266" v="624" actId="12084"/>
          <ac:spMkLst>
            <pc:docMk/>
            <pc:sldMk cId="2376467910" sldId="820"/>
            <ac:spMk id="20" creationId="{FA13C5B8-4CB0-4C83-9CAB-13B7436BB84A}"/>
          </ac:spMkLst>
        </pc:spChg>
        <pc:graphicFrameChg chg="add del mod">
          <ac:chgData name="Lohani, Manish" userId="12495c2d-01c8-4ca2-a623-89636f89767b" providerId="ADAL" clId="{AFA07FC8-E015-4F78-8A05-A79B92254AF0}" dt="2021-08-06T11:11:19.892" v="527" actId="478"/>
          <ac:graphicFrameMkLst>
            <pc:docMk/>
            <pc:sldMk cId="2376467910" sldId="820"/>
            <ac:graphicFrameMk id="4" creationId="{0796D53C-68CD-4852-AFE2-1AE8C22AEF7E}"/>
          </ac:graphicFrameMkLst>
        </pc:graphicFrameChg>
        <pc:graphicFrameChg chg="add del mod">
          <ac:chgData name="Lohani, Manish" userId="12495c2d-01c8-4ca2-a623-89636f89767b" providerId="ADAL" clId="{AFA07FC8-E015-4F78-8A05-A79B92254AF0}" dt="2021-08-06T11:13:16.825" v="547" actId="478"/>
          <ac:graphicFrameMkLst>
            <pc:docMk/>
            <pc:sldMk cId="2376467910" sldId="820"/>
            <ac:graphicFrameMk id="6" creationId="{C618A2C4-8C69-48D9-9A09-D5469F97387F}"/>
          </ac:graphicFrameMkLst>
        </pc:graphicFrameChg>
        <pc:graphicFrameChg chg="add del mod">
          <ac:chgData name="Lohani, Manish" userId="12495c2d-01c8-4ca2-a623-89636f89767b" providerId="ADAL" clId="{AFA07FC8-E015-4F78-8A05-A79B92254AF0}" dt="2021-08-06T11:16:26.664" v="601" actId="478"/>
          <ac:graphicFrameMkLst>
            <pc:docMk/>
            <pc:sldMk cId="2376467910" sldId="820"/>
            <ac:graphicFrameMk id="9" creationId="{25FDCF3B-116B-4969-85E9-BABE18661D67}"/>
          </ac:graphicFrameMkLst>
        </pc:graphicFrameChg>
        <pc:graphicFrameChg chg="add del mod">
          <ac:chgData name="Lohani, Manish" userId="12495c2d-01c8-4ca2-a623-89636f89767b" providerId="ADAL" clId="{AFA07FC8-E015-4F78-8A05-A79B92254AF0}" dt="2021-08-06T11:17:04.937" v="604" actId="478"/>
          <ac:graphicFrameMkLst>
            <pc:docMk/>
            <pc:sldMk cId="2376467910" sldId="820"/>
            <ac:graphicFrameMk id="12" creationId="{3EBF44B5-1DF6-43DB-8490-2813A7B66659}"/>
          </ac:graphicFrameMkLst>
        </pc:graphicFrameChg>
        <pc:graphicFrameChg chg="add del mod">
          <ac:chgData name="Lohani, Manish" userId="12495c2d-01c8-4ca2-a623-89636f89767b" providerId="ADAL" clId="{AFA07FC8-E015-4F78-8A05-A79B92254AF0}" dt="2021-08-06T11:18:33.076" v="610" actId="478"/>
          <ac:graphicFrameMkLst>
            <pc:docMk/>
            <pc:sldMk cId="2376467910" sldId="820"/>
            <ac:graphicFrameMk id="15" creationId="{37EB0B9C-1D93-450C-9159-CB2E299973D0}"/>
          </ac:graphicFrameMkLst>
        </pc:graphicFrameChg>
        <pc:graphicFrameChg chg="add del mod">
          <ac:chgData name="Lohani, Manish" userId="12495c2d-01c8-4ca2-a623-89636f89767b" providerId="ADAL" clId="{AFA07FC8-E015-4F78-8A05-A79B92254AF0}" dt="2021-08-06T11:27:57.942" v="622" actId="478"/>
          <ac:graphicFrameMkLst>
            <pc:docMk/>
            <pc:sldMk cId="2376467910" sldId="820"/>
            <ac:graphicFrameMk id="18" creationId="{41397C60-16F5-4863-99EA-E017A1AD6BF6}"/>
          </ac:graphicFrameMkLst>
        </pc:graphicFrameChg>
        <pc:graphicFrameChg chg="add mod">
          <ac:chgData name="Lohani, Manish" userId="12495c2d-01c8-4ca2-a623-89636f89767b" providerId="ADAL" clId="{AFA07FC8-E015-4F78-8A05-A79B92254AF0}" dt="2021-08-06T14:40:18.889" v="2245" actId="14100"/>
          <ac:graphicFrameMkLst>
            <pc:docMk/>
            <pc:sldMk cId="2376467910" sldId="820"/>
            <ac:graphicFrameMk id="21" creationId="{EDCFA824-E855-418B-90B3-4D05338097F0}"/>
          </ac:graphicFrameMkLst>
        </pc:graphicFrameChg>
        <pc:picChg chg="add del">
          <ac:chgData name="Lohani, Manish" userId="12495c2d-01c8-4ca2-a623-89636f89767b" providerId="ADAL" clId="{AFA07FC8-E015-4F78-8A05-A79B92254AF0}" dt="2021-08-06T11:02:51.495" v="344" actId="26606"/>
          <ac:picMkLst>
            <pc:docMk/>
            <pc:sldMk cId="2376467910" sldId="820"/>
            <ac:picMk id="17" creationId="{192DCBED-CF1A-409C-AE31-0851BADAFB50}"/>
          </ac:picMkLst>
        </pc:picChg>
        <pc:cxnChg chg="add del">
          <ac:chgData name="Lohani, Manish" userId="12495c2d-01c8-4ca2-a623-89636f89767b" providerId="ADAL" clId="{AFA07FC8-E015-4F78-8A05-A79B92254AF0}" dt="2021-08-06T11:02:21.567" v="339" actId="26606"/>
          <ac:cxnSpMkLst>
            <pc:docMk/>
            <pc:sldMk cId="2376467910" sldId="820"/>
            <ac:cxnSpMk id="10" creationId="{26E963D7-0A73-484A-B8A2-DDBFEA123C2F}"/>
          </ac:cxnSpMkLst>
        </pc:cxnChg>
        <pc:cxnChg chg="add del">
          <ac:chgData name="Lohani, Manish" userId="12495c2d-01c8-4ca2-a623-89636f89767b" providerId="ADAL" clId="{AFA07FC8-E015-4F78-8A05-A79B92254AF0}" dt="2021-08-06T11:02:52.141" v="345" actId="26606"/>
          <ac:cxnSpMkLst>
            <pc:docMk/>
            <pc:sldMk cId="2376467910" sldId="820"/>
            <ac:cxnSpMk id="13" creationId="{30EFD79F-7790-479B-B7DB-BD0D8C101DDD}"/>
          </ac:cxnSpMkLst>
        </pc:cxnChg>
      </pc:sldChg>
      <pc:sldChg chg="addSp delSp modSp del mod ord setBg setClrOvrMap">
        <pc:chgData name="Lohani, Manish" userId="12495c2d-01c8-4ca2-a623-89636f89767b" providerId="ADAL" clId="{AFA07FC8-E015-4F78-8A05-A79B92254AF0}" dt="2021-08-06T14:06:04.835" v="1349" actId="47"/>
        <pc:sldMkLst>
          <pc:docMk/>
          <pc:sldMk cId="3079707367" sldId="821"/>
        </pc:sldMkLst>
        <pc:spChg chg="mod">
          <ac:chgData name="Lohani, Manish" userId="12495c2d-01c8-4ca2-a623-89636f89767b" providerId="ADAL" clId="{AFA07FC8-E015-4F78-8A05-A79B92254AF0}" dt="2021-08-06T14:05:37.606" v="1347" actId="20577"/>
          <ac:spMkLst>
            <pc:docMk/>
            <pc:sldMk cId="3079707367" sldId="821"/>
            <ac:spMk id="2" creationId="{9DADC267-DDF0-4951-8AA4-A7EA17BE5573}"/>
          </ac:spMkLst>
        </pc:spChg>
        <pc:spChg chg="add">
          <ac:chgData name="Lohani, Manish" userId="12495c2d-01c8-4ca2-a623-89636f89767b" providerId="ADAL" clId="{AFA07FC8-E015-4F78-8A05-A79B92254AF0}" dt="2021-08-06T13:41:27.252" v="1302" actId="26606"/>
          <ac:spMkLst>
            <pc:docMk/>
            <pc:sldMk cId="3079707367" sldId="821"/>
            <ac:spMk id="10" creationId="{6A166780-9337-4437-95D3-5EA9D55AAAC5}"/>
          </ac:spMkLst>
        </pc:spChg>
        <pc:spChg chg="add">
          <ac:chgData name="Lohani, Manish" userId="12495c2d-01c8-4ca2-a623-89636f89767b" providerId="ADAL" clId="{AFA07FC8-E015-4F78-8A05-A79B92254AF0}" dt="2021-08-06T13:41:27.252" v="1302" actId="26606"/>
          <ac:spMkLst>
            <pc:docMk/>
            <pc:sldMk cId="3079707367" sldId="821"/>
            <ac:spMk id="11" creationId="{EB3D0F40-BF1F-4120-945D-90C5AAD6E35A}"/>
          </ac:spMkLst>
        </pc:spChg>
        <pc:spChg chg="add del">
          <ac:chgData name="Lohani, Manish" userId="12495c2d-01c8-4ca2-a623-89636f89767b" providerId="ADAL" clId="{AFA07FC8-E015-4F78-8A05-A79B92254AF0}" dt="2021-08-06T13:41:14.649" v="1297" actId="26606"/>
          <ac:spMkLst>
            <pc:docMk/>
            <pc:sldMk cId="3079707367" sldId="821"/>
            <ac:spMk id="13" creationId="{75F65CD9-825D-44BD-8681-D42D260D4C63}"/>
          </ac:spMkLst>
        </pc:spChg>
        <pc:spChg chg="add">
          <ac:chgData name="Lohani, Manish" userId="12495c2d-01c8-4ca2-a623-89636f89767b" providerId="ADAL" clId="{AFA07FC8-E015-4F78-8A05-A79B92254AF0}" dt="2021-08-06T13:41:27.252" v="1302" actId="26606"/>
          <ac:spMkLst>
            <pc:docMk/>
            <pc:sldMk cId="3079707367" sldId="821"/>
            <ac:spMk id="14" creationId="{66F4F323-644B-4A47-97E9-BFB73840F402}"/>
          </ac:spMkLst>
        </pc:spChg>
        <pc:spChg chg="add del">
          <ac:chgData name="Lohani, Manish" userId="12495c2d-01c8-4ca2-a623-89636f89767b" providerId="ADAL" clId="{AFA07FC8-E015-4F78-8A05-A79B92254AF0}" dt="2021-08-06T13:41:14.649" v="1297" actId="26606"/>
          <ac:spMkLst>
            <pc:docMk/>
            <pc:sldMk cId="3079707367" sldId="821"/>
            <ac:spMk id="15" creationId="{B2F64C47-BE0B-4DA4-A62F-C6922DD2082F}"/>
          </ac:spMkLst>
        </pc:spChg>
        <pc:spChg chg="add del">
          <ac:chgData name="Lohani, Manish" userId="12495c2d-01c8-4ca2-a623-89636f89767b" providerId="ADAL" clId="{AFA07FC8-E015-4F78-8A05-A79B92254AF0}" dt="2021-08-06T13:41:18.939" v="1299" actId="26606"/>
          <ac:spMkLst>
            <pc:docMk/>
            <pc:sldMk cId="3079707367" sldId="821"/>
            <ac:spMk id="17" creationId="{61D03B64-A2F8-4473-8457-9A6A36B67B89}"/>
          </ac:spMkLst>
        </pc:spChg>
        <pc:spChg chg="add del">
          <ac:chgData name="Lohani, Manish" userId="12495c2d-01c8-4ca2-a623-89636f89767b" providerId="ADAL" clId="{AFA07FC8-E015-4F78-8A05-A79B92254AF0}" dt="2021-08-06T13:41:18.939" v="1299" actId="26606"/>
          <ac:spMkLst>
            <pc:docMk/>
            <pc:sldMk cId="3079707367" sldId="821"/>
            <ac:spMk id="18" creationId="{CFF5BED3-4EE4-425F-A016-C272586B88E5}"/>
          </ac:spMkLst>
        </pc:spChg>
        <pc:spChg chg="add del">
          <ac:chgData name="Lohani, Manish" userId="12495c2d-01c8-4ca2-a623-89636f89767b" providerId="ADAL" clId="{AFA07FC8-E015-4F78-8A05-A79B92254AF0}" dt="2021-08-06T13:41:18.939" v="1299" actId="26606"/>
          <ac:spMkLst>
            <pc:docMk/>
            <pc:sldMk cId="3079707367" sldId="821"/>
            <ac:spMk id="20" creationId="{D856B4CA-4519-432C-ABFD-F2AE5D70E09C}"/>
          </ac:spMkLst>
        </pc:spChg>
        <pc:graphicFrameChg chg="mod modGraphic">
          <ac:chgData name="Lohani, Manish" userId="12495c2d-01c8-4ca2-a623-89636f89767b" providerId="ADAL" clId="{AFA07FC8-E015-4F78-8A05-A79B92254AF0}" dt="2021-08-06T13:42:14.150" v="1305" actId="13782"/>
          <ac:graphicFrameMkLst>
            <pc:docMk/>
            <pc:sldMk cId="3079707367" sldId="821"/>
            <ac:graphicFrameMk id="8" creationId="{EE948CB9-1CB7-4B27-9FFB-5CB5C3BAB68D}"/>
          </ac:graphicFrameMkLst>
        </pc:graphicFrameChg>
        <pc:picChg chg="add">
          <ac:chgData name="Lohani, Manish" userId="12495c2d-01c8-4ca2-a623-89636f89767b" providerId="ADAL" clId="{AFA07FC8-E015-4F78-8A05-A79B92254AF0}" dt="2021-08-06T13:41:27.252" v="1302" actId="26606"/>
          <ac:picMkLst>
            <pc:docMk/>
            <pc:sldMk cId="3079707367" sldId="821"/>
            <ac:picMk id="12" creationId="{15640A69-3748-450C-8DDB-B2051AC04BC7}"/>
          </ac:picMkLst>
        </pc:picChg>
        <pc:picChg chg="add del">
          <ac:chgData name="Lohani, Manish" userId="12495c2d-01c8-4ca2-a623-89636f89767b" providerId="ADAL" clId="{AFA07FC8-E015-4F78-8A05-A79B92254AF0}" dt="2021-08-06T13:41:18.939" v="1299" actId="26606"/>
          <ac:picMkLst>
            <pc:docMk/>
            <pc:sldMk cId="3079707367" sldId="821"/>
            <ac:picMk id="19" creationId="{01C3CE7E-C09F-4DAB-A9B8-00CB40334B33}"/>
          </ac:picMkLst>
        </pc:picChg>
      </pc:sldChg>
      <pc:sldChg chg="addSp delSp modSp mod ord">
        <pc:chgData name="Lohani, Manish" userId="12495c2d-01c8-4ca2-a623-89636f89767b" providerId="ADAL" clId="{AFA07FC8-E015-4F78-8A05-A79B92254AF0}" dt="2021-08-06T13:45:39.831" v="1318" actId="255"/>
        <pc:sldMkLst>
          <pc:docMk/>
          <pc:sldMk cId="1583483508" sldId="822"/>
        </pc:sldMkLst>
        <pc:spChg chg="mod">
          <ac:chgData name="Lohani, Manish" userId="12495c2d-01c8-4ca2-a623-89636f89767b" providerId="ADAL" clId="{AFA07FC8-E015-4F78-8A05-A79B92254AF0}" dt="2021-08-06T13:45:39.831" v="1318" actId="255"/>
          <ac:spMkLst>
            <pc:docMk/>
            <pc:sldMk cId="1583483508" sldId="822"/>
            <ac:spMk id="2" creationId="{757DBEE1-085F-44B5-A103-B0AD44D840D4}"/>
          </ac:spMkLst>
        </pc:spChg>
        <pc:spChg chg="add del mod">
          <ac:chgData name="Lohani, Manish" userId="12495c2d-01c8-4ca2-a623-89636f89767b" providerId="ADAL" clId="{AFA07FC8-E015-4F78-8A05-A79B92254AF0}" dt="2021-08-06T12:48:26.700" v="1268" actId="1076"/>
          <ac:spMkLst>
            <pc:docMk/>
            <pc:sldMk cId="1583483508" sldId="822"/>
            <ac:spMk id="3" creationId="{E24F0902-1B0D-4513-8E60-3B725DE40204}"/>
          </ac:spMkLst>
        </pc:spChg>
        <pc:spChg chg="mod">
          <ac:chgData name="Lohani, Manish" userId="12495c2d-01c8-4ca2-a623-89636f89767b" providerId="ADAL" clId="{AFA07FC8-E015-4F78-8A05-A79B92254AF0}" dt="2021-08-06T13:43:30.799" v="1310" actId="255"/>
          <ac:spMkLst>
            <pc:docMk/>
            <pc:sldMk cId="1583483508" sldId="822"/>
            <ac:spMk id="7" creationId="{06D5995E-A92B-4F25-B52C-D49E7FDCCFEA}"/>
          </ac:spMkLst>
        </pc:spChg>
        <pc:spChg chg="mod">
          <ac:chgData name="Lohani, Manish" userId="12495c2d-01c8-4ca2-a623-89636f89767b" providerId="ADAL" clId="{AFA07FC8-E015-4F78-8A05-A79B92254AF0}" dt="2021-08-06T13:43:42.372" v="1311" actId="255"/>
          <ac:spMkLst>
            <pc:docMk/>
            <pc:sldMk cId="1583483508" sldId="822"/>
            <ac:spMk id="10" creationId="{DB94FA08-DD46-4CE0-965D-623D7379F146}"/>
          </ac:spMkLst>
        </pc:spChg>
        <pc:spChg chg="mod">
          <ac:chgData name="Lohani, Manish" userId="12495c2d-01c8-4ca2-a623-89636f89767b" providerId="ADAL" clId="{AFA07FC8-E015-4F78-8A05-A79B92254AF0}" dt="2021-08-06T13:43:52.423" v="1312" actId="255"/>
          <ac:spMkLst>
            <pc:docMk/>
            <pc:sldMk cId="1583483508" sldId="822"/>
            <ac:spMk id="11" creationId="{414C6BE5-7C54-44FC-9CF1-EEDEE04CA91C}"/>
          </ac:spMkLst>
        </pc:spChg>
        <pc:spChg chg="mod">
          <ac:chgData name="Lohani, Manish" userId="12495c2d-01c8-4ca2-a623-89636f89767b" providerId="ADAL" clId="{AFA07FC8-E015-4F78-8A05-A79B92254AF0}" dt="2021-08-06T13:44:23.703" v="1315" actId="14100"/>
          <ac:spMkLst>
            <pc:docMk/>
            <pc:sldMk cId="1583483508" sldId="822"/>
            <ac:spMk id="15" creationId="{B39C75EA-E60D-41FA-BBD2-A5DF81D99B30}"/>
          </ac:spMkLst>
        </pc:spChg>
        <pc:spChg chg="mod">
          <ac:chgData name="Lohani, Manish" userId="12495c2d-01c8-4ca2-a623-89636f89767b" providerId="ADAL" clId="{AFA07FC8-E015-4F78-8A05-A79B92254AF0}" dt="2021-08-06T13:44:06.279" v="1313" actId="255"/>
          <ac:spMkLst>
            <pc:docMk/>
            <pc:sldMk cId="1583483508" sldId="822"/>
            <ac:spMk id="24" creationId="{5F281634-C406-43C6-ABA3-9F550F5749D8}"/>
          </ac:spMkLst>
        </pc:spChg>
        <pc:spChg chg="add mod">
          <ac:chgData name="Lohani, Manish" userId="12495c2d-01c8-4ca2-a623-89636f89767b" providerId="ADAL" clId="{AFA07FC8-E015-4F78-8A05-A79B92254AF0}" dt="2021-08-06T12:47:51.693" v="1260" actId="1076"/>
          <ac:spMkLst>
            <pc:docMk/>
            <pc:sldMk cId="1583483508" sldId="822"/>
            <ac:spMk id="27" creationId="{57D1CF27-28C1-4E13-950A-DC3C8F5ABAFD}"/>
          </ac:spMkLst>
        </pc:spChg>
        <pc:spChg chg="add mod">
          <ac:chgData name="Lohani, Manish" userId="12495c2d-01c8-4ca2-a623-89636f89767b" providerId="ADAL" clId="{AFA07FC8-E015-4F78-8A05-A79B92254AF0}" dt="2021-08-06T12:50:28.333" v="1287" actId="1076"/>
          <ac:spMkLst>
            <pc:docMk/>
            <pc:sldMk cId="1583483508" sldId="822"/>
            <ac:spMk id="29" creationId="{FDA7D257-7B42-4DB4-96AE-BFACEE702E0C}"/>
          </ac:spMkLst>
        </pc:spChg>
        <pc:spChg chg="mod">
          <ac:chgData name="Lohani, Manish" userId="12495c2d-01c8-4ca2-a623-89636f89767b" providerId="ADAL" clId="{AFA07FC8-E015-4F78-8A05-A79B92254AF0}" dt="2021-08-06T13:44:43.884" v="1317" actId="14100"/>
          <ac:spMkLst>
            <pc:docMk/>
            <pc:sldMk cId="1583483508" sldId="822"/>
            <ac:spMk id="37" creationId="{B2691E37-9F8A-4954-9B5B-2D4F97C6A72B}"/>
          </ac:spMkLst>
        </pc:spChg>
        <pc:grpChg chg="add del mod">
          <ac:chgData name="Lohani, Manish" userId="12495c2d-01c8-4ca2-a623-89636f89767b" providerId="ADAL" clId="{AFA07FC8-E015-4F78-8A05-A79B92254AF0}" dt="2021-08-06T12:44:47.549" v="1234" actId="478"/>
          <ac:grpSpMkLst>
            <pc:docMk/>
            <pc:sldMk cId="1583483508" sldId="822"/>
            <ac:grpSpMk id="38" creationId="{DB5C806F-6F31-44C1-A248-392780ED450F}"/>
          </ac:grpSpMkLst>
        </pc:grpChg>
        <pc:grpChg chg="del">
          <ac:chgData name="Lohani, Manish" userId="12495c2d-01c8-4ca2-a623-89636f89767b" providerId="ADAL" clId="{AFA07FC8-E015-4F78-8A05-A79B92254AF0}" dt="2021-08-06T12:47:40.036" v="1258" actId="478"/>
          <ac:grpSpMkLst>
            <pc:docMk/>
            <pc:sldMk cId="1583483508" sldId="822"/>
            <ac:grpSpMk id="41" creationId="{EFE11A5A-E4B3-4A76-B8C4-F0B3A84911E8}"/>
          </ac:grpSpMkLst>
        </pc:grpChg>
        <pc:grpChg chg="del mod">
          <ac:chgData name="Lohani, Manish" userId="12495c2d-01c8-4ca2-a623-89636f89767b" providerId="ADAL" clId="{AFA07FC8-E015-4F78-8A05-A79B92254AF0}" dt="2021-08-06T12:49:13.153" v="1272" actId="478"/>
          <ac:grpSpMkLst>
            <pc:docMk/>
            <pc:sldMk cId="1583483508" sldId="822"/>
            <ac:grpSpMk id="44" creationId="{D2D4654E-952A-49FC-BA02-8C47244DC43A}"/>
          </ac:grpSpMkLst>
        </pc:grpChg>
        <pc:picChg chg="mod">
          <ac:chgData name="Lohani, Manish" userId="12495c2d-01c8-4ca2-a623-89636f89767b" providerId="ADAL" clId="{AFA07FC8-E015-4F78-8A05-A79B92254AF0}" dt="2021-08-06T12:46:00.046" v="1253" actId="1076"/>
          <ac:picMkLst>
            <pc:docMk/>
            <pc:sldMk cId="1583483508" sldId="822"/>
            <ac:picMk id="6" creationId="{AA761224-5F7B-4E2A-892D-26148C140A4A}"/>
          </ac:picMkLst>
        </pc:picChg>
        <pc:picChg chg="mod">
          <ac:chgData name="Lohani, Manish" userId="12495c2d-01c8-4ca2-a623-89636f89767b" providerId="ADAL" clId="{AFA07FC8-E015-4F78-8A05-A79B92254AF0}" dt="2021-08-06T12:48:14.783" v="1265" actId="1076"/>
          <ac:picMkLst>
            <pc:docMk/>
            <pc:sldMk cId="1583483508" sldId="822"/>
            <ac:picMk id="9" creationId="{73B8AC34-2A36-4E3E-A3D4-5C61E72DF896}"/>
          </ac:picMkLst>
        </pc:picChg>
        <pc:picChg chg="mod">
          <ac:chgData name="Lohani, Manish" userId="12495c2d-01c8-4ca2-a623-89636f89767b" providerId="ADAL" clId="{AFA07FC8-E015-4F78-8A05-A79B92254AF0}" dt="2021-08-06T12:44:45.256" v="1229" actId="208"/>
          <ac:picMkLst>
            <pc:docMk/>
            <pc:sldMk cId="1583483508" sldId="822"/>
            <ac:picMk id="19" creationId="{CF357E3D-440A-4096-81D8-36EA5D4A5D53}"/>
          </ac:picMkLst>
        </pc:picChg>
        <pc:picChg chg="add mod">
          <ac:chgData name="Lohani, Manish" userId="12495c2d-01c8-4ca2-a623-89636f89767b" providerId="ADAL" clId="{AFA07FC8-E015-4F78-8A05-A79B92254AF0}" dt="2021-08-06T12:49:33.657" v="1280" actId="1076"/>
          <ac:picMkLst>
            <pc:docMk/>
            <pc:sldMk cId="1583483508" sldId="822"/>
            <ac:picMk id="28" creationId="{2D20493D-1DE8-4E8E-93D3-A8F0DFB99EEF}"/>
          </ac:picMkLst>
        </pc:picChg>
        <pc:picChg chg="del mod">
          <ac:chgData name="Lohani, Manish" userId="12495c2d-01c8-4ca2-a623-89636f89767b" providerId="ADAL" clId="{AFA07FC8-E015-4F78-8A05-A79B92254AF0}" dt="2021-08-06T12:49:15.543" v="1273" actId="478"/>
          <ac:picMkLst>
            <pc:docMk/>
            <pc:sldMk cId="1583483508" sldId="822"/>
            <ac:picMk id="33" creationId="{4FF530C8-2562-4EB2-9461-178245839F96}"/>
          </ac:picMkLst>
        </pc:picChg>
        <pc:picChg chg="mod">
          <ac:chgData name="Lohani, Manish" userId="12495c2d-01c8-4ca2-a623-89636f89767b" providerId="ADAL" clId="{AFA07FC8-E015-4F78-8A05-A79B92254AF0}" dt="2021-08-06T12:46:27.365" v="1256" actId="1076"/>
          <ac:picMkLst>
            <pc:docMk/>
            <pc:sldMk cId="1583483508" sldId="822"/>
            <ac:picMk id="1026" creationId="{42C63AE7-A9F9-4E84-AD3E-2B89C08AA583}"/>
          </ac:picMkLst>
        </pc:picChg>
        <pc:picChg chg="mod">
          <ac:chgData name="Lohani, Manish" userId="12495c2d-01c8-4ca2-a623-89636f89767b" providerId="ADAL" clId="{AFA07FC8-E015-4F78-8A05-A79B92254AF0}" dt="2021-08-06T12:49:44.693" v="1282" actId="14100"/>
          <ac:picMkLst>
            <pc:docMk/>
            <pc:sldMk cId="1583483508" sldId="822"/>
            <ac:picMk id="1028" creationId="{F8133C1D-3ACB-4EC6-B36D-C2F0FF29A83A}"/>
          </ac:picMkLst>
        </pc:picChg>
        <pc:picChg chg="mod">
          <ac:chgData name="Lohani, Manish" userId="12495c2d-01c8-4ca2-a623-89636f89767b" providerId="ADAL" clId="{AFA07FC8-E015-4F78-8A05-A79B92254AF0}" dt="2021-08-06T12:49:00.720" v="1271" actId="1076"/>
          <ac:picMkLst>
            <pc:docMk/>
            <pc:sldMk cId="1583483508" sldId="822"/>
            <ac:picMk id="1032" creationId="{D40A0D26-81E0-4602-A76A-06B7AC20F3C6}"/>
          </ac:picMkLst>
        </pc:picChg>
        <pc:picChg chg="mod">
          <ac:chgData name="Lohani, Manish" userId="12495c2d-01c8-4ca2-a623-89636f89767b" providerId="ADAL" clId="{AFA07FC8-E015-4F78-8A05-A79B92254AF0}" dt="2021-08-06T12:50:47.767" v="1289" actId="1076"/>
          <ac:picMkLst>
            <pc:docMk/>
            <pc:sldMk cId="1583483508" sldId="822"/>
            <ac:picMk id="1040" creationId="{84F47D9C-7149-4981-82D5-BE6B0541CE69}"/>
          </ac:picMkLst>
        </pc:picChg>
      </pc:sldChg>
      <pc:sldChg chg="addSp delSp modSp mod ord">
        <pc:chgData name="Lohani, Manish" userId="12495c2d-01c8-4ca2-a623-89636f89767b" providerId="ADAL" clId="{AFA07FC8-E015-4F78-8A05-A79B92254AF0}" dt="2021-08-06T14:23:43.698" v="2131" actId="14100"/>
        <pc:sldMkLst>
          <pc:docMk/>
          <pc:sldMk cId="3658965027" sldId="823"/>
        </pc:sldMkLst>
        <pc:spChg chg="mod">
          <ac:chgData name="Lohani, Manish" userId="12495c2d-01c8-4ca2-a623-89636f89767b" providerId="ADAL" clId="{AFA07FC8-E015-4F78-8A05-A79B92254AF0}" dt="2021-08-06T14:22:15.901" v="2122" actId="1076"/>
          <ac:spMkLst>
            <pc:docMk/>
            <pc:sldMk cId="3658965027" sldId="823"/>
            <ac:spMk id="2" creationId="{9DADC267-DDF0-4951-8AA4-A7EA17BE5573}"/>
          </ac:spMkLst>
        </pc:spChg>
        <pc:spChg chg="del">
          <ac:chgData name="Lohani, Manish" userId="12495c2d-01c8-4ca2-a623-89636f89767b" providerId="ADAL" clId="{AFA07FC8-E015-4F78-8A05-A79B92254AF0}" dt="2021-08-06T11:47:04.469" v="810"/>
          <ac:spMkLst>
            <pc:docMk/>
            <pc:sldMk cId="3658965027" sldId="823"/>
            <ac:spMk id="3" creationId="{5FC19A94-0851-4319-9E9B-D1B37DE14A09}"/>
          </ac:spMkLst>
        </pc:spChg>
        <pc:spChg chg="add del mod">
          <ac:chgData name="Lohani, Manish" userId="12495c2d-01c8-4ca2-a623-89636f89767b" providerId="ADAL" clId="{AFA07FC8-E015-4F78-8A05-A79B92254AF0}" dt="2021-08-06T11:48:55.529" v="835"/>
          <ac:spMkLst>
            <pc:docMk/>
            <pc:sldMk cId="3658965027" sldId="823"/>
            <ac:spMk id="4" creationId="{0F0BEA92-2AFB-4D5E-83CB-12309B057ABD}"/>
          </ac:spMkLst>
        </pc:spChg>
        <pc:spChg chg="add del mod">
          <ac:chgData name="Lohani, Manish" userId="12495c2d-01c8-4ca2-a623-89636f89767b" providerId="ADAL" clId="{AFA07FC8-E015-4F78-8A05-A79B92254AF0}" dt="2021-08-06T14:21:37.667" v="2096" actId="478"/>
          <ac:spMkLst>
            <pc:docMk/>
            <pc:sldMk cId="3658965027" sldId="823"/>
            <ac:spMk id="5" creationId="{65656984-E503-4EC9-BE01-D92625D01386}"/>
          </ac:spMkLst>
        </pc:spChg>
        <pc:picChg chg="add mod">
          <ac:chgData name="Lohani, Manish" userId="12495c2d-01c8-4ca2-a623-89636f89767b" providerId="ADAL" clId="{AFA07FC8-E015-4F78-8A05-A79B92254AF0}" dt="2021-08-06T14:23:43.698" v="2131" actId="14100"/>
          <ac:picMkLst>
            <pc:docMk/>
            <pc:sldMk cId="3658965027" sldId="823"/>
            <ac:picMk id="2050" creationId="{79A551CB-EE2F-491E-9A6E-D6B44C2E7FB5}"/>
          </ac:picMkLst>
        </pc:picChg>
      </pc:sldChg>
      <pc:sldChg chg="del ord">
        <pc:chgData name="Lohani, Manish" userId="12495c2d-01c8-4ca2-a623-89636f89767b" providerId="ADAL" clId="{AFA07FC8-E015-4F78-8A05-A79B92254AF0}" dt="2021-08-06T14:16:53.257" v="2082" actId="47"/>
        <pc:sldMkLst>
          <pc:docMk/>
          <pc:sldMk cId="2742722620" sldId="824"/>
        </pc:sldMkLst>
      </pc:sldChg>
      <pc:sldChg chg="add del">
        <pc:chgData name="Lohani, Manish" userId="12495c2d-01c8-4ca2-a623-89636f89767b" providerId="ADAL" clId="{AFA07FC8-E015-4F78-8A05-A79B92254AF0}" dt="2021-08-06T12:44:53.300" v="1241"/>
        <pc:sldMkLst>
          <pc:docMk/>
          <pc:sldMk cId="146251972" sldId="825"/>
        </pc:sldMkLst>
      </pc:sldChg>
      <pc:sldChg chg="addSp delSp modSp add del mod">
        <pc:chgData name="Lohani, Manish" userId="12495c2d-01c8-4ca2-a623-89636f89767b" providerId="ADAL" clId="{AFA07FC8-E015-4F78-8A05-A79B92254AF0}" dt="2021-08-06T14:23:35.255" v="2130" actId="14100"/>
        <pc:sldMkLst>
          <pc:docMk/>
          <pc:sldMk cId="4180054629" sldId="825"/>
        </pc:sldMkLst>
        <pc:spChg chg="mod">
          <ac:chgData name="Lohani, Manish" userId="12495c2d-01c8-4ca2-a623-89636f89767b" providerId="ADAL" clId="{AFA07FC8-E015-4F78-8A05-A79B92254AF0}" dt="2021-08-06T14:17:34.740" v="2088" actId="20577"/>
          <ac:spMkLst>
            <pc:docMk/>
            <pc:sldMk cId="4180054629" sldId="825"/>
            <ac:spMk id="2" creationId="{A4BF6926-2384-451B-9434-ECEEFDF67EE1}"/>
          </ac:spMkLst>
        </pc:spChg>
        <pc:spChg chg="del">
          <ac:chgData name="Lohani, Manish" userId="12495c2d-01c8-4ca2-a623-89636f89767b" providerId="ADAL" clId="{AFA07FC8-E015-4F78-8A05-A79B92254AF0}" dt="2021-08-06T14:23:07.752" v="2125" actId="478"/>
          <ac:spMkLst>
            <pc:docMk/>
            <pc:sldMk cId="4180054629" sldId="825"/>
            <ac:spMk id="3" creationId="{A984A8A7-7BB0-4A4A-917E-4451E4D93767}"/>
          </ac:spMkLst>
        </pc:spChg>
        <pc:picChg chg="add mod">
          <ac:chgData name="Lohani, Manish" userId="12495c2d-01c8-4ca2-a623-89636f89767b" providerId="ADAL" clId="{AFA07FC8-E015-4F78-8A05-A79B92254AF0}" dt="2021-08-06T14:23:35.255" v="2130" actId="14100"/>
          <ac:picMkLst>
            <pc:docMk/>
            <pc:sldMk cId="4180054629" sldId="825"/>
            <ac:picMk id="3074" creationId="{8CCDB9B4-24F9-4828-B719-A2A6C4265D05}"/>
          </ac:picMkLst>
        </pc:picChg>
      </pc:sldChg>
      <pc:sldChg chg="addSp delSp modSp mod setBg setClrOvrMap">
        <pc:chgData name="Lohani, Manish" userId="12495c2d-01c8-4ca2-a623-89636f89767b" providerId="ADAL" clId="{AFA07FC8-E015-4F78-8A05-A79B92254AF0}" dt="2021-08-06T14:42:46.175" v="2256" actId="255"/>
        <pc:sldMkLst>
          <pc:docMk/>
          <pc:sldMk cId="3630902994" sldId="826"/>
        </pc:sldMkLst>
        <pc:spChg chg="mod">
          <ac:chgData name="Lohani, Manish" userId="12495c2d-01c8-4ca2-a623-89636f89767b" providerId="ADAL" clId="{AFA07FC8-E015-4F78-8A05-A79B92254AF0}" dt="2021-08-06T14:42:37.097" v="2255" actId="20577"/>
          <ac:spMkLst>
            <pc:docMk/>
            <pc:sldMk cId="3630902994" sldId="826"/>
            <ac:spMk id="2" creationId="{9DADC267-DDF0-4951-8AA4-A7EA17BE5573}"/>
          </ac:spMkLst>
        </pc:spChg>
        <pc:spChg chg="add del mod">
          <ac:chgData name="Lohani, Manish" userId="12495c2d-01c8-4ca2-a623-89636f89767b" providerId="ADAL" clId="{AFA07FC8-E015-4F78-8A05-A79B92254AF0}" dt="2021-08-06T14:24:36.066" v="2152" actId="26606"/>
          <ac:spMkLst>
            <pc:docMk/>
            <pc:sldMk cId="3630902994" sldId="826"/>
            <ac:spMk id="5" creationId="{65656984-E503-4EC9-BE01-D92625D01386}"/>
          </ac:spMkLst>
        </pc:spChg>
        <pc:spChg chg="add del">
          <ac:chgData name="Lohani, Manish" userId="12495c2d-01c8-4ca2-a623-89636f89767b" providerId="ADAL" clId="{AFA07FC8-E015-4F78-8A05-A79B92254AF0}" dt="2021-08-06T14:24:15.339" v="2133" actId="26606"/>
          <ac:spMkLst>
            <pc:docMk/>
            <pc:sldMk cId="3630902994" sldId="826"/>
            <ac:spMk id="10" creationId="{50E53EDA-3B94-4F6B-9E86-D3BB9EBB9616}"/>
          </ac:spMkLst>
        </pc:spChg>
        <pc:spChg chg="add del">
          <ac:chgData name="Lohani, Manish" userId="12495c2d-01c8-4ca2-a623-89636f89767b" providerId="ADAL" clId="{AFA07FC8-E015-4F78-8A05-A79B92254AF0}" dt="2021-08-06T14:24:18.671" v="2135" actId="26606"/>
          <ac:spMkLst>
            <pc:docMk/>
            <pc:sldMk cId="3630902994" sldId="826"/>
            <ac:spMk id="11" creationId="{75F65CD9-825D-44BD-8681-D42D260D4C63}"/>
          </ac:spMkLst>
        </pc:spChg>
        <pc:spChg chg="add del">
          <ac:chgData name="Lohani, Manish" userId="12495c2d-01c8-4ca2-a623-89636f89767b" providerId="ADAL" clId="{AFA07FC8-E015-4F78-8A05-A79B92254AF0}" dt="2021-08-06T14:24:18.671" v="2135" actId="26606"/>
          <ac:spMkLst>
            <pc:docMk/>
            <pc:sldMk cId="3630902994" sldId="826"/>
            <ac:spMk id="13" creationId="{B2F64C47-BE0B-4DA4-A62F-C6922DD2082F}"/>
          </ac:spMkLst>
        </pc:spChg>
        <pc:spChg chg="add del">
          <ac:chgData name="Lohani, Manish" userId="12495c2d-01c8-4ca2-a623-89636f89767b" providerId="ADAL" clId="{AFA07FC8-E015-4F78-8A05-A79B92254AF0}" dt="2021-08-06T14:24:19.587" v="2138" actId="26606"/>
          <ac:spMkLst>
            <pc:docMk/>
            <pc:sldMk cId="3630902994" sldId="826"/>
            <ac:spMk id="15" creationId="{C1709A45-C6F3-4CEE-AA0F-887FAC5CAE7D}"/>
          </ac:spMkLst>
        </pc:spChg>
        <pc:spChg chg="add del">
          <ac:chgData name="Lohani, Manish" userId="12495c2d-01c8-4ca2-a623-89636f89767b" providerId="ADAL" clId="{AFA07FC8-E015-4F78-8A05-A79B92254AF0}" dt="2021-08-06T14:24:19.587" v="2138" actId="26606"/>
          <ac:spMkLst>
            <pc:docMk/>
            <pc:sldMk cId="3630902994" sldId="826"/>
            <ac:spMk id="17" creationId="{65656984-E503-4EC9-BE01-D92625D01386}"/>
          </ac:spMkLst>
        </pc:spChg>
        <pc:spChg chg="add del">
          <ac:chgData name="Lohani, Manish" userId="12495c2d-01c8-4ca2-a623-89636f89767b" providerId="ADAL" clId="{AFA07FC8-E015-4F78-8A05-A79B92254AF0}" dt="2021-08-06T14:24:24.790" v="2140" actId="26606"/>
          <ac:spMkLst>
            <pc:docMk/>
            <pc:sldMk cId="3630902994" sldId="826"/>
            <ac:spMk id="19" creationId="{4117F0C1-BCBB-40C7-99D6-F703E7A4B5F3}"/>
          </ac:spMkLst>
        </pc:spChg>
        <pc:spChg chg="add del">
          <ac:chgData name="Lohani, Manish" userId="12495c2d-01c8-4ca2-a623-89636f89767b" providerId="ADAL" clId="{AFA07FC8-E015-4F78-8A05-A79B92254AF0}" dt="2021-08-06T14:24:24.790" v="2140" actId="26606"/>
          <ac:spMkLst>
            <pc:docMk/>
            <pc:sldMk cId="3630902994" sldId="826"/>
            <ac:spMk id="20" creationId="{D1A5D8BC-B41A-4E96-91C4-D60F5162257E}"/>
          </ac:spMkLst>
        </pc:spChg>
        <pc:spChg chg="add del">
          <ac:chgData name="Lohani, Manish" userId="12495c2d-01c8-4ca2-a623-89636f89767b" providerId="ADAL" clId="{AFA07FC8-E015-4F78-8A05-A79B92254AF0}" dt="2021-08-06T14:24:24.790" v="2140" actId="26606"/>
          <ac:spMkLst>
            <pc:docMk/>
            <pc:sldMk cId="3630902994" sldId="826"/>
            <ac:spMk id="22" creationId="{51287385-D3EA-47A8-A127-6061791ADBB6}"/>
          </ac:spMkLst>
        </pc:spChg>
        <pc:spChg chg="add del">
          <ac:chgData name="Lohani, Manish" userId="12495c2d-01c8-4ca2-a623-89636f89767b" providerId="ADAL" clId="{AFA07FC8-E015-4F78-8A05-A79B92254AF0}" dt="2021-08-06T14:24:25.931" v="2142" actId="26606"/>
          <ac:spMkLst>
            <pc:docMk/>
            <pc:sldMk cId="3630902994" sldId="826"/>
            <ac:spMk id="25" creationId="{4117F0C1-BCBB-40C7-99D6-F703E7A4B5F3}"/>
          </ac:spMkLst>
        </pc:spChg>
        <pc:spChg chg="add del">
          <ac:chgData name="Lohani, Manish" userId="12495c2d-01c8-4ca2-a623-89636f89767b" providerId="ADAL" clId="{AFA07FC8-E015-4F78-8A05-A79B92254AF0}" dt="2021-08-06T14:24:25.931" v="2142" actId="26606"/>
          <ac:spMkLst>
            <pc:docMk/>
            <pc:sldMk cId="3630902994" sldId="826"/>
            <ac:spMk id="26" creationId="{D1A5D8BC-B41A-4E96-91C4-D60F5162257E}"/>
          </ac:spMkLst>
        </pc:spChg>
        <pc:spChg chg="add del">
          <ac:chgData name="Lohani, Manish" userId="12495c2d-01c8-4ca2-a623-89636f89767b" providerId="ADAL" clId="{AFA07FC8-E015-4F78-8A05-A79B92254AF0}" dt="2021-08-06T14:24:25.931" v="2142" actId="26606"/>
          <ac:spMkLst>
            <pc:docMk/>
            <pc:sldMk cId="3630902994" sldId="826"/>
            <ac:spMk id="28" creationId="{51287385-D3EA-47A8-A127-6061791ADBB6}"/>
          </ac:spMkLst>
        </pc:spChg>
        <pc:spChg chg="add del">
          <ac:chgData name="Lohani, Manish" userId="12495c2d-01c8-4ca2-a623-89636f89767b" providerId="ADAL" clId="{AFA07FC8-E015-4F78-8A05-A79B92254AF0}" dt="2021-08-06T14:24:29.587" v="2145" actId="26606"/>
          <ac:spMkLst>
            <pc:docMk/>
            <pc:sldMk cId="3630902994" sldId="826"/>
            <ac:spMk id="31" creationId="{54309F57-B331-41A7-9154-15EC2AF45A60}"/>
          </ac:spMkLst>
        </pc:spChg>
        <pc:spChg chg="add del">
          <ac:chgData name="Lohani, Manish" userId="12495c2d-01c8-4ca2-a623-89636f89767b" providerId="ADAL" clId="{AFA07FC8-E015-4F78-8A05-A79B92254AF0}" dt="2021-08-06T14:24:29.587" v="2145" actId="26606"/>
          <ac:spMkLst>
            <pc:docMk/>
            <pc:sldMk cId="3630902994" sldId="826"/>
            <ac:spMk id="32" creationId="{65656984-E503-4EC9-BE01-D92625D01386}"/>
          </ac:spMkLst>
        </pc:spChg>
        <pc:spChg chg="add del">
          <ac:chgData name="Lohani, Manish" userId="12495c2d-01c8-4ca2-a623-89636f89767b" providerId="ADAL" clId="{AFA07FC8-E015-4F78-8A05-A79B92254AF0}" dt="2021-08-06T14:24:36.010" v="2151" actId="26606"/>
          <ac:spMkLst>
            <pc:docMk/>
            <pc:sldMk cId="3630902994" sldId="826"/>
            <ac:spMk id="38" creationId="{6A166780-9337-4437-95D3-5EA9D55AAAC5}"/>
          </ac:spMkLst>
        </pc:spChg>
        <pc:spChg chg="add del">
          <ac:chgData name="Lohani, Manish" userId="12495c2d-01c8-4ca2-a623-89636f89767b" providerId="ADAL" clId="{AFA07FC8-E015-4F78-8A05-A79B92254AF0}" dt="2021-08-06T14:24:36.010" v="2151" actId="26606"/>
          <ac:spMkLst>
            <pc:docMk/>
            <pc:sldMk cId="3630902994" sldId="826"/>
            <ac:spMk id="39" creationId="{EB3D0F40-BF1F-4120-945D-90C5AAD6E35A}"/>
          </ac:spMkLst>
        </pc:spChg>
        <pc:spChg chg="add del">
          <ac:chgData name="Lohani, Manish" userId="12495c2d-01c8-4ca2-a623-89636f89767b" providerId="ADAL" clId="{AFA07FC8-E015-4F78-8A05-A79B92254AF0}" dt="2021-08-06T14:24:36.010" v="2151" actId="26606"/>
          <ac:spMkLst>
            <pc:docMk/>
            <pc:sldMk cId="3630902994" sldId="826"/>
            <ac:spMk id="41" creationId="{66F4F323-644B-4A47-97E9-BFB73840F402}"/>
          </ac:spMkLst>
        </pc:spChg>
        <pc:spChg chg="add del">
          <ac:chgData name="Lohani, Manish" userId="12495c2d-01c8-4ca2-a623-89636f89767b" providerId="ADAL" clId="{AFA07FC8-E015-4F78-8A05-A79B92254AF0}" dt="2021-08-06T14:31:18.916" v="2166" actId="26606"/>
          <ac:spMkLst>
            <pc:docMk/>
            <pc:sldMk cId="3630902994" sldId="826"/>
            <ac:spMk id="44" creationId="{4117F0C1-BCBB-40C7-99D6-F703E7A4B5F3}"/>
          </ac:spMkLst>
        </pc:spChg>
        <pc:spChg chg="add del">
          <ac:chgData name="Lohani, Manish" userId="12495c2d-01c8-4ca2-a623-89636f89767b" providerId="ADAL" clId="{AFA07FC8-E015-4F78-8A05-A79B92254AF0}" dt="2021-08-06T14:31:18.916" v="2166" actId="26606"/>
          <ac:spMkLst>
            <pc:docMk/>
            <pc:sldMk cId="3630902994" sldId="826"/>
            <ac:spMk id="45" creationId="{D1A5D8BC-B41A-4E96-91C4-D60F5162257E}"/>
          </ac:spMkLst>
        </pc:spChg>
        <pc:spChg chg="add del">
          <ac:chgData name="Lohani, Manish" userId="12495c2d-01c8-4ca2-a623-89636f89767b" providerId="ADAL" clId="{AFA07FC8-E015-4F78-8A05-A79B92254AF0}" dt="2021-08-06T14:31:18.916" v="2166" actId="26606"/>
          <ac:spMkLst>
            <pc:docMk/>
            <pc:sldMk cId="3630902994" sldId="826"/>
            <ac:spMk id="47" creationId="{51287385-D3EA-47A8-A127-6061791ADBB6}"/>
          </ac:spMkLst>
        </pc:spChg>
        <pc:spChg chg="add">
          <ac:chgData name="Lohani, Manish" userId="12495c2d-01c8-4ca2-a623-89636f89767b" providerId="ADAL" clId="{AFA07FC8-E015-4F78-8A05-A79B92254AF0}" dt="2021-08-06T14:31:18.916" v="2166" actId="26606"/>
          <ac:spMkLst>
            <pc:docMk/>
            <pc:sldMk cId="3630902994" sldId="826"/>
            <ac:spMk id="50" creationId="{4117F0C1-BCBB-40C7-99D6-F703E7A4B5F3}"/>
          </ac:spMkLst>
        </pc:spChg>
        <pc:spChg chg="add">
          <ac:chgData name="Lohani, Manish" userId="12495c2d-01c8-4ca2-a623-89636f89767b" providerId="ADAL" clId="{AFA07FC8-E015-4F78-8A05-A79B92254AF0}" dt="2021-08-06T14:31:18.916" v="2166" actId="26606"/>
          <ac:spMkLst>
            <pc:docMk/>
            <pc:sldMk cId="3630902994" sldId="826"/>
            <ac:spMk id="51" creationId="{D1A5D8BC-B41A-4E96-91C4-D60F5162257E}"/>
          </ac:spMkLst>
        </pc:spChg>
        <pc:spChg chg="add del">
          <ac:chgData name="Lohani, Manish" userId="12495c2d-01c8-4ca2-a623-89636f89767b" providerId="ADAL" clId="{AFA07FC8-E015-4F78-8A05-A79B92254AF0}" dt="2021-08-06T14:31:12.667" v="2160" actId="26606"/>
          <ac:spMkLst>
            <pc:docMk/>
            <pc:sldMk cId="3630902994" sldId="826"/>
            <ac:spMk id="53" creationId="{CBD94887-6A10-4F62-8EE1-B2BCFA1F380F}"/>
          </ac:spMkLst>
        </pc:spChg>
        <pc:spChg chg="add">
          <ac:chgData name="Lohani, Manish" userId="12495c2d-01c8-4ca2-a623-89636f89767b" providerId="ADAL" clId="{AFA07FC8-E015-4F78-8A05-A79B92254AF0}" dt="2021-08-06T14:31:18.916" v="2166" actId="26606"/>
          <ac:spMkLst>
            <pc:docMk/>
            <pc:sldMk cId="3630902994" sldId="826"/>
            <ac:spMk id="54" creationId="{51287385-D3EA-47A8-A127-6061791ADBB6}"/>
          </ac:spMkLst>
        </pc:spChg>
        <pc:spChg chg="add del">
          <ac:chgData name="Lohani, Manish" userId="12495c2d-01c8-4ca2-a623-89636f89767b" providerId="ADAL" clId="{AFA07FC8-E015-4F78-8A05-A79B92254AF0}" dt="2021-08-06T14:31:15.586" v="2163" actId="26606"/>
          <ac:spMkLst>
            <pc:docMk/>
            <pc:sldMk cId="3630902994" sldId="826"/>
            <ac:spMk id="58" creationId="{168A5C37-E0A9-462D-BC65-C14D9025FB87}"/>
          </ac:spMkLst>
        </pc:spChg>
        <pc:graphicFrameChg chg="add del">
          <ac:chgData name="Lohani, Manish" userId="12495c2d-01c8-4ca2-a623-89636f89767b" providerId="ADAL" clId="{AFA07FC8-E015-4F78-8A05-A79B92254AF0}" dt="2021-08-06T14:24:18.671" v="2135" actId="26606"/>
          <ac:graphicFrameMkLst>
            <pc:docMk/>
            <pc:sldMk cId="3630902994" sldId="826"/>
            <ac:graphicFrameMk id="7" creationId="{1BFCEF66-4A75-47EB-8E70-83A59AAED984}"/>
          </ac:graphicFrameMkLst>
        </pc:graphicFrameChg>
        <pc:graphicFrameChg chg="add del">
          <ac:chgData name="Lohani, Manish" userId="12495c2d-01c8-4ca2-a623-89636f89767b" providerId="ADAL" clId="{AFA07FC8-E015-4F78-8A05-A79B92254AF0}" dt="2021-08-06T14:24:24.790" v="2140" actId="26606"/>
          <ac:graphicFrameMkLst>
            <pc:docMk/>
            <pc:sldMk cId="3630902994" sldId="826"/>
            <ac:graphicFrameMk id="23" creationId="{BA419CE5-40EB-4FA1-BD27-20393564D0CF}"/>
          </ac:graphicFrameMkLst>
        </pc:graphicFrameChg>
        <pc:graphicFrameChg chg="add del">
          <ac:chgData name="Lohani, Manish" userId="12495c2d-01c8-4ca2-a623-89636f89767b" providerId="ADAL" clId="{AFA07FC8-E015-4F78-8A05-A79B92254AF0}" dt="2021-08-06T14:24:25.931" v="2142" actId="26606"/>
          <ac:graphicFrameMkLst>
            <pc:docMk/>
            <pc:sldMk cId="3630902994" sldId="826"/>
            <ac:graphicFrameMk id="29" creationId="{A1E472AB-A144-4EE9-ACCA-08BD789EAE42}"/>
          </ac:graphicFrameMkLst>
        </pc:graphicFrameChg>
        <pc:graphicFrameChg chg="add del">
          <ac:chgData name="Lohani, Manish" userId="12495c2d-01c8-4ca2-a623-89636f89767b" providerId="ADAL" clId="{AFA07FC8-E015-4F78-8A05-A79B92254AF0}" dt="2021-08-06T14:24:30.918" v="2147" actId="26606"/>
          <ac:graphicFrameMkLst>
            <pc:docMk/>
            <pc:sldMk cId="3630902994" sldId="826"/>
            <ac:graphicFrameMk id="34" creationId="{D17DD699-A9CA-46F4-AD2D-AB8D70ACC92E}"/>
          </ac:graphicFrameMkLst>
        </pc:graphicFrameChg>
        <pc:graphicFrameChg chg="add del">
          <ac:chgData name="Lohani, Manish" userId="12495c2d-01c8-4ca2-a623-89636f89767b" providerId="ADAL" clId="{AFA07FC8-E015-4F78-8A05-A79B92254AF0}" dt="2021-08-06T14:24:32.537" v="2149" actId="26606"/>
          <ac:graphicFrameMkLst>
            <pc:docMk/>
            <pc:sldMk cId="3630902994" sldId="826"/>
            <ac:graphicFrameMk id="36" creationId="{C88B2067-028B-449B-97CF-313EE4F5BC1E}"/>
          </ac:graphicFrameMkLst>
        </pc:graphicFrameChg>
        <pc:graphicFrameChg chg="add del">
          <ac:chgData name="Lohani, Manish" userId="12495c2d-01c8-4ca2-a623-89636f89767b" providerId="ADAL" clId="{AFA07FC8-E015-4F78-8A05-A79B92254AF0}" dt="2021-08-06T14:24:36.010" v="2151" actId="26606"/>
          <ac:graphicFrameMkLst>
            <pc:docMk/>
            <pc:sldMk cId="3630902994" sldId="826"/>
            <ac:graphicFrameMk id="42" creationId="{5DDDE9D6-BBBA-4D38-A8C7-CF73F6876C04}"/>
          </ac:graphicFrameMkLst>
        </pc:graphicFrameChg>
        <pc:graphicFrameChg chg="add mod modGraphic">
          <ac:chgData name="Lohani, Manish" userId="12495c2d-01c8-4ca2-a623-89636f89767b" providerId="ADAL" clId="{AFA07FC8-E015-4F78-8A05-A79B92254AF0}" dt="2021-08-06T14:42:46.175" v="2256" actId="255"/>
          <ac:graphicFrameMkLst>
            <pc:docMk/>
            <pc:sldMk cId="3630902994" sldId="826"/>
            <ac:graphicFrameMk id="48" creationId="{BA419CE5-40EB-4FA1-BD27-20393564D0CF}"/>
          </ac:graphicFrameMkLst>
        </pc:graphicFrameChg>
        <pc:picChg chg="add del">
          <ac:chgData name="Lohani, Manish" userId="12495c2d-01c8-4ca2-a623-89636f89767b" providerId="ADAL" clId="{AFA07FC8-E015-4F78-8A05-A79B92254AF0}" dt="2021-08-06T14:24:24.790" v="2140" actId="26606"/>
          <ac:picMkLst>
            <pc:docMk/>
            <pc:sldMk cId="3630902994" sldId="826"/>
            <ac:picMk id="21" creationId="{0D321D5F-FA18-4271-9EAA-0BEA14116BB5}"/>
          </ac:picMkLst>
        </pc:picChg>
        <pc:picChg chg="add del">
          <ac:chgData name="Lohani, Manish" userId="12495c2d-01c8-4ca2-a623-89636f89767b" providerId="ADAL" clId="{AFA07FC8-E015-4F78-8A05-A79B92254AF0}" dt="2021-08-06T14:24:25.931" v="2142" actId="26606"/>
          <ac:picMkLst>
            <pc:docMk/>
            <pc:sldMk cId="3630902994" sldId="826"/>
            <ac:picMk id="27" creationId="{0D321D5F-FA18-4271-9EAA-0BEA14116BB5}"/>
          </ac:picMkLst>
        </pc:picChg>
        <pc:picChg chg="add del">
          <ac:chgData name="Lohani, Manish" userId="12495c2d-01c8-4ca2-a623-89636f89767b" providerId="ADAL" clId="{AFA07FC8-E015-4F78-8A05-A79B92254AF0}" dt="2021-08-06T14:24:36.010" v="2151" actId="26606"/>
          <ac:picMkLst>
            <pc:docMk/>
            <pc:sldMk cId="3630902994" sldId="826"/>
            <ac:picMk id="40" creationId="{15640A69-3748-450C-8DDB-B2051AC04BC7}"/>
          </ac:picMkLst>
        </pc:picChg>
        <pc:picChg chg="add del">
          <ac:chgData name="Lohani, Manish" userId="12495c2d-01c8-4ca2-a623-89636f89767b" providerId="ADAL" clId="{AFA07FC8-E015-4F78-8A05-A79B92254AF0}" dt="2021-08-06T14:31:18.916" v="2166" actId="26606"/>
          <ac:picMkLst>
            <pc:docMk/>
            <pc:sldMk cId="3630902994" sldId="826"/>
            <ac:picMk id="46" creationId="{0D321D5F-FA18-4271-9EAA-0BEA14116BB5}"/>
          </ac:picMkLst>
        </pc:picChg>
        <pc:picChg chg="add">
          <ac:chgData name="Lohani, Manish" userId="12495c2d-01c8-4ca2-a623-89636f89767b" providerId="ADAL" clId="{AFA07FC8-E015-4F78-8A05-A79B92254AF0}" dt="2021-08-06T14:31:18.916" v="2166" actId="26606"/>
          <ac:picMkLst>
            <pc:docMk/>
            <pc:sldMk cId="3630902994" sldId="826"/>
            <ac:picMk id="52" creationId="{0D321D5F-FA18-4271-9EAA-0BEA14116BB5}"/>
          </ac:picMkLst>
        </pc:picChg>
        <pc:picChg chg="add del">
          <ac:chgData name="Lohani, Manish" userId="12495c2d-01c8-4ca2-a623-89636f89767b" providerId="ADAL" clId="{AFA07FC8-E015-4F78-8A05-A79B92254AF0}" dt="2021-08-06T14:31:12.667" v="2160" actId="26606"/>
          <ac:picMkLst>
            <pc:docMk/>
            <pc:sldMk cId="3630902994" sldId="826"/>
            <ac:picMk id="55" creationId="{A3D512BA-228A-4979-9312-ACD246E1099D}"/>
          </ac:picMkLst>
        </pc:picChg>
        <pc:picChg chg="add del">
          <ac:chgData name="Lohani, Manish" userId="12495c2d-01c8-4ca2-a623-89636f89767b" providerId="ADAL" clId="{AFA07FC8-E015-4F78-8A05-A79B92254AF0}" dt="2021-08-06T14:31:15.586" v="2163" actId="26606"/>
          <ac:picMkLst>
            <pc:docMk/>
            <pc:sldMk cId="3630902994" sldId="826"/>
            <ac:picMk id="57" creationId="{C63E20F8-074D-4B3B-AE66-7BBD6F1CB724}"/>
          </ac:picMkLst>
        </pc:picChg>
        <pc:cxnChg chg="add del">
          <ac:chgData name="Lohani, Manish" userId="12495c2d-01c8-4ca2-a623-89636f89767b" providerId="ADAL" clId="{AFA07FC8-E015-4F78-8A05-A79B92254AF0}" dt="2021-08-06T14:24:15.339" v="2133" actId="26606"/>
          <ac:cxnSpMkLst>
            <pc:docMk/>
            <pc:sldMk cId="3630902994" sldId="826"/>
            <ac:cxnSpMk id="12" creationId="{30EFD79F-7790-479B-B7DB-BD0D8C101DDD}"/>
          </ac:cxnSpMkLst>
        </pc:cxnChg>
        <pc:cxnChg chg="add del">
          <ac:chgData name="Lohani, Manish" userId="12495c2d-01c8-4ca2-a623-89636f89767b" providerId="ADAL" clId="{AFA07FC8-E015-4F78-8A05-A79B92254AF0}" dt="2021-08-06T14:24:19.587" v="2138" actId="26606"/>
          <ac:cxnSpMkLst>
            <pc:docMk/>
            <pc:sldMk cId="3630902994" sldId="826"/>
            <ac:cxnSpMk id="16" creationId="{26E963D7-0A73-484A-B8A2-DDBFEA123C2F}"/>
          </ac:cxnSpMkLst>
        </pc:cxnChg>
      </pc:sldChg>
      <pc:sldChg chg="modSp add">
        <pc:chgData name="Lohani, Manish" userId="12495c2d-01c8-4ca2-a623-89636f89767b" providerId="ADAL" clId="{AFA07FC8-E015-4F78-8A05-A79B92254AF0}" dt="2021-08-06T14:41:35.094" v="2251" actId="255"/>
        <pc:sldMkLst>
          <pc:docMk/>
          <pc:sldMk cId="2848186161" sldId="827"/>
        </pc:sldMkLst>
        <pc:graphicFrameChg chg="mod">
          <ac:chgData name="Lohani, Manish" userId="12495c2d-01c8-4ca2-a623-89636f89767b" providerId="ADAL" clId="{AFA07FC8-E015-4F78-8A05-A79B92254AF0}" dt="2021-08-06T14:41:35.094" v="2251" actId="255"/>
          <ac:graphicFrameMkLst>
            <pc:docMk/>
            <pc:sldMk cId="2848186161" sldId="827"/>
            <ac:graphicFrameMk id="21" creationId="{EDCFA824-E855-418B-90B3-4D05338097F0}"/>
          </ac:graphicFrameMkLst>
        </pc:graphicFrameChg>
      </pc:sldChg>
      <pc:sldMasterChg chg="del delSldLayout">
        <pc:chgData name="Lohani, Manish" userId="12495c2d-01c8-4ca2-a623-89636f89767b" providerId="ADAL" clId="{AFA07FC8-E015-4F78-8A05-A79B92254AF0}" dt="2021-08-06T12:21:03.303" v="1096" actId="2696"/>
        <pc:sldMasterMkLst>
          <pc:docMk/>
          <pc:sldMasterMk cId="1261629980" sldId="2147483669"/>
        </pc:sldMasterMkLst>
        <pc:sldLayoutChg chg="del">
          <pc:chgData name="Lohani, Manish" userId="12495c2d-01c8-4ca2-a623-89636f89767b" providerId="ADAL" clId="{AFA07FC8-E015-4F78-8A05-A79B92254AF0}" dt="2021-08-06T12:21:03.303" v="1096" actId="2696"/>
          <pc:sldLayoutMkLst>
            <pc:docMk/>
            <pc:sldMasterMk cId="1261629980" sldId="2147483669"/>
            <pc:sldLayoutMk cId="3101881889" sldId="2147483670"/>
          </pc:sldLayoutMkLst>
        </pc:sldLayoutChg>
        <pc:sldLayoutChg chg="del">
          <pc:chgData name="Lohani, Manish" userId="12495c2d-01c8-4ca2-a623-89636f89767b" providerId="ADAL" clId="{AFA07FC8-E015-4F78-8A05-A79B92254AF0}" dt="2021-08-06T12:21:03.303" v="1096" actId="2696"/>
          <pc:sldLayoutMkLst>
            <pc:docMk/>
            <pc:sldMasterMk cId="1261629980" sldId="2147483669"/>
            <pc:sldLayoutMk cId="3877644034" sldId="2147483671"/>
          </pc:sldLayoutMkLst>
        </pc:sldLayoutChg>
        <pc:sldLayoutChg chg="del">
          <pc:chgData name="Lohani, Manish" userId="12495c2d-01c8-4ca2-a623-89636f89767b" providerId="ADAL" clId="{AFA07FC8-E015-4F78-8A05-A79B92254AF0}" dt="2021-08-06T12:21:03.303" v="1096" actId="2696"/>
          <pc:sldLayoutMkLst>
            <pc:docMk/>
            <pc:sldMasterMk cId="1261629980" sldId="2147483669"/>
            <pc:sldLayoutMk cId="1622714786" sldId="2147483672"/>
          </pc:sldLayoutMkLst>
        </pc:sldLayoutChg>
        <pc:sldLayoutChg chg="del">
          <pc:chgData name="Lohani, Manish" userId="12495c2d-01c8-4ca2-a623-89636f89767b" providerId="ADAL" clId="{AFA07FC8-E015-4F78-8A05-A79B92254AF0}" dt="2021-08-06T12:21:03.303" v="1096" actId="2696"/>
          <pc:sldLayoutMkLst>
            <pc:docMk/>
            <pc:sldMasterMk cId="1261629980" sldId="2147483669"/>
            <pc:sldLayoutMk cId="3120649235" sldId="2147483673"/>
          </pc:sldLayoutMkLst>
        </pc:sldLayoutChg>
        <pc:sldLayoutChg chg="del">
          <pc:chgData name="Lohani, Manish" userId="12495c2d-01c8-4ca2-a623-89636f89767b" providerId="ADAL" clId="{AFA07FC8-E015-4F78-8A05-A79B92254AF0}" dt="2021-08-06T12:21:03.303" v="1096" actId="2696"/>
          <pc:sldLayoutMkLst>
            <pc:docMk/>
            <pc:sldMasterMk cId="1261629980" sldId="2147483669"/>
            <pc:sldLayoutMk cId="826175420" sldId="2147483674"/>
          </pc:sldLayoutMkLst>
        </pc:sldLayoutChg>
        <pc:sldLayoutChg chg="del">
          <pc:chgData name="Lohani, Manish" userId="12495c2d-01c8-4ca2-a623-89636f89767b" providerId="ADAL" clId="{AFA07FC8-E015-4F78-8A05-A79B92254AF0}" dt="2021-08-06T12:21:03.303" v="1096" actId="2696"/>
          <pc:sldLayoutMkLst>
            <pc:docMk/>
            <pc:sldMasterMk cId="1261629980" sldId="2147483669"/>
            <pc:sldLayoutMk cId="3942132829" sldId="2147483675"/>
          </pc:sldLayoutMkLst>
        </pc:sldLayoutChg>
        <pc:sldLayoutChg chg="del">
          <pc:chgData name="Lohani, Manish" userId="12495c2d-01c8-4ca2-a623-89636f89767b" providerId="ADAL" clId="{AFA07FC8-E015-4F78-8A05-A79B92254AF0}" dt="2021-08-06T12:21:03.303" v="1096" actId="2696"/>
          <pc:sldLayoutMkLst>
            <pc:docMk/>
            <pc:sldMasterMk cId="1261629980" sldId="2147483669"/>
            <pc:sldLayoutMk cId="2315926742" sldId="2147483676"/>
          </pc:sldLayoutMkLst>
        </pc:sldLayoutChg>
        <pc:sldLayoutChg chg="del">
          <pc:chgData name="Lohani, Manish" userId="12495c2d-01c8-4ca2-a623-89636f89767b" providerId="ADAL" clId="{AFA07FC8-E015-4F78-8A05-A79B92254AF0}" dt="2021-08-06T12:21:03.303" v="1096" actId="2696"/>
          <pc:sldLayoutMkLst>
            <pc:docMk/>
            <pc:sldMasterMk cId="1261629980" sldId="2147483669"/>
            <pc:sldLayoutMk cId="740184810" sldId="2147483677"/>
          </pc:sldLayoutMkLst>
        </pc:sldLayoutChg>
        <pc:sldLayoutChg chg="del">
          <pc:chgData name="Lohani, Manish" userId="12495c2d-01c8-4ca2-a623-89636f89767b" providerId="ADAL" clId="{AFA07FC8-E015-4F78-8A05-A79B92254AF0}" dt="2021-08-06T12:21:03.303" v="1096" actId="2696"/>
          <pc:sldLayoutMkLst>
            <pc:docMk/>
            <pc:sldMasterMk cId="1261629980" sldId="2147483669"/>
            <pc:sldLayoutMk cId="2755445457" sldId="2147483678"/>
          </pc:sldLayoutMkLst>
        </pc:sldLayoutChg>
        <pc:sldLayoutChg chg="del">
          <pc:chgData name="Lohani, Manish" userId="12495c2d-01c8-4ca2-a623-89636f89767b" providerId="ADAL" clId="{AFA07FC8-E015-4F78-8A05-A79B92254AF0}" dt="2021-08-06T12:21:03.303" v="1096" actId="2696"/>
          <pc:sldLayoutMkLst>
            <pc:docMk/>
            <pc:sldMasterMk cId="1261629980" sldId="2147483669"/>
            <pc:sldLayoutMk cId="1212965395" sldId="2147483679"/>
          </pc:sldLayoutMkLst>
        </pc:sldLayoutChg>
        <pc:sldLayoutChg chg="del">
          <pc:chgData name="Lohani, Manish" userId="12495c2d-01c8-4ca2-a623-89636f89767b" providerId="ADAL" clId="{AFA07FC8-E015-4F78-8A05-A79B92254AF0}" dt="2021-08-06T12:21:03.303" v="1096" actId="2696"/>
          <pc:sldLayoutMkLst>
            <pc:docMk/>
            <pc:sldMasterMk cId="1261629980" sldId="2147483669"/>
            <pc:sldLayoutMk cId="1086794226" sldId="2147483680"/>
          </pc:sldLayoutMkLst>
        </pc:sldLayoutChg>
        <pc:sldLayoutChg chg="del">
          <pc:chgData name="Lohani, Manish" userId="12495c2d-01c8-4ca2-a623-89636f89767b" providerId="ADAL" clId="{AFA07FC8-E015-4F78-8A05-A79B92254AF0}" dt="2021-08-06T12:21:03.303" v="1096" actId="2696"/>
          <pc:sldLayoutMkLst>
            <pc:docMk/>
            <pc:sldMasterMk cId="1261629980" sldId="2147483669"/>
            <pc:sldLayoutMk cId="2097967202" sldId="2147483681"/>
          </pc:sldLayoutMkLst>
        </pc:sldLayoutChg>
        <pc:sldLayoutChg chg="del">
          <pc:chgData name="Lohani, Manish" userId="12495c2d-01c8-4ca2-a623-89636f89767b" providerId="ADAL" clId="{AFA07FC8-E015-4F78-8A05-A79B92254AF0}" dt="2021-08-06T12:21:03.303" v="1096" actId="2696"/>
          <pc:sldLayoutMkLst>
            <pc:docMk/>
            <pc:sldMasterMk cId="1261629980" sldId="2147483669"/>
            <pc:sldLayoutMk cId="228095302" sldId="2147483682"/>
          </pc:sldLayoutMkLst>
        </pc:sldLayoutChg>
        <pc:sldLayoutChg chg="del">
          <pc:chgData name="Lohani, Manish" userId="12495c2d-01c8-4ca2-a623-89636f89767b" providerId="ADAL" clId="{AFA07FC8-E015-4F78-8A05-A79B92254AF0}" dt="2021-08-06T12:21:03.303" v="1096" actId="2696"/>
          <pc:sldLayoutMkLst>
            <pc:docMk/>
            <pc:sldMasterMk cId="1261629980" sldId="2147483669"/>
            <pc:sldLayoutMk cId="3759224254" sldId="2147483683"/>
          </pc:sldLayoutMkLst>
        </pc:sldLayoutChg>
        <pc:sldLayoutChg chg="del">
          <pc:chgData name="Lohani, Manish" userId="12495c2d-01c8-4ca2-a623-89636f89767b" providerId="ADAL" clId="{AFA07FC8-E015-4F78-8A05-A79B92254AF0}" dt="2021-08-06T12:21:03.303" v="1096" actId="2696"/>
          <pc:sldLayoutMkLst>
            <pc:docMk/>
            <pc:sldMasterMk cId="1261629980" sldId="2147483669"/>
            <pc:sldLayoutMk cId="1522941774" sldId="2147483684"/>
          </pc:sldLayoutMkLst>
        </pc:sldLayoutChg>
        <pc:sldLayoutChg chg="del">
          <pc:chgData name="Lohani, Manish" userId="12495c2d-01c8-4ca2-a623-89636f89767b" providerId="ADAL" clId="{AFA07FC8-E015-4F78-8A05-A79B92254AF0}" dt="2021-08-06T12:21:03.303" v="1096" actId="2696"/>
          <pc:sldLayoutMkLst>
            <pc:docMk/>
            <pc:sldMasterMk cId="1261629980" sldId="2147483669"/>
            <pc:sldLayoutMk cId="1863924358" sldId="2147483685"/>
          </pc:sldLayoutMkLst>
        </pc:sldLayoutChg>
        <pc:sldLayoutChg chg="del">
          <pc:chgData name="Lohani, Manish" userId="12495c2d-01c8-4ca2-a623-89636f89767b" providerId="ADAL" clId="{AFA07FC8-E015-4F78-8A05-A79B92254AF0}" dt="2021-08-06T12:21:03.303" v="1096" actId="2696"/>
          <pc:sldLayoutMkLst>
            <pc:docMk/>
            <pc:sldMasterMk cId="1261629980" sldId="2147483669"/>
            <pc:sldLayoutMk cId="797241734" sldId="2147483686"/>
          </pc:sldLayoutMkLst>
        </pc:sldLayoutChg>
        <pc:sldLayoutChg chg="del">
          <pc:chgData name="Lohani, Manish" userId="12495c2d-01c8-4ca2-a623-89636f89767b" providerId="ADAL" clId="{AFA07FC8-E015-4F78-8A05-A79B92254AF0}" dt="2021-08-06T12:21:03.303" v="1096" actId="2696"/>
          <pc:sldLayoutMkLst>
            <pc:docMk/>
            <pc:sldMasterMk cId="1261629980" sldId="2147483669"/>
            <pc:sldLayoutMk cId="1392195587" sldId="2147483687"/>
          </pc:sldLayoutMkLst>
        </pc:sldLayoutChg>
      </pc:sldMasterChg>
    </pc:docChg>
  </pc:docChgLst>
  <pc:docChgLst>
    <pc:chgData name="Venkatanagendra, Modigari" userId="cb9d51fd-1427-42ac-96dd-e47d9a72634e" providerId="ADAL" clId="{8A327941-1F4B-47BC-9913-69898B776D7F}"/>
    <pc:docChg chg="undo custSel modSld">
      <pc:chgData name="Venkatanagendra, Modigari" userId="cb9d51fd-1427-42ac-96dd-e47d9a72634e" providerId="ADAL" clId="{8A327941-1F4B-47BC-9913-69898B776D7F}" dt="2021-08-06T03:21:46.679" v="48" actId="1076"/>
      <pc:docMkLst>
        <pc:docMk/>
      </pc:docMkLst>
      <pc:sldChg chg="modSp">
        <pc:chgData name="Venkatanagendra, Modigari" userId="cb9d51fd-1427-42ac-96dd-e47d9a72634e" providerId="ADAL" clId="{8A327941-1F4B-47BC-9913-69898B776D7F}" dt="2021-08-06T03:21:14.478" v="47" actId="20577"/>
        <pc:sldMkLst>
          <pc:docMk/>
          <pc:sldMk cId="348231834" sldId="815"/>
        </pc:sldMkLst>
        <pc:spChg chg="mod">
          <ac:chgData name="Venkatanagendra, Modigari" userId="cb9d51fd-1427-42ac-96dd-e47d9a72634e" providerId="ADAL" clId="{8A327941-1F4B-47BC-9913-69898B776D7F}" dt="2021-08-06T03:21:00.723" v="45" actId="14100"/>
          <ac:spMkLst>
            <pc:docMk/>
            <pc:sldMk cId="348231834" sldId="815"/>
            <ac:spMk id="5" creationId="{0E2D39A7-976F-4A31-A3FA-4318B82DA132}"/>
          </ac:spMkLst>
        </pc:spChg>
        <pc:spChg chg="mod">
          <ac:chgData name="Venkatanagendra, Modigari" userId="cb9d51fd-1427-42ac-96dd-e47d9a72634e" providerId="ADAL" clId="{8A327941-1F4B-47BC-9913-69898B776D7F}" dt="2021-08-06T03:21:14.478" v="47" actId="20577"/>
          <ac:spMkLst>
            <pc:docMk/>
            <pc:sldMk cId="348231834" sldId="815"/>
            <ac:spMk id="10" creationId="{877620E6-8552-4061-9420-4F8CE621D153}"/>
          </ac:spMkLst>
        </pc:spChg>
        <pc:picChg chg="mod">
          <ac:chgData name="Venkatanagendra, Modigari" userId="cb9d51fd-1427-42ac-96dd-e47d9a72634e" providerId="ADAL" clId="{8A327941-1F4B-47BC-9913-69898B776D7F}" dt="2021-08-06T03:03:03.899" v="23" actId="1076"/>
          <ac:picMkLst>
            <pc:docMk/>
            <pc:sldMk cId="348231834" sldId="815"/>
            <ac:picMk id="4" creationId="{260193D2-0FD4-4ACE-B3AC-953CF5D4E947}"/>
          </ac:picMkLst>
        </pc:picChg>
      </pc:sldChg>
      <pc:sldChg chg="modSp">
        <pc:chgData name="Venkatanagendra, Modigari" userId="cb9d51fd-1427-42ac-96dd-e47d9a72634e" providerId="ADAL" clId="{8A327941-1F4B-47BC-9913-69898B776D7F}" dt="2021-08-06T03:21:46.679" v="48" actId="1076"/>
        <pc:sldMkLst>
          <pc:docMk/>
          <pc:sldMk cId="329028851" sldId="817"/>
        </pc:sldMkLst>
        <pc:picChg chg="mod">
          <ac:chgData name="Venkatanagendra, Modigari" userId="cb9d51fd-1427-42ac-96dd-e47d9a72634e" providerId="ADAL" clId="{8A327941-1F4B-47BC-9913-69898B776D7F}" dt="2021-08-06T03:21:46.679" v="48" actId="1076"/>
          <ac:picMkLst>
            <pc:docMk/>
            <pc:sldMk cId="329028851" sldId="817"/>
            <ac:picMk id="2" creationId="{E136751E-D43A-415E-B2D4-CB540D0FB898}"/>
          </ac:picMkLst>
        </pc:picChg>
      </pc:sldChg>
    </pc:docChg>
  </pc:docChgLst>
  <pc:docChgLst>
    <pc:chgData name="Lohani, Manish" userId="S::manish_lohani@optum.com::12495c2d-01c8-4ca2-a623-89636f89767b" providerId="AD" clId="Web-{16688816-2A37-4373-B693-03070075CCD8}"/>
    <pc:docChg chg="modSld">
      <pc:chgData name="Lohani, Manish" userId="S::manish_lohani@optum.com::12495c2d-01c8-4ca2-a623-89636f89767b" providerId="AD" clId="Web-{16688816-2A37-4373-B693-03070075CCD8}" dt="2021-08-06T10:10:27.138" v="5" actId="20577"/>
      <pc:docMkLst>
        <pc:docMk/>
      </pc:docMkLst>
      <pc:sldChg chg="delSp modSp">
        <pc:chgData name="Lohani, Manish" userId="S::manish_lohani@optum.com::12495c2d-01c8-4ca2-a623-89636f89767b" providerId="AD" clId="Web-{16688816-2A37-4373-B693-03070075CCD8}" dt="2021-08-06T10:10:27.138" v="5" actId="20577"/>
        <pc:sldMkLst>
          <pc:docMk/>
          <pc:sldMk cId="329028851" sldId="817"/>
        </pc:sldMkLst>
        <pc:spChg chg="del">
          <ac:chgData name="Lohani, Manish" userId="S::manish_lohani@optum.com::12495c2d-01c8-4ca2-a623-89636f89767b" providerId="AD" clId="Web-{16688816-2A37-4373-B693-03070075CCD8}" dt="2021-08-06T09:31:45.902" v="0"/>
          <ac:spMkLst>
            <pc:docMk/>
            <pc:sldMk cId="329028851" sldId="817"/>
            <ac:spMk id="3" creationId="{1983D52D-DE39-4149-B31F-388C75962752}"/>
          </ac:spMkLst>
        </pc:spChg>
        <pc:spChg chg="mod">
          <ac:chgData name="Lohani, Manish" userId="S::manish_lohani@optum.com::12495c2d-01c8-4ca2-a623-89636f89767b" providerId="AD" clId="Web-{16688816-2A37-4373-B693-03070075CCD8}" dt="2021-08-06T10:10:27.138" v="5" actId="20577"/>
          <ac:spMkLst>
            <pc:docMk/>
            <pc:sldMk cId="329028851" sldId="817"/>
            <ac:spMk id="5" creationId="{0E2D39A7-976F-4A31-A3FA-4318B82DA132}"/>
          </ac:spMkLst>
        </pc:spChg>
      </pc:sldChg>
    </pc:docChg>
  </pc:docChgLst>
  <pc:docChgLst>
    <pc:chgData name="Bhandari, Chitrakshi" userId="S::chitrakshi_bhandari@optum.com::8e9d2a19-c360-4544-93a5-163b367ee31b" providerId="AD" clId="Web-{FBAE1F7B-4286-45AC-9BA2-0BB716D60AB6}"/>
    <pc:docChg chg="modSld">
      <pc:chgData name="Bhandari, Chitrakshi" userId="S::chitrakshi_bhandari@optum.com::8e9d2a19-c360-4544-93a5-163b367ee31b" providerId="AD" clId="Web-{FBAE1F7B-4286-45AC-9BA2-0BB716D60AB6}" dt="2021-08-05T18:34:18.141" v="1" actId="1076"/>
      <pc:docMkLst>
        <pc:docMk/>
      </pc:docMkLst>
      <pc:sldChg chg="modSp">
        <pc:chgData name="Bhandari, Chitrakshi" userId="S::chitrakshi_bhandari@optum.com::8e9d2a19-c360-4544-93a5-163b367ee31b" providerId="AD" clId="Web-{FBAE1F7B-4286-45AC-9BA2-0BB716D60AB6}" dt="2021-08-05T18:34:18.141" v="1" actId="1076"/>
        <pc:sldMkLst>
          <pc:docMk/>
          <pc:sldMk cId="3086649715" sldId="816"/>
        </pc:sldMkLst>
        <pc:spChg chg="mod">
          <ac:chgData name="Bhandari, Chitrakshi" userId="S::chitrakshi_bhandari@optum.com::8e9d2a19-c360-4544-93a5-163b367ee31b" providerId="AD" clId="Web-{FBAE1F7B-4286-45AC-9BA2-0BB716D60AB6}" dt="2021-08-05T18:34:18.141" v="1" actId="1076"/>
          <ac:spMkLst>
            <pc:docMk/>
            <pc:sldMk cId="3086649715" sldId="816"/>
            <ac:spMk id="14" creationId="{57F7AA51-D52A-4819-83E5-A96EB596010F}"/>
          </ac:spMkLst>
        </pc:spChg>
      </pc:sldChg>
    </pc:docChg>
  </pc:docChgLst>
  <pc:docChgLst>
    <pc:chgData name="Lohani, Manish" userId="S::manish_lohani@optum.com::12495c2d-01c8-4ca2-a623-89636f89767b" providerId="AD" clId="Web-{DC108C7A-3078-4F03-99A3-3132A6DD1F92}"/>
    <pc:docChg chg="modSld">
      <pc:chgData name="Lohani, Manish" userId="S::manish_lohani@optum.com::12495c2d-01c8-4ca2-a623-89636f89767b" providerId="AD" clId="Web-{DC108C7A-3078-4F03-99A3-3132A6DD1F92}" dt="2021-08-06T11:41:23.872" v="20" actId="20577"/>
      <pc:docMkLst>
        <pc:docMk/>
      </pc:docMkLst>
      <pc:sldChg chg="modSp">
        <pc:chgData name="Lohani, Manish" userId="S::manish_lohani@optum.com::12495c2d-01c8-4ca2-a623-89636f89767b" providerId="AD" clId="Web-{DC108C7A-3078-4F03-99A3-3132A6DD1F92}" dt="2021-08-06T11:41:23.872" v="20" actId="20577"/>
        <pc:sldMkLst>
          <pc:docMk/>
          <pc:sldMk cId="3086649715" sldId="816"/>
        </pc:sldMkLst>
        <pc:spChg chg="mod">
          <ac:chgData name="Lohani, Manish" userId="S::manish_lohani@optum.com::12495c2d-01c8-4ca2-a623-89636f89767b" providerId="AD" clId="Web-{DC108C7A-3078-4F03-99A3-3132A6DD1F92}" dt="2021-08-06T11:41:23.872" v="20" actId="20577"/>
          <ac:spMkLst>
            <pc:docMk/>
            <pc:sldMk cId="3086649715" sldId="816"/>
            <ac:spMk id="20" creationId="{C28C9D74-1F17-49C6-98B9-6129CAC76E16}"/>
          </ac:spMkLst>
        </pc:spChg>
      </pc:sldChg>
    </pc:docChg>
  </pc:docChgLst>
  <pc:docChgLst>
    <pc:chgData name="Arora, Nancy" userId="S::nancy_arora@optum.com::b9439fd7-f6c2-4a04-a224-1efea8435b4b" providerId="AD" clId="Web-{F9DA4789-9210-4D9C-BBCD-70E46CC25916}"/>
    <pc:docChg chg="modSld">
      <pc:chgData name="Arora, Nancy" userId="S::nancy_arora@optum.com::b9439fd7-f6c2-4a04-a224-1efea8435b4b" providerId="AD" clId="Web-{F9DA4789-9210-4D9C-BBCD-70E46CC25916}" dt="2021-08-06T09:57:35.311" v="1" actId="1076"/>
      <pc:docMkLst>
        <pc:docMk/>
      </pc:docMkLst>
      <pc:sldChg chg="modSp">
        <pc:chgData name="Arora, Nancy" userId="S::nancy_arora@optum.com::b9439fd7-f6c2-4a04-a224-1efea8435b4b" providerId="AD" clId="Web-{F9DA4789-9210-4D9C-BBCD-70E46CC25916}" dt="2021-08-06T09:57:35.311" v="1" actId="1076"/>
        <pc:sldMkLst>
          <pc:docMk/>
          <pc:sldMk cId="1700713606" sldId="818"/>
        </pc:sldMkLst>
        <pc:graphicFrameChg chg="mod">
          <ac:chgData name="Arora, Nancy" userId="S::nancy_arora@optum.com::b9439fd7-f6c2-4a04-a224-1efea8435b4b" providerId="AD" clId="Web-{F9DA4789-9210-4D9C-BBCD-70E46CC25916}" dt="2021-08-06T09:57:35.311" v="1" actId="1076"/>
          <ac:graphicFrameMkLst>
            <pc:docMk/>
            <pc:sldMk cId="1700713606" sldId="818"/>
            <ac:graphicFrameMk id="6" creationId="{4280D6B5-7AD8-4B62-8B8B-7C3CF211A72A}"/>
          </ac:graphicFrameMkLst>
        </pc:graphicFrameChg>
      </pc:sldChg>
    </pc:docChg>
  </pc:docChgLst>
  <pc:docChgLst>
    <pc:chgData name="Agarwal, Rahul" userId="89f0da55-97c9-4680-8696-e8c8d9feb914" providerId="ADAL" clId="{054E77F2-FD7C-4BA1-939E-795981915305}"/>
    <pc:docChg chg="undo custSel mod addSld modSld sldOrd">
      <pc:chgData name="Agarwal, Rahul" userId="89f0da55-97c9-4680-8696-e8c8d9feb914" providerId="ADAL" clId="{054E77F2-FD7C-4BA1-939E-795981915305}" dt="2021-08-06T13:54:01.835" v="2766" actId="20577"/>
      <pc:docMkLst>
        <pc:docMk/>
      </pc:docMkLst>
      <pc:sldChg chg="addSp delSp modSp add mod setBg setFolMasterObjs setClrOvrMap">
        <pc:chgData name="Agarwal, Rahul" userId="89f0da55-97c9-4680-8696-e8c8d9feb914" providerId="ADAL" clId="{054E77F2-FD7C-4BA1-939E-795981915305}" dt="2021-08-06T12:18:24.302" v="931" actId="20577"/>
        <pc:sldMkLst>
          <pc:docMk/>
          <pc:sldMk cId="821947781" sldId="256"/>
        </pc:sldMkLst>
        <pc:spChg chg="mod">
          <ac:chgData name="Agarwal, Rahul" userId="89f0da55-97c9-4680-8696-e8c8d9feb914" providerId="ADAL" clId="{054E77F2-FD7C-4BA1-939E-795981915305}" dt="2021-08-06T12:18:24.302" v="931" actId="20577"/>
          <ac:spMkLst>
            <pc:docMk/>
            <pc:sldMk cId="821947781" sldId="256"/>
            <ac:spMk id="3" creationId="{1983D52D-DE39-4149-B31F-388C75962752}"/>
          </ac:spMkLst>
        </pc:spChg>
        <pc:spChg chg="add del">
          <ac:chgData name="Agarwal, Rahul" userId="89f0da55-97c9-4680-8696-e8c8d9feb914" providerId="ADAL" clId="{054E77F2-FD7C-4BA1-939E-795981915305}" dt="2021-08-06T12:14:56.488" v="749" actId="26606"/>
          <ac:spMkLst>
            <pc:docMk/>
            <pc:sldMk cId="821947781" sldId="256"/>
            <ac:spMk id="6" creationId="{09C946AC-2072-4946-A2B8-39F09D0944EE}"/>
          </ac:spMkLst>
        </pc:spChg>
        <pc:spChg chg="add del">
          <ac:chgData name="Agarwal, Rahul" userId="89f0da55-97c9-4680-8696-e8c8d9feb914" providerId="ADAL" clId="{054E77F2-FD7C-4BA1-939E-795981915305}" dt="2021-08-06T12:14:56.488" v="749" actId="26606"/>
          <ac:spMkLst>
            <pc:docMk/>
            <pc:sldMk cId="821947781" sldId="256"/>
            <ac:spMk id="8" creationId="{559FD8B5-8CC4-4CFE-BD2A-1216B1F2C3DB}"/>
          </ac:spMkLst>
        </pc:spChg>
        <pc:spChg chg="add del">
          <ac:chgData name="Agarwal, Rahul" userId="89f0da55-97c9-4680-8696-e8c8d9feb914" providerId="ADAL" clId="{054E77F2-FD7C-4BA1-939E-795981915305}" dt="2021-08-06T12:14:53.326" v="745" actId="26606"/>
          <ac:spMkLst>
            <pc:docMk/>
            <pc:sldMk cId="821947781" sldId="256"/>
            <ac:spMk id="9" creationId="{1F94DC1C-47D1-41D7-8B1B-9A036D614027}"/>
          </ac:spMkLst>
        </pc:spChg>
        <pc:spChg chg="add del">
          <ac:chgData name="Agarwal, Rahul" userId="89f0da55-97c9-4680-8696-e8c8d9feb914" providerId="ADAL" clId="{054E77F2-FD7C-4BA1-939E-795981915305}" dt="2021-08-06T12:14:56.488" v="749" actId="26606"/>
          <ac:spMkLst>
            <pc:docMk/>
            <pc:sldMk cId="821947781" sldId="256"/>
            <ac:spMk id="10" creationId="{9ECF13F4-3D2A-4F2E-9BBD-3038670D21ED}"/>
          </ac:spMkLst>
        </pc:spChg>
        <pc:spChg chg="add del">
          <ac:chgData name="Agarwal, Rahul" userId="89f0da55-97c9-4680-8696-e8c8d9feb914" providerId="ADAL" clId="{054E77F2-FD7C-4BA1-939E-795981915305}" dt="2021-08-06T12:14:53.326" v="745" actId="26606"/>
          <ac:spMkLst>
            <pc:docMk/>
            <pc:sldMk cId="821947781" sldId="256"/>
            <ac:spMk id="13" creationId="{AC12A592-C02D-46EF-8E1F-9335DB8D71DF}"/>
          </ac:spMkLst>
        </pc:spChg>
        <pc:spChg chg="add">
          <ac:chgData name="Agarwal, Rahul" userId="89f0da55-97c9-4680-8696-e8c8d9feb914" providerId="ADAL" clId="{054E77F2-FD7C-4BA1-939E-795981915305}" dt="2021-08-06T12:15:00.679" v="756" actId="26606"/>
          <ac:spMkLst>
            <pc:docMk/>
            <pc:sldMk cId="821947781" sldId="256"/>
            <ac:spMk id="14" creationId="{09C946AC-2072-4946-A2B8-39F09D0944EE}"/>
          </ac:spMkLst>
        </pc:spChg>
        <pc:spChg chg="add del">
          <ac:chgData name="Agarwal, Rahul" userId="89f0da55-97c9-4680-8696-e8c8d9feb914" providerId="ADAL" clId="{054E77F2-FD7C-4BA1-939E-795981915305}" dt="2021-08-06T12:14:53.326" v="745" actId="26606"/>
          <ac:spMkLst>
            <pc:docMk/>
            <pc:sldMk cId="821947781" sldId="256"/>
            <ac:spMk id="15" creationId="{24005816-5BCA-4665-8A58-5580F8E9C84A}"/>
          </ac:spMkLst>
        </pc:spChg>
        <pc:spChg chg="add">
          <ac:chgData name="Agarwal, Rahul" userId="89f0da55-97c9-4680-8696-e8c8d9feb914" providerId="ADAL" clId="{054E77F2-FD7C-4BA1-939E-795981915305}" dt="2021-08-06T12:15:00.679" v="756" actId="26606"/>
          <ac:spMkLst>
            <pc:docMk/>
            <pc:sldMk cId="821947781" sldId="256"/>
            <ac:spMk id="96" creationId="{559FD8B5-8CC4-4CFE-BD2A-1216B1F2C3DB}"/>
          </ac:spMkLst>
        </pc:spChg>
        <pc:spChg chg="add">
          <ac:chgData name="Agarwal, Rahul" userId="89f0da55-97c9-4680-8696-e8c8d9feb914" providerId="ADAL" clId="{054E77F2-FD7C-4BA1-939E-795981915305}" dt="2021-08-06T12:15:00.679" v="756" actId="26606"/>
          <ac:spMkLst>
            <pc:docMk/>
            <pc:sldMk cId="821947781" sldId="256"/>
            <ac:spMk id="98" creationId="{9ECF13F4-3D2A-4F2E-9BBD-3038670D21ED}"/>
          </ac:spMkLst>
        </pc:spChg>
        <pc:spChg chg="add del">
          <ac:chgData name="Agarwal, Rahul" userId="89f0da55-97c9-4680-8696-e8c8d9feb914" providerId="ADAL" clId="{054E77F2-FD7C-4BA1-939E-795981915305}" dt="2021-08-06T12:14:59.765" v="753" actId="26606"/>
          <ac:spMkLst>
            <pc:docMk/>
            <pc:sldMk cId="821947781" sldId="256"/>
            <ac:spMk id="99" creationId="{09C946AC-2072-4946-A2B8-39F09D0944EE}"/>
          </ac:spMkLst>
        </pc:spChg>
        <pc:spChg chg="add del">
          <ac:chgData name="Agarwal, Rahul" userId="89f0da55-97c9-4680-8696-e8c8d9feb914" providerId="ADAL" clId="{054E77F2-FD7C-4BA1-939E-795981915305}" dt="2021-08-06T12:14:59.765" v="753" actId="26606"/>
          <ac:spMkLst>
            <pc:docMk/>
            <pc:sldMk cId="821947781" sldId="256"/>
            <ac:spMk id="101" creationId="{559FD8B5-8CC4-4CFE-BD2A-1216B1F2C3DB}"/>
          </ac:spMkLst>
        </pc:spChg>
        <pc:spChg chg="add del">
          <ac:chgData name="Agarwal, Rahul" userId="89f0da55-97c9-4680-8696-e8c8d9feb914" providerId="ADAL" clId="{054E77F2-FD7C-4BA1-939E-795981915305}" dt="2021-08-06T12:14:59.765" v="753" actId="26606"/>
          <ac:spMkLst>
            <pc:docMk/>
            <pc:sldMk cId="821947781" sldId="256"/>
            <ac:spMk id="102" creationId="{9ECF13F4-3D2A-4F2E-9BBD-3038670D21ED}"/>
          </ac:spMkLst>
        </pc:spChg>
        <pc:grpChg chg="add del">
          <ac:chgData name="Agarwal, Rahul" userId="89f0da55-97c9-4680-8696-e8c8d9feb914" providerId="ADAL" clId="{054E77F2-FD7C-4BA1-939E-795981915305}" dt="2021-08-06T12:14:56.488" v="749" actId="26606"/>
          <ac:grpSpMkLst>
            <pc:docMk/>
            <pc:sldMk cId="821947781" sldId="256"/>
            <ac:grpSpMk id="12" creationId="{19660E16-DCC0-4B6C-8E84-4C292580059F}"/>
          </ac:grpSpMkLst>
        </pc:grpChg>
        <pc:grpChg chg="add del">
          <ac:chgData name="Agarwal, Rahul" userId="89f0da55-97c9-4680-8696-e8c8d9feb914" providerId="ADAL" clId="{054E77F2-FD7C-4BA1-939E-795981915305}" dt="2021-08-06T12:14:53.326" v="745" actId="26606"/>
          <ac:grpSpMkLst>
            <pc:docMk/>
            <pc:sldMk cId="821947781" sldId="256"/>
            <ac:grpSpMk id="17" creationId="{BF07F359-8CA3-4854-91E7-EE6004020511}"/>
          </ac:grpSpMkLst>
        </pc:grpChg>
        <pc:grpChg chg="add del">
          <ac:chgData name="Agarwal, Rahul" userId="89f0da55-97c9-4680-8696-e8c8d9feb914" providerId="ADAL" clId="{054E77F2-FD7C-4BA1-939E-795981915305}" dt="2021-08-06T12:14:59.765" v="753" actId="26606"/>
          <ac:grpSpMkLst>
            <pc:docMk/>
            <pc:sldMk cId="821947781" sldId="256"/>
            <ac:grpSpMk id="103" creationId="{19660E16-DCC0-4B6C-8E84-4C292580059F}"/>
          </ac:grpSpMkLst>
        </pc:grpChg>
        <pc:grpChg chg="add">
          <ac:chgData name="Agarwal, Rahul" userId="89f0da55-97c9-4680-8696-e8c8d9feb914" providerId="ADAL" clId="{054E77F2-FD7C-4BA1-939E-795981915305}" dt="2021-08-06T12:15:00.679" v="756" actId="26606"/>
          <ac:grpSpMkLst>
            <pc:docMk/>
            <pc:sldMk cId="821947781" sldId="256"/>
            <ac:grpSpMk id="104" creationId="{19660E16-DCC0-4B6C-8E84-4C292580059F}"/>
          </ac:grpSpMkLst>
        </pc:grpChg>
        <pc:picChg chg="mod">
          <ac:chgData name="Agarwal, Rahul" userId="89f0da55-97c9-4680-8696-e8c8d9feb914" providerId="ADAL" clId="{054E77F2-FD7C-4BA1-939E-795981915305}" dt="2021-08-06T12:15:00.679" v="756" actId="26606"/>
          <ac:picMkLst>
            <pc:docMk/>
            <pc:sldMk cId="821947781" sldId="256"/>
            <ac:picMk id="4" creationId="{260193D2-0FD4-4ACE-B3AC-953CF5D4E947}"/>
          </ac:picMkLst>
        </pc:picChg>
        <pc:picChg chg="add del">
          <ac:chgData name="Agarwal, Rahul" userId="89f0da55-97c9-4680-8696-e8c8d9feb914" providerId="ADAL" clId="{054E77F2-FD7C-4BA1-939E-795981915305}" dt="2021-08-06T12:14:56.488" v="749" actId="26606"/>
          <ac:picMkLst>
            <pc:docMk/>
            <pc:sldMk cId="821947781" sldId="256"/>
            <ac:picMk id="7" creationId="{A748C8C8-F348-4D00-852A-26DD9EBCC24C}"/>
          </ac:picMkLst>
        </pc:picChg>
        <pc:picChg chg="add del">
          <ac:chgData name="Agarwal, Rahul" userId="89f0da55-97c9-4680-8696-e8c8d9feb914" providerId="ADAL" clId="{054E77F2-FD7C-4BA1-939E-795981915305}" dt="2021-08-06T12:14:53.326" v="745" actId="26606"/>
          <ac:picMkLst>
            <pc:docMk/>
            <pc:sldMk cId="821947781" sldId="256"/>
            <ac:picMk id="11" creationId="{811383CE-CE86-4E1C-B289-798EB9E6E0E5}"/>
          </ac:picMkLst>
        </pc:picChg>
        <pc:picChg chg="add">
          <ac:chgData name="Agarwal, Rahul" userId="89f0da55-97c9-4680-8696-e8c8d9feb914" providerId="ADAL" clId="{054E77F2-FD7C-4BA1-939E-795981915305}" dt="2021-08-06T12:15:00.679" v="756" actId="26606"/>
          <ac:picMkLst>
            <pc:docMk/>
            <pc:sldMk cId="821947781" sldId="256"/>
            <ac:picMk id="16" creationId="{A748C8C8-F348-4D00-852A-26DD9EBCC24C}"/>
          </ac:picMkLst>
        </pc:picChg>
        <pc:picChg chg="add del">
          <ac:chgData name="Agarwal, Rahul" userId="89f0da55-97c9-4680-8696-e8c8d9feb914" providerId="ADAL" clId="{054E77F2-FD7C-4BA1-939E-795981915305}" dt="2021-08-06T12:14:59.033" v="751" actId="26606"/>
          <ac:picMkLst>
            <pc:docMk/>
            <pc:sldMk cId="821947781" sldId="256"/>
            <ac:picMk id="97" creationId="{C2D75EE2-CF15-45F1-A961-37B449E21483}"/>
          </ac:picMkLst>
        </pc:picChg>
        <pc:picChg chg="add del">
          <ac:chgData name="Agarwal, Rahul" userId="89f0da55-97c9-4680-8696-e8c8d9feb914" providerId="ADAL" clId="{054E77F2-FD7C-4BA1-939E-795981915305}" dt="2021-08-06T12:14:59.765" v="753" actId="26606"/>
          <ac:picMkLst>
            <pc:docMk/>
            <pc:sldMk cId="821947781" sldId="256"/>
            <ac:picMk id="100" creationId="{A748C8C8-F348-4D00-852A-26DD9EBCC24C}"/>
          </ac:picMkLst>
        </pc:picChg>
      </pc:sldChg>
      <pc:sldChg chg="modSp add setBg">
        <pc:chgData name="Agarwal, Rahul" userId="89f0da55-97c9-4680-8696-e8c8d9feb914" providerId="ADAL" clId="{054E77F2-FD7C-4BA1-939E-795981915305}" dt="2021-08-06T12:13:15.606" v="742" actId="20577"/>
        <pc:sldMkLst>
          <pc:docMk/>
          <pc:sldMk cId="3357555932" sldId="803"/>
        </pc:sldMkLst>
        <pc:spChg chg="mod">
          <ac:chgData name="Agarwal, Rahul" userId="89f0da55-97c9-4680-8696-e8c8d9feb914" providerId="ADAL" clId="{054E77F2-FD7C-4BA1-939E-795981915305}" dt="2021-08-06T12:13:15.606" v="742" actId="20577"/>
          <ac:spMkLst>
            <pc:docMk/>
            <pc:sldMk cId="3357555932" sldId="803"/>
            <ac:spMk id="30" creationId="{909B9AB0-3639-43E6-BED2-A81870F677C3}"/>
          </ac:spMkLst>
        </pc:spChg>
      </pc:sldChg>
      <pc:sldChg chg="addSp delSp modSp">
        <pc:chgData name="Agarwal, Rahul" userId="89f0da55-97c9-4680-8696-e8c8d9feb914" providerId="ADAL" clId="{054E77F2-FD7C-4BA1-939E-795981915305}" dt="2021-08-06T10:28:34.017" v="203" actId="478"/>
        <pc:sldMkLst>
          <pc:docMk/>
          <pc:sldMk cId="348231834" sldId="815"/>
        </pc:sldMkLst>
        <pc:spChg chg="del">
          <ac:chgData name="Agarwal, Rahul" userId="89f0da55-97c9-4680-8696-e8c8d9feb914" providerId="ADAL" clId="{054E77F2-FD7C-4BA1-939E-795981915305}" dt="2021-08-06T10:28:34.017" v="203" actId="478"/>
          <ac:spMkLst>
            <pc:docMk/>
            <pc:sldMk cId="348231834" sldId="815"/>
            <ac:spMk id="3" creationId="{1983D52D-DE39-4149-B31F-388C75962752}"/>
          </ac:spMkLst>
        </pc:spChg>
        <pc:spChg chg="add mod">
          <ac:chgData name="Agarwal, Rahul" userId="89f0da55-97c9-4680-8696-e8c8d9feb914" providerId="ADAL" clId="{054E77F2-FD7C-4BA1-939E-795981915305}" dt="2021-08-06T10:28:34.017" v="203" actId="478"/>
          <ac:spMkLst>
            <pc:docMk/>
            <pc:sldMk cId="348231834" sldId="815"/>
            <ac:spMk id="6" creationId="{00B46785-6C8E-4869-B141-3446562EF415}"/>
          </ac:spMkLst>
        </pc:spChg>
      </pc:sldChg>
      <pc:sldChg chg="delSp modSp">
        <pc:chgData name="Agarwal, Rahul" userId="89f0da55-97c9-4680-8696-e8c8d9feb914" providerId="ADAL" clId="{054E77F2-FD7C-4BA1-939E-795981915305}" dt="2021-08-06T13:04:05.577" v="932"/>
        <pc:sldMkLst>
          <pc:docMk/>
          <pc:sldMk cId="3086649715" sldId="816"/>
        </pc:sldMkLst>
        <pc:spChg chg="mod">
          <ac:chgData name="Agarwal, Rahul" userId="89f0da55-97c9-4680-8696-e8c8d9feb914" providerId="ADAL" clId="{054E77F2-FD7C-4BA1-939E-795981915305}" dt="2021-08-06T10:25:32.700" v="77" actId="20577"/>
          <ac:spMkLst>
            <pc:docMk/>
            <pc:sldMk cId="3086649715" sldId="816"/>
            <ac:spMk id="14" creationId="{57F7AA51-D52A-4819-83E5-A96EB596010F}"/>
          </ac:spMkLst>
        </pc:spChg>
        <pc:spChg chg="mod">
          <ac:chgData name="Agarwal, Rahul" userId="89f0da55-97c9-4680-8696-e8c8d9feb914" providerId="ADAL" clId="{054E77F2-FD7C-4BA1-939E-795981915305}" dt="2021-08-06T10:26:45.572" v="195" actId="20577"/>
          <ac:spMkLst>
            <pc:docMk/>
            <pc:sldMk cId="3086649715" sldId="816"/>
            <ac:spMk id="20" creationId="{C28C9D74-1F17-49C6-98B9-6129CAC76E16}"/>
          </ac:spMkLst>
        </pc:spChg>
        <pc:spChg chg="mod">
          <ac:chgData name="Agarwal, Rahul" userId="89f0da55-97c9-4680-8696-e8c8d9feb914" providerId="ADAL" clId="{054E77F2-FD7C-4BA1-939E-795981915305}" dt="2021-08-06T10:25:43.920" v="103" actId="20577"/>
          <ac:spMkLst>
            <pc:docMk/>
            <pc:sldMk cId="3086649715" sldId="816"/>
            <ac:spMk id="25" creationId="{AC143FD7-C5B0-42C7-919A-85A8B7C0D956}"/>
          </ac:spMkLst>
        </pc:spChg>
        <pc:spChg chg="mod">
          <ac:chgData name="Agarwal, Rahul" userId="89f0da55-97c9-4680-8696-e8c8d9feb914" providerId="ADAL" clId="{054E77F2-FD7C-4BA1-939E-795981915305}" dt="2021-08-06T10:26:41.464" v="177" actId="20577"/>
          <ac:spMkLst>
            <pc:docMk/>
            <pc:sldMk cId="3086649715" sldId="816"/>
            <ac:spMk id="30" creationId="{4323BC22-1EC0-426E-B559-424A1AE024D7}"/>
          </ac:spMkLst>
        </pc:spChg>
        <pc:spChg chg="mod">
          <ac:chgData name="Agarwal, Rahul" userId="89f0da55-97c9-4680-8696-e8c8d9feb914" providerId="ADAL" clId="{054E77F2-FD7C-4BA1-939E-795981915305}" dt="2021-08-06T10:25:53.910" v="104" actId="1076"/>
          <ac:spMkLst>
            <pc:docMk/>
            <pc:sldMk cId="3086649715" sldId="816"/>
            <ac:spMk id="34" creationId="{CC2E553A-1369-485C-928C-D4DB5F02ED2F}"/>
          </ac:spMkLst>
        </pc:spChg>
        <pc:spChg chg="mod">
          <ac:chgData name="Agarwal, Rahul" userId="89f0da55-97c9-4680-8696-e8c8d9feb914" providerId="ADAL" clId="{054E77F2-FD7C-4BA1-939E-795981915305}" dt="2021-08-06T10:26:08.346" v="116" actId="20577"/>
          <ac:spMkLst>
            <pc:docMk/>
            <pc:sldMk cId="3086649715" sldId="816"/>
            <ac:spMk id="35" creationId="{28DAD45B-56C1-44BC-84EF-AAF7BC2AA9B8}"/>
          </ac:spMkLst>
        </pc:spChg>
        <pc:graphicFrameChg chg="mod">
          <ac:chgData name="Agarwal, Rahul" userId="89f0da55-97c9-4680-8696-e8c8d9feb914" providerId="ADAL" clId="{054E77F2-FD7C-4BA1-939E-795981915305}" dt="2021-08-06T13:04:05.577" v="932"/>
          <ac:graphicFrameMkLst>
            <pc:docMk/>
            <pc:sldMk cId="3086649715" sldId="816"/>
            <ac:graphicFrameMk id="21" creationId="{B6D5C9AC-6AB9-4A65-96E0-747FD49B3E31}"/>
          </ac:graphicFrameMkLst>
        </pc:graphicFrameChg>
        <pc:picChg chg="del">
          <ac:chgData name="Agarwal, Rahul" userId="89f0da55-97c9-4680-8696-e8c8d9feb914" providerId="ADAL" clId="{054E77F2-FD7C-4BA1-939E-795981915305}" dt="2021-08-06T10:24:41.684" v="4" actId="478"/>
          <ac:picMkLst>
            <pc:docMk/>
            <pc:sldMk cId="3086649715" sldId="816"/>
            <ac:picMk id="38" creationId="{00000000-0008-0000-0200-000016000000}"/>
          </ac:picMkLst>
        </pc:picChg>
        <pc:picChg chg="del">
          <ac:chgData name="Agarwal, Rahul" userId="89f0da55-97c9-4680-8696-e8c8d9feb914" providerId="ADAL" clId="{054E77F2-FD7C-4BA1-939E-795981915305}" dt="2021-08-06T10:24:30.766" v="0" actId="478"/>
          <ac:picMkLst>
            <pc:docMk/>
            <pc:sldMk cId="3086649715" sldId="816"/>
            <ac:picMk id="40" creationId="{DDA3D09B-445A-4E1A-AA09-FD80EFF4D0B4}"/>
          </ac:picMkLst>
        </pc:picChg>
        <pc:picChg chg="del">
          <ac:chgData name="Agarwal, Rahul" userId="89f0da55-97c9-4680-8696-e8c8d9feb914" providerId="ADAL" clId="{054E77F2-FD7C-4BA1-939E-795981915305}" dt="2021-08-06T10:24:34.193" v="1" actId="478"/>
          <ac:picMkLst>
            <pc:docMk/>
            <pc:sldMk cId="3086649715" sldId="816"/>
            <ac:picMk id="42" creationId="{86A0B199-E068-46EB-AA38-3CE9AD01D14E}"/>
          </ac:picMkLst>
        </pc:picChg>
        <pc:picChg chg="del">
          <ac:chgData name="Agarwal, Rahul" userId="89f0da55-97c9-4680-8696-e8c8d9feb914" providerId="ADAL" clId="{054E77F2-FD7C-4BA1-939E-795981915305}" dt="2021-08-06T10:24:36.419" v="2" actId="478"/>
          <ac:picMkLst>
            <pc:docMk/>
            <pc:sldMk cId="3086649715" sldId="816"/>
            <ac:picMk id="44" creationId="{3022D2F5-591D-4C49-BD25-6BF2880603D1}"/>
          </ac:picMkLst>
        </pc:picChg>
        <pc:picChg chg="del">
          <ac:chgData name="Agarwal, Rahul" userId="89f0da55-97c9-4680-8696-e8c8d9feb914" providerId="ADAL" clId="{054E77F2-FD7C-4BA1-939E-795981915305}" dt="2021-08-06T10:24:39.307" v="3" actId="478"/>
          <ac:picMkLst>
            <pc:docMk/>
            <pc:sldMk cId="3086649715" sldId="816"/>
            <ac:picMk id="46" creationId="{D0BA0A45-AD04-480B-BC41-22C4A532EC47}"/>
          </ac:picMkLst>
        </pc:picChg>
      </pc:sldChg>
      <pc:sldChg chg="modSp">
        <pc:chgData name="Agarwal, Rahul" userId="89f0da55-97c9-4680-8696-e8c8d9feb914" providerId="ADAL" clId="{054E77F2-FD7C-4BA1-939E-795981915305}" dt="2021-08-06T13:10:37.728" v="950"/>
        <pc:sldMkLst>
          <pc:docMk/>
          <pc:sldMk cId="1700713606" sldId="818"/>
        </pc:sldMkLst>
        <pc:spChg chg="mod">
          <ac:chgData name="Agarwal, Rahul" userId="89f0da55-97c9-4680-8696-e8c8d9feb914" providerId="ADAL" clId="{054E77F2-FD7C-4BA1-939E-795981915305}" dt="2021-08-06T13:10:37.728" v="950"/>
          <ac:spMkLst>
            <pc:docMk/>
            <pc:sldMk cId="1700713606" sldId="818"/>
            <ac:spMk id="3" creationId="{1983D52D-DE39-4149-B31F-388C75962752}"/>
          </ac:spMkLst>
        </pc:spChg>
      </pc:sldChg>
      <pc:sldChg chg="addSp delSp modSp">
        <pc:chgData name="Agarwal, Rahul" userId="89f0da55-97c9-4680-8696-e8c8d9feb914" providerId="ADAL" clId="{054E77F2-FD7C-4BA1-939E-795981915305}" dt="2021-08-06T10:29:25.846" v="219" actId="20577"/>
        <pc:sldMkLst>
          <pc:docMk/>
          <pc:sldMk cId="3103128481" sldId="819"/>
        </pc:sldMkLst>
        <pc:spChg chg="add mod">
          <ac:chgData name="Agarwal, Rahul" userId="89f0da55-97c9-4680-8696-e8c8d9feb914" providerId="ADAL" clId="{054E77F2-FD7C-4BA1-939E-795981915305}" dt="2021-08-06T10:29:25.846" v="219" actId="20577"/>
          <ac:spMkLst>
            <pc:docMk/>
            <pc:sldMk cId="3103128481" sldId="819"/>
            <ac:spMk id="2" creationId="{5C31CE02-50AB-41C9-94E4-81FA5721DBDF}"/>
          </ac:spMkLst>
        </pc:spChg>
        <pc:spChg chg="del mod">
          <ac:chgData name="Agarwal, Rahul" userId="89f0da55-97c9-4680-8696-e8c8d9feb914" providerId="ADAL" clId="{054E77F2-FD7C-4BA1-939E-795981915305}" dt="2021-08-06T10:28:20.128" v="202" actId="478"/>
          <ac:spMkLst>
            <pc:docMk/>
            <pc:sldMk cId="3103128481" sldId="819"/>
            <ac:spMk id="5" creationId="{0E2D39A7-976F-4A31-A3FA-4318B82DA132}"/>
          </ac:spMkLst>
        </pc:spChg>
        <pc:picChg chg="add del mod">
          <ac:chgData name="Agarwal, Rahul" userId="89f0da55-97c9-4680-8696-e8c8d9feb914" providerId="ADAL" clId="{054E77F2-FD7C-4BA1-939E-795981915305}" dt="2021-08-06T10:27:58.515" v="198" actId="478"/>
          <ac:picMkLst>
            <pc:docMk/>
            <pc:sldMk cId="3103128481" sldId="819"/>
            <ac:picMk id="1026" creationId="{88D932A4-8F60-4521-8165-1B84B9C8DCB2}"/>
          </ac:picMkLst>
        </pc:picChg>
        <pc:picChg chg="add mod">
          <ac:chgData name="Agarwal, Rahul" userId="89f0da55-97c9-4680-8696-e8c8d9feb914" providerId="ADAL" clId="{054E77F2-FD7C-4BA1-939E-795981915305}" dt="2021-08-06T10:29:04.071" v="204" actId="1076"/>
          <ac:picMkLst>
            <pc:docMk/>
            <pc:sldMk cId="3103128481" sldId="819"/>
            <ac:picMk id="1028" creationId="{103AAE8E-58B6-478C-B0C6-1F7875A2FA87}"/>
          </ac:picMkLst>
        </pc:picChg>
      </pc:sldChg>
      <pc:sldChg chg="ord">
        <pc:chgData name="Agarwal, Rahul" userId="89f0da55-97c9-4680-8696-e8c8d9feb914" providerId="ADAL" clId="{054E77F2-FD7C-4BA1-939E-795981915305}" dt="2021-08-06T13:06:11.847" v="946"/>
        <pc:sldMkLst>
          <pc:docMk/>
          <pc:sldMk cId="2376467910" sldId="820"/>
        </pc:sldMkLst>
      </pc:sldChg>
      <pc:sldChg chg="addSp delSp modSp">
        <pc:chgData name="Agarwal, Rahul" userId="89f0da55-97c9-4680-8696-e8c8d9feb914" providerId="ADAL" clId="{054E77F2-FD7C-4BA1-939E-795981915305}" dt="2021-08-06T13:54:01.835" v="2766" actId="20577"/>
        <pc:sldMkLst>
          <pc:docMk/>
          <pc:sldMk cId="3079707367" sldId="821"/>
        </pc:sldMkLst>
        <pc:spChg chg="del">
          <ac:chgData name="Agarwal, Rahul" userId="89f0da55-97c9-4680-8696-e8c8d9feb914" providerId="ADAL" clId="{054E77F2-FD7C-4BA1-939E-795981915305}" dt="2021-08-06T11:02:48.085" v="244" actId="1032"/>
          <ac:spMkLst>
            <pc:docMk/>
            <pc:sldMk cId="3079707367" sldId="821"/>
            <ac:spMk id="3" creationId="{5FC19A94-0851-4319-9E9B-D1B37DE14A09}"/>
          </ac:spMkLst>
        </pc:spChg>
        <pc:spChg chg="add del mod">
          <ac:chgData name="Agarwal, Rahul" userId="89f0da55-97c9-4680-8696-e8c8d9feb914" providerId="ADAL" clId="{054E77F2-FD7C-4BA1-939E-795981915305}" dt="2021-08-06T11:03:22.877" v="248" actId="1032"/>
          <ac:spMkLst>
            <pc:docMk/>
            <pc:sldMk cId="3079707367" sldId="821"/>
            <ac:spMk id="5" creationId="{6358D44B-8F75-472F-99AA-16A7A2BAA4D8}"/>
          </ac:spMkLst>
        </pc:spChg>
        <pc:spChg chg="add del mod">
          <ac:chgData name="Agarwal, Rahul" userId="89f0da55-97c9-4680-8696-e8c8d9feb914" providerId="ADAL" clId="{054E77F2-FD7C-4BA1-939E-795981915305}" dt="2021-08-06T11:04:13.743" v="255" actId="1032"/>
          <ac:spMkLst>
            <pc:docMk/>
            <pc:sldMk cId="3079707367" sldId="821"/>
            <ac:spMk id="7" creationId="{6D3E8C8D-E28A-41D1-8C7E-77F5F97697D4}"/>
          </ac:spMkLst>
        </pc:spChg>
        <pc:graphicFrameChg chg="add del mod">
          <ac:chgData name="Agarwal, Rahul" userId="89f0da55-97c9-4680-8696-e8c8d9feb914" providerId="ADAL" clId="{054E77F2-FD7C-4BA1-939E-795981915305}" dt="2021-08-06T11:03:05.761" v="247" actId="478"/>
          <ac:graphicFrameMkLst>
            <pc:docMk/>
            <pc:sldMk cId="3079707367" sldId="821"/>
            <ac:graphicFrameMk id="4" creationId="{F12D7AC6-C01E-400B-88C5-6DF3796151CB}"/>
          </ac:graphicFrameMkLst>
        </pc:graphicFrameChg>
        <pc:graphicFrameChg chg="add del mod">
          <ac:chgData name="Agarwal, Rahul" userId="89f0da55-97c9-4680-8696-e8c8d9feb914" providerId="ADAL" clId="{054E77F2-FD7C-4BA1-939E-795981915305}" dt="2021-08-06T11:03:54.077" v="254" actId="478"/>
          <ac:graphicFrameMkLst>
            <pc:docMk/>
            <pc:sldMk cId="3079707367" sldId="821"/>
            <ac:graphicFrameMk id="6" creationId="{5FCD82E5-749E-49E3-A53B-95E92BA4E8C9}"/>
          </ac:graphicFrameMkLst>
        </pc:graphicFrameChg>
        <pc:graphicFrameChg chg="add mod">
          <ac:chgData name="Agarwal, Rahul" userId="89f0da55-97c9-4680-8696-e8c8d9feb914" providerId="ADAL" clId="{054E77F2-FD7C-4BA1-939E-795981915305}" dt="2021-08-06T13:54:01.835" v="2766" actId="20577"/>
          <ac:graphicFrameMkLst>
            <pc:docMk/>
            <pc:sldMk cId="3079707367" sldId="821"/>
            <ac:graphicFrameMk id="8" creationId="{EE948CB9-1CB7-4B27-9FFB-5CB5C3BAB68D}"/>
          </ac:graphicFrameMkLst>
        </pc:graphicFrameChg>
      </pc:sldChg>
      <pc:sldChg chg="addSp delSp modSp ord">
        <pc:chgData name="Agarwal, Rahul" userId="89f0da55-97c9-4680-8696-e8c8d9feb914" providerId="ADAL" clId="{054E77F2-FD7C-4BA1-939E-795981915305}" dt="2021-08-06T13:06:17.575" v="947"/>
        <pc:sldMkLst>
          <pc:docMk/>
          <pc:sldMk cId="1583483508" sldId="822"/>
        </pc:sldMkLst>
        <pc:spChg chg="mod">
          <ac:chgData name="Agarwal, Rahul" userId="89f0da55-97c9-4680-8696-e8c8d9feb914" providerId="ADAL" clId="{054E77F2-FD7C-4BA1-939E-795981915305}" dt="2021-08-06T11:52:10.030" v="630" actId="1076"/>
          <ac:spMkLst>
            <pc:docMk/>
            <pc:sldMk cId="1583483508" sldId="822"/>
            <ac:spMk id="2" creationId="{757DBEE1-085F-44B5-A103-B0AD44D840D4}"/>
          </ac:spMkLst>
        </pc:spChg>
        <pc:spChg chg="mod">
          <ac:chgData name="Agarwal, Rahul" userId="89f0da55-97c9-4680-8696-e8c8d9feb914" providerId="ADAL" clId="{054E77F2-FD7C-4BA1-939E-795981915305}" dt="2021-08-06T11:55:18.767" v="660" actId="1076"/>
          <ac:spMkLst>
            <pc:docMk/>
            <pc:sldMk cId="1583483508" sldId="822"/>
            <ac:spMk id="7" creationId="{06D5995E-A92B-4F25-B52C-D49E7FDCCFEA}"/>
          </ac:spMkLst>
        </pc:spChg>
        <pc:spChg chg="mod">
          <ac:chgData name="Agarwal, Rahul" userId="89f0da55-97c9-4680-8696-e8c8d9feb914" providerId="ADAL" clId="{054E77F2-FD7C-4BA1-939E-795981915305}" dt="2021-08-06T11:52:22.240" v="635" actId="1076"/>
          <ac:spMkLst>
            <pc:docMk/>
            <pc:sldMk cId="1583483508" sldId="822"/>
            <ac:spMk id="10" creationId="{DB94FA08-DD46-4CE0-965D-623D7379F146}"/>
          </ac:spMkLst>
        </pc:spChg>
        <pc:spChg chg="mod">
          <ac:chgData name="Agarwal, Rahul" userId="89f0da55-97c9-4680-8696-e8c8d9feb914" providerId="ADAL" clId="{054E77F2-FD7C-4BA1-939E-795981915305}" dt="2021-08-06T11:49:28.049" v="597" actId="1076"/>
          <ac:spMkLst>
            <pc:docMk/>
            <pc:sldMk cId="1583483508" sldId="822"/>
            <ac:spMk id="11" creationId="{414C6BE5-7C54-44FC-9CF1-EEDEE04CA91C}"/>
          </ac:spMkLst>
        </pc:spChg>
        <pc:spChg chg="mod">
          <ac:chgData name="Agarwal, Rahul" userId="89f0da55-97c9-4680-8696-e8c8d9feb914" providerId="ADAL" clId="{054E77F2-FD7C-4BA1-939E-795981915305}" dt="2021-08-06T11:49:47.777" v="601" actId="1076"/>
          <ac:spMkLst>
            <pc:docMk/>
            <pc:sldMk cId="1583483508" sldId="822"/>
            <ac:spMk id="15" creationId="{B39C75EA-E60D-41FA-BBD2-A5DF81D99B30}"/>
          </ac:spMkLst>
        </pc:spChg>
        <pc:spChg chg="mod">
          <ac:chgData name="Agarwal, Rahul" userId="89f0da55-97c9-4680-8696-e8c8d9feb914" providerId="ADAL" clId="{054E77F2-FD7C-4BA1-939E-795981915305}" dt="2021-08-06T11:49:32.406" v="598" actId="1076"/>
          <ac:spMkLst>
            <pc:docMk/>
            <pc:sldMk cId="1583483508" sldId="822"/>
            <ac:spMk id="24" creationId="{5F281634-C406-43C6-ABA3-9F550F5749D8}"/>
          </ac:spMkLst>
        </pc:spChg>
        <pc:spChg chg="mod">
          <ac:chgData name="Agarwal, Rahul" userId="89f0da55-97c9-4680-8696-e8c8d9feb914" providerId="ADAL" clId="{054E77F2-FD7C-4BA1-939E-795981915305}" dt="2021-08-06T11:49:50.715" v="602" actId="1076"/>
          <ac:spMkLst>
            <pc:docMk/>
            <pc:sldMk cId="1583483508" sldId="822"/>
            <ac:spMk id="37" creationId="{B2691E37-9F8A-4954-9B5B-2D4F97C6A72B}"/>
          </ac:spMkLst>
        </pc:spChg>
        <pc:spChg chg="add">
          <ac:chgData name="Agarwal, Rahul" userId="89f0da55-97c9-4680-8696-e8c8d9feb914" providerId="ADAL" clId="{054E77F2-FD7C-4BA1-939E-795981915305}" dt="2021-08-06T12:06:32.132" v="683"/>
          <ac:spMkLst>
            <pc:docMk/>
            <pc:sldMk cId="1583483508" sldId="822"/>
            <ac:spMk id="39" creationId="{F3272B54-28F5-4E2A-87CB-BDE443D5A69F}"/>
          </ac:spMkLst>
        </pc:spChg>
        <pc:spChg chg="add">
          <ac:chgData name="Agarwal, Rahul" userId="89f0da55-97c9-4680-8696-e8c8d9feb914" providerId="ADAL" clId="{054E77F2-FD7C-4BA1-939E-795981915305}" dt="2021-08-06T12:06:32.132" v="683"/>
          <ac:spMkLst>
            <pc:docMk/>
            <pc:sldMk cId="1583483508" sldId="822"/>
            <ac:spMk id="40" creationId="{0565663A-A6B8-42A3-9A56-573566B8E325}"/>
          </ac:spMkLst>
        </pc:spChg>
        <pc:spChg chg="add">
          <ac:chgData name="Agarwal, Rahul" userId="89f0da55-97c9-4680-8696-e8c8d9feb914" providerId="ADAL" clId="{054E77F2-FD7C-4BA1-939E-795981915305}" dt="2021-08-06T12:06:47.010" v="688"/>
          <ac:spMkLst>
            <pc:docMk/>
            <pc:sldMk cId="1583483508" sldId="822"/>
            <ac:spMk id="42" creationId="{4E2BBC62-D197-488B-A956-B0049B6B2697}"/>
          </ac:spMkLst>
        </pc:spChg>
        <pc:spChg chg="add">
          <ac:chgData name="Agarwal, Rahul" userId="89f0da55-97c9-4680-8696-e8c8d9feb914" providerId="ADAL" clId="{054E77F2-FD7C-4BA1-939E-795981915305}" dt="2021-08-06T12:06:47.010" v="688"/>
          <ac:spMkLst>
            <pc:docMk/>
            <pc:sldMk cId="1583483508" sldId="822"/>
            <ac:spMk id="43" creationId="{67EA4050-338B-4F76-9498-EB7F3638E684}"/>
          </ac:spMkLst>
        </pc:spChg>
        <pc:spChg chg="add">
          <ac:chgData name="Agarwal, Rahul" userId="89f0da55-97c9-4680-8696-e8c8d9feb914" providerId="ADAL" clId="{054E77F2-FD7C-4BA1-939E-795981915305}" dt="2021-08-06T12:06:53.230" v="692"/>
          <ac:spMkLst>
            <pc:docMk/>
            <pc:sldMk cId="1583483508" sldId="822"/>
            <ac:spMk id="45" creationId="{D0FCC5B8-7470-410C-8908-1C4FC2C86B33}"/>
          </ac:spMkLst>
        </pc:spChg>
        <pc:spChg chg="add">
          <ac:chgData name="Agarwal, Rahul" userId="89f0da55-97c9-4680-8696-e8c8d9feb914" providerId="ADAL" clId="{054E77F2-FD7C-4BA1-939E-795981915305}" dt="2021-08-06T12:06:53.230" v="692"/>
          <ac:spMkLst>
            <pc:docMk/>
            <pc:sldMk cId="1583483508" sldId="822"/>
            <ac:spMk id="46" creationId="{E84E7216-163F-49AE-BB68-E394AAAC9251}"/>
          </ac:spMkLst>
        </pc:spChg>
        <pc:grpChg chg="add mod">
          <ac:chgData name="Agarwal, Rahul" userId="89f0da55-97c9-4680-8696-e8c8d9feb914" providerId="ADAL" clId="{054E77F2-FD7C-4BA1-939E-795981915305}" dt="2021-08-06T12:06:42.821" v="687" actId="1076"/>
          <ac:grpSpMkLst>
            <pc:docMk/>
            <pc:sldMk cId="1583483508" sldId="822"/>
            <ac:grpSpMk id="38" creationId="{DB5C806F-6F31-44C1-A248-392780ED450F}"/>
          </ac:grpSpMkLst>
        </pc:grpChg>
        <pc:grpChg chg="add mod">
          <ac:chgData name="Agarwal, Rahul" userId="89f0da55-97c9-4680-8696-e8c8d9feb914" providerId="ADAL" clId="{054E77F2-FD7C-4BA1-939E-795981915305}" dt="2021-08-06T12:06:50.911" v="690" actId="1076"/>
          <ac:grpSpMkLst>
            <pc:docMk/>
            <pc:sldMk cId="1583483508" sldId="822"/>
            <ac:grpSpMk id="41" creationId="{EFE11A5A-E4B3-4A76-B8C4-F0B3A84911E8}"/>
          </ac:grpSpMkLst>
        </pc:grpChg>
        <pc:grpChg chg="add mod">
          <ac:chgData name="Agarwal, Rahul" userId="89f0da55-97c9-4680-8696-e8c8d9feb914" providerId="ADAL" clId="{054E77F2-FD7C-4BA1-939E-795981915305}" dt="2021-08-06T12:06:57.587" v="693" actId="1076"/>
          <ac:grpSpMkLst>
            <pc:docMk/>
            <pc:sldMk cId="1583483508" sldId="822"/>
            <ac:grpSpMk id="44" creationId="{D2D4654E-952A-49FC-BA02-8C47244DC43A}"/>
          </ac:grpSpMkLst>
        </pc:grpChg>
        <pc:graphicFrameChg chg="add del mod">
          <ac:chgData name="Agarwal, Rahul" userId="89f0da55-97c9-4680-8696-e8c8d9feb914" providerId="ADAL" clId="{054E77F2-FD7C-4BA1-939E-795981915305}" dt="2021-08-06T11:40:39.084" v="543" actId="1032"/>
          <ac:graphicFrameMkLst>
            <pc:docMk/>
            <pc:sldMk cId="1583483508" sldId="822"/>
            <ac:graphicFrameMk id="3" creationId="{C38CDC4A-FF66-465A-920E-76BAACE5993B}"/>
          </ac:graphicFrameMkLst>
        </pc:graphicFrameChg>
        <pc:graphicFrameChg chg="add del mod">
          <ac:chgData name="Agarwal, Rahul" userId="89f0da55-97c9-4680-8696-e8c8d9feb914" providerId="ADAL" clId="{054E77F2-FD7C-4BA1-939E-795981915305}" dt="2021-08-06T11:41:43.543" v="552" actId="478"/>
          <ac:graphicFrameMkLst>
            <pc:docMk/>
            <pc:sldMk cId="1583483508" sldId="822"/>
            <ac:graphicFrameMk id="4" creationId="{7EB213FB-100D-47C4-8701-DF35AB3D9926}"/>
          </ac:graphicFrameMkLst>
        </pc:graphicFrameChg>
        <pc:graphicFrameChg chg="add del mod">
          <ac:chgData name="Agarwal, Rahul" userId="89f0da55-97c9-4680-8696-e8c8d9feb914" providerId="ADAL" clId="{054E77F2-FD7C-4BA1-939E-795981915305}" dt="2021-08-06T11:42:26.137" v="554" actId="1032"/>
          <ac:graphicFrameMkLst>
            <pc:docMk/>
            <pc:sldMk cId="1583483508" sldId="822"/>
            <ac:graphicFrameMk id="5" creationId="{D1806B73-8014-42BA-B163-D6962A0A1D39}"/>
          </ac:graphicFrameMkLst>
        </pc:graphicFrameChg>
        <pc:graphicFrameChg chg="add del mod">
          <ac:chgData name="Agarwal, Rahul" userId="89f0da55-97c9-4680-8696-e8c8d9feb914" providerId="ADAL" clId="{054E77F2-FD7C-4BA1-939E-795981915305}" dt="2021-08-06T11:43:38.672" v="565" actId="478"/>
          <ac:graphicFrameMkLst>
            <pc:docMk/>
            <pc:sldMk cId="1583483508" sldId="822"/>
            <ac:graphicFrameMk id="8" creationId="{D2F86E9C-8C68-4AAA-B6C0-9E9C6F034A6E}"/>
          </ac:graphicFrameMkLst>
        </pc:graphicFrameChg>
        <pc:graphicFrameChg chg="add del mod">
          <ac:chgData name="Agarwal, Rahul" userId="89f0da55-97c9-4680-8696-e8c8d9feb914" providerId="ADAL" clId="{054E77F2-FD7C-4BA1-939E-795981915305}" dt="2021-08-06T11:45:11.488" v="574" actId="478"/>
          <ac:graphicFrameMkLst>
            <pc:docMk/>
            <pc:sldMk cId="1583483508" sldId="822"/>
            <ac:graphicFrameMk id="12" creationId="{FD8AFDF5-2464-4D6F-96DC-D99C1EABDD45}"/>
          </ac:graphicFrameMkLst>
        </pc:graphicFrameChg>
        <pc:graphicFrameChg chg="add del mod">
          <ac:chgData name="Agarwal, Rahul" userId="89f0da55-97c9-4680-8696-e8c8d9feb914" providerId="ADAL" clId="{054E77F2-FD7C-4BA1-939E-795981915305}" dt="2021-08-06T11:48:27.581" v="584" actId="478"/>
          <ac:graphicFrameMkLst>
            <pc:docMk/>
            <pc:sldMk cId="1583483508" sldId="822"/>
            <ac:graphicFrameMk id="14" creationId="{2256B4F4-9D49-471E-8173-11D7974AAF95}"/>
          </ac:graphicFrameMkLst>
        </pc:graphicFrameChg>
        <pc:graphicFrameChg chg="add del mod">
          <ac:chgData name="Agarwal, Rahul" userId="89f0da55-97c9-4680-8696-e8c8d9feb914" providerId="ADAL" clId="{054E77F2-FD7C-4BA1-939E-795981915305}" dt="2021-08-06T11:51:07.797" v="619" actId="478"/>
          <ac:graphicFrameMkLst>
            <pc:docMk/>
            <pc:sldMk cId="1583483508" sldId="822"/>
            <ac:graphicFrameMk id="16" creationId="{344A0999-0AE0-435C-BB81-A29C51209236}"/>
          </ac:graphicFrameMkLst>
        </pc:graphicFrameChg>
        <pc:picChg chg="mod">
          <ac:chgData name="Agarwal, Rahul" userId="89f0da55-97c9-4680-8696-e8c8d9feb914" providerId="ADAL" clId="{054E77F2-FD7C-4BA1-939E-795981915305}" dt="2021-08-06T11:55:16.130" v="659" actId="14100"/>
          <ac:picMkLst>
            <pc:docMk/>
            <pc:sldMk cId="1583483508" sldId="822"/>
            <ac:picMk id="6" creationId="{AA761224-5F7B-4E2A-892D-26148C140A4A}"/>
          </ac:picMkLst>
        </pc:picChg>
        <pc:picChg chg="mod">
          <ac:chgData name="Agarwal, Rahul" userId="89f0da55-97c9-4680-8696-e8c8d9feb914" providerId="ADAL" clId="{054E77F2-FD7C-4BA1-939E-795981915305}" dt="2021-08-06T11:55:25.917" v="664" actId="14100"/>
          <ac:picMkLst>
            <pc:docMk/>
            <pc:sldMk cId="1583483508" sldId="822"/>
            <ac:picMk id="9" creationId="{73B8AC34-2A36-4E3E-A3D4-5C61E72DF896}"/>
          </ac:picMkLst>
        </pc:picChg>
        <pc:picChg chg="add mod">
          <ac:chgData name="Agarwal, Rahul" userId="89f0da55-97c9-4680-8696-e8c8d9feb914" providerId="ADAL" clId="{054E77F2-FD7C-4BA1-939E-795981915305}" dt="2021-08-06T11:55:21.720" v="662" actId="14100"/>
          <ac:picMkLst>
            <pc:docMk/>
            <pc:sldMk cId="1583483508" sldId="822"/>
            <ac:picMk id="19" creationId="{CF357E3D-440A-4096-81D8-36EA5D4A5D53}"/>
          </ac:picMkLst>
        </pc:picChg>
        <pc:picChg chg="add del mod">
          <ac:chgData name="Agarwal, Rahul" userId="89f0da55-97c9-4680-8696-e8c8d9feb914" providerId="ADAL" clId="{054E77F2-FD7C-4BA1-939E-795981915305}" dt="2021-08-06T12:06:39.705" v="686" actId="478"/>
          <ac:picMkLst>
            <pc:docMk/>
            <pc:sldMk cId="1583483508" sldId="822"/>
            <ac:picMk id="22" creationId="{E35B17B1-FF2F-498B-8607-E1AEB950575B}"/>
          </ac:picMkLst>
        </pc:picChg>
        <pc:picChg chg="add del mod">
          <ac:chgData name="Agarwal, Rahul" userId="89f0da55-97c9-4680-8696-e8c8d9feb914" providerId="ADAL" clId="{054E77F2-FD7C-4BA1-939E-795981915305}" dt="2021-08-06T12:06:52.316" v="691" actId="478"/>
          <ac:picMkLst>
            <pc:docMk/>
            <pc:sldMk cId="1583483508" sldId="822"/>
            <ac:picMk id="25" creationId="{E14F2CB1-A5CA-4790-8E62-84273AEACB83}"/>
          </ac:picMkLst>
        </pc:picChg>
        <pc:picChg chg="add del mod">
          <ac:chgData name="Agarwal, Rahul" userId="89f0da55-97c9-4680-8696-e8c8d9feb914" providerId="ADAL" clId="{054E77F2-FD7C-4BA1-939E-795981915305}" dt="2021-08-06T12:06:48.645" v="689" actId="478"/>
          <ac:picMkLst>
            <pc:docMk/>
            <pc:sldMk cId="1583483508" sldId="822"/>
            <ac:picMk id="32" creationId="{0DC03381-D2BF-4ACF-A4DC-CB9FBA6F3EC3}"/>
          </ac:picMkLst>
        </pc:picChg>
        <pc:picChg chg="add mod">
          <ac:chgData name="Agarwal, Rahul" userId="89f0da55-97c9-4680-8696-e8c8d9feb914" providerId="ADAL" clId="{054E77F2-FD7C-4BA1-939E-795981915305}" dt="2021-08-06T11:53:36.309" v="651" actId="1076"/>
          <ac:picMkLst>
            <pc:docMk/>
            <pc:sldMk cId="1583483508" sldId="822"/>
            <ac:picMk id="33" creationId="{4FF530C8-2562-4EB2-9461-178245839F96}"/>
          </ac:picMkLst>
        </pc:picChg>
        <pc:picChg chg="add del mod">
          <ac:chgData name="Agarwal, Rahul" userId="89f0da55-97c9-4680-8696-e8c8d9feb914" providerId="ADAL" clId="{054E77F2-FD7C-4BA1-939E-795981915305}" dt="2021-08-06T11:53:44.488" v="654" actId="478"/>
          <ac:picMkLst>
            <pc:docMk/>
            <pc:sldMk cId="1583483508" sldId="822"/>
            <ac:picMk id="34" creationId="{B4ABD4FE-D7DF-412D-B457-84168591BE4D}"/>
          </ac:picMkLst>
        </pc:picChg>
        <pc:picChg chg="mod">
          <ac:chgData name="Agarwal, Rahul" userId="89f0da55-97c9-4680-8696-e8c8d9feb914" providerId="ADAL" clId="{054E77F2-FD7C-4BA1-939E-795981915305}" dt="2021-08-06T11:55:32.200" v="667" actId="14100"/>
          <ac:picMkLst>
            <pc:docMk/>
            <pc:sldMk cId="1583483508" sldId="822"/>
            <ac:picMk id="1026" creationId="{42C63AE7-A9F9-4E84-AD3E-2B89C08AA583}"/>
          </ac:picMkLst>
        </pc:picChg>
        <pc:picChg chg="mod">
          <ac:chgData name="Agarwal, Rahul" userId="89f0da55-97c9-4680-8696-e8c8d9feb914" providerId="ADAL" clId="{054E77F2-FD7C-4BA1-939E-795981915305}" dt="2021-08-06T11:55:38.972" v="671" actId="1076"/>
          <ac:picMkLst>
            <pc:docMk/>
            <pc:sldMk cId="1583483508" sldId="822"/>
            <ac:picMk id="1028" creationId="{F8133C1D-3ACB-4EC6-B36D-C2F0FF29A83A}"/>
          </ac:picMkLst>
        </pc:picChg>
        <pc:picChg chg="mod">
          <ac:chgData name="Agarwal, Rahul" userId="89f0da55-97c9-4680-8696-e8c8d9feb914" providerId="ADAL" clId="{054E77F2-FD7C-4BA1-939E-795981915305}" dt="2021-08-06T11:55:33.931" v="668" actId="14100"/>
          <ac:picMkLst>
            <pc:docMk/>
            <pc:sldMk cId="1583483508" sldId="822"/>
            <ac:picMk id="1032" creationId="{D40A0D26-81E0-4602-A76A-06B7AC20F3C6}"/>
          </ac:picMkLst>
        </pc:picChg>
        <pc:picChg chg="mod">
          <ac:chgData name="Agarwal, Rahul" userId="89f0da55-97c9-4680-8696-e8c8d9feb914" providerId="ADAL" clId="{054E77F2-FD7C-4BA1-939E-795981915305}" dt="2021-08-06T11:55:41.190" v="672" actId="14100"/>
          <ac:picMkLst>
            <pc:docMk/>
            <pc:sldMk cId="1583483508" sldId="822"/>
            <ac:picMk id="1040" creationId="{84F47D9C-7149-4981-82D5-BE6B0541CE69}"/>
          </ac:picMkLst>
        </pc:picChg>
        <pc:cxnChg chg="del">
          <ac:chgData name="Agarwal, Rahul" userId="89f0da55-97c9-4680-8696-e8c8d9feb914" providerId="ADAL" clId="{054E77F2-FD7C-4BA1-939E-795981915305}" dt="2021-08-06T11:16:41.140" v="535" actId="478"/>
          <ac:cxnSpMkLst>
            <pc:docMk/>
            <pc:sldMk cId="1583483508" sldId="822"/>
            <ac:cxnSpMk id="13" creationId="{367BA695-28B7-4557-9C97-5FC66F9BAFF9}"/>
          </ac:cxnSpMkLst>
        </pc:cxnChg>
        <pc:cxnChg chg="del">
          <ac:chgData name="Agarwal, Rahul" userId="89f0da55-97c9-4680-8696-e8c8d9feb914" providerId="ADAL" clId="{054E77F2-FD7C-4BA1-939E-795981915305}" dt="2021-08-06T11:16:36.219" v="533" actId="478"/>
          <ac:cxnSpMkLst>
            <pc:docMk/>
            <pc:sldMk cId="1583483508" sldId="822"/>
            <ac:cxnSpMk id="18" creationId="{88FF6D6D-61B9-4031-9C13-7A11F5AAEAC4}"/>
          </ac:cxnSpMkLst>
        </pc:cxnChg>
        <pc:cxnChg chg="del">
          <ac:chgData name="Agarwal, Rahul" userId="89f0da55-97c9-4680-8696-e8c8d9feb914" providerId="ADAL" clId="{054E77F2-FD7C-4BA1-939E-795981915305}" dt="2021-08-06T11:16:44.104" v="536" actId="478"/>
          <ac:cxnSpMkLst>
            <pc:docMk/>
            <pc:sldMk cId="1583483508" sldId="822"/>
            <ac:cxnSpMk id="20" creationId="{6DBEDDA7-6259-49BB-9865-2A0241E02F5A}"/>
          </ac:cxnSpMkLst>
        </pc:cxnChg>
        <pc:cxnChg chg="del">
          <ac:chgData name="Agarwal, Rahul" userId="89f0da55-97c9-4680-8696-e8c8d9feb914" providerId="ADAL" clId="{054E77F2-FD7C-4BA1-939E-795981915305}" dt="2021-08-06T11:16:38.298" v="534" actId="478"/>
          <ac:cxnSpMkLst>
            <pc:docMk/>
            <pc:sldMk cId="1583483508" sldId="822"/>
            <ac:cxnSpMk id="27" creationId="{AA49ED72-83C0-46E2-B007-2F886EE4576D}"/>
          </ac:cxnSpMkLst>
        </pc:cxnChg>
        <pc:cxnChg chg="del">
          <ac:chgData name="Agarwal, Rahul" userId="89f0da55-97c9-4680-8696-e8c8d9feb914" providerId="ADAL" clId="{054E77F2-FD7C-4BA1-939E-795981915305}" dt="2021-08-06T11:16:46.859" v="537" actId="478"/>
          <ac:cxnSpMkLst>
            <pc:docMk/>
            <pc:sldMk cId="1583483508" sldId="822"/>
            <ac:cxnSpMk id="29" creationId="{0CAD282B-40AC-4C11-892F-5A7FF784548C}"/>
          </ac:cxnSpMkLst>
        </pc:cxnChg>
        <pc:cxnChg chg="del">
          <ac:chgData name="Agarwal, Rahul" userId="89f0da55-97c9-4680-8696-e8c8d9feb914" providerId="ADAL" clId="{054E77F2-FD7C-4BA1-939E-795981915305}" dt="2021-08-06T11:50:03.218" v="606" actId="478"/>
          <ac:cxnSpMkLst>
            <pc:docMk/>
            <pc:sldMk cId="1583483508" sldId="822"/>
            <ac:cxnSpMk id="31" creationId="{B9CD3E7F-CCF6-4437-8EF3-7738156E322B}"/>
          </ac:cxnSpMkLst>
        </pc:cxnChg>
      </pc:sldChg>
      <pc:sldChg chg="modSp add ord">
        <pc:chgData name="Agarwal, Rahul" userId="89f0da55-97c9-4680-8696-e8c8d9feb914" providerId="ADAL" clId="{054E77F2-FD7C-4BA1-939E-795981915305}" dt="2021-08-06T13:06:43.688" v="948"/>
        <pc:sldMkLst>
          <pc:docMk/>
          <pc:sldMk cId="3658965027" sldId="823"/>
        </pc:sldMkLst>
        <pc:spChg chg="mod">
          <ac:chgData name="Agarwal, Rahul" userId="89f0da55-97c9-4680-8696-e8c8d9feb914" providerId="ADAL" clId="{054E77F2-FD7C-4BA1-939E-795981915305}" dt="2021-08-06T10:33:08.246" v="243" actId="20577"/>
          <ac:spMkLst>
            <pc:docMk/>
            <pc:sldMk cId="3658965027" sldId="823"/>
            <ac:spMk id="2" creationId="{9DADC267-DDF0-4951-8AA4-A7EA17BE5573}"/>
          </ac:spMkLst>
        </pc:spChg>
      </pc:sldChg>
      <pc:sldChg chg="addSp delSp modSp add">
        <pc:chgData name="Agarwal, Rahul" userId="89f0da55-97c9-4680-8696-e8c8d9feb914" providerId="ADAL" clId="{054E77F2-FD7C-4BA1-939E-795981915305}" dt="2021-08-06T11:59:08.213" v="682" actId="1032"/>
        <pc:sldMkLst>
          <pc:docMk/>
          <pc:sldMk cId="2742722620" sldId="824"/>
        </pc:sldMkLst>
        <pc:spChg chg="mod">
          <ac:chgData name="Agarwal, Rahul" userId="89f0da55-97c9-4680-8696-e8c8d9feb914" providerId="ADAL" clId="{054E77F2-FD7C-4BA1-939E-795981915305}" dt="2021-08-06T11:58:35.930" v="681" actId="20577"/>
          <ac:spMkLst>
            <pc:docMk/>
            <pc:sldMk cId="2742722620" sldId="824"/>
            <ac:spMk id="2" creationId="{9DADC267-DDF0-4951-8AA4-A7EA17BE5573}"/>
          </ac:spMkLst>
        </pc:spChg>
        <pc:spChg chg="add del mod">
          <ac:chgData name="Agarwal, Rahul" userId="89f0da55-97c9-4680-8696-e8c8d9feb914" providerId="ADAL" clId="{054E77F2-FD7C-4BA1-939E-795981915305}" dt="2021-08-06T11:59:08.213" v="682" actId="1032"/>
          <ac:spMkLst>
            <pc:docMk/>
            <pc:sldMk cId="2742722620" sldId="824"/>
            <ac:spMk id="3" creationId="{BB3EFB5B-3E7B-474D-BC3A-CBA992D46ACB}"/>
          </ac:spMkLst>
        </pc:spChg>
        <pc:graphicFrameChg chg="add mod">
          <ac:chgData name="Agarwal, Rahul" userId="89f0da55-97c9-4680-8696-e8c8d9feb914" providerId="ADAL" clId="{054E77F2-FD7C-4BA1-939E-795981915305}" dt="2021-08-06T11:59:08.213" v="682" actId="1032"/>
          <ac:graphicFrameMkLst>
            <pc:docMk/>
            <pc:sldMk cId="2742722620" sldId="824"/>
            <ac:graphicFrameMk id="6" creationId="{C5BAFB55-A297-4314-802C-6B95ACF87BB8}"/>
          </ac:graphicFrameMkLst>
        </pc:graphicFrameChg>
        <pc:graphicFrameChg chg="del mod">
          <ac:chgData name="Agarwal, Rahul" userId="89f0da55-97c9-4680-8696-e8c8d9feb914" providerId="ADAL" clId="{054E77F2-FD7C-4BA1-939E-795981915305}" dt="2021-08-06T11:58:29.740" v="677" actId="478"/>
          <ac:graphicFrameMkLst>
            <pc:docMk/>
            <pc:sldMk cId="2742722620" sldId="824"/>
            <ac:graphicFrameMk id="8" creationId="{EE948CB9-1CB7-4B27-9FFB-5CB5C3BAB68D}"/>
          </ac:graphicFrameMkLst>
        </pc:graphicFrameChg>
      </pc:sldChg>
      <pc:sldChg chg="modSp add">
        <pc:chgData name="Agarwal, Rahul" userId="89f0da55-97c9-4680-8696-e8c8d9feb914" providerId="ADAL" clId="{054E77F2-FD7C-4BA1-939E-795981915305}" dt="2021-08-06T13:06:01.633" v="945" actId="20577"/>
        <pc:sldMkLst>
          <pc:docMk/>
          <pc:sldMk cId="4180054629" sldId="825"/>
        </pc:sldMkLst>
        <pc:spChg chg="mod">
          <ac:chgData name="Agarwal, Rahul" userId="89f0da55-97c9-4680-8696-e8c8d9feb914" providerId="ADAL" clId="{054E77F2-FD7C-4BA1-939E-795981915305}" dt="2021-08-06T13:06:01.633" v="945" actId="20577"/>
          <ac:spMkLst>
            <pc:docMk/>
            <pc:sldMk cId="4180054629" sldId="825"/>
            <ac:spMk id="2" creationId="{A4BF6926-2384-451B-9434-ECEEFDF67EE1}"/>
          </ac:spMkLst>
        </pc:spChg>
      </pc:sldChg>
      <pc:sldChg chg="addSp delSp modSp add">
        <pc:chgData name="Agarwal, Rahul" userId="89f0da55-97c9-4680-8696-e8c8d9feb914" providerId="ADAL" clId="{054E77F2-FD7C-4BA1-939E-795981915305}" dt="2021-08-06T13:49:31.104" v="2746" actId="11529"/>
        <pc:sldMkLst>
          <pc:docMk/>
          <pc:sldMk cId="3630902994" sldId="826"/>
        </pc:sldMkLst>
        <pc:spChg chg="mod">
          <ac:chgData name="Agarwal, Rahul" userId="89f0da55-97c9-4680-8696-e8c8d9feb914" providerId="ADAL" clId="{054E77F2-FD7C-4BA1-939E-795981915305}" dt="2021-08-06T13:49:06.585" v="2744" actId="108"/>
          <ac:spMkLst>
            <pc:docMk/>
            <pc:sldMk cId="3630902994" sldId="826"/>
            <ac:spMk id="2" creationId="{9DADC267-DDF0-4951-8AA4-A7EA17BE5573}"/>
          </ac:spMkLst>
        </pc:spChg>
        <pc:spChg chg="add del mod">
          <ac:chgData name="Agarwal, Rahul" userId="89f0da55-97c9-4680-8696-e8c8d9feb914" providerId="ADAL" clId="{054E77F2-FD7C-4BA1-939E-795981915305}" dt="2021-08-06T13:49:31.104" v="2746" actId="11529"/>
          <ac:spMkLst>
            <pc:docMk/>
            <pc:sldMk cId="3630902994" sldId="826"/>
            <ac:spMk id="3" creationId="{3E43EEB8-8D9B-43BA-AB7C-B4D34C2EBF1C}"/>
          </ac:spMkLst>
        </pc:spChg>
        <pc:spChg chg="mod">
          <ac:chgData name="Agarwal, Rahul" userId="89f0da55-97c9-4680-8696-e8c8d9feb914" providerId="ADAL" clId="{054E77F2-FD7C-4BA1-939E-795981915305}" dt="2021-08-06T13:48:23.517" v="2742" actId="20577"/>
          <ac:spMkLst>
            <pc:docMk/>
            <pc:sldMk cId="3630902994" sldId="826"/>
            <ac:spMk id="5" creationId="{65656984-E503-4EC9-BE01-D92625D01386}"/>
          </ac:spMkLst>
        </pc:spChg>
      </pc:sldChg>
    </pc:docChg>
  </pc:docChgLst>
  <pc:docChgLst>
    <pc:chgData name="Bala, Manikantan" userId="8046be1f-5392-498d-808c-332c22ba7e48" providerId="ADAL" clId="{4786E777-D949-432C-9AAA-6B131B42B9B3}"/>
    <pc:docChg chg="undo custSel modSld sldOrd modSection">
      <pc:chgData name="Bala, Manikantan" userId="8046be1f-5392-498d-808c-332c22ba7e48" providerId="ADAL" clId="{4786E777-D949-432C-9AAA-6B131B42B9B3}" dt="2021-08-06T06:18:56.602" v="579" actId="20577"/>
      <pc:docMkLst>
        <pc:docMk/>
      </pc:docMkLst>
      <pc:sldChg chg="addSp delSp modSp mod setBg">
        <pc:chgData name="Bala, Manikantan" userId="8046be1f-5392-498d-808c-332c22ba7e48" providerId="ADAL" clId="{4786E777-D949-432C-9AAA-6B131B42B9B3}" dt="2021-08-06T05:54:43.856" v="230"/>
        <pc:sldMkLst>
          <pc:docMk/>
          <pc:sldMk cId="348231834" sldId="815"/>
        </pc:sldMkLst>
        <pc:spChg chg="del mod">
          <ac:chgData name="Bala, Manikantan" userId="8046be1f-5392-498d-808c-332c22ba7e48" providerId="ADAL" clId="{4786E777-D949-432C-9AAA-6B131B42B9B3}" dt="2021-08-06T05:28:40.030" v="91" actId="478"/>
          <ac:spMkLst>
            <pc:docMk/>
            <pc:sldMk cId="348231834" sldId="815"/>
            <ac:spMk id="2" creationId="{B0162BFC-DBCC-4813-98C3-56975F8D1B99}"/>
          </ac:spMkLst>
        </pc:spChg>
        <pc:spChg chg="add del mod">
          <ac:chgData name="Bala, Manikantan" userId="8046be1f-5392-498d-808c-332c22ba7e48" providerId="ADAL" clId="{4786E777-D949-432C-9AAA-6B131B42B9B3}" dt="2021-08-06T05:28:25.010" v="63" actId="122"/>
          <ac:spMkLst>
            <pc:docMk/>
            <pc:sldMk cId="348231834" sldId="815"/>
            <ac:spMk id="3" creationId="{1983D52D-DE39-4149-B31F-388C75962752}"/>
          </ac:spMkLst>
        </pc:spChg>
        <pc:spChg chg="mod">
          <ac:chgData name="Bala, Manikantan" userId="8046be1f-5392-498d-808c-332c22ba7e48" providerId="ADAL" clId="{4786E777-D949-432C-9AAA-6B131B42B9B3}" dt="2021-08-06T05:28:35.102" v="90" actId="6549"/>
          <ac:spMkLst>
            <pc:docMk/>
            <pc:sldMk cId="348231834" sldId="815"/>
            <ac:spMk id="5" creationId="{0E2D39A7-976F-4A31-A3FA-4318B82DA132}"/>
          </ac:spMkLst>
        </pc:spChg>
        <pc:spChg chg="add del mod">
          <ac:chgData name="Bala, Manikantan" userId="8046be1f-5392-498d-808c-332c22ba7e48" providerId="ADAL" clId="{4786E777-D949-432C-9AAA-6B131B42B9B3}" dt="2021-08-06T05:28:15.362" v="48" actId="478"/>
          <ac:spMkLst>
            <pc:docMk/>
            <pc:sldMk cId="348231834" sldId="815"/>
            <ac:spMk id="7" creationId="{94B28A46-8127-450C-A690-E3D348309A39}"/>
          </ac:spMkLst>
        </pc:spChg>
        <pc:spChg chg="mod">
          <ac:chgData name="Bala, Manikantan" userId="8046be1f-5392-498d-808c-332c22ba7e48" providerId="ADAL" clId="{4786E777-D949-432C-9AAA-6B131B42B9B3}" dt="2021-08-06T05:28:02.455" v="46" actId="20577"/>
          <ac:spMkLst>
            <pc:docMk/>
            <pc:sldMk cId="348231834" sldId="815"/>
            <ac:spMk id="10" creationId="{877620E6-8552-4061-9420-4F8CE621D153}"/>
          </ac:spMkLst>
        </pc:spChg>
      </pc:sldChg>
      <pc:sldChg chg="addSp delSp modSp mod setBg">
        <pc:chgData name="Bala, Manikantan" userId="8046be1f-5392-498d-808c-332c22ba7e48" providerId="ADAL" clId="{4786E777-D949-432C-9AAA-6B131B42B9B3}" dt="2021-08-06T06:02:46.888" v="373" actId="20577"/>
        <pc:sldMkLst>
          <pc:docMk/>
          <pc:sldMk cId="3086649715" sldId="816"/>
        </pc:sldMkLst>
        <pc:spChg chg="add del mod">
          <ac:chgData name="Bala, Manikantan" userId="8046be1f-5392-498d-808c-332c22ba7e48" providerId="ADAL" clId="{4786E777-D949-432C-9AAA-6B131B42B9B3}" dt="2021-08-06T06:01:14.913" v="282"/>
          <ac:spMkLst>
            <pc:docMk/>
            <pc:sldMk cId="3086649715" sldId="816"/>
            <ac:spMk id="2" creationId="{95D05241-8577-4030-8E9A-21C86B822023}"/>
          </ac:spMkLst>
        </pc:spChg>
        <pc:spChg chg="mod">
          <ac:chgData name="Bala, Manikantan" userId="8046be1f-5392-498d-808c-332c22ba7e48" providerId="ADAL" clId="{4786E777-D949-432C-9AAA-6B131B42B9B3}" dt="2021-08-06T05:29:35.849" v="200" actId="20577"/>
          <ac:spMkLst>
            <pc:docMk/>
            <pc:sldMk cId="3086649715" sldId="816"/>
            <ac:spMk id="13" creationId="{CE8645B8-9F90-4488-B37C-52160F4BF5CA}"/>
          </ac:spMkLst>
        </pc:spChg>
        <pc:spChg chg="mod">
          <ac:chgData name="Bala, Manikantan" userId="8046be1f-5392-498d-808c-332c22ba7e48" providerId="ADAL" clId="{4786E777-D949-432C-9AAA-6B131B42B9B3}" dt="2021-08-06T06:02:00.450" v="322" actId="207"/>
          <ac:spMkLst>
            <pc:docMk/>
            <pc:sldMk cId="3086649715" sldId="816"/>
            <ac:spMk id="14" creationId="{57F7AA51-D52A-4819-83E5-A96EB596010F}"/>
          </ac:spMkLst>
        </pc:spChg>
        <pc:spChg chg="mod">
          <ac:chgData name="Bala, Manikantan" userId="8046be1f-5392-498d-808c-332c22ba7e48" providerId="ADAL" clId="{4786E777-D949-432C-9AAA-6B131B42B9B3}" dt="2021-08-06T05:31:41.149" v="210" actId="207"/>
          <ac:spMkLst>
            <pc:docMk/>
            <pc:sldMk cId="3086649715" sldId="816"/>
            <ac:spMk id="15" creationId="{4DD3D172-6651-41C5-A8F9-4E77A18A737E}"/>
          </ac:spMkLst>
        </pc:spChg>
        <pc:spChg chg="mod">
          <ac:chgData name="Bala, Manikantan" userId="8046be1f-5392-498d-808c-332c22ba7e48" providerId="ADAL" clId="{4786E777-D949-432C-9AAA-6B131B42B9B3}" dt="2021-08-06T05:55:18.848" v="272" actId="20577"/>
          <ac:spMkLst>
            <pc:docMk/>
            <pc:sldMk cId="3086649715" sldId="816"/>
            <ac:spMk id="19" creationId="{173350B0-A7E3-4AC2-8A33-D8922AA57043}"/>
          </ac:spMkLst>
        </pc:spChg>
        <pc:spChg chg="mod">
          <ac:chgData name="Bala, Manikantan" userId="8046be1f-5392-498d-808c-332c22ba7e48" providerId="ADAL" clId="{4786E777-D949-432C-9AAA-6B131B42B9B3}" dt="2021-08-06T06:02:46.888" v="373" actId="20577"/>
          <ac:spMkLst>
            <pc:docMk/>
            <pc:sldMk cId="3086649715" sldId="816"/>
            <ac:spMk id="20" creationId="{C28C9D74-1F17-49C6-98B9-6129CAC76E16}"/>
          </ac:spMkLst>
        </pc:spChg>
        <pc:spChg chg="mod">
          <ac:chgData name="Bala, Manikantan" userId="8046be1f-5392-498d-808c-332c22ba7e48" providerId="ADAL" clId="{4786E777-D949-432C-9AAA-6B131B42B9B3}" dt="2021-08-06T06:00:57.367" v="276" actId="207"/>
          <ac:spMkLst>
            <pc:docMk/>
            <pc:sldMk cId="3086649715" sldId="816"/>
            <ac:spMk id="21" creationId="{D9C34D74-04D2-457D-970E-FE3A8903C37F}"/>
          </ac:spMkLst>
        </pc:spChg>
        <pc:spChg chg="mod">
          <ac:chgData name="Bala, Manikantan" userId="8046be1f-5392-498d-808c-332c22ba7e48" providerId="ADAL" clId="{4786E777-D949-432C-9AAA-6B131B42B9B3}" dt="2021-08-06T05:29:40.363" v="203" actId="6549"/>
          <ac:spMkLst>
            <pc:docMk/>
            <pc:sldMk cId="3086649715" sldId="816"/>
            <ac:spMk id="30" creationId="{BF0F0EC4-75D6-4DF6-A395-FE77AD1CE158}"/>
          </ac:spMkLst>
        </pc:spChg>
        <pc:grpChg chg="del">
          <ac:chgData name="Bala, Manikantan" userId="8046be1f-5392-498d-808c-332c22ba7e48" providerId="ADAL" clId="{4786E777-D949-432C-9AAA-6B131B42B9B3}" dt="2021-08-06T05:29:43.905" v="204" actId="478"/>
          <ac:grpSpMkLst>
            <pc:docMk/>
            <pc:sldMk cId="3086649715" sldId="816"/>
            <ac:grpSpMk id="27" creationId="{702A1F70-DBDF-49DB-A645-21FA846CFDFE}"/>
          </ac:grpSpMkLst>
        </pc:grpChg>
        <pc:grpChg chg="del">
          <ac:chgData name="Bala, Manikantan" userId="8046be1f-5392-498d-808c-332c22ba7e48" providerId="ADAL" clId="{4786E777-D949-432C-9AAA-6B131B42B9B3}" dt="2021-08-06T05:29:38.896" v="201" actId="478"/>
          <ac:grpSpMkLst>
            <pc:docMk/>
            <pc:sldMk cId="3086649715" sldId="816"/>
            <ac:grpSpMk id="32" creationId="{ACE80E63-ADA7-42E8-A070-CAE800E7EE6D}"/>
          </ac:grpSpMkLst>
        </pc:grpChg>
        <pc:grpChg chg="del">
          <ac:chgData name="Bala, Manikantan" userId="8046be1f-5392-498d-808c-332c22ba7e48" providerId="ADAL" clId="{4786E777-D949-432C-9AAA-6B131B42B9B3}" dt="2021-08-06T05:29:39.794" v="202" actId="478"/>
          <ac:grpSpMkLst>
            <pc:docMk/>
            <pc:sldMk cId="3086649715" sldId="816"/>
            <ac:grpSpMk id="37" creationId="{DA2C7318-D6A3-439F-80DA-DF178914ADF4}"/>
          </ac:grpSpMkLst>
        </pc:grpChg>
      </pc:sldChg>
      <pc:sldChg chg="addSp delSp modSp mod setBg setFolMasterObjs setClrOvrMap">
        <pc:chgData name="Bala, Manikantan" userId="8046be1f-5392-498d-808c-332c22ba7e48" providerId="ADAL" clId="{4786E777-D949-432C-9AAA-6B131B42B9B3}" dt="2021-08-06T06:17:35.581" v="431" actId="14100"/>
        <pc:sldMkLst>
          <pc:docMk/>
          <pc:sldMk cId="329028851" sldId="817"/>
        </pc:sldMkLst>
        <pc:spChg chg="mod ord">
          <ac:chgData name="Bala, Manikantan" userId="8046be1f-5392-498d-808c-332c22ba7e48" providerId="ADAL" clId="{4786E777-D949-432C-9AAA-6B131B42B9B3}" dt="2021-08-06T06:17:35.581" v="431" actId="14100"/>
          <ac:spMkLst>
            <pc:docMk/>
            <pc:sldMk cId="329028851" sldId="817"/>
            <ac:spMk id="3" creationId="{1983D52D-DE39-4149-B31F-388C75962752}"/>
          </ac:spMkLst>
        </pc:spChg>
        <pc:spChg chg="mod">
          <ac:chgData name="Bala, Manikantan" userId="8046be1f-5392-498d-808c-332c22ba7e48" providerId="ADAL" clId="{4786E777-D949-432C-9AAA-6B131B42B9B3}" dt="2021-08-06T06:17:16.408" v="428" actId="1076"/>
          <ac:spMkLst>
            <pc:docMk/>
            <pc:sldMk cId="329028851" sldId="817"/>
            <ac:spMk id="5" creationId="{0E2D39A7-976F-4A31-A3FA-4318B82DA132}"/>
          </ac:spMkLst>
        </pc:spChg>
        <pc:spChg chg="ord">
          <ac:chgData name="Bala, Manikantan" userId="8046be1f-5392-498d-808c-332c22ba7e48" providerId="ADAL" clId="{4786E777-D949-432C-9AAA-6B131B42B9B3}" dt="2021-08-06T05:54:23.041" v="228" actId="26606"/>
          <ac:spMkLst>
            <pc:docMk/>
            <pc:sldMk cId="329028851" sldId="817"/>
            <ac:spMk id="10" creationId="{877620E6-8552-4061-9420-4F8CE621D153}"/>
          </ac:spMkLst>
        </pc:spChg>
        <pc:spChg chg="add del">
          <ac:chgData name="Bala, Manikantan" userId="8046be1f-5392-498d-808c-332c22ba7e48" providerId="ADAL" clId="{4786E777-D949-432C-9AAA-6B131B42B9B3}" dt="2021-08-06T05:54:05.438" v="221" actId="26606"/>
          <ac:spMkLst>
            <pc:docMk/>
            <pc:sldMk cId="329028851" sldId="817"/>
            <ac:spMk id="12" creationId="{09C946AC-2072-4946-A2B8-39F09D0944EE}"/>
          </ac:spMkLst>
        </pc:spChg>
        <pc:spChg chg="add del">
          <ac:chgData name="Bala, Manikantan" userId="8046be1f-5392-498d-808c-332c22ba7e48" providerId="ADAL" clId="{4786E777-D949-432C-9AAA-6B131B42B9B3}" dt="2021-08-06T05:54:05.438" v="221" actId="26606"/>
          <ac:spMkLst>
            <pc:docMk/>
            <pc:sldMk cId="329028851" sldId="817"/>
            <ac:spMk id="14" creationId="{559FD8B5-8CC4-4CFE-BD2A-1216B1F2C3DB}"/>
          </ac:spMkLst>
        </pc:spChg>
        <pc:spChg chg="add del">
          <ac:chgData name="Bala, Manikantan" userId="8046be1f-5392-498d-808c-332c22ba7e48" providerId="ADAL" clId="{4786E777-D949-432C-9AAA-6B131B42B9B3}" dt="2021-08-06T05:53:48.510" v="215" actId="26606"/>
          <ac:spMkLst>
            <pc:docMk/>
            <pc:sldMk cId="329028851" sldId="817"/>
            <ac:spMk id="15" creationId="{1F94DC1C-47D1-41D7-8B1B-9A036D614027}"/>
          </ac:spMkLst>
        </pc:spChg>
        <pc:spChg chg="add del">
          <ac:chgData name="Bala, Manikantan" userId="8046be1f-5392-498d-808c-332c22ba7e48" providerId="ADAL" clId="{4786E777-D949-432C-9AAA-6B131B42B9B3}" dt="2021-08-06T05:54:05.438" v="221" actId="26606"/>
          <ac:spMkLst>
            <pc:docMk/>
            <pc:sldMk cId="329028851" sldId="817"/>
            <ac:spMk id="16" creationId="{9ECF13F4-3D2A-4F2E-9BBD-3038670D21ED}"/>
          </ac:spMkLst>
        </pc:spChg>
        <pc:spChg chg="add del">
          <ac:chgData name="Bala, Manikantan" userId="8046be1f-5392-498d-808c-332c22ba7e48" providerId="ADAL" clId="{4786E777-D949-432C-9AAA-6B131B42B9B3}" dt="2021-08-06T05:53:48.510" v="215" actId="26606"/>
          <ac:spMkLst>
            <pc:docMk/>
            <pc:sldMk cId="329028851" sldId="817"/>
            <ac:spMk id="19" creationId="{AC12A592-C02D-46EF-8E1F-9335DB8D71DF}"/>
          </ac:spMkLst>
        </pc:spChg>
        <pc:spChg chg="add del">
          <ac:chgData name="Bala, Manikantan" userId="8046be1f-5392-498d-808c-332c22ba7e48" providerId="ADAL" clId="{4786E777-D949-432C-9AAA-6B131B42B9B3}" dt="2021-08-06T05:53:48.510" v="215" actId="26606"/>
          <ac:spMkLst>
            <pc:docMk/>
            <pc:sldMk cId="329028851" sldId="817"/>
            <ac:spMk id="21" creationId="{24005816-5BCA-4665-8A58-5580F8E9C84A}"/>
          </ac:spMkLst>
        </pc:spChg>
        <pc:grpChg chg="add del">
          <ac:chgData name="Bala, Manikantan" userId="8046be1f-5392-498d-808c-332c22ba7e48" providerId="ADAL" clId="{4786E777-D949-432C-9AAA-6B131B42B9B3}" dt="2021-08-06T05:54:05.438" v="221" actId="26606"/>
          <ac:grpSpMkLst>
            <pc:docMk/>
            <pc:sldMk cId="329028851" sldId="817"/>
            <ac:grpSpMk id="18" creationId="{19660E16-DCC0-4B6C-8E84-4C292580059F}"/>
          </ac:grpSpMkLst>
        </pc:grpChg>
        <pc:grpChg chg="add del">
          <ac:chgData name="Bala, Manikantan" userId="8046be1f-5392-498d-808c-332c22ba7e48" providerId="ADAL" clId="{4786E777-D949-432C-9AAA-6B131B42B9B3}" dt="2021-08-06T05:53:48.510" v="215" actId="26606"/>
          <ac:grpSpMkLst>
            <pc:docMk/>
            <pc:sldMk cId="329028851" sldId="817"/>
            <ac:grpSpMk id="23" creationId="{BF07F359-8CA3-4854-91E7-EE6004020511}"/>
          </ac:grpSpMkLst>
        </pc:grpChg>
        <pc:picChg chg="del mod">
          <ac:chgData name="Bala, Manikantan" userId="8046be1f-5392-498d-808c-332c22ba7e48" providerId="ADAL" clId="{4786E777-D949-432C-9AAA-6B131B42B9B3}" dt="2021-08-06T05:46:01.850" v="212" actId="478"/>
          <ac:picMkLst>
            <pc:docMk/>
            <pc:sldMk cId="329028851" sldId="817"/>
            <ac:picMk id="2" creationId="{E136751E-D43A-415E-B2D4-CB540D0FB898}"/>
          </ac:picMkLst>
        </pc:picChg>
        <pc:picChg chg="add mod">
          <ac:chgData name="Bala, Manikantan" userId="8046be1f-5392-498d-808c-332c22ba7e48" providerId="ADAL" clId="{4786E777-D949-432C-9AAA-6B131B42B9B3}" dt="2021-08-06T06:17:23.312" v="429" actId="1076"/>
          <ac:picMkLst>
            <pc:docMk/>
            <pc:sldMk cId="329028851" sldId="817"/>
            <ac:picMk id="4" creationId="{2531754D-CF36-4F4A-8586-C5D997EDAC53}"/>
          </ac:picMkLst>
        </pc:picChg>
        <pc:picChg chg="add mod">
          <ac:chgData name="Bala, Manikantan" userId="8046be1f-5392-498d-808c-332c22ba7e48" providerId="ADAL" clId="{4786E777-D949-432C-9AAA-6B131B42B9B3}" dt="2021-08-06T06:15:10.021" v="396" actId="14100"/>
          <ac:picMkLst>
            <pc:docMk/>
            <pc:sldMk cId="329028851" sldId="817"/>
            <ac:picMk id="6" creationId="{01A660FC-F2E0-4CB3-A1FA-0ED94AFE3663}"/>
          </ac:picMkLst>
        </pc:picChg>
        <pc:picChg chg="add del mod">
          <ac:chgData name="Bala, Manikantan" userId="8046be1f-5392-498d-808c-332c22ba7e48" providerId="ADAL" clId="{4786E777-D949-432C-9AAA-6B131B42B9B3}" dt="2021-08-06T06:15:18.086" v="401" actId="478"/>
          <ac:picMkLst>
            <pc:docMk/>
            <pc:sldMk cId="329028851" sldId="817"/>
            <ac:picMk id="7" creationId="{C729AD47-A78A-4288-8B18-CBA18C632710}"/>
          </ac:picMkLst>
        </pc:picChg>
        <pc:picChg chg="add mod">
          <ac:chgData name="Bala, Manikantan" userId="8046be1f-5392-498d-808c-332c22ba7e48" providerId="ADAL" clId="{4786E777-D949-432C-9AAA-6B131B42B9B3}" dt="2021-08-06T06:16:43.183" v="406" actId="1076"/>
          <ac:picMkLst>
            <pc:docMk/>
            <pc:sldMk cId="329028851" sldId="817"/>
            <ac:picMk id="8" creationId="{887336C2-3CF8-4D50-AB0F-0FAA0C9C1581}"/>
          </ac:picMkLst>
        </pc:picChg>
        <pc:picChg chg="add del">
          <ac:chgData name="Bala, Manikantan" userId="8046be1f-5392-498d-808c-332c22ba7e48" providerId="ADAL" clId="{4786E777-D949-432C-9AAA-6B131B42B9B3}" dt="2021-08-06T05:54:05.438" v="221" actId="26606"/>
          <ac:picMkLst>
            <pc:docMk/>
            <pc:sldMk cId="329028851" sldId="817"/>
            <ac:picMk id="13" creationId="{A748C8C8-F348-4D00-852A-26DD9EBCC24C}"/>
          </ac:picMkLst>
        </pc:picChg>
        <pc:picChg chg="add del">
          <ac:chgData name="Bala, Manikantan" userId="8046be1f-5392-498d-808c-332c22ba7e48" providerId="ADAL" clId="{4786E777-D949-432C-9AAA-6B131B42B9B3}" dt="2021-08-06T05:53:48.510" v="215" actId="26606"/>
          <ac:picMkLst>
            <pc:docMk/>
            <pc:sldMk cId="329028851" sldId="817"/>
            <ac:picMk id="17" creationId="{811383CE-CE86-4E1C-B289-798EB9E6E0E5}"/>
          </ac:picMkLst>
        </pc:picChg>
      </pc:sldChg>
      <pc:sldChg chg="modSp ord setBg">
        <pc:chgData name="Bala, Manikantan" userId="8046be1f-5392-498d-808c-332c22ba7e48" providerId="ADAL" clId="{4786E777-D949-432C-9AAA-6B131B42B9B3}" dt="2021-08-06T06:18:56.602" v="579" actId="20577"/>
        <pc:sldMkLst>
          <pc:docMk/>
          <pc:sldMk cId="1700713606" sldId="818"/>
        </pc:sldMkLst>
        <pc:graphicFrameChg chg="mod">
          <ac:chgData name="Bala, Manikantan" userId="8046be1f-5392-498d-808c-332c22ba7e48" providerId="ADAL" clId="{4786E777-D949-432C-9AAA-6B131B42B9B3}" dt="2021-08-06T06:18:56.602" v="579" actId="20577"/>
          <ac:graphicFrameMkLst>
            <pc:docMk/>
            <pc:sldMk cId="1700713606" sldId="818"/>
            <ac:graphicFrameMk id="6" creationId="{4280D6B5-7AD8-4B62-8B8B-7C3CF211A72A}"/>
          </ac:graphicFrameMkLst>
        </pc:graphicFrameChg>
      </pc:sldChg>
    </pc:docChg>
  </pc:docChgLst>
  <pc:docChgLst>
    <pc:chgData name="Bhandari, Chitrakshi" userId="8e9d2a19-c360-4544-93a5-163b367ee31b" providerId="ADAL" clId="{01ED23DC-4BD2-467E-9F1A-71F4C015C743}"/>
    <pc:docChg chg="undo custSel modSld">
      <pc:chgData name="Bhandari, Chitrakshi" userId="8e9d2a19-c360-4544-93a5-163b367ee31b" providerId="ADAL" clId="{01ED23DC-4BD2-467E-9F1A-71F4C015C743}" dt="2021-08-06T08:49:44.861" v="468" actId="20577"/>
      <pc:docMkLst>
        <pc:docMk/>
      </pc:docMkLst>
      <pc:sldChg chg="addSp delSp modSp mod">
        <pc:chgData name="Bhandari, Chitrakshi" userId="8e9d2a19-c360-4544-93a5-163b367ee31b" providerId="ADAL" clId="{01ED23DC-4BD2-467E-9F1A-71F4C015C743}" dt="2021-08-06T08:49:44.861" v="468" actId="20577"/>
        <pc:sldMkLst>
          <pc:docMk/>
          <pc:sldMk cId="3086649715" sldId="816"/>
        </pc:sldMkLst>
        <pc:spChg chg="mod">
          <ac:chgData name="Bhandari, Chitrakshi" userId="8e9d2a19-c360-4544-93a5-163b367ee31b" providerId="ADAL" clId="{01ED23DC-4BD2-467E-9F1A-71F4C015C743}" dt="2021-08-06T08:48:32.715" v="312" actId="20577"/>
          <ac:spMkLst>
            <pc:docMk/>
            <pc:sldMk cId="3086649715" sldId="816"/>
            <ac:spMk id="13" creationId="{CE8645B8-9F90-4488-B37C-52160F4BF5CA}"/>
          </ac:spMkLst>
        </pc:spChg>
        <pc:spChg chg="mod">
          <ac:chgData name="Bhandari, Chitrakshi" userId="8e9d2a19-c360-4544-93a5-163b367ee31b" providerId="ADAL" clId="{01ED23DC-4BD2-467E-9F1A-71F4C015C743}" dt="2021-08-06T08:18:39.341" v="43" actId="2711"/>
          <ac:spMkLst>
            <pc:docMk/>
            <pc:sldMk cId="3086649715" sldId="816"/>
            <ac:spMk id="14" creationId="{57F7AA51-D52A-4819-83E5-A96EB596010F}"/>
          </ac:spMkLst>
        </pc:spChg>
        <pc:spChg chg="mod">
          <ac:chgData name="Bhandari, Chitrakshi" userId="8e9d2a19-c360-4544-93a5-163b367ee31b" providerId="ADAL" clId="{01ED23DC-4BD2-467E-9F1A-71F4C015C743}" dt="2021-08-06T08:49:34.068" v="434" actId="20577"/>
          <ac:spMkLst>
            <pc:docMk/>
            <pc:sldMk cId="3086649715" sldId="816"/>
            <ac:spMk id="19" creationId="{173350B0-A7E3-4AC2-8A33-D8922AA57043}"/>
          </ac:spMkLst>
        </pc:spChg>
        <pc:spChg chg="del mod">
          <ac:chgData name="Bhandari, Chitrakshi" userId="8e9d2a19-c360-4544-93a5-163b367ee31b" providerId="ADAL" clId="{01ED23DC-4BD2-467E-9F1A-71F4C015C743}" dt="2021-08-06T08:33:38.510" v="166" actId="478"/>
          <ac:spMkLst>
            <pc:docMk/>
            <pc:sldMk cId="3086649715" sldId="816"/>
            <ac:spMk id="21" creationId="{D9C34D74-04D2-457D-970E-FE3A8903C37F}"/>
          </ac:spMkLst>
        </pc:spChg>
        <pc:spChg chg="mod">
          <ac:chgData name="Bhandari, Chitrakshi" userId="8e9d2a19-c360-4544-93a5-163b367ee31b" providerId="ADAL" clId="{01ED23DC-4BD2-467E-9F1A-71F4C015C743}" dt="2021-08-06T08:48:47.937" v="341" actId="20577"/>
          <ac:spMkLst>
            <pc:docMk/>
            <pc:sldMk cId="3086649715" sldId="816"/>
            <ac:spMk id="24" creationId="{2519223B-52F1-41EB-8475-220D39DD4F10}"/>
          </ac:spMkLst>
        </pc:spChg>
        <pc:spChg chg="mod">
          <ac:chgData name="Bhandari, Chitrakshi" userId="8e9d2a19-c360-4544-93a5-163b367ee31b" providerId="ADAL" clId="{01ED23DC-4BD2-467E-9F1A-71F4C015C743}" dt="2021-08-06T08:20:26.502" v="93" actId="20577"/>
          <ac:spMkLst>
            <pc:docMk/>
            <pc:sldMk cId="3086649715" sldId="816"/>
            <ac:spMk id="25" creationId="{AC143FD7-C5B0-42C7-919A-85A8B7C0D956}"/>
          </ac:spMkLst>
        </pc:spChg>
        <pc:spChg chg="del mod">
          <ac:chgData name="Bhandari, Chitrakshi" userId="8e9d2a19-c360-4544-93a5-163b367ee31b" providerId="ADAL" clId="{01ED23DC-4BD2-467E-9F1A-71F4C015C743}" dt="2021-08-06T08:33:48.098" v="171" actId="478"/>
          <ac:spMkLst>
            <pc:docMk/>
            <pc:sldMk cId="3086649715" sldId="816"/>
            <ac:spMk id="26" creationId="{EC36935B-511D-4E72-B080-5B6EE669DB82}"/>
          </ac:spMkLst>
        </pc:spChg>
        <pc:spChg chg="mod">
          <ac:chgData name="Bhandari, Chitrakshi" userId="8e9d2a19-c360-4544-93a5-163b367ee31b" providerId="ADAL" clId="{01ED23DC-4BD2-467E-9F1A-71F4C015C743}" dt="2021-08-06T08:49:44.861" v="468" actId="20577"/>
          <ac:spMkLst>
            <pc:docMk/>
            <pc:sldMk cId="3086649715" sldId="816"/>
            <ac:spMk id="29" creationId="{A937D2D5-2C20-4669-9AFF-75274259289A}"/>
          </ac:spMkLst>
        </pc:spChg>
        <pc:spChg chg="del mod">
          <ac:chgData name="Bhandari, Chitrakshi" userId="8e9d2a19-c360-4544-93a5-163b367ee31b" providerId="ADAL" clId="{01ED23DC-4BD2-467E-9F1A-71F4C015C743}" dt="2021-08-06T08:33:46.200" v="170" actId="478"/>
          <ac:spMkLst>
            <pc:docMk/>
            <pc:sldMk cId="3086649715" sldId="816"/>
            <ac:spMk id="31" creationId="{197BD673-4781-4F12-A220-5B330F9DCF6A}"/>
          </ac:spMkLst>
        </pc:spChg>
        <pc:spChg chg="mod">
          <ac:chgData name="Bhandari, Chitrakshi" userId="8e9d2a19-c360-4544-93a5-163b367ee31b" providerId="ADAL" clId="{01ED23DC-4BD2-467E-9F1A-71F4C015C743}" dt="2021-08-06T08:49:10.087" v="398" actId="20577"/>
          <ac:spMkLst>
            <pc:docMk/>
            <pc:sldMk cId="3086649715" sldId="816"/>
            <ac:spMk id="34" creationId="{CC2E553A-1369-485C-928C-D4DB5F02ED2F}"/>
          </ac:spMkLst>
        </pc:spChg>
        <pc:spChg chg="mod">
          <ac:chgData name="Bhandari, Chitrakshi" userId="8e9d2a19-c360-4544-93a5-163b367ee31b" providerId="ADAL" clId="{01ED23DC-4BD2-467E-9F1A-71F4C015C743}" dt="2021-08-06T08:21:47.058" v="140" actId="1076"/>
          <ac:spMkLst>
            <pc:docMk/>
            <pc:sldMk cId="3086649715" sldId="816"/>
            <ac:spMk id="35" creationId="{28DAD45B-56C1-44BC-84EF-AAF7BC2AA9B8}"/>
          </ac:spMkLst>
        </pc:spChg>
        <pc:spChg chg="del mod">
          <ac:chgData name="Bhandari, Chitrakshi" userId="8e9d2a19-c360-4544-93a5-163b367ee31b" providerId="ADAL" clId="{01ED23DC-4BD2-467E-9F1A-71F4C015C743}" dt="2021-08-06T08:33:49.856" v="172" actId="478"/>
          <ac:spMkLst>
            <pc:docMk/>
            <pc:sldMk cId="3086649715" sldId="816"/>
            <ac:spMk id="36" creationId="{6F75AB27-9F9F-4055-9E07-89636DFE7889}"/>
          </ac:spMkLst>
        </pc:spChg>
        <pc:spChg chg="del mod">
          <ac:chgData name="Bhandari, Chitrakshi" userId="8e9d2a19-c360-4544-93a5-163b367ee31b" providerId="ADAL" clId="{01ED23DC-4BD2-467E-9F1A-71F4C015C743}" dt="2021-08-06T08:33:39.553" v="167" actId="478"/>
          <ac:spMkLst>
            <pc:docMk/>
            <pc:sldMk cId="3086649715" sldId="816"/>
            <ac:spMk id="37" creationId="{F2484655-DD41-44F8-886B-A4583B656DFC}"/>
          </ac:spMkLst>
        </pc:spChg>
        <pc:grpChg chg="del">
          <ac:chgData name="Bhandari, Chitrakshi" userId="8e9d2a19-c360-4544-93a5-163b367ee31b" providerId="ADAL" clId="{01ED23DC-4BD2-467E-9F1A-71F4C015C743}" dt="2021-08-06T08:33:38.510" v="166" actId="478"/>
          <ac:grpSpMkLst>
            <pc:docMk/>
            <pc:sldMk cId="3086649715" sldId="816"/>
            <ac:grpSpMk id="18" creationId="{119D3EB4-CF02-460E-B863-378FE51D2417}"/>
          </ac:grpSpMkLst>
        </pc:grpChg>
        <pc:grpChg chg="mod">
          <ac:chgData name="Bhandari, Chitrakshi" userId="8e9d2a19-c360-4544-93a5-163b367ee31b" providerId="ADAL" clId="{01ED23DC-4BD2-467E-9F1A-71F4C015C743}" dt="2021-08-06T08:19:50.661" v="55" actId="1076"/>
          <ac:grpSpMkLst>
            <pc:docMk/>
            <pc:sldMk cId="3086649715" sldId="816"/>
            <ac:grpSpMk id="22" creationId="{0093ECE4-37B2-4DFF-9019-BED0F1189495}"/>
          </ac:grpSpMkLst>
        </pc:grpChg>
        <pc:grpChg chg="del">
          <ac:chgData name="Bhandari, Chitrakshi" userId="8e9d2a19-c360-4544-93a5-163b367ee31b" providerId="ADAL" clId="{01ED23DC-4BD2-467E-9F1A-71F4C015C743}" dt="2021-08-06T08:33:48.098" v="171" actId="478"/>
          <ac:grpSpMkLst>
            <pc:docMk/>
            <pc:sldMk cId="3086649715" sldId="816"/>
            <ac:grpSpMk id="23" creationId="{A5BAB591-CE58-4772-8F37-D5F721097B62}"/>
          </ac:grpSpMkLst>
        </pc:grpChg>
        <pc:grpChg chg="add del mod">
          <ac:chgData name="Bhandari, Chitrakshi" userId="8e9d2a19-c360-4544-93a5-163b367ee31b" providerId="ADAL" clId="{01ED23DC-4BD2-467E-9F1A-71F4C015C743}" dt="2021-08-06T08:33:42.133" v="169" actId="478"/>
          <ac:grpSpMkLst>
            <pc:docMk/>
            <pc:sldMk cId="3086649715" sldId="816"/>
            <ac:grpSpMk id="27" creationId="{C8202E13-66AF-453F-AD7C-CB21761C8003}"/>
          </ac:grpSpMkLst>
        </pc:grpChg>
        <pc:grpChg chg="del">
          <ac:chgData name="Bhandari, Chitrakshi" userId="8e9d2a19-c360-4544-93a5-163b367ee31b" providerId="ADAL" clId="{01ED23DC-4BD2-467E-9F1A-71F4C015C743}" dt="2021-08-06T08:33:46.200" v="170" actId="478"/>
          <ac:grpSpMkLst>
            <pc:docMk/>
            <pc:sldMk cId="3086649715" sldId="816"/>
            <ac:grpSpMk id="28" creationId="{F4580E90-F71E-494D-8449-48CE29DED3A0}"/>
          </ac:grpSpMkLst>
        </pc:grpChg>
        <pc:grpChg chg="del">
          <ac:chgData name="Bhandari, Chitrakshi" userId="8e9d2a19-c360-4544-93a5-163b367ee31b" providerId="ADAL" clId="{01ED23DC-4BD2-467E-9F1A-71F4C015C743}" dt="2021-08-06T08:33:49.856" v="172" actId="478"/>
          <ac:grpSpMkLst>
            <pc:docMk/>
            <pc:sldMk cId="3086649715" sldId="816"/>
            <ac:grpSpMk id="33" creationId="{22425981-0229-4ECB-9477-9D29EBCC687E}"/>
          </ac:grpSpMkLst>
        </pc:grpChg>
        <pc:picChg chg="add del mod modCrop">
          <ac:chgData name="Bhandari, Chitrakshi" userId="8e9d2a19-c360-4544-93a5-163b367ee31b" providerId="ADAL" clId="{01ED23DC-4BD2-467E-9F1A-71F4C015C743}" dt="2021-08-06T08:40:44.301" v="226" actId="478"/>
          <ac:picMkLst>
            <pc:docMk/>
            <pc:sldMk cId="3086649715" sldId="816"/>
            <ac:picMk id="4" creationId="{B5215A5B-C909-4C58-9164-1D62BA82EA1D}"/>
          </ac:picMkLst>
        </pc:picChg>
        <pc:picChg chg="add del mod modCrop">
          <ac:chgData name="Bhandari, Chitrakshi" userId="8e9d2a19-c360-4544-93a5-163b367ee31b" providerId="ADAL" clId="{01ED23DC-4BD2-467E-9F1A-71F4C015C743}" dt="2021-08-06T08:40:43.595" v="225" actId="478"/>
          <ac:picMkLst>
            <pc:docMk/>
            <pc:sldMk cId="3086649715" sldId="816"/>
            <ac:picMk id="6" creationId="{C6EBB562-B699-44F6-9A11-CFB95A8C39DD}"/>
          </ac:picMkLst>
        </pc:picChg>
        <pc:picChg chg="add del mod modCrop">
          <ac:chgData name="Bhandari, Chitrakshi" userId="8e9d2a19-c360-4544-93a5-163b367ee31b" providerId="ADAL" clId="{01ED23DC-4BD2-467E-9F1A-71F4C015C743}" dt="2021-08-06T08:44:29.457" v="250" actId="478"/>
          <ac:picMkLst>
            <pc:docMk/>
            <pc:sldMk cId="3086649715" sldId="816"/>
            <ac:picMk id="8" creationId="{32C67A1E-86DA-4EBC-B0C5-DFDA3DFE118B}"/>
          </ac:picMkLst>
        </pc:picChg>
        <pc:picChg chg="add del mod modCrop">
          <ac:chgData name="Bhandari, Chitrakshi" userId="8e9d2a19-c360-4544-93a5-163b367ee31b" providerId="ADAL" clId="{01ED23DC-4BD2-467E-9F1A-71F4C015C743}" dt="2021-08-06T08:48:03.620" v="258" actId="478"/>
          <ac:picMkLst>
            <pc:docMk/>
            <pc:sldMk cId="3086649715" sldId="816"/>
            <ac:picMk id="10" creationId="{E02DD2EF-857D-4D65-A5CE-C98F1958E7E2}"/>
          </ac:picMkLst>
        </pc:picChg>
        <pc:picChg chg="add del mod">
          <ac:chgData name="Bhandari, Chitrakshi" userId="8e9d2a19-c360-4544-93a5-163b367ee31b" providerId="ADAL" clId="{01ED23DC-4BD2-467E-9F1A-71F4C015C743}" dt="2021-08-06T08:40:42.590" v="224" actId="478"/>
          <ac:picMkLst>
            <pc:docMk/>
            <pc:sldMk cId="3086649715" sldId="816"/>
            <ac:picMk id="15" creationId="{B0253504-90CE-43AB-938D-37F2C0E80A96}"/>
          </ac:picMkLst>
        </pc:picChg>
        <pc:picChg chg="add mod">
          <ac:chgData name="Bhandari, Chitrakshi" userId="8e9d2a19-c360-4544-93a5-163b367ee31b" providerId="ADAL" clId="{01ED23DC-4BD2-467E-9F1A-71F4C015C743}" dt="2021-08-06T08:49:22.521" v="399" actId="1076"/>
          <ac:picMkLst>
            <pc:docMk/>
            <pc:sldMk cId="3086649715" sldId="816"/>
            <ac:picMk id="38" creationId="{00000000-0008-0000-0200-000016000000}"/>
          </ac:picMkLst>
        </pc:picChg>
        <pc:picChg chg="add mod modCrop">
          <ac:chgData name="Bhandari, Chitrakshi" userId="8e9d2a19-c360-4544-93a5-163b367ee31b" providerId="ADAL" clId="{01ED23DC-4BD2-467E-9F1A-71F4C015C743}" dt="2021-08-06T08:37:07.851" v="204" actId="1076"/>
          <ac:picMkLst>
            <pc:docMk/>
            <pc:sldMk cId="3086649715" sldId="816"/>
            <ac:picMk id="40" creationId="{DDA3D09B-445A-4E1A-AA09-FD80EFF4D0B4}"/>
          </ac:picMkLst>
        </pc:picChg>
        <pc:picChg chg="add mod modCrop">
          <ac:chgData name="Bhandari, Chitrakshi" userId="8e9d2a19-c360-4544-93a5-163b367ee31b" providerId="ADAL" clId="{01ED23DC-4BD2-467E-9F1A-71F4C015C743}" dt="2021-08-06T08:40:36.052" v="223" actId="1076"/>
          <ac:picMkLst>
            <pc:docMk/>
            <pc:sldMk cId="3086649715" sldId="816"/>
            <ac:picMk id="42" creationId="{86A0B199-E068-46EB-AA38-3CE9AD01D14E}"/>
          </ac:picMkLst>
        </pc:picChg>
        <pc:picChg chg="add mod modCrop">
          <ac:chgData name="Bhandari, Chitrakshi" userId="8e9d2a19-c360-4544-93a5-163b367ee31b" providerId="ADAL" clId="{01ED23DC-4BD2-467E-9F1A-71F4C015C743}" dt="2021-08-06T08:47:20.597" v="257" actId="1076"/>
          <ac:picMkLst>
            <pc:docMk/>
            <pc:sldMk cId="3086649715" sldId="816"/>
            <ac:picMk id="44" creationId="{3022D2F5-591D-4C49-BD25-6BF2880603D1}"/>
          </ac:picMkLst>
        </pc:picChg>
        <pc:picChg chg="add mod">
          <ac:chgData name="Bhandari, Chitrakshi" userId="8e9d2a19-c360-4544-93a5-163b367ee31b" providerId="ADAL" clId="{01ED23DC-4BD2-467E-9F1A-71F4C015C743}" dt="2021-08-06T08:45:10.373" v="256" actId="1076"/>
          <ac:picMkLst>
            <pc:docMk/>
            <pc:sldMk cId="3086649715" sldId="816"/>
            <ac:picMk id="46" creationId="{D0BA0A45-AD04-480B-BC41-22C4A532EC47}"/>
          </ac:picMkLst>
        </pc:picChg>
      </pc:sldChg>
    </pc:docChg>
  </pc:docChgLst>
  <pc:docChgLst>
    <pc:chgData name="Rai, Saurabh" userId="S::saurabh_rai@optum.com::7e439ba0-caef-436d-b54f-c4583eab2b92" providerId="AD" clId="Web-{431F12C0-414F-418E-AF22-B72CB40D7AED}"/>
    <pc:docChg chg="modSld">
      <pc:chgData name="Rai, Saurabh" userId="S::saurabh_rai@optum.com::7e439ba0-caef-436d-b54f-c4583eab2b92" providerId="AD" clId="Web-{431F12C0-414F-418E-AF22-B72CB40D7AED}" dt="2021-08-06T16:53:29.588" v="27" actId="20577"/>
      <pc:docMkLst>
        <pc:docMk/>
      </pc:docMkLst>
      <pc:sldChg chg="modSp">
        <pc:chgData name="Rai, Saurabh" userId="S::saurabh_rai@optum.com::7e439ba0-caef-436d-b54f-c4583eab2b92" providerId="AD" clId="Web-{431F12C0-414F-418E-AF22-B72CB40D7AED}" dt="2021-08-06T16:53:29.588" v="27" actId="20577"/>
        <pc:sldMkLst>
          <pc:docMk/>
          <pc:sldMk cId="3357555932" sldId="803"/>
        </pc:sldMkLst>
        <pc:spChg chg="mod">
          <ac:chgData name="Rai, Saurabh" userId="S::saurabh_rai@optum.com::7e439ba0-caef-436d-b54f-c4583eab2b92" providerId="AD" clId="Web-{431F12C0-414F-418E-AF22-B72CB40D7AED}" dt="2021-08-06T16:53:29.588" v="27" actId="20577"/>
          <ac:spMkLst>
            <pc:docMk/>
            <pc:sldMk cId="3357555932" sldId="803"/>
            <ac:spMk id="30" creationId="{909B9AB0-3639-43E6-BED2-A81870F677C3}"/>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 Id="rId5" Type="http://schemas.openxmlformats.org/officeDocument/2006/relationships/image" Target="../media/image10.jpeg"/><Relationship Id="rId4"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 Id="rId5" Type="http://schemas.openxmlformats.org/officeDocument/2006/relationships/image" Target="../media/image10.jpe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BA66B6-9B50-4441-9A28-7C5DFADF873D}" type="doc">
      <dgm:prSet loTypeId="urn:microsoft.com/office/officeart/2005/8/layout/lProcess3" loCatId="process" qsTypeId="urn:microsoft.com/office/officeart/2005/8/quickstyle/simple2" qsCatId="simple" csTypeId="urn:microsoft.com/office/officeart/2005/8/colors/accent0_3" csCatId="mainScheme"/>
      <dgm:spPr/>
      <dgm:t>
        <a:bodyPr/>
        <a:lstStyle/>
        <a:p>
          <a:endParaRPr lang="en-US"/>
        </a:p>
      </dgm:t>
    </dgm:pt>
    <dgm:pt modelId="{E14EA1C5-162C-44B2-8A7D-9D5C99C3447F}">
      <dgm:prSet custT="1"/>
      <dgm:spPr/>
      <dgm:t>
        <a:bodyPr/>
        <a:lstStyle/>
        <a:p>
          <a:r>
            <a:rPr lang="en-US" sz="1500"/>
            <a:t>ML &amp; AI solution which facilitates the written and verbal communication between physician and patient</a:t>
          </a:r>
        </a:p>
      </dgm:t>
    </dgm:pt>
    <dgm:pt modelId="{3CBF6710-D4E2-49CE-9B2F-FFFDC6277C75}" type="parTrans" cxnId="{98A969AE-32E8-4DDE-9780-2AFE46543FCE}">
      <dgm:prSet/>
      <dgm:spPr/>
      <dgm:t>
        <a:bodyPr/>
        <a:lstStyle/>
        <a:p>
          <a:endParaRPr lang="en-US"/>
        </a:p>
      </dgm:t>
    </dgm:pt>
    <dgm:pt modelId="{099E9061-EA65-4FDC-B805-3BBA85553524}" type="sibTrans" cxnId="{98A969AE-32E8-4DDE-9780-2AFE46543FCE}">
      <dgm:prSet/>
      <dgm:spPr/>
      <dgm:t>
        <a:bodyPr/>
        <a:lstStyle/>
        <a:p>
          <a:endParaRPr lang="en-US"/>
        </a:p>
      </dgm:t>
    </dgm:pt>
    <dgm:pt modelId="{9AF4C457-BF88-470F-8D8B-17CC08F1FCB1}" type="pres">
      <dgm:prSet presAssocID="{1CBA66B6-9B50-4441-9A28-7C5DFADF873D}" presName="Name0" presStyleCnt="0">
        <dgm:presLayoutVars>
          <dgm:chPref val="3"/>
          <dgm:dir/>
          <dgm:animLvl val="lvl"/>
          <dgm:resizeHandles/>
        </dgm:presLayoutVars>
      </dgm:prSet>
      <dgm:spPr/>
    </dgm:pt>
    <dgm:pt modelId="{3969A56F-23F2-4F14-B2E4-21972A16F01D}" type="pres">
      <dgm:prSet presAssocID="{E14EA1C5-162C-44B2-8A7D-9D5C99C3447F}" presName="horFlow" presStyleCnt="0"/>
      <dgm:spPr/>
    </dgm:pt>
    <dgm:pt modelId="{30A6C1B5-9DD7-4CF9-B33E-AF18D60602FE}" type="pres">
      <dgm:prSet presAssocID="{E14EA1C5-162C-44B2-8A7D-9D5C99C3447F}" presName="bigChev" presStyleLbl="node1" presStyleIdx="0" presStyleCnt="1"/>
      <dgm:spPr/>
    </dgm:pt>
  </dgm:ptLst>
  <dgm:cxnLst>
    <dgm:cxn modelId="{9438A345-4FC4-41B4-B04E-65BE8634E0CD}" type="presOf" srcId="{E14EA1C5-162C-44B2-8A7D-9D5C99C3447F}" destId="{30A6C1B5-9DD7-4CF9-B33E-AF18D60602FE}" srcOrd="0" destOrd="0" presId="urn:microsoft.com/office/officeart/2005/8/layout/lProcess3"/>
    <dgm:cxn modelId="{98A969AE-32E8-4DDE-9780-2AFE46543FCE}" srcId="{1CBA66B6-9B50-4441-9A28-7C5DFADF873D}" destId="{E14EA1C5-162C-44B2-8A7D-9D5C99C3447F}" srcOrd="0" destOrd="0" parTransId="{3CBF6710-D4E2-49CE-9B2F-FFFDC6277C75}" sibTransId="{099E9061-EA65-4FDC-B805-3BBA85553524}"/>
    <dgm:cxn modelId="{BD929CF2-AC30-4806-AA69-F9D939CE727F}" type="presOf" srcId="{1CBA66B6-9B50-4441-9A28-7C5DFADF873D}" destId="{9AF4C457-BF88-470F-8D8B-17CC08F1FCB1}" srcOrd="0" destOrd="0" presId="urn:microsoft.com/office/officeart/2005/8/layout/lProcess3"/>
    <dgm:cxn modelId="{BF910D23-35D5-4369-850B-9A75B7A110F3}" type="presParOf" srcId="{9AF4C457-BF88-470F-8D8B-17CC08F1FCB1}" destId="{3969A56F-23F2-4F14-B2E4-21972A16F01D}" srcOrd="0" destOrd="0" presId="urn:microsoft.com/office/officeart/2005/8/layout/lProcess3"/>
    <dgm:cxn modelId="{56DDECFC-CE83-4765-ABE5-F7A0E15A099B}" type="presParOf" srcId="{3969A56F-23F2-4F14-B2E4-21972A16F01D}" destId="{30A6C1B5-9DD7-4CF9-B33E-AF18D60602FE}" srcOrd="0" destOrd="0" presId="urn:microsoft.com/office/officeart/2005/8/layout/l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7740B6-342B-45BF-A096-D1B384D3325D}"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D3422DF9-C719-4409-A8BE-3E2CA664E200}">
      <dgm:prSet phldrT="[Text]"/>
      <dgm:spPr/>
      <dgm:t>
        <a:bodyPr/>
        <a:lstStyle/>
        <a:p>
          <a:r>
            <a:rPr lang="en-US"/>
            <a:t>Rahul Agarwal</a:t>
          </a:r>
        </a:p>
      </dgm:t>
    </dgm:pt>
    <dgm:pt modelId="{E7F261AF-BAFA-4B48-9AFE-3FC820C31CBF}" type="parTrans" cxnId="{2CABF65A-476B-4BF7-8CD6-970EBC57E428}">
      <dgm:prSet/>
      <dgm:spPr/>
      <dgm:t>
        <a:bodyPr/>
        <a:lstStyle/>
        <a:p>
          <a:endParaRPr lang="en-US"/>
        </a:p>
      </dgm:t>
    </dgm:pt>
    <dgm:pt modelId="{5AEC9E4A-8BB6-4B35-A813-44F3ECE70C06}" type="sibTrans" cxnId="{2CABF65A-476B-4BF7-8CD6-970EBC57E428}">
      <dgm:prSet/>
      <dgm:spPr/>
      <dgm:t>
        <a:bodyPr/>
        <a:lstStyle/>
        <a:p>
          <a:endParaRPr lang="en-US"/>
        </a:p>
      </dgm:t>
    </dgm:pt>
    <dgm:pt modelId="{34250780-5F7F-444B-B319-62F1A4D64A0B}">
      <dgm:prSet phldrT="[Text]"/>
      <dgm:spPr/>
      <dgm:t>
        <a:bodyPr/>
        <a:lstStyle/>
        <a:p>
          <a:r>
            <a:rPr lang="en-US"/>
            <a:t>Saurabh Rai</a:t>
          </a:r>
        </a:p>
      </dgm:t>
    </dgm:pt>
    <dgm:pt modelId="{F7F79387-EA63-40B8-946E-B67D7AB389E8}" type="parTrans" cxnId="{1924E9CE-D044-4B75-9F4A-60A447F6E134}">
      <dgm:prSet/>
      <dgm:spPr/>
      <dgm:t>
        <a:bodyPr/>
        <a:lstStyle/>
        <a:p>
          <a:endParaRPr lang="en-US"/>
        </a:p>
      </dgm:t>
    </dgm:pt>
    <dgm:pt modelId="{9DC9945D-4ED1-4ED9-A4E8-D2A54BC3523D}" type="sibTrans" cxnId="{1924E9CE-D044-4B75-9F4A-60A447F6E134}">
      <dgm:prSet/>
      <dgm:spPr/>
      <dgm:t>
        <a:bodyPr/>
        <a:lstStyle/>
        <a:p>
          <a:endParaRPr lang="en-US"/>
        </a:p>
      </dgm:t>
    </dgm:pt>
    <dgm:pt modelId="{FD324FEA-54A3-4067-A298-AE266E339C66}">
      <dgm:prSet phldrT="[Text]"/>
      <dgm:spPr/>
      <dgm:t>
        <a:bodyPr/>
        <a:lstStyle/>
        <a:p>
          <a:r>
            <a:rPr lang="en-US"/>
            <a:t>Mayank Saini</a:t>
          </a:r>
        </a:p>
      </dgm:t>
    </dgm:pt>
    <dgm:pt modelId="{A698B2E4-F1AE-49A7-8876-227837A6F850}" type="parTrans" cxnId="{400E7DCB-4C74-48CF-B2B8-1E3E4D97B84F}">
      <dgm:prSet/>
      <dgm:spPr/>
      <dgm:t>
        <a:bodyPr/>
        <a:lstStyle/>
        <a:p>
          <a:endParaRPr lang="en-US"/>
        </a:p>
      </dgm:t>
    </dgm:pt>
    <dgm:pt modelId="{4C61D2C8-4E16-4693-A253-84CF20BCB052}" type="sibTrans" cxnId="{400E7DCB-4C74-48CF-B2B8-1E3E4D97B84F}">
      <dgm:prSet/>
      <dgm:spPr/>
      <dgm:t>
        <a:bodyPr/>
        <a:lstStyle/>
        <a:p>
          <a:endParaRPr lang="en-US"/>
        </a:p>
      </dgm:t>
    </dgm:pt>
    <dgm:pt modelId="{85869B18-CFCB-499F-88EA-34CC904F2080}">
      <dgm:prSet/>
      <dgm:spPr/>
      <dgm:t>
        <a:bodyPr/>
        <a:lstStyle/>
        <a:p>
          <a:r>
            <a:rPr lang="en-US"/>
            <a:t>Saurabh Pal</a:t>
          </a:r>
        </a:p>
      </dgm:t>
    </dgm:pt>
    <dgm:pt modelId="{0958CA2D-49D3-43C7-A1CE-5405444D20F7}" type="parTrans" cxnId="{3440E9F8-B8F4-41C2-9205-492028F82324}">
      <dgm:prSet/>
      <dgm:spPr/>
      <dgm:t>
        <a:bodyPr/>
        <a:lstStyle/>
        <a:p>
          <a:endParaRPr lang="en-US"/>
        </a:p>
      </dgm:t>
    </dgm:pt>
    <dgm:pt modelId="{3F7A671C-D4D1-459A-8AD3-9C8516859353}" type="sibTrans" cxnId="{3440E9F8-B8F4-41C2-9205-492028F82324}">
      <dgm:prSet/>
      <dgm:spPr/>
      <dgm:t>
        <a:bodyPr/>
        <a:lstStyle/>
        <a:p>
          <a:endParaRPr lang="en-US"/>
        </a:p>
      </dgm:t>
    </dgm:pt>
    <dgm:pt modelId="{915FCEEF-5299-46AF-8905-45C9BE0FF895}">
      <dgm:prSet/>
      <dgm:spPr/>
      <dgm:t>
        <a:bodyPr/>
        <a:lstStyle/>
        <a:p>
          <a:r>
            <a:rPr lang="en-US"/>
            <a:t>Manish Lohani</a:t>
          </a:r>
        </a:p>
      </dgm:t>
    </dgm:pt>
    <dgm:pt modelId="{AC3AADC8-ED47-4AB5-82A1-078CB0E5E8BB}" type="parTrans" cxnId="{53D5B64D-58A3-4503-82D1-9B5E5CAC19FE}">
      <dgm:prSet/>
      <dgm:spPr/>
      <dgm:t>
        <a:bodyPr/>
        <a:lstStyle/>
        <a:p>
          <a:endParaRPr lang="en-US"/>
        </a:p>
      </dgm:t>
    </dgm:pt>
    <dgm:pt modelId="{826D148A-D269-41FD-A074-1722D5E9334D}" type="sibTrans" cxnId="{53D5B64D-58A3-4503-82D1-9B5E5CAC19FE}">
      <dgm:prSet/>
      <dgm:spPr/>
      <dgm:t>
        <a:bodyPr/>
        <a:lstStyle/>
        <a:p>
          <a:endParaRPr lang="en-US"/>
        </a:p>
      </dgm:t>
    </dgm:pt>
    <dgm:pt modelId="{011FA9F6-712D-42AD-B6F3-52F5CAC6DDCC}" type="pres">
      <dgm:prSet presAssocID="{1F7740B6-342B-45BF-A096-D1B384D3325D}" presName="Name0" presStyleCnt="0">
        <dgm:presLayoutVars>
          <dgm:dir/>
          <dgm:resizeHandles val="exact"/>
        </dgm:presLayoutVars>
      </dgm:prSet>
      <dgm:spPr/>
    </dgm:pt>
    <dgm:pt modelId="{470ABD9C-A25F-4ED9-8FA3-978C8353BD74}" type="pres">
      <dgm:prSet presAssocID="{1F7740B6-342B-45BF-A096-D1B384D3325D}" presName="fgShape" presStyleLbl="fgShp" presStyleIdx="0" presStyleCnt="1"/>
      <dgm:spPr/>
    </dgm:pt>
    <dgm:pt modelId="{C29193FE-32A3-4807-AA89-88584A8735A1}" type="pres">
      <dgm:prSet presAssocID="{1F7740B6-342B-45BF-A096-D1B384D3325D}" presName="linComp" presStyleCnt="0"/>
      <dgm:spPr/>
    </dgm:pt>
    <dgm:pt modelId="{D53E84B8-9C04-499D-833C-429DC83DF80E}" type="pres">
      <dgm:prSet presAssocID="{D3422DF9-C719-4409-A8BE-3E2CA664E200}" presName="compNode" presStyleCnt="0"/>
      <dgm:spPr/>
    </dgm:pt>
    <dgm:pt modelId="{FB2482BF-9104-4834-BBC9-B50B5DF54BAD}" type="pres">
      <dgm:prSet presAssocID="{D3422DF9-C719-4409-A8BE-3E2CA664E200}" presName="bkgdShape" presStyleLbl="node1" presStyleIdx="0" presStyleCnt="5"/>
      <dgm:spPr/>
    </dgm:pt>
    <dgm:pt modelId="{DE4E2710-1930-44EA-A195-0FE683D0D76B}" type="pres">
      <dgm:prSet presAssocID="{D3422DF9-C719-4409-A8BE-3E2CA664E200}" presName="nodeTx" presStyleLbl="node1" presStyleIdx="0" presStyleCnt="5">
        <dgm:presLayoutVars>
          <dgm:bulletEnabled val="1"/>
        </dgm:presLayoutVars>
      </dgm:prSet>
      <dgm:spPr/>
    </dgm:pt>
    <dgm:pt modelId="{F7CA548F-6C9F-4993-A102-5F2B8548EFE0}" type="pres">
      <dgm:prSet presAssocID="{D3422DF9-C719-4409-A8BE-3E2CA664E200}" presName="invisiNode" presStyleLbl="node1" presStyleIdx="0" presStyleCnt="5"/>
      <dgm:spPr/>
    </dgm:pt>
    <dgm:pt modelId="{7BBB99C8-6407-4929-9A55-75E532CAA822}" type="pres">
      <dgm:prSet presAssocID="{D3422DF9-C719-4409-A8BE-3E2CA664E200}" presName="imagNode"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76CF681-56BA-4C60-AFBC-BD442ABD38B4}" type="pres">
      <dgm:prSet presAssocID="{5AEC9E4A-8BB6-4B35-A813-44F3ECE70C06}" presName="sibTrans" presStyleLbl="sibTrans2D1" presStyleIdx="0" presStyleCnt="0"/>
      <dgm:spPr/>
    </dgm:pt>
    <dgm:pt modelId="{3E699B95-4FEA-49A1-B23E-F5B91B381F0B}" type="pres">
      <dgm:prSet presAssocID="{34250780-5F7F-444B-B319-62F1A4D64A0B}" presName="compNode" presStyleCnt="0"/>
      <dgm:spPr/>
    </dgm:pt>
    <dgm:pt modelId="{AB1EC7AD-40C2-41E2-8363-F826B7E93BCB}" type="pres">
      <dgm:prSet presAssocID="{34250780-5F7F-444B-B319-62F1A4D64A0B}" presName="bkgdShape" presStyleLbl="node1" presStyleIdx="1" presStyleCnt="5"/>
      <dgm:spPr/>
    </dgm:pt>
    <dgm:pt modelId="{3F816164-93DB-43F4-A755-7CA683717060}" type="pres">
      <dgm:prSet presAssocID="{34250780-5F7F-444B-B319-62F1A4D64A0B}" presName="nodeTx" presStyleLbl="node1" presStyleIdx="1" presStyleCnt="5">
        <dgm:presLayoutVars>
          <dgm:bulletEnabled val="1"/>
        </dgm:presLayoutVars>
      </dgm:prSet>
      <dgm:spPr/>
    </dgm:pt>
    <dgm:pt modelId="{BC63425E-7BB3-4855-814C-A2D7F716B4BC}" type="pres">
      <dgm:prSet presAssocID="{34250780-5F7F-444B-B319-62F1A4D64A0B}" presName="invisiNode" presStyleLbl="node1" presStyleIdx="1" presStyleCnt="5"/>
      <dgm:spPr/>
    </dgm:pt>
    <dgm:pt modelId="{534E6B3B-2203-4AD2-BBBF-8C79E40D7D29}" type="pres">
      <dgm:prSet presAssocID="{34250780-5F7F-444B-B319-62F1A4D64A0B}" presName="imagNode"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t="-12000" b="-12000"/>
          </a:stretch>
        </a:blipFill>
      </dgm:spPr>
    </dgm:pt>
    <dgm:pt modelId="{2D585088-DED3-4196-B70A-5A4309E91054}" type="pres">
      <dgm:prSet presAssocID="{9DC9945D-4ED1-4ED9-A4E8-D2A54BC3523D}" presName="sibTrans" presStyleLbl="sibTrans2D1" presStyleIdx="0" presStyleCnt="0"/>
      <dgm:spPr/>
    </dgm:pt>
    <dgm:pt modelId="{FA368C31-0522-45FC-BB1D-A41064506984}" type="pres">
      <dgm:prSet presAssocID="{FD324FEA-54A3-4067-A298-AE266E339C66}" presName="compNode" presStyleCnt="0"/>
      <dgm:spPr/>
    </dgm:pt>
    <dgm:pt modelId="{1EF6E331-4BF6-44C5-BF04-4BDB1CABAA6D}" type="pres">
      <dgm:prSet presAssocID="{FD324FEA-54A3-4067-A298-AE266E339C66}" presName="bkgdShape" presStyleLbl="node1" presStyleIdx="2" presStyleCnt="5" custLinFactNeighborY="272"/>
      <dgm:spPr/>
    </dgm:pt>
    <dgm:pt modelId="{5DEA194A-1CE2-4084-B16E-3CD7FE3F0B61}" type="pres">
      <dgm:prSet presAssocID="{FD324FEA-54A3-4067-A298-AE266E339C66}" presName="nodeTx" presStyleLbl="node1" presStyleIdx="2" presStyleCnt="5">
        <dgm:presLayoutVars>
          <dgm:bulletEnabled val="1"/>
        </dgm:presLayoutVars>
      </dgm:prSet>
      <dgm:spPr/>
    </dgm:pt>
    <dgm:pt modelId="{B64C136B-71CA-49B0-AB0F-02E411228831}" type="pres">
      <dgm:prSet presAssocID="{FD324FEA-54A3-4067-A298-AE266E339C66}" presName="invisiNode" presStyleLbl="node1" presStyleIdx="2" presStyleCnt="5"/>
      <dgm:spPr/>
    </dgm:pt>
    <dgm:pt modelId="{C3BD5890-F48B-4DD5-AC02-9F9220B71FC1}" type="pres">
      <dgm:prSet presAssocID="{FD324FEA-54A3-4067-A298-AE266E339C66}" presName="imagNode"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t="-13000" b="-13000"/>
          </a:stretch>
        </a:blipFill>
      </dgm:spPr>
    </dgm:pt>
    <dgm:pt modelId="{5648BBAD-739D-4EBD-9827-2E2BADB86E9D}" type="pres">
      <dgm:prSet presAssocID="{4C61D2C8-4E16-4693-A253-84CF20BCB052}" presName="sibTrans" presStyleLbl="sibTrans2D1" presStyleIdx="0" presStyleCnt="0"/>
      <dgm:spPr/>
    </dgm:pt>
    <dgm:pt modelId="{53EB64BA-AD15-40D6-8CF4-0FDFFD23BBB7}" type="pres">
      <dgm:prSet presAssocID="{85869B18-CFCB-499F-88EA-34CC904F2080}" presName="compNode" presStyleCnt="0"/>
      <dgm:spPr/>
    </dgm:pt>
    <dgm:pt modelId="{34152014-6447-4E4B-B055-E759CF565FFC}" type="pres">
      <dgm:prSet presAssocID="{85869B18-CFCB-499F-88EA-34CC904F2080}" presName="bkgdShape" presStyleLbl="node1" presStyleIdx="3" presStyleCnt="5"/>
      <dgm:spPr/>
    </dgm:pt>
    <dgm:pt modelId="{0205C50D-C2A7-49D7-92F5-1C90D57A283B}" type="pres">
      <dgm:prSet presAssocID="{85869B18-CFCB-499F-88EA-34CC904F2080}" presName="nodeTx" presStyleLbl="node1" presStyleIdx="3" presStyleCnt="5">
        <dgm:presLayoutVars>
          <dgm:bulletEnabled val="1"/>
        </dgm:presLayoutVars>
      </dgm:prSet>
      <dgm:spPr/>
    </dgm:pt>
    <dgm:pt modelId="{7828CEB0-631C-4299-82D8-10B7B65AA6AD}" type="pres">
      <dgm:prSet presAssocID="{85869B18-CFCB-499F-88EA-34CC904F2080}" presName="invisiNode" presStyleLbl="node1" presStyleIdx="3" presStyleCnt="5"/>
      <dgm:spPr/>
    </dgm:pt>
    <dgm:pt modelId="{AE74492B-58C3-44AE-8B3F-3B55E663208C}" type="pres">
      <dgm:prSet presAssocID="{85869B18-CFCB-499F-88EA-34CC904F2080}" presName="imagNode"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14000" b="-14000"/>
          </a:stretch>
        </a:blipFill>
      </dgm:spPr>
    </dgm:pt>
    <dgm:pt modelId="{C2AEAA59-1973-4570-8D57-4663EB3687CC}" type="pres">
      <dgm:prSet presAssocID="{3F7A671C-D4D1-459A-8AD3-9C8516859353}" presName="sibTrans" presStyleLbl="sibTrans2D1" presStyleIdx="0" presStyleCnt="0"/>
      <dgm:spPr/>
    </dgm:pt>
    <dgm:pt modelId="{B39B0E14-F1E0-4F07-A6EA-E3F44C3678BB}" type="pres">
      <dgm:prSet presAssocID="{915FCEEF-5299-46AF-8905-45C9BE0FF895}" presName="compNode" presStyleCnt="0"/>
      <dgm:spPr/>
    </dgm:pt>
    <dgm:pt modelId="{FCA80A9C-EA01-4953-961F-30667EDE924D}" type="pres">
      <dgm:prSet presAssocID="{915FCEEF-5299-46AF-8905-45C9BE0FF895}" presName="bkgdShape" presStyleLbl="node1" presStyleIdx="4" presStyleCnt="5"/>
      <dgm:spPr/>
    </dgm:pt>
    <dgm:pt modelId="{F62C0ADA-33D2-41BB-9DE5-474C4BCA1926}" type="pres">
      <dgm:prSet presAssocID="{915FCEEF-5299-46AF-8905-45C9BE0FF895}" presName="nodeTx" presStyleLbl="node1" presStyleIdx="4" presStyleCnt="5">
        <dgm:presLayoutVars>
          <dgm:bulletEnabled val="1"/>
        </dgm:presLayoutVars>
      </dgm:prSet>
      <dgm:spPr/>
    </dgm:pt>
    <dgm:pt modelId="{43618630-454C-47A5-BE4B-69286CA07617}" type="pres">
      <dgm:prSet presAssocID="{915FCEEF-5299-46AF-8905-45C9BE0FF895}" presName="invisiNode" presStyleLbl="node1" presStyleIdx="4" presStyleCnt="5"/>
      <dgm:spPr/>
    </dgm:pt>
    <dgm:pt modelId="{E8323FFA-D80B-41A8-B18C-8E6F4EE71138}" type="pres">
      <dgm:prSet presAssocID="{915FCEEF-5299-46AF-8905-45C9BE0FF895}" presName="imagNode" presStyleLbl="fgImgPlace1" presStyleIdx="4" presStyleCnt="5" custLinFactNeighborY="1806"/>
      <dgm:spPr>
        <a:blipFill>
          <a:blip xmlns:r="http://schemas.openxmlformats.org/officeDocument/2006/relationships" r:embed="rId5">
            <a:extLst>
              <a:ext uri="{28A0092B-C50C-407E-A947-70E740481C1C}">
                <a14:useLocalDpi xmlns:a14="http://schemas.microsoft.com/office/drawing/2010/main" val="0"/>
              </a:ext>
            </a:extLst>
          </a:blip>
          <a:srcRect/>
          <a:stretch>
            <a:fillRect l="-4000" r="-4000"/>
          </a:stretch>
        </a:blipFill>
      </dgm:spPr>
    </dgm:pt>
  </dgm:ptLst>
  <dgm:cxnLst>
    <dgm:cxn modelId="{38F21C2D-0521-4AA7-8662-55A3C047161B}" type="presOf" srcId="{1F7740B6-342B-45BF-A096-D1B384D3325D}" destId="{011FA9F6-712D-42AD-B6F3-52F5CAC6DDCC}" srcOrd="0" destOrd="0" presId="urn:microsoft.com/office/officeart/2005/8/layout/hList7"/>
    <dgm:cxn modelId="{2859B140-CFF0-4525-B69E-72F2F9AF2C02}" type="presOf" srcId="{915FCEEF-5299-46AF-8905-45C9BE0FF895}" destId="{F62C0ADA-33D2-41BB-9DE5-474C4BCA1926}" srcOrd="1" destOrd="0" presId="urn:microsoft.com/office/officeart/2005/8/layout/hList7"/>
    <dgm:cxn modelId="{4642C943-0B46-4628-8EB3-7E3D9E18896C}" type="presOf" srcId="{9DC9945D-4ED1-4ED9-A4E8-D2A54BC3523D}" destId="{2D585088-DED3-4196-B70A-5A4309E91054}" srcOrd="0" destOrd="0" presId="urn:microsoft.com/office/officeart/2005/8/layout/hList7"/>
    <dgm:cxn modelId="{53D5B64D-58A3-4503-82D1-9B5E5CAC19FE}" srcId="{1F7740B6-342B-45BF-A096-D1B384D3325D}" destId="{915FCEEF-5299-46AF-8905-45C9BE0FF895}" srcOrd="4" destOrd="0" parTransId="{AC3AADC8-ED47-4AB5-82A1-078CB0E5E8BB}" sibTransId="{826D148A-D269-41FD-A074-1722D5E9334D}"/>
    <dgm:cxn modelId="{2CABF65A-476B-4BF7-8CD6-970EBC57E428}" srcId="{1F7740B6-342B-45BF-A096-D1B384D3325D}" destId="{D3422DF9-C719-4409-A8BE-3E2CA664E200}" srcOrd="0" destOrd="0" parTransId="{E7F261AF-BAFA-4B48-9AFE-3FC820C31CBF}" sibTransId="{5AEC9E4A-8BB6-4B35-A813-44F3ECE70C06}"/>
    <dgm:cxn modelId="{0B88A38B-8F67-4ABE-846A-20B049EB051A}" type="presOf" srcId="{4C61D2C8-4E16-4693-A253-84CF20BCB052}" destId="{5648BBAD-739D-4EBD-9827-2E2BADB86E9D}" srcOrd="0" destOrd="0" presId="urn:microsoft.com/office/officeart/2005/8/layout/hList7"/>
    <dgm:cxn modelId="{04C73AA0-2F3C-4245-ADEB-ED9DB93AC6CB}" type="presOf" srcId="{FD324FEA-54A3-4067-A298-AE266E339C66}" destId="{1EF6E331-4BF6-44C5-BF04-4BDB1CABAA6D}" srcOrd="0" destOrd="0" presId="urn:microsoft.com/office/officeart/2005/8/layout/hList7"/>
    <dgm:cxn modelId="{1B0518A4-C026-4AB6-B4C3-40608F0044B5}" type="presOf" srcId="{85869B18-CFCB-499F-88EA-34CC904F2080}" destId="{0205C50D-C2A7-49D7-92F5-1C90D57A283B}" srcOrd="1" destOrd="0" presId="urn:microsoft.com/office/officeart/2005/8/layout/hList7"/>
    <dgm:cxn modelId="{3C06EEAF-B4E6-431D-9AE5-9847CAB84BEC}" type="presOf" srcId="{FD324FEA-54A3-4067-A298-AE266E339C66}" destId="{5DEA194A-1CE2-4084-B16E-3CD7FE3F0B61}" srcOrd="1" destOrd="0" presId="urn:microsoft.com/office/officeart/2005/8/layout/hList7"/>
    <dgm:cxn modelId="{96F47CCA-E3D1-4491-9485-BBC49F414887}" type="presOf" srcId="{85869B18-CFCB-499F-88EA-34CC904F2080}" destId="{34152014-6447-4E4B-B055-E759CF565FFC}" srcOrd="0" destOrd="0" presId="urn:microsoft.com/office/officeart/2005/8/layout/hList7"/>
    <dgm:cxn modelId="{400E7DCB-4C74-48CF-B2B8-1E3E4D97B84F}" srcId="{1F7740B6-342B-45BF-A096-D1B384D3325D}" destId="{FD324FEA-54A3-4067-A298-AE266E339C66}" srcOrd="2" destOrd="0" parTransId="{A698B2E4-F1AE-49A7-8876-227837A6F850}" sibTransId="{4C61D2C8-4E16-4693-A253-84CF20BCB052}"/>
    <dgm:cxn modelId="{2918D5CC-412A-44EC-A2F6-28326E273B69}" type="presOf" srcId="{D3422DF9-C719-4409-A8BE-3E2CA664E200}" destId="{DE4E2710-1930-44EA-A195-0FE683D0D76B}" srcOrd="1" destOrd="0" presId="urn:microsoft.com/office/officeart/2005/8/layout/hList7"/>
    <dgm:cxn modelId="{1924E9CE-D044-4B75-9F4A-60A447F6E134}" srcId="{1F7740B6-342B-45BF-A096-D1B384D3325D}" destId="{34250780-5F7F-444B-B319-62F1A4D64A0B}" srcOrd="1" destOrd="0" parTransId="{F7F79387-EA63-40B8-946E-B67D7AB389E8}" sibTransId="{9DC9945D-4ED1-4ED9-A4E8-D2A54BC3523D}"/>
    <dgm:cxn modelId="{54021AD0-029D-4354-9190-F9566FB2F06A}" type="presOf" srcId="{3F7A671C-D4D1-459A-8AD3-9C8516859353}" destId="{C2AEAA59-1973-4570-8D57-4663EB3687CC}" srcOrd="0" destOrd="0" presId="urn:microsoft.com/office/officeart/2005/8/layout/hList7"/>
    <dgm:cxn modelId="{EAB424D8-A4A8-41FB-9A58-AB294F689C89}" type="presOf" srcId="{34250780-5F7F-444B-B319-62F1A4D64A0B}" destId="{AB1EC7AD-40C2-41E2-8363-F826B7E93BCB}" srcOrd="0" destOrd="0" presId="urn:microsoft.com/office/officeart/2005/8/layout/hList7"/>
    <dgm:cxn modelId="{0880E1D9-9857-4C41-99D8-B83232F94C87}" type="presOf" srcId="{5AEC9E4A-8BB6-4B35-A813-44F3ECE70C06}" destId="{876CF681-56BA-4C60-AFBC-BD442ABD38B4}" srcOrd="0" destOrd="0" presId="urn:microsoft.com/office/officeart/2005/8/layout/hList7"/>
    <dgm:cxn modelId="{EBCC35E3-7BD4-4237-B270-B3B47E2D7444}" type="presOf" srcId="{915FCEEF-5299-46AF-8905-45C9BE0FF895}" destId="{FCA80A9C-EA01-4953-961F-30667EDE924D}" srcOrd="0" destOrd="0" presId="urn:microsoft.com/office/officeart/2005/8/layout/hList7"/>
    <dgm:cxn modelId="{512832E7-F287-41D6-A276-1E1267C58097}" type="presOf" srcId="{D3422DF9-C719-4409-A8BE-3E2CA664E200}" destId="{FB2482BF-9104-4834-BBC9-B50B5DF54BAD}" srcOrd="0" destOrd="0" presId="urn:microsoft.com/office/officeart/2005/8/layout/hList7"/>
    <dgm:cxn modelId="{A1D78AF3-44EF-4B94-9DD1-2E3E01CF7DA9}" type="presOf" srcId="{34250780-5F7F-444B-B319-62F1A4D64A0B}" destId="{3F816164-93DB-43F4-A755-7CA683717060}" srcOrd="1" destOrd="0" presId="urn:microsoft.com/office/officeart/2005/8/layout/hList7"/>
    <dgm:cxn modelId="{3440E9F8-B8F4-41C2-9205-492028F82324}" srcId="{1F7740B6-342B-45BF-A096-D1B384D3325D}" destId="{85869B18-CFCB-499F-88EA-34CC904F2080}" srcOrd="3" destOrd="0" parTransId="{0958CA2D-49D3-43C7-A1CE-5405444D20F7}" sibTransId="{3F7A671C-D4D1-459A-8AD3-9C8516859353}"/>
    <dgm:cxn modelId="{F45FC376-64D4-4C3E-BA5D-393ACF94690D}" type="presParOf" srcId="{011FA9F6-712D-42AD-B6F3-52F5CAC6DDCC}" destId="{470ABD9C-A25F-4ED9-8FA3-978C8353BD74}" srcOrd="0" destOrd="0" presId="urn:microsoft.com/office/officeart/2005/8/layout/hList7"/>
    <dgm:cxn modelId="{CD12075F-A04E-49AC-9737-06C323E3CC62}" type="presParOf" srcId="{011FA9F6-712D-42AD-B6F3-52F5CAC6DDCC}" destId="{C29193FE-32A3-4807-AA89-88584A8735A1}" srcOrd="1" destOrd="0" presId="urn:microsoft.com/office/officeart/2005/8/layout/hList7"/>
    <dgm:cxn modelId="{C39E08CF-C09A-4047-8151-162F98260BCB}" type="presParOf" srcId="{C29193FE-32A3-4807-AA89-88584A8735A1}" destId="{D53E84B8-9C04-499D-833C-429DC83DF80E}" srcOrd="0" destOrd="0" presId="urn:microsoft.com/office/officeart/2005/8/layout/hList7"/>
    <dgm:cxn modelId="{E1B593FF-3F15-4A6B-BB76-FD69E9431C52}" type="presParOf" srcId="{D53E84B8-9C04-499D-833C-429DC83DF80E}" destId="{FB2482BF-9104-4834-BBC9-B50B5DF54BAD}" srcOrd="0" destOrd="0" presId="urn:microsoft.com/office/officeart/2005/8/layout/hList7"/>
    <dgm:cxn modelId="{9052295F-3FFD-453F-99BE-6D24521CF695}" type="presParOf" srcId="{D53E84B8-9C04-499D-833C-429DC83DF80E}" destId="{DE4E2710-1930-44EA-A195-0FE683D0D76B}" srcOrd="1" destOrd="0" presId="urn:microsoft.com/office/officeart/2005/8/layout/hList7"/>
    <dgm:cxn modelId="{C9218107-2BC9-4766-9A3F-3EF4FAA96DC6}" type="presParOf" srcId="{D53E84B8-9C04-499D-833C-429DC83DF80E}" destId="{F7CA548F-6C9F-4993-A102-5F2B8548EFE0}" srcOrd="2" destOrd="0" presId="urn:microsoft.com/office/officeart/2005/8/layout/hList7"/>
    <dgm:cxn modelId="{88939617-C3D0-4F4A-BE9F-0695057FAE41}" type="presParOf" srcId="{D53E84B8-9C04-499D-833C-429DC83DF80E}" destId="{7BBB99C8-6407-4929-9A55-75E532CAA822}" srcOrd="3" destOrd="0" presId="urn:microsoft.com/office/officeart/2005/8/layout/hList7"/>
    <dgm:cxn modelId="{C868714B-D761-4E94-8185-BD10DA1C1751}" type="presParOf" srcId="{C29193FE-32A3-4807-AA89-88584A8735A1}" destId="{876CF681-56BA-4C60-AFBC-BD442ABD38B4}" srcOrd="1" destOrd="0" presId="urn:microsoft.com/office/officeart/2005/8/layout/hList7"/>
    <dgm:cxn modelId="{6F86B018-2DA2-4276-BF3D-02C003D45E1C}" type="presParOf" srcId="{C29193FE-32A3-4807-AA89-88584A8735A1}" destId="{3E699B95-4FEA-49A1-B23E-F5B91B381F0B}" srcOrd="2" destOrd="0" presId="urn:microsoft.com/office/officeart/2005/8/layout/hList7"/>
    <dgm:cxn modelId="{4E8C3725-3B3C-45C8-9928-5DF08F45BBA7}" type="presParOf" srcId="{3E699B95-4FEA-49A1-B23E-F5B91B381F0B}" destId="{AB1EC7AD-40C2-41E2-8363-F826B7E93BCB}" srcOrd="0" destOrd="0" presId="urn:microsoft.com/office/officeart/2005/8/layout/hList7"/>
    <dgm:cxn modelId="{DE299E2C-EE3E-45ED-8384-9377D19BC3C4}" type="presParOf" srcId="{3E699B95-4FEA-49A1-B23E-F5B91B381F0B}" destId="{3F816164-93DB-43F4-A755-7CA683717060}" srcOrd="1" destOrd="0" presId="urn:microsoft.com/office/officeart/2005/8/layout/hList7"/>
    <dgm:cxn modelId="{0AF13590-0EA7-49AE-B70A-00B97D5AB2A6}" type="presParOf" srcId="{3E699B95-4FEA-49A1-B23E-F5B91B381F0B}" destId="{BC63425E-7BB3-4855-814C-A2D7F716B4BC}" srcOrd="2" destOrd="0" presId="urn:microsoft.com/office/officeart/2005/8/layout/hList7"/>
    <dgm:cxn modelId="{AF561B21-86F9-48A0-B3E5-1F17B6578E9D}" type="presParOf" srcId="{3E699B95-4FEA-49A1-B23E-F5B91B381F0B}" destId="{534E6B3B-2203-4AD2-BBBF-8C79E40D7D29}" srcOrd="3" destOrd="0" presId="urn:microsoft.com/office/officeart/2005/8/layout/hList7"/>
    <dgm:cxn modelId="{F3736536-74AC-4F24-A130-63D0D42C17F5}" type="presParOf" srcId="{C29193FE-32A3-4807-AA89-88584A8735A1}" destId="{2D585088-DED3-4196-B70A-5A4309E91054}" srcOrd="3" destOrd="0" presId="urn:microsoft.com/office/officeart/2005/8/layout/hList7"/>
    <dgm:cxn modelId="{4EF926E7-DF9D-4551-882E-FBA568155A62}" type="presParOf" srcId="{C29193FE-32A3-4807-AA89-88584A8735A1}" destId="{FA368C31-0522-45FC-BB1D-A41064506984}" srcOrd="4" destOrd="0" presId="urn:microsoft.com/office/officeart/2005/8/layout/hList7"/>
    <dgm:cxn modelId="{BC5F01C6-77C3-4754-8445-F8B7641FC43D}" type="presParOf" srcId="{FA368C31-0522-45FC-BB1D-A41064506984}" destId="{1EF6E331-4BF6-44C5-BF04-4BDB1CABAA6D}" srcOrd="0" destOrd="0" presId="urn:microsoft.com/office/officeart/2005/8/layout/hList7"/>
    <dgm:cxn modelId="{B1B8A191-B5CD-4C52-83F4-CA9F9C34D1CA}" type="presParOf" srcId="{FA368C31-0522-45FC-BB1D-A41064506984}" destId="{5DEA194A-1CE2-4084-B16E-3CD7FE3F0B61}" srcOrd="1" destOrd="0" presId="urn:microsoft.com/office/officeart/2005/8/layout/hList7"/>
    <dgm:cxn modelId="{8A60CFB2-BCFB-4031-BEF9-FB60B9298908}" type="presParOf" srcId="{FA368C31-0522-45FC-BB1D-A41064506984}" destId="{B64C136B-71CA-49B0-AB0F-02E411228831}" srcOrd="2" destOrd="0" presId="urn:microsoft.com/office/officeart/2005/8/layout/hList7"/>
    <dgm:cxn modelId="{3B118414-5C1D-4BED-869B-DB44C448768D}" type="presParOf" srcId="{FA368C31-0522-45FC-BB1D-A41064506984}" destId="{C3BD5890-F48B-4DD5-AC02-9F9220B71FC1}" srcOrd="3" destOrd="0" presId="urn:microsoft.com/office/officeart/2005/8/layout/hList7"/>
    <dgm:cxn modelId="{902D9DCC-FD83-4EE7-8F62-82E9CFCE8E75}" type="presParOf" srcId="{C29193FE-32A3-4807-AA89-88584A8735A1}" destId="{5648BBAD-739D-4EBD-9827-2E2BADB86E9D}" srcOrd="5" destOrd="0" presId="urn:microsoft.com/office/officeart/2005/8/layout/hList7"/>
    <dgm:cxn modelId="{3796C8B6-0D89-4BBE-865B-3BD692C6901F}" type="presParOf" srcId="{C29193FE-32A3-4807-AA89-88584A8735A1}" destId="{53EB64BA-AD15-40D6-8CF4-0FDFFD23BBB7}" srcOrd="6" destOrd="0" presId="urn:microsoft.com/office/officeart/2005/8/layout/hList7"/>
    <dgm:cxn modelId="{71134B59-2487-42EE-89A9-3803D6A7AF2B}" type="presParOf" srcId="{53EB64BA-AD15-40D6-8CF4-0FDFFD23BBB7}" destId="{34152014-6447-4E4B-B055-E759CF565FFC}" srcOrd="0" destOrd="0" presId="urn:microsoft.com/office/officeart/2005/8/layout/hList7"/>
    <dgm:cxn modelId="{63E5663F-0E89-47B9-A9EC-F367F9DCC0D7}" type="presParOf" srcId="{53EB64BA-AD15-40D6-8CF4-0FDFFD23BBB7}" destId="{0205C50D-C2A7-49D7-92F5-1C90D57A283B}" srcOrd="1" destOrd="0" presId="urn:microsoft.com/office/officeart/2005/8/layout/hList7"/>
    <dgm:cxn modelId="{5AE3A5A1-4387-4FC4-8039-BD39F738E43B}" type="presParOf" srcId="{53EB64BA-AD15-40D6-8CF4-0FDFFD23BBB7}" destId="{7828CEB0-631C-4299-82D8-10B7B65AA6AD}" srcOrd="2" destOrd="0" presId="urn:microsoft.com/office/officeart/2005/8/layout/hList7"/>
    <dgm:cxn modelId="{A16E24F5-A265-46FD-9DE4-3E69EDDAF703}" type="presParOf" srcId="{53EB64BA-AD15-40D6-8CF4-0FDFFD23BBB7}" destId="{AE74492B-58C3-44AE-8B3F-3B55E663208C}" srcOrd="3" destOrd="0" presId="urn:microsoft.com/office/officeart/2005/8/layout/hList7"/>
    <dgm:cxn modelId="{CA51698F-F113-44B4-A219-395B3187CAA2}" type="presParOf" srcId="{C29193FE-32A3-4807-AA89-88584A8735A1}" destId="{C2AEAA59-1973-4570-8D57-4663EB3687CC}" srcOrd="7" destOrd="0" presId="urn:microsoft.com/office/officeart/2005/8/layout/hList7"/>
    <dgm:cxn modelId="{6D52C086-7875-4275-85AD-1B4E1A0EEAE7}" type="presParOf" srcId="{C29193FE-32A3-4807-AA89-88584A8735A1}" destId="{B39B0E14-F1E0-4F07-A6EA-E3F44C3678BB}" srcOrd="8" destOrd="0" presId="urn:microsoft.com/office/officeart/2005/8/layout/hList7"/>
    <dgm:cxn modelId="{036B62C5-3869-473A-9D96-7B51A46CBA9A}" type="presParOf" srcId="{B39B0E14-F1E0-4F07-A6EA-E3F44C3678BB}" destId="{FCA80A9C-EA01-4953-961F-30667EDE924D}" srcOrd="0" destOrd="0" presId="urn:microsoft.com/office/officeart/2005/8/layout/hList7"/>
    <dgm:cxn modelId="{F085AA9E-478D-4682-92CC-6C71D9FA35D2}" type="presParOf" srcId="{B39B0E14-F1E0-4F07-A6EA-E3F44C3678BB}" destId="{F62C0ADA-33D2-41BB-9DE5-474C4BCA1926}" srcOrd="1" destOrd="0" presId="urn:microsoft.com/office/officeart/2005/8/layout/hList7"/>
    <dgm:cxn modelId="{9A7F288F-A3C3-4AF7-8D1E-27E4A1CDFA14}" type="presParOf" srcId="{B39B0E14-F1E0-4F07-A6EA-E3F44C3678BB}" destId="{43618630-454C-47A5-BE4B-69286CA07617}" srcOrd="2" destOrd="0" presId="urn:microsoft.com/office/officeart/2005/8/layout/hList7"/>
    <dgm:cxn modelId="{124F945A-FDE2-4279-BD9D-8825689455A0}" type="presParOf" srcId="{B39B0E14-F1E0-4F07-A6EA-E3F44C3678BB}" destId="{E8323FFA-D80B-41A8-B18C-8E6F4EE71138}"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DB1751-C7E7-468A-AD5D-222BB4957DC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8F7102D-B4A3-4594-8F57-CA0EB780E5C7}">
      <dgm:prSet custT="1"/>
      <dgm:spPr/>
      <dgm:t>
        <a:bodyPr/>
        <a:lstStyle/>
        <a:p>
          <a:r>
            <a:rPr lang="en-US" sz="3600"/>
            <a:t>Our solution : DocAssist</a:t>
          </a:r>
        </a:p>
      </dgm:t>
    </dgm:pt>
    <dgm:pt modelId="{4B45F0F7-0A31-4B0A-9208-80E7FF5905E0}" type="parTrans" cxnId="{F5769BE4-4258-4FBE-9C83-4AE0F2E41E82}">
      <dgm:prSet/>
      <dgm:spPr/>
      <dgm:t>
        <a:bodyPr/>
        <a:lstStyle/>
        <a:p>
          <a:endParaRPr lang="en-US"/>
        </a:p>
      </dgm:t>
    </dgm:pt>
    <dgm:pt modelId="{813EFEBF-783F-4422-BE9A-F56A866FD8C3}" type="sibTrans" cxnId="{F5769BE4-4258-4FBE-9C83-4AE0F2E41E82}">
      <dgm:prSet/>
      <dgm:spPr/>
      <dgm:t>
        <a:bodyPr/>
        <a:lstStyle/>
        <a:p>
          <a:endParaRPr lang="en-US"/>
        </a:p>
      </dgm:t>
    </dgm:pt>
    <dgm:pt modelId="{34A98BDC-CE71-4FF8-86F2-9283EB0CBC07}">
      <dgm:prSet custT="1"/>
      <dgm:spPr/>
      <dgm:t>
        <a:bodyPr/>
        <a:lstStyle/>
        <a:p>
          <a:r>
            <a:rPr lang="en-US" sz="1500"/>
            <a:t>Our solution gives the power of machine learning to the physician to make best clinical judgement. It also facilitates the patient-physician consultation using an application interface which allows both textual and verbal communication. Uses Speech-to-text and matching to tag symptoms and diseases. It suggests the physician the most probable diseases from the symptoms. Also suggests the most probable symptoms for the disease which helps the physician ask additional questions.</a:t>
          </a:r>
        </a:p>
      </dgm:t>
    </dgm:pt>
    <dgm:pt modelId="{8D1C1120-E4A2-4199-94B1-B91650819037}" type="parTrans" cxnId="{15668418-974F-42E2-BC02-4DDA99E811B9}">
      <dgm:prSet/>
      <dgm:spPr/>
      <dgm:t>
        <a:bodyPr/>
        <a:lstStyle/>
        <a:p>
          <a:endParaRPr lang="en-US"/>
        </a:p>
      </dgm:t>
    </dgm:pt>
    <dgm:pt modelId="{CF7E8BAC-2484-495F-B06F-EB045008F5FF}" type="sibTrans" cxnId="{15668418-974F-42E2-BC02-4DDA99E811B9}">
      <dgm:prSet/>
      <dgm:spPr/>
      <dgm:t>
        <a:bodyPr/>
        <a:lstStyle/>
        <a:p>
          <a:endParaRPr lang="en-US"/>
        </a:p>
      </dgm:t>
    </dgm:pt>
    <dgm:pt modelId="{11254C21-EBA3-409C-9872-751FB2BA486B}" type="pres">
      <dgm:prSet presAssocID="{0CDB1751-C7E7-468A-AD5D-222BB4957DCF}" presName="vert0" presStyleCnt="0">
        <dgm:presLayoutVars>
          <dgm:dir/>
          <dgm:animOne val="branch"/>
          <dgm:animLvl val="lvl"/>
        </dgm:presLayoutVars>
      </dgm:prSet>
      <dgm:spPr/>
    </dgm:pt>
    <dgm:pt modelId="{12247518-994F-4477-B03E-086E6762196E}" type="pres">
      <dgm:prSet presAssocID="{68F7102D-B4A3-4594-8F57-CA0EB780E5C7}" presName="thickLine" presStyleLbl="alignNode1" presStyleIdx="0" presStyleCnt="2"/>
      <dgm:spPr/>
    </dgm:pt>
    <dgm:pt modelId="{E53BB061-2A00-4839-9B55-0698F7B9C198}" type="pres">
      <dgm:prSet presAssocID="{68F7102D-B4A3-4594-8F57-CA0EB780E5C7}" presName="horz1" presStyleCnt="0"/>
      <dgm:spPr/>
    </dgm:pt>
    <dgm:pt modelId="{46086A24-5011-42C8-9CA3-F44E82F001AD}" type="pres">
      <dgm:prSet presAssocID="{68F7102D-B4A3-4594-8F57-CA0EB780E5C7}" presName="tx1" presStyleLbl="revTx" presStyleIdx="0" presStyleCnt="2"/>
      <dgm:spPr/>
    </dgm:pt>
    <dgm:pt modelId="{AC312869-91F3-478E-B85B-C959FC47852D}" type="pres">
      <dgm:prSet presAssocID="{68F7102D-B4A3-4594-8F57-CA0EB780E5C7}" presName="vert1" presStyleCnt="0"/>
      <dgm:spPr/>
    </dgm:pt>
    <dgm:pt modelId="{F128E096-B970-44AC-89A7-131C857861CD}" type="pres">
      <dgm:prSet presAssocID="{34A98BDC-CE71-4FF8-86F2-9283EB0CBC07}" presName="thickLine" presStyleLbl="alignNode1" presStyleIdx="1" presStyleCnt="2"/>
      <dgm:spPr/>
    </dgm:pt>
    <dgm:pt modelId="{0FBB9E52-48BE-42B3-A36C-AA925D5E5BD6}" type="pres">
      <dgm:prSet presAssocID="{34A98BDC-CE71-4FF8-86F2-9283EB0CBC07}" presName="horz1" presStyleCnt="0"/>
      <dgm:spPr/>
    </dgm:pt>
    <dgm:pt modelId="{B2637BFB-2DD1-4032-8531-4E3FE1352CC7}" type="pres">
      <dgm:prSet presAssocID="{34A98BDC-CE71-4FF8-86F2-9283EB0CBC07}" presName="tx1" presStyleLbl="revTx" presStyleIdx="1" presStyleCnt="2"/>
      <dgm:spPr/>
    </dgm:pt>
    <dgm:pt modelId="{B8C2B361-8CE0-4B54-B7E9-D3B8B8A3F614}" type="pres">
      <dgm:prSet presAssocID="{34A98BDC-CE71-4FF8-86F2-9283EB0CBC07}" presName="vert1" presStyleCnt="0"/>
      <dgm:spPr/>
    </dgm:pt>
  </dgm:ptLst>
  <dgm:cxnLst>
    <dgm:cxn modelId="{15668418-974F-42E2-BC02-4DDA99E811B9}" srcId="{0CDB1751-C7E7-468A-AD5D-222BB4957DCF}" destId="{34A98BDC-CE71-4FF8-86F2-9283EB0CBC07}" srcOrd="1" destOrd="0" parTransId="{8D1C1120-E4A2-4199-94B1-B91650819037}" sibTransId="{CF7E8BAC-2484-495F-B06F-EB045008F5FF}"/>
    <dgm:cxn modelId="{B2EA6260-D325-46E6-B298-29EAC80CA391}" type="presOf" srcId="{34A98BDC-CE71-4FF8-86F2-9283EB0CBC07}" destId="{B2637BFB-2DD1-4032-8531-4E3FE1352CC7}" srcOrd="0" destOrd="0" presId="urn:microsoft.com/office/officeart/2008/layout/LinedList"/>
    <dgm:cxn modelId="{8A9A986A-20E8-41A1-907F-F281EAF91CDD}" type="presOf" srcId="{68F7102D-B4A3-4594-8F57-CA0EB780E5C7}" destId="{46086A24-5011-42C8-9CA3-F44E82F001AD}" srcOrd="0" destOrd="0" presId="urn:microsoft.com/office/officeart/2008/layout/LinedList"/>
    <dgm:cxn modelId="{864FB7D6-91D8-4FA7-ADF1-8C79E98131A1}" type="presOf" srcId="{0CDB1751-C7E7-468A-AD5D-222BB4957DCF}" destId="{11254C21-EBA3-409C-9872-751FB2BA486B}" srcOrd="0" destOrd="0" presId="urn:microsoft.com/office/officeart/2008/layout/LinedList"/>
    <dgm:cxn modelId="{F5769BE4-4258-4FBE-9C83-4AE0F2E41E82}" srcId="{0CDB1751-C7E7-468A-AD5D-222BB4957DCF}" destId="{68F7102D-B4A3-4594-8F57-CA0EB780E5C7}" srcOrd="0" destOrd="0" parTransId="{4B45F0F7-0A31-4B0A-9208-80E7FF5905E0}" sibTransId="{813EFEBF-783F-4422-BE9A-F56A866FD8C3}"/>
    <dgm:cxn modelId="{6D71DBB3-8DAB-4BA6-BF43-8F0ECDA9378F}" type="presParOf" srcId="{11254C21-EBA3-409C-9872-751FB2BA486B}" destId="{12247518-994F-4477-B03E-086E6762196E}" srcOrd="0" destOrd="0" presId="urn:microsoft.com/office/officeart/2008/layout/LinedList"/>
    <dgm:cxn modelId="{ACC7A5AE-E585-4683-969F-C945612BB482}" type="presParOf" srcId="{11254C21-EBA3-409C-9872-751FB2BA486B}" destId="{E53BB061-2A00-4839-9B55-0698F7B9C198}" srcOrd="1" destOrd="0" presId="urn:microsoft.com/office/officeart/2008/layout/LinedList"/>
    <dgm:cxn modelId="{DD596E6D-53C7-4530-820E-E87D7167FBC1}" type="presParOf" srcId="{E53BB061-2A00-4839-9B55-0698F7B9C198}" destId="{46086A24-5011-42C8-9CA3-F44E82F001AD}" srcOrd="0" destOrd="0" presId="urn:microsoft.com/office/officeart/2008/layout/LinedList"/>
    <dgm:cxn modelId="{5FABAEAB-3B29-4DA5-8CDB-9EE565400532}" type="presParOf" srcId="{E53BB061-2A00-4839-9B55-0698F7B9C198}" destId="{AC312869-91F3-478E-B85B-C959FC47852D}" srcOrd="1" destOrd="0" presId="urn:microsoft.com/office/officeart/2008/layout/LinedList"/>
    <dgm:cxn modelId="{7E2F8A34-E8B5-4866-921E-40B41AC382B3}" type="presParOf" srcId="{11254C21-EBA3-409C-9872-751FB2BA486B}" destId="{F128E096-B970-44AC-89A7-131C857861CD}" srcOrd="2" destOrd="0" presId="urn:microsoft.com/office/officeart/2008/layout/LinedList"/>
    <dgm:cxn modelId="{770337BE-FA42-412F-ABA0-18BC8F434B9A}" type="presParOf" srcId="{11254C21-EBA3-409C-9872-751FB2BA486B}" destId="{0FBB9E52-48BE-42B3-A36C-AA925D5E5BD6}" srcOrd="3" destOrd="0" presId="urn:microsoft.com/office/officeart/2008/layout/LinedList"/>
    <dgm:cxn modelId="{6C2E849B-4070-452E-A8AB-D20605EDE24F}" type="presParOf" srcId="{0FBB9E52-48BE-42B3-A36C-AA925D5E5BD6}" destId="{B2637BFB-2DD1-4032-8531-4E3FE1352CC7}" srcOrd="0" destOrd="0" presId="urn:microsoft.com/office/officeart/2008/layout/LinedList"/>
    <dgm:cxn modelId="{A4238FCC-ED45-48C0-B766-2648A81B0F84}" type="presParOf" srcId="{0FBB9E52-48BE-42B3-A36C-AA925D5E5BD6}" destId="{B8C2B361-8CE0-4B54-B7E9-D3B8B8A3F61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D60B16-4797-4ADA-8D98-B59B4BE50E38}"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6545510E-46A2-4758-BE61-96D03CE6B127}">
      <dgm:prSet phldrT="[Text]" custT="1"/>
      <dgm:spPr/>
      <dgm:t>
        <a:bodyPr/>
        <a:lstStyle/>
        <a:p>
          <a:r>
            <a:rPr lang="en-US" sz="2500"/>
            <a:t>Precision</a:t>
          </a:r>
        </a:p>
      </dgm:t>
    </dgm:pt>
    <dgm:pt modelId="{C099D882-7A1A-43CC-9188-A0424EB3F4A4}" type="parTrans" cxnId="{59ACAA57-103A-4EA7-BB58-52BD20965D20}">
      <dgm:prSet/>
      <dgm:spPr/>
      <dgm:t>
        <a:bodyPr/>
        <a:lstStyle/>
        <a:p>
          <a:endParaRPr lang="en-US"/>
        </a:p>
      </dgm:t>
    </dgm:pt>
    <dgm:pt modelId="{F31C4356-06D9-443E-8615-F00398434325}" type="sibTrans" cxnId="{59ACAA57-103A-4EA7-BB58-52BD20965D20}">
      <dgm:prSet/>
      <dgm:spPr/>
      <dgm:t>
        <a:bodyPr/>
        <a:lstStyle/>
        <a:p>
          <a:endParaRPr lang="en-US"/>
        </a:p>
      </dgm:t>
    </dgm:pt>
    <dgm:pt modelId="{BC839AC0-EB32-4E30-ABAF-AABBD9368BB1}">
      <dgm:prSet phldrT="[Text]"/>
      <dgm:spPr/>
      <dgm:t>
        <a:bodyPr/>
        <a:lstStyle/>
        <a:p>
          <a:r>
            <a:rPr lang="en-US"/>
            <a:t>Based on actual Historical Claims Data, therefore prediction will be better and more accurate.</a:t>
          </a:r>
        </a:p>
      </dgm:t>
    </dgm:pt>
    <dgm:pt modelId="{053761AC-7CDD-47C4-9764-DBA1594BA943}" type="parTrans" cxnId="{AC99EEA1-D181-4DF5-A5AC-E3267431E137}">
      <dgm:prSet/>
      <dgm:spPr/>
      <dgm:t>
        <a:bodyPr/>
        <a:lstStyle/>
        <a:p>
          <a:endParaRPr lang="en-US"/>
        </a:p>
      </dgm:t>
    </dgm:pt>
    <dgm:pt modelId="{302F9163-4C75-4B93-8D9A-F74816E78B93}" type="sibTrans" cxnId="{AC99EEA1-D181-4DF5-A5AC-E3267431E137}">
      <dgm:prSet/>
      <dgm:spPr/>
      <dgm:t>
        <a:bodyPr/>
        <a:lstStyle/>
        <a:p>
          <a:endParaRPr lang="en-US"/>
        </a:p>
      </dgm:t>
    </dgm:pt>
    <dgm:pt modelId="{64565EA3-55F3-4B04-A896-B4041A9A2500}">
      <dgm:prSet phldrT="[Text]" custT="1"/>
      <dgm:spPr/>
      <dgm:t>
        <a:bodyPr/>
        <a:lstStyle/>
        <a:p>
          <a:r>
            <a:rPr lang="en-US" sz="2500"/>
            <a:t>Time Saving</a:t>
          </a:r>
        </a:p>
      </dgm:t>
    </dgm:pt>
    <dgm:pt modelId="{4DE47C97-6F1F-4E56-8D1C-4FF30FBA91C8}" type="parTrans" cxnId="{702E745F-7145-4C5F-B1FA-FCFAE0E41D32}">
      <dgm:prSet/>
      <dgm:spPr/>
      <dgm:t>
        <a:bodyPr/>
        <a:lstStyle/>
        <a:p>
          <a:endParaRPr lang="en-US"/>
        </a:p>
      </dgm:t>
    </dgm:pt>
    <dgm:pt modelId="{245F3177-415A-42F5-ACE4-8B379F268768}" type="sibTrans" cxnId="{702E745F-7145-4C5F-B1FA-FCFAE0E41D32}">
      <dgm:prSet/>
      <dgm:spPr/>
      <dgm:t>
        <a:bodyPr/>
        <a:lstStyle/>
        <a:p>
          <a:endParaRPr lang="en-US"/>
        </a:p>
      </dgm:t>
    </dgm:pt>
    <dgm:pt modelId="{4AB65714-B714-4C90-90E3-AAC95F30044F}">
      <dgm:prSet phldrT="[Text]"/>
      <dgm:spPr/>
      <dgm:t>
        <a:bodyPr/>
        <a:lstStyle/>
        <a:p>
          <a:r>
            <a:rPr lang="en-US"/>
            <a:t>Help in reducing the appointment duration by assisting Providers.</a:t>
          </a:r>
        </a:p>
      </dgm:t>
    </dgm:pt>
    <dgm:pt modelId="{3A559163-947F-4C79-8272-510909C3F523}" type="parTrans" cxnId="{6A45C0FF-3718-49FB-A1C1-45772464BDCA}">
      <dgm:prSet/>
      <dgm:spPr/>
      <dgm:t>
        <a:bodyPr/>
        <a:lstStyle/>
        <a:p>
          <a:endParaRPr lang="en-US"/>
        </a:p>
      </dgm:t>
    </dgm:pt>
    <dgm:pt modelId="{F61B61B4-B44C-4C68-A9DB-F18F27842482}" type="sibTrans" cxnId="{6A45C0FF-3718-49FB-A1C1-45772464BDCA}">
      <dgm:prSet/>
      <dgm:spPr/>
      <dgm:t>
        <a:bodyPr/>
        <a:lstStyle/>
        <a:p>
          <a:endParaRPr lang="en-US"/>
        </a:p>
      </dgm:t>
    </dgm:pt>
    <dgm:pt modelId="{92F77086-ED19-4C2B-A78A-B32D71AB60BB}">
      <dgm:prSet custT="1"/>
      <dgm:spPr/>
      <dgm:t>
        <a:bodyPr/>
        <a:lstStyle/>
        <a:p>
          <a:r>
            <a:rPr lang="en-US" sz="2500"/>
            <a:t>Prognosis</a:t>
          </a:r>
        </a:p>
      </dgm:t>
    </dgm:pt>
    <dgm:pt modelId="{438C864A-307F-4E41-B73D-D7265BA6DC8E}" type="parTrans" cxnId="{EBDCA521-E1EA-4FFB-B4E7-049E51D41956}">
      <dgm:prSet/>
      <dgm:spPr/>
      <dgm:t>
        <a:bodyPr/>
        <a:lstStyle/>
        <a:p>
          <a:endParaRPr lang="en-US"/>
        </a:p>
      </dgm:t>
    </dgm:pt>
    <dgm:pt modelId="{337721E0-C7DD-4D07-B43B-285CEF56B6B9}" type="sibTrans" cxnId="{EBDCA521-E1EA-4FFB-B4E7-049E51D41956}">
      <dgm:prSet/>
      <dgm:spPr/>
      <dgm:t>
        <a:bodyPr/>
        <a:lstStyle/>
        <a:p>
          <a:endParaRPr lang="en-US"/>
        </a:p>
      </dgm:t>
    </dgm:pt>
    <dgm:pt modelId="{4D2BD075-DF00-40D6-B011-5EA6D648CAF1}">
      <dgm:prSet/>
      <dgm:spPr/>
      <dgm:t>
        <a:bodyPr/>
        <a:lstStyle/>
        <a:p>
          <a:r>
            <a:rPr lang="en-US"/>
            <a:t>Can Predict severe disease in early stages of consultation.</a:t>
          </a:r>
        </a:p>
      </dgm:t>
    </dgm:pt>
    <dgm:pt modelId="{912E3A93-8F14-4B9F-A6A5-D8826D676C0E}" type="parTrans" cxnId="{220A609D-AFD3-45B2-8FDE-8368BC86F869}">
      <dgm:prSet/>
      <dgm:spPr/>
      <dgm:t>
        <a:bodyPr/>
        <a:lstStyle/>
        <a:p>
          <a:endParaRPr lang="en-US"/>
        </a:p>
      </dgm:t>
    </dgm:pt>
    <dgm:pt modelId="{5085ED8B-7522-45F7-A70D-3A4815A7BB06}" type="sibTrans" cxnId="{220A609D-AFD3-45B2-8FDE-8368BC86F869}">
      <dgm:prSet/>
      <dgm:spPr/>
      <dgm:t>
        <a:bodyPr/>
        <a:lstStyle/>
        <a:p>
          <a:endParaRPr lang="en-US"/>
        </a:p>
      </dgm:t>
    </dgm:pt>
    <dgm:pt modelId="{FEE04425-F92A-4238-B328-9BD962C265A1}">
      <dgm:prSet custT="1"/>
      <dgm:spPr/>
      <dgm:t>
        <a:bodyPr/>
        <a:lstStyle/>
        <a:p>
          <a:r>
            <a:rPr lang="en-US" sz="2500"/>
            <a:t>Cost Saving</a:t>
          </a:r>
        </a:p>
      </dgm:t>
    </dgm:pt>
    <dgm:pt modelId="{1CD9E4DE-F437-4428-8938-DD6076DE0A0B}" type="parTrans" cxnId="{5AB5E9AE-60D0-4F04-A2A0-EBAF3EE2ABE7}">
      <dgm:prSet/>
      <dgm:spPr/>
      <dgm:t>
        <a:bodyPr/>
        <a:lstStyle/>
        <a:p>
          <a:endParaRPr lang="en-US"/>
        </a:p>
      </dgm:t>
    </dgm:pt>
    <dgm:pt modelId="{AF0B15A6-5779-49E1-9C6F-607EDFD8A184}" type="sibTrans" cxnId="{5AB5E9AE-60D0-4F04-A2A0-EBAF3EE2ABE7}">
      <dgm:prSet/>
      <dgm:spPr/>
      <dgm:t>
        <a:bodyPr/>
        <a:lstStyle/>
        <a:p>
          <a:endParaRPr lang="en-US"/>
        </a:p>
      </dgm:t>
    </dgm:pt>
    <dgm:pt modelId="{C27D4112-98CC-4F58-8C51-2BB7F0E74AEB}">
      <dgm:prSet/>
      <dgm:spPr/>
      <dgm:t>
        <a:bodyPr/>
        <a:lstStyle/>
        <a:p>
          <a:r>
            <a:rPr lang="en-US"/>
            <a:t>Can reduce the number of lab tests performed to diagnose a disease.</a:t>
          </a:r>
        </a:p>
      </dgm:t>
    </dgm:pt>
    <dgm:pt modelId="{1784D0DB-C6C3-459C-87DF-E56C949F4511}" type="parTrans" cxnId="{0B66E8E5-0C78-4C9B-AE08-3F42B548E66B}">
      <dgm:prSet/>
      <dgm:spPr/>
      <dgm:t>
        <a:bodyPr/>
        <a:lstStyle/>
        <a:p>
          <a:endParaRPr lang="en-US"/>
        </a:p>
      </dgm:t>
    </dgm:pt>
    <dgm:pt modelId="{8C4D1789-AB44-4E86-9F21-7A77605BB629}" type="sibTrans" cxnId="{0B66E8E5-0C78-4C9B-AE08-3F42B548E66B}">
      <dgm:prSet/>
      <dgm:spPr/>
      <dgm:t>
        <a:bodyPr/>
        <a:lstStyle/>
        <a:p>
          <a:endParaRPr lang="en-US"/>
        </a:p>
      </dgm:t>
    </dgm:pt>
    <dgm:pt modelId="{0AE16324-6EA0-4509-B6CA-21E4A426DB25}">
      <dgm:prSet custT="1"/>
      <dgm:spPr/>
      <dgm:t>
        <a:bodyPr/>
        <a:lstStyle/>
        <a:p>
          <a:r>
            <a:rPr lang="en-US" sz="2500"/>
            <a:t>ER/Ob Visits</a:t>
          </a:r>
        </a:p>
      </dgm:t>
    </dgm:pt>
    <dgm:pt modelId="{E2D91A0B-AD2E-4C68-B9E0-EDD4150EB488}" type="parTrans" cxnId="{23006784-99E8-43B3-9430-D357FAC9240A}">
      <dgm:prSet/>
      <dgm:spPr/>
      <dgm:t>
        <a:bodyPr/>
        <a:lstStyle/>
        <a:p>
          <a:endParaRPr lang="en-US"/>
        </a:p>
      </dgm:t>
    </dgm:pt>
    <dgm:pt modelId="{811B4F8E-CCA0-4180-A8EC-2EF330C8F274}" type="sibTrans" cxnId="{23006784-99E8-43B3-9430-D357FAC9240A}">
      <dgm:prSet/>
      <dgm:spPr/>
      <dgm:t>
        <a:bodyPr/>
        <a:lstStyle/>
        <a:p>
          <a:endParaRPr lang="en-US"/>
        </a:p>
      </dgm:t>
    </dgm:pt>
    <dgm:pt modelId="{10C8CDF9-8080-400E-81E8-51CC4413ECA6}">
      <dgm:prSet/>
      <dgm:spPr/>
      <dgm:t>
        <a:bodyPr/>
        <a:lstStyle/>
        <a:p>
          <a:r>
            <a:rPr lang="en-US"/>
            <a:t>It will be useful in case of ER visits/Observation Events.</a:t>
          </a:r>
        </a:p>
      </dgm:t>
    </dgm:pt>
    <dgm:pt modelId="{3A1140B3-ED1D-46D2-8F52-41EBEC8D0BA5}" type="parTrans" cxnId="{D383CF9A-6447-4F68-9834-2CAECAAE179F}">
      <dgm:prSet/>
      <dgm:spPr/>
      <dgm:t>
        <a:bodyPr/>
        <a:lstStyle/>
        <a:p>
          <a:endParaRPr lang="en-US"/>
        </a:p>
      </dgm:t>
    </dgm:pt>
    <dgm:pt modelId="{9B9C051F-2492-49D2-BF0F-B3418CEE326D}" type="sibTrans" cxnId="{D383CF9A-6447-4F68-9834-2CAECAAE179F}">
      <dgm:prSet/>
      <dgm:spPr/>
      <dgm:t>
        <a:bodyPr/>
        <a:lstStyle/>
        <a:p>
          <a:endParaRPr lang="en-US"/>
        </a:p>
      </dgm:t>
    </dgm:pt>
    <dgm:pt modelId="{8E85A574-92D3-446B-9BBE-8CE76A1BF5B3}" type="pres">
      <dgm:prSet presAssocID="{D4D60B16-4797-4ADA-8D98-B59B4BE50E38}" presName="Name0" presStyleCnt="0">
        <dgm:presLayoutVars>
          <dgm:dir/>
          <dgm:animLvl val="lvl"/>
          <dgm:resizeHandles val="exact"/>
        </dgm:presLayoutVars>
      </dgm:prSet>
      <dgm:spPr/>
    </dgm:pt>
    <dgm:pt modelId="{2416C9C2-2ABA-4245-8B22-F3C67F9B19FC}" type="pres">
      <dgm:prSet presAssocID="{6545510E-46A2-4758-BE61-96D03CE6B127}" presName="linNode" presStyleCnt="0"/>
      <dgm:spPr/>
    </dgm:pt>
    <dgm:pt modelId="{75382A62-2375-4EB7-B79C-4D5E599E0085}" type="pres">
      <dgm:prSet presAssocID="{6545510E-46A2-4758-BE61-96D03CE6B127}" presName="parentText" presStyleLbl="node1" presStyleIdx="0" presStyleCnt="5">
        <dgm:presLayoutVars>
          <dgm:chMax val="1"/>
          <dgm:bulletEnabled val="1"/>
        </dgm:presLayoutVars>
      </dgm:prSet>
      <dgm:spPr/>
    </dgm:pt>
    <dgm:pt modelId="{8C4F46B6-ED21-46BB-94D0-171E688859C9}" type="pres">
      <dgm:prSet presAssocID="{6545510E-46A2-4758-BE61-96D03CE6B127}" presName="descendantText" presStyleLbl="alignAccFollowNode1" presStyleIdx="0" presStyleCnt="5">
        <dgm:presLayoutVars>
          <dgm:bulletEnabled val="1"/>
        </dgm:presLayoutVars>
      </dgm:prSet>
      <dgm:spPr/>
    </dgm:pt>
    <dgm:pt modelId="{92FBF7D4-32A7-4936-A83E-734521CD8E10}" type="pres">
      <dgm:prSet presAssocID="{F31C4356-06D9-443E-8615-F00398434325}" presName="sp" presStyleCnt="0"/>
      <dgm:spPr/>
    </dgm:pt>
    <dgm:pt modelId="{3F7EF984-2AC4-4842-8FAF-2BDDDB78F000}" type="pres">
      <dgm:prSet presAssocID="{64565EA3-55F3-4B04-A896-B4041A9A2500}" presName="linNode" presStyleCnt="0"/>
      <dgm:spPr/>
    </dgm:pt>
    <dgm:pt modelId="{5DCE1CB1-CCAF-419D-9474-B5A992BBF2F5}" type="pres">
      <dgm:prSet presAssocID="{64565EA3-55F3-4B04-A896-B4041A9A2500}" presName="parentText" presStyleLbl="node1" presStyleIdx="1" presStyleCnt="5">
        <dgm:presLayoutVars>
          <dgm:chMax val="1"/>
          <dgm:bulletEnabled val="1"/>
        </dgm:presLayoutVars>
      </dgm:prSet>
      <dgm:spPr/>
    </dgm:pt>
    <dgm:pt modelId="{F8AD9B0F-E55C-40DF-92E8-4EB1E26D32A2}" type="pres">
      <dgm:prSet presAssocID="{64565EA3-55F3-4B04-A896-B4041A9A2500}" presName="descendantText" presStyleLbl="alignAccFollowNode1" presStyleIdx="1" presStyleCnt="5">
        <dgm:presLayoutVars>
          <dgm:bulletEnabled val="1"/>
        </dgm:presLayoutVars>
      </dgm:prSet>
      <dgm:spPr/>
    </dgm:pt>
    <dgm:pt modelId="{35C903C5-4351-40E2-802F-6DD81B43E54E}" type="pres">
      <dgm:prSet presAssocID="{245F3177-415A-42F5-ACE4-8B379F268768}" presName="sp" presStyleCnt="0"/>
      <dgm:spPr/>
    </dgm:pt>
    <dgm:pt modelId="{C1945C7A-F89A-43A4-8D0D-6DF9CA614B50}" type="pres">
      <dgm:prSet presAssocID="{92F77086-ED19-4C2B-A78A-B32D71AB60BB}" presName="linNode" presStyleCnt="0"/>
      <dgm:spPr/>
    </dgm:pt>
    <dgm:pt modelId="{7FB55CDF-E44A-4D60-A1E8-B3504F028C9A}" type="pres">
      <dgm:prSet presAssocID="{92F77086-ED19-4C2B-A78A-B32D71AB60BB}" presName="parentText" presStyleLbl="node1" presStyleIdx="2" presStyleCnt="5" custLinFactNeighborX="0">
        <dgm:presLayoutVars>
          <dgm:chMax val="1"/>
          <dgm:bulletEnabled val="1"/>
        </dgm:presLayoutVars>
      </dgm:prSet>
      <dgm:spPr/>
    </dgm:pt>
    <dgm:pt modelId="{FB8D47AE-C89E-4819-9B49-21E7E510DF23}" type="pres">
      <dgm:prSet presAssocID="{92F77086-ED19-4C2B-A78A-B32D71AB60BB}" presName="descendantText" presStyleLbl="alignAccFollowNode1" presStyleIdx="2" presStyleCnt="5">
        <dgm:presLayoutVars>
          <dgm:bulletEnabled val="1"/>
        </dgm:presLayoutVars>
      </dgm:prSet>
      <dgm:spPr/>
    </dgm:pt>
    <dgm:pt modelId="{80BF9B26-6AAD-412E-8554-4D9E591016D1}" type="pres">
      <dgm:prSet presAssocID="{337721E0-C7DD-4D07-B43B-285CEF56B6B9}" presName="sp" presStyleCnt="0"/>
      <dgm:spPr/>
    </dgm:pt>
    <dgm:pt modelId="{A704A692-A3DB-4ED9-ACB1-458CF4979414}" type="pres">
      <dgm:prSet presAssocID="{FEE04425-F92A-4238-B328-9BD962C265A1}" presName="linNode" presStyleCnt="0"/>
      <dgm:spPr/>
    </dgm:pt>
    <dgm:pt modelId="{E0D5F3DD-688A-420F-9BEC-83D304613753}" type="pres">
      <dgm:prSet presAssocID="{FEE04425-F92A-4238-B328-9BD962C265A1}" presName="parentText" presStyleLbl="node1" presStyleIdx="3" presStyleCnt="5">
        <dgm:presLayoutVars>
          <dgm:chMax val="1"/>
          <dgm:bulletEnabled val="1"/>
        </dgm:presLayoutVars>
      </dgm:prSet>
      <dgm:spPr/>
    </dgm:pt>
    <dgm:pt modelId="{CD662304-9BCC-48D9-8DE4-7B02C9728687}" type="pres">
      <dgm:prSet presAssocID="{FEE04425-F92A-4238-B328-9BD962C265A1}" presName="descendantText" presStyleLbl="alignAccFollowNode1" presStyleIdx="3" presStyleCnt="5" custLinFactNeighborY="0">
        <dgm:presLayoutVars>
          <dgm:bulletEnabled val="1"/>
        </dgm:presLayoutVars>
      </dgm:prSet>
      <dgm:spPr/>
    </dgm:pt>
    <dgm:pt modelId="{B15BE41A-CD3C-4214-A8EE-2D40651DCD84}" type="pres">
      <dgm:prSet presAssocID="{AF0B15A6-5779-49E1-9C6F-607EDFD8A184}" presName="sp" presStyleCnt="0"/>
      <dgm:spPr/>
    </dgm:pt>
    <dgm:pt modelId="{F28F23AC-33D1-4FCF-9847-5319ACC86033}" type="pres">
      <dgm:prSet presAssocID="{0AE16324-6EA0-4509-B6CA-21E4A426DB25}" presName="linNode" presStyleCnt="0"/>
      <dgm:spPr/>
    </dgm:pt>
    <dgm:pt modelId="{6A994192-373C-4946-B8FE-35300A7EAF41}" type="pres">
      <dgm:prSet presAssocID="{0AE16324-6EA0-4509-B6CA-21E4A426DB25}" presName="parentText" presStyleLbl="node1" presStyleIdx="4" presStyleCnt="5">
        <dgm:presLayoutVars>
          <dgm:chMax val="1"/>
          <dgm:bulletEnabled val="1"/>
        </dgm:presLayoutVars>
      </dgm:prSet>
      <dgm:spPr/>
    </dgm:pt>
    <dgm:pt modelId="{323C95B4-3A6A-45F1-A6D7-76A7493D47AA}" type="pres">
      <dgm:prSet presAssocID="{0AE16324-6EA0-4509-B6CA-21E4A426DB25}" presName="descendantText" presStyleLbl="alignAccFollowNode1" presStyleIdx="4" presStyleCnt="5">
        <dgm:presLayoutVars>
          <dgm:bulletEnabled val="1"/>
        </dgm:presLayoutVars>
      </dgm:prSet>
      <dgm:spPr/>
    </dgm:pt>
  </dgm:ptLst>
  <dgm:cxnLst>
    <dgm:cxn modelId="{0E750E10-2B91-4AB7-9440-5BB97EB91D01}" type="presOf" srcId="{4AB65714-B714-4C90-90E3-AAC95F30044F}" destId="{F8AD9B0F-E55C-40DF-92E8-4EB1E26D32A2}" srcOrd="0" destOrd="0" presId="urn:microsoft.com/office/officeart/2005/8/layout/vList5"/>
    <dgm:cxn modelId="{EBDCA521-E1EA-4FFB-B4E7-049E51D41956}" srcId="{D4D60B16-4797-4ADA-8D98-B59B4BE50E38}" destId="{92F77086-ED19-4C2B-A78A-B32D71AB60BB}" srcOrd="2" destOrd="0" parTransId="{438C864A-307F-4E41-B73D-D7265BA6DC8E}" sibTransId="{337721E0-C7DD-4D07-B43B-285CEF56B6B9}"/>
    <dgm:cxn modelId="{0733FE24-B160-41BA-B2D1-09D340664A10}" type="presOf" srcId="{BC839AC0-EB32-4E30-ABAF-AABBD9368BB1}" destId="{8C4F46B6-ED21-46BB-94D0-171E688859C9}" srcOrd="0" destOrd="0" presId="urn:microsoft.com/office/officeart/2005/8/layout/vList5"/>
    <dgm:cxn modelId="{FE4AFF39-3577-424C-B3A5-2280A5F6E14D}" type="presOf" srcId="{C27D4112-98CC-4F58-8C51-2BB7F0E74AEB}" destId="{CD662304-9BCC-48D9-8DE4-7B02C9728687}" srcOrd="0" destOrd="0" presId="urn:microsoft.com/office/officeart/2005/8/layout/vList5"/>
    <dgm:cxn modelId="{702E745F-7145-4C5F-B1FA-FCFAE0E41D32}" srcId="{D4D60B16-4797-4ADA-8D98-B59B4BE50E38}" destId="{64565EA3-55F3-4B04-A896-B4041A9A2500}" srcOrd="1" destOrd="0" parTransId="{4DE47C97-6F1F-4E56-8D1C-4FF30FBA91C8}" sibTransId="{245F3177-415A-42F5-ACE4-8B379F268768}"/>
    <dgm:cxn modelId="{770BA069-867B-4734-BA9F-C591F4660596}" type="presOf" srcId="{0AE16324-6EA0-4509-B6CA-21E4A426DB25}" destId="{6A994192-373C-4946-B8FE-35300A7EAF41}" srcOrd="0" destOrd="0" presId="urn:microsoft.com/office/officeart/2005/8/layout/vList5"/>
    <dgm:cxn modelId="{59ACAA57-103A-4EA7-BB58-52BD20965D20}" srcId="{D4D60B16-4797-4ADA-8D98-B59B4BE50E38}" destId="{6545510E-46A2-4758-BE61-96D03CE6B127}" srcOrd="0" destOrd="0" parTransId="{C099D882-7A1A-43CC-9188-A0424EB3F4A4}" sibTransId="{F31C4356-06D9-443E-8615-F00398434325}"/>
    <dgm:cxn modelId="{4EB6B07A-A4EB-4909-A5E0-53CAE1F7146A}" type="presOf" srcId="{FEE04425-F92A-4238-B328-9BD962C265A1}" destId="{E0D5F3DD-688A-420F-9BEC-83D304613753}" srcOrd="0" destOrd="0" presId="urn:microsoft.com/office/officeart/2005/8/layout/vList5"/>
    <dgm:cxn modelId="{23006784-99E8-43B3-9430-D357FAC9240A}" srcId="{D4D60B16-4797-4ADA-8D98-B59B4BE50E38}" destId="{0AE16324-6EA0-4509-B6CA-21E4A426DB25}" srcOrd="4" destOrd="0" parTransId="{E2D91A0B-AD2E-4C68-B9E0-EDD4150EB488}" sibTransId="{811B4F8E-CCA0-4180-A8EC-2EF330C8F274}"/>
    <dgm:cxn modelId="{D383CF9A-6447-4F68-9834-2CAECAAE179F}" srcId="{0AE16324-6EA0-4509-B6CA-21E4A426DB25}" destId="{10C8CDF9-8080-400E-81E8-51CC4413ECA6}" srcOrd="0" destOrd="0" parTransId="{3A1140B3-ED1D-46D2-8F52-41EBEC8D0BA5}" sibTransId="{9B9C051F-2492-49D2-BF0F-B3418CEE326D}"/>
    <dgm:cxn modelId="{220A609D-AFD3-45B2-8FDE-8368BC86F869}" srcId="{92F77086-ED19-4C2B-A78A-B32D71AB60BB}" destId="{4D2BD075-DF00-40D6-B011-5EA6D648CAF1}" srcOrd="0" destOrd="0" parTransId="{912E3A93-8F14-4B9F-A6A5-D8826D676C0E}" sibTransId="{5085ED8B-7522-45F7-A70D-3A4815A7BB06}"/>
    <dgm:cxn modelId="{AC99EEA1-D181-4DF5-A5AC-E3267431E137}" srcId="{6545510E-46A2-4758-BE61-96D03CE6B127}" destId="{BC839AC0-EB32-4E30-ABAF-AABBD9368BB1}" srcOrd="0" destOrd="0" parTransId="{053761AC-7CDD-47C4-9764-DBA1594BA943}" sibTransId="{302F9163-4C75-4B93-8D9A-F74816E78B93}"/>
    <dgm:cxn modelId="{8B6FE8A4-3E55-4DA5-98F6-A631042B9EEA}" type="presOf" srcId="{4D2BD075-DF00-40D6-B011-5EA6D648CAF1}" destId="{FB8D47AE-C89E-4819-9B49-21E7E510DF23}" srcOrd="0" destOrd="0" presId="urn:microsoft.com/office/officeart/2005/8/layout/vList5"/>
    <dgm:cxn modelId="{C96836AA-BDEA-4BE6-A317-A39E3DA9CD62}" type="presOf" srcId="{92F77086-ED19-4C2B-A78A-B32D71AB60BB}" destId="{7FB55CDF-E44A-4D60-A1E8-B3504F028C9A}" srcOrd="0" destOrd="0" presId="urn:microsoft.com/office/officeart/2005/8/layout/vList5"/>
    <dgm:cxn modelId="{5AB5E9AE-60D0-4F04-A2A0-EBAF3EE2ABE7}" srcId="{D4D60B16-4797-4ADA-8D98-B59B4BE50E38}" destId="{FEE04425-F92A-4238-B328-9BD962C265A1}" srcOrd="3" destOrd="0" parTransId="{1CD9E4DE-F437-4428-8938-DD6076DE0A0B}" sibTransId="{AF0B15A6-5779-49E1-9C6F-607EDFD8A184}"/>
    <dgm:cxn modelId="{726A23B2-9CB6-4164-96B5-3C3A338B9E39}" type="presOf" srcId="{D4D60B16-4797-4ADA-8D98-B59B4BE50E38}" destId="{8E85A574-92D3-446B-9BBE-8CE76A1BF5B3}" srcOrd="0" destOrd="0" presId="urn:microsoft.com/office/officeart/2005/8/layout/vList5"/>
    <dgm:cxn modelId="{B60C75D3-1F6D-477B-BB03-D7A23415DE16}" type="presOf" srcId="{10C8CDF9-8080-400E-81E8-51CC4413ECA6}" destId="{323C95B4-3A6A-45F1-A6D7-76A7493D47AA}" srcOrd="0" destOrd="0" presId="urn:microsoft.com/office/officeart/2005/8/layout/vList5"/>
    <dgm:cxn modelId="{2D4428E2-F9AF-474B-9D21-2DD0D8F181C6}" type="presOf" srcId="{6545510E-46A2-4758-BE61-96D03CE6B127}" destId="{75382A62-2375-4EB7-B79C-4D5E599E0085}" srcOrd="0" destOrd="0" presId="urn:microsoft.com/office/officeart/2005/8/layout/vList5"/>
    <dgm:cxn modelId="{0B66E8E5-0C78-4C9B-AE08-3F42B548E66B}" srcId="{FEE04425-F92A-4238-B328-9BD962C265A1}" destId="{C27D4112-98CC-4F58-8C51-2BB7F0E74AEB}" srcOrd="0" destOrd="0" parTransId="{1784D0DB-C6C3-459C-87DF-E56C949F4511}" sibTransId="{8C4D1789-AB44-4E86-9F21-7A77605BB629}"/>
    <dgm:cxn modelId="{7FA76DEF-1225-4A50-83ED-3E8F6EDA643E}" type="presOf" srcId="{64565EA3-55F3-4B04-A896-B4041A9A2500}" destId="{5DCE1CB1-CCAF-419D-9474-B5A992BBF2F5}" srcOrd="0" destOrd="0" presId="urn:microsoft.com/office/officeart/2005/8/layout/vList5"/>
    <dgm:cxn modelId="{6A45C0FF-3718-49FB-A1C1-45772464BDCA}" srcId="{64565EA3-55F3-4B04-A896-B4041A9A2500}" destId="{4AB65714-B714-4C90-90E3-AAC95F30044F}" srcOrd="0" destOrd="0" parTransId="{3A559163-947F-4C79-8272-510909C3F523}" sibTransId="{F61B61B4-B44C-4C68-A9DB-F18F27842482}"/>
    <dgm:cxn modelId="{C00EAC4E-33B6-45EA-8427-4CCA29A5AB3A}" type="presParOf" srcId="{8E85A574-92D3-446B-9BBE-8CE76A1BF5B3}" destId="{2416C9C2-2ABA-4245-8B22-F3C67F9B19FC}" srcOrd="0" destOrd="0" presId="urn:microsoft.com/office/officeart/2005/8/layout/vList5"/>
    <dgm:cxn modelId="{55B873D1-7E94-4A9A-8EEC-7A442C3B9322}" type="presParOf" srcId="{2416C9C2-2ABA-4245-8B22-F3C67F9B19FC}" destId="{75382A62-2375-4EB7-B79C-4D5E599E0085}" srcOrd="0" destOrd="0" presId="urn:microsoft.com/office/officeart/2005/8/layout/vList5"/>
    <dgm:cxn modelId="{185F686E-C035-49D5-AD73-60FA3216A6F3}" type="presParOf" srcId="{2416C9C2-2ABA-4245-8B22-F3C67F9B19FC}" destId="{8C4F46B6-ED21-46BB-94D0-171E688859C9}" srcOrd="1" destOrd="0" presId="urn:microsoft.com/office/officeart/2005/8/layout/vList5"/>
    <dgm:cxn modelId="{59533565-92B2-49C1-80F9-EE65F0B4E31E}" type="presParOf" srcId="{8E85A574-92D3-446B-9BBE-8CE76A1BF5B3}" destId="{92FBF7D4-32A7-4936-A83E-734521CD8E10}" srcOrd="1" destOrd="0" presId="urn:microsoft.com/office/officeart/2005/8/layout/vList5"/>
    <dgm:cxn modelId="{A886282E-3E5A-468C-B7D9-2D0E479CA5D9}" type="presParOf" srcId="{8E85A574-92D3-446B-9BBE-8CE76A1BF5B3}" destId="{3F7EF984-2AC4-4842-8FAF-2BDDDB78F000}" srcOrd="2" destOrd="0" presId="urn:microsoft.com/office/officeart/2005/8/layout/vList5"/>
    <dgm:cxn modelId="{B43AFE3F-05AC-42CC-A0E6-00BEBEF97CF4}" type="presParOf" srcId="{3F7EF984-2AC4-4842-8FAF-2BDDDB78F000}" destId="{5DCE1CB1-CCAF-419D-9474-B5A992BBF2F5}" srcOrd="0" destOrd="0" presId="urn:microsoft.com/office/officeart/2005/8/layout/vList5"/>
    <dgm:cxn modelId="{B1CDE4DE-CAB5-4356-B932-B780DBDBE80B}" type="presParOf" srcId="{3F7EF984-2AC4-4842-8FAF-2BDDDB78F000}" destId="{F8AD9B0F-E55C-40DF-92E8-4EB1E26D32A2}" srcOrd="1" destOrd="0" presId="urn:microsoft.com/office/officeart/2005/8/layout/vList5"/>
    <dgm:cxn modelId="{9CE81745-235A-40D3-9DB3-F3923C47B2D9}" type="presParOf" srcId="{8E85A574-92D3-446B-9BBE-8CE76A1BF5B3}" destId="{35C903C5-4351-40E2-802F-6DD81B43E54E}" srcOrd="3" destOrd="0" presId="urn:microsoft.com/office/officeart/2005/8/layout/vList5"/>
    <dgm:cxn modelId="{2C2C9FA5-ADA4-4914-9AB4-D2C1ABFAC2A1}" type="presParOf" srcId="{8E85A574-92D3-446B-9BBE-8CE76A1BF5B3}" destId="{C1945C7A-F89A-43A4-8D0D-6DF9CA614B50}" srcOrd="4" destOrd="0" presId="urn:microsoft.com/office/officeart/2005/8/layout/vList5"/>
    <dgm:cxn modelId="{9CE14B76-BCF9-48B2-919F-4E9A40E7B1C7}" type="presParOf" srcId="{C1945C7A-F89A-43A4-8D0D-6DF9CA614B50}" destId="{7FB55CDF-E44A-4D60-A1E8-B3504F028C9A}" srcOrd="0" destOrd="0" presId="urn:microsoft.com/office/officeart/2005/8/layout/vList5"/>
    <dgm:cxn modelId="{971F7E12-A2A7-4AA2-AD07-6BB591E15A0C}" type="presParOf" srcId="{C1945C7A-F89A-43A4-8D0D-6DF9CA614B50}" destId="{FB8D47AE-C89E-4819-9B49-21E7E510DF23}" srcOrd="1" destOrd="0" presId="urn:microsoft.com/office/officeart/2005/8/layout/vList5"/>
    <dgm:cxn modelId="{E420AFCC-2AE2-49E2-B8D3-C5907DC45E0E}" type="presParOf" srcId="{8E85A574-92D3-446B-9BBE-8CE76A1BF5B3}" destId="{80BF9B26-6AAD-412E-8554-4D9E591016D1}" srcOrd="5" destOrd="0" presId="urn:microsoft.com/office/officeart/2005/8/layout/vList5"/>
    <dgm:cxn modelId="{46C74B4E-956D-4CCE-BEE2-50A961D7D1B2}" type="presParOf" srcId="{8E85A574-92D3-446B-9BBE-8CE76A1BF5B3}" destId="{A704A692-A3DB-4ED9-ACB1-458CF4979414}" srcOrd="6" destOrd="0" presId="urn:microsoft.com/office/officeart/2005/8/layout/vList5"/>
    <dgm:cxn modelId="{4BA74F3B-9773-4542-A848-252F58DD7101}" type="presParOf" srcId="{A704A692-A3DB-4ED9-ACB1-458CF4979414}" destId="{E0D5F3DD-688A-420F-9BEC-83D304613753}" srcOrd="0" destOrd="0" presId="urn:microsoft.com/office/officeart/2005/8/layout/vList5"/>
    <dgm:cxn modelId="{B3AAE127-901D-488A-A0F9-93DA261E34CB}" type="presParOf" srcId="{A704A692-A3DB-4ED9-ACB1-458CF4979414}" destId="{CD662304-9BCC-48D9-8DE4-7B02C9728687}" srcOrd="1" destOrd="0" presId="urn:microsoft.com/office/officeart/2005/8/layout/vList5"/>
    <dgm:cxn modelId="{6F5F4A48-0711-4188-A4B9-EF674587F554}" type="presParOf" srcId="{8E85A574-92D3-446B-9BBE-8CE76A1BF5B3}" destId="{B15BE41A-CD3C-4214-A8EE-2D40651DCD84}" srcOrd="7" destOrd="0" presId="urn:microsoft.com/office/officeart/2005/8/layout/vList5"/>
    <dgm:cxn modelId="{7D716DF6-50CD-49D4-B130-D6E16B470479}" type="presParOf" srcId="{8E85A574-92D3-446B-9BBE-8CE76A1BF5B3}" destId="{F28F23AC-33D1-4FCF-9847-5319ACC86033}" srcOrd="8" destOrd="0" presId="urn:microsoft.com/office/officeart/2005/8/layout/vList5"/>
    <dgm:cxn modelId="{9F1CEA73-5EA8-439E-BA57-3C01C480A9FF}" type="presParOf" srcId="{F28F23AC-33D1-4FCF-9847-5319ACC86033}" destId="{6A994192-373C-4946-B8FE-35300A7EAF41}" srcOrd="0" destOrd="0" presId="urn:microsoft.com/office/officeart/2005/8/layout/vList5"/>
    <dgm:cxn modelId="{A57246EF-5DF6-443F-9598-74D34C7E51A3}" type="presParOf" srcId="{F28F23AC-33D1-4FCF-9847-5319ACC86033}" destId="{323C95B4-3A6A-45F1-A6D7-76A7493D47A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D60B16-4797-4ADA-8D98-B59B4BE50E38}"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E4E67650-94CA-42B6-B1A0-C443897A486E}">
      <dgm:prSet phldrT="[Text]"/>
      <dgm:spPr/>
      <dgm:t>
        <a:bodyPr/>
        <a:lstStyle/>
        <a:p>
          <a:r>
            <a:rPr lang="en-US"/>
            <a:t>3 Modes of Communication</a:t>
          </a:r>
        </a:p>
      </dgm:t>
    </dgm:pt>
    <dgm:pt modelId="{0189D8CB-AB39-44B5-9D89-76A859990854}" type="parTrans" cxnId="{0DF73BDB-6A18-4E7D-BD25-E1056841022C}">
      <dgm:prSet/>
      <dgm:spPr/>
      <dgm:t>
        <a:bodyPr/>
        <a:lstStyle/>
        <a:p>
          <a:endParaRPr lang="en-US"/>
        </a:p>
      </dgm:t>
    </dgm:pt>
    <dgm:pt modelId="{5504DBFA-1748-4499-91AF-3DF3891E2BB9}" type="sibTrans" cxnId="{0DF73BDB-6A18-4E7D-BD25-E1056841022C}">
      <dgm:prSet/>
      <dgm:spPr/>
      <dgm:t>
        <a:bodyPr/>
        <a:lstStyle/>
        <a:p>
          <a:endParaRPr lang="en-US"/>
        </a:p>
      </dgm:t>
    </dgm:pt>
    <dgm:pt modelId="{77C843FD-4D3F-4A84-8D76-AC51E1117F9A}">
      <dgm:prSet phldrT="[Text]" custT="1"/>
      <dgm:spPr/>
      <dgm:t>
        <a:bodyPr/>
        <a:lstStyle/>
        <a:p>
          <a:r>
            <a:rPr lang="en-US" sz="1500"/>
            <a:t>User Friendly GUI supporting multiple modes of communication between Patients and Providers.</a:t>
          </a:r>
        </a:p>
      </dgm:t>
    </dgm:pt>
    <dgm:pt modelId="{B67381EE-4BA1-408F-A5A3-191EC721D214}" type="parTrans" cxnId="{9167DAFE-8783-4433-9B9A-B26506B595C9}">
      <dgm:prSet/>
      <dgm:spPr/>
      <dgm:t>
        <a:bodyPr/>
        <a:lstStyle/>
        <a:p>
          <a:endParaRPr lang="en-US"/>
        </a:p>
      </dgm:t>
    </dgm:pt>
    <dgm:pt modelId="{82744EE9-4B51-4CF3-B493-D070A9CED10F}" type="sibTrans" cxnId="{9167DAFE-8783-4433-9B9A-B26506B595C9}">
      <dgm:prSet/>
      <dgm:spPr/>
      <dgm:t>
        <a:bodyPr/>
        <a:lstStyle/>
        <a:p>
          <a:endParaRPr lang="en-US"/>
        </a:p>
      </dgm:t>
    </dgm:pt>
    <dgm:pt modelId="{6545510E-46A2-4758-BE61-96D03CE6B127}">
      <dgm:prSet phldrT="[Text]"/>
      <dgm:spPr/>
      <dgm:t>
        <a:bodyPr/>
        <a:lstStyle/>
        <a:p>
          <a:r>
            <a:rPr lang="en-US"/>
            <a:t>Unique Approach</a:t>
          </a:r>
        </a:p>
      </dgm:t>
    </dgm:pt>
    <dgm:pt modelId="{C099D882-7A1A-43CC-9188-A0424EB3F4A4}" type="parTrans" cxnId="{59ACAA57-103A-4EA7-BB58-52BD20965D20}">
      <dgm:prSet/>
      <dgm:spPr/>
      <dgm:t>
        <a:bodyPr/>
        <a:lstStyle/>
        <a:p>
          <a:endParaRPr lang="en-US"/>
        </a:p>
      </dgm:t>
    </dgm:pt>
    <dgm:pt modelId="{F31C4356-06D9-443E-8615-F00398434325}" type="sibTrans" cxnId="{59ACAA57-103A-4EA7-BB58-52BD20965D20}">
      <dgm:prSet/>
      <dgm:spPr/>
      <dgm:t>
        <a:bodyPr/>
        <a:lstStyle/>
        <a:p>
          <a:endParaRPr lang="en-US"/>
        </a:p>
      </dgm:t>
    </dgm:pt>
    <dgm:pt modelId="{BC839AC0-EB32-4E30-ABAF-AABBD9368BB1}">
      <dgm:prSet phldrT="[Text]" custT="1"/>
      <dgm:spPr/>
      <dgm:t>
        <a:bodyPr/>
        <a:lstStyle/>
        <a:p>
          <a:r>
            <a:rPr lang="en-US" sz="1500"/>
            <a:t>Current tools available in market are basically Chatbots that rely on conversation with patients which can be erroneous. However, DocAssist takes a different approach by empowering the physicians to make better clinical judgement.</a:t>
          </a:r>
        </a:p>
      </dgm:t>
    </dgm:pt>
    <dgm:pt modelId="{053761AC-7CDD-47C4-9764-DBA1594BA943}" type="parTrans" cxnId="{AC99EEA1-D181-4DF5-A5AC-E3267431E137}">
      <dgm:prSet/>
      <dgm:spPr/>
      <dgm:t>
        <a:bodyPr/>
        <a:lstStyle/>
        <a:p>
          <a:endParaRPr lang="en-US"/>
        </a:p>
      </dgm:t>
    </dgm:pt>
    <dgm:pt modelId="{302F9163-4C75-4B93-8D9A-F74816E78B93}" type="sibTrans" cxnId="{AC99EEA1-D181-4DF5-A5AC-E3267431E137}">
      <dgm:prSet/>
      <dgm:spPr/>
      <dgm:t>
        <a:bodyPr/>
        <a:lstStyle/>
        <a:p>
          <a:endParaRPr lang="en-US"/>
        </a:p>
      </dgm:t>
    </dgm:pt>
    <dgm:pt modelId="{64565EA3-55F3-4B04-A896-B4041A9A2500}">
      <dgm:prSet phldrT="[Text]"/>
      <dgm:spPr/>
      <dgm:t>
        <a:bodyPr/>
        <a:lstStyle/>
        <a:p>
          <a:r>
            <a:rPr lang="en-US"/>
            <a:t>Hybrid</a:t>
          </a:r>
        </a:p>
      </dgm:t>
    </dgm:pt>
    <dgm:pt modelId="{4DE47C97-6F1F-4E56-8D1C-4FF30FBA91C8}" type="parTrans" cxnId="{702E745F-7145-4C5F-B1FA-FCFAE0E41D32}">
      <dgm:prSet/>
      <dgm:spPr/>
      <dgm:t>
        <a:bodyPr/>
        <a:lstStyle/>
        <a:p>
          <a:endParaRPr lang="en-US"/>
        </a:p>
      </dgm:t>
    </dgm:pt>
    <dgm:pt modelId="{245F3177-415A-42F5-ACE4-8B379F268768}" type="sibTrans" cxnId="{702E745F-7145-4C5F-B1FA-FCFAE0E41D32}">
      <dgm:prSet/>
      <dgm:spPr/>
      <dgm:t>
        <a:bodyPr/>
        <a:lstStyle/>
        <a:p>
          <a:endParaRPr lang="en-US"/>
        </a:p>
      </dgm:t>
    </dgm:pt>
    <dgm:pt modelId="{4AB65714-B714-4C90-90E3-AAC95F30044F}">
      <dgm:prSet phldrT="[Text]" custT="1"/>
      <dgm:spPr/>
      <dgm:t>
        <a:bodyPr/>
        <a:lstStyle/>
        <a:p>
          <a:r>
            <a:rPr lang="en-US" sz="1500"/>
            <a:t>Prediction is based</a:t>
          </a:r>
          <a:r>
            <a:rPr lang="en-US" sz="1500" baseline="0"/>
            <a:t> on both content and co-occurrence approach.</a:t>
          </a:r>
          <a:endParaRPr lang="en-US" sz="1500"/>
        </a:p>
      </dgm:t>
    </dgm:pt>
    <dgm:pt modelId="{3A559163-947F-4C79-8272-510909C3F523}" type="parTrans" cxnId="{6A45C0FF-3718-49FB-A1C1-45772464BDCA}">
      <dgm:prSet/>
      <dgm:spPr/>
      <dgm:t>
        <a:bodyPr/>
        <a:lstStyle/>
        <a:p>
          <a:endParaRPr lang="en-US"/>
        </a:p>
      </dgm:t>
    </dgm:pt>
    <dgm:pt modelId="{F61B61B4-B44C-4C68-A9DB-F18F27842482}" type="sibTrans" cxnId="{6A45C0FF-3718-49FB-A1C1-45772464BDCA}">
      <dgm:prSet/>
      <dgm:spPr/>
      <dgm:t>
        <a:bodyPr/>
        <a:lstStyle/>
        <a:p>
          <a:endParaRPr lang="en-US"/>
        </a:p>
      </dgm:t>
    </dgm:pt>
    <dgm:pt modelId="{92F77086-ED19-4C2B-A78A-B32D71AB60BB}">
      <dgm:prSet/>
      <dgm:spPr/>
      <dgm:t>
        <a:bodyPr/>
        <a:lstStyle/>
        <a:p>
          <a:r>
            <a:rPr lang="en-US"/>
            <a:t>Prognosis</a:t>
          </a:r>
        </a:p>
      </dgm:t>
    </dgm:pt>
    <dgm:pt modelId="{438C864A-307F-4E41-B73D-D7265BA6DC8E}" type="parTrans" cxnId="{EBDCA521-E1EA-4FFB-B4E7-049E51D41956}">
      <dgm:prSet/>
      <dgm:spPr/>
      <dgm:t>
        <a:bodyPr/>
        <a:lstStyle/>
        <a:p>
          <a:endParaRPr lang="en-US"/>
        </a:p>
      </dgm:t>
    </dgm:pt>
    <dgm:pt modelId="{337721E0-C7DD-4D07-B43B-285CEF56B6B9}" type="sibTrans" cxnId="{EBDCA521-E1EA-4FFB-B4E7-049E51D41956}">
      <dgm:prSet/>
      <dgm:spPr/>
      <dgm:t>
        <a:bodyPr/>
        <a:lstStyle/>
        <a:p>
          <a:endParaRPr lang="en-US"/>
        </a:p>
      </dgm:t>
    </dgm:pt>
    <dgm:pt modelId="{4D2BD075-DF00-40D6-B011-5EA6D648CAF1}">
      <dgm:prSet custT="1"/>
      <dgm:spPr/>
      <dgm:t>
        <a:bodyPr/>
        <a:lstStyle/>
        <a:p>
          <a:r>
            <a:rPr lang="en-US" sz="1500"/>
            <a:t>Can Predict severe disease in early stages of consultation.</a:t>
          </a:r>
        </a:p>
      </dgm:t>
    </dgm:pt>
    <dgm:pt modelId="{912E3A93-8F14-4B9F-A6A5-D8826D676C0E}" type="parTrans" cxnId="{220A609D-AFD3-45B2-8FDE-8368BC86F869}">
      <dgm:prSet/>
      <dgm:spPr/>
      <dgm:t>
        <a:bodyPr/>
        <a:lstStyle/>
        <a:p>
          <a:endParaRPr lang="en-US"/>
        </a:p>
      </dgm:t>
    </dgm:pt>
    <dgm:pt modelId="{5085ED8B-7522-45F7-A70D-3A4815A7BB06}" type="sibTrans" cxnId="{220A609D-AFD3-45B2-8FDE-8368BC86F869}">
      <dgm:prSet/>
      <dgm:spPr/>
      <dgm:t>
        <a:bodyPr/>
        <a:lstStyle/>
        <a:p>
          <a:endParaRPr lang="en-US"/>
        </a:p>
      </dgm:t>
    </dgm:pt>
    <dgm:pt modelId="{8E85A574-92D3-446B-9BBE-8CE76A1BF5B3}" type="pres">
      <dgm:prSet presAssocID="{D4D60B16-4797-4ADA-8D98-B59B4BE50E38}" presName="Name0" presStyleCnt="0">
        <dgm:presLayoutVars>
          <dgm:dir/>
          <dgm:animLvl val="lvl"/>
          <dgm:resizeHandles val="exact"/>
        </dgm:presLayoutVars>
      </dgm:prSet>
      <dgm:spPr/>
    </dgm:pt>
    <dgm:pt modelId="{00950553-DCB3-4A7C-9E2E-FD5816D93FB9}" type="pres">
      <dgm:prSet presAssocID="{E4E67650-94CA-42B6-B1A0-C443897A486E}" presName="linNode" presStyleCnt="0"/>
      <dgm:spPr/>
    </dgm:pt>
    <dgm:pt modelId="{1A9FC53E-7BCD-48D7-AE39-38525F52E8F2}" type="pres">
      <dgm:prSet presAssocID="{E4E67650-94CA-42B6-B1A0-C443897A486E}" presName="parentText" presStyleLbl="node1" presStyleIdx="0" presStyleCnt="4" custLinFactNeighborX="-4599">
        <dgm:presLayoutVars>
          <dgm:chMax val="1"/>
          <dgm:bulletEnabled val="1"/>
        </dgm:presLayoutVars>
      </dgm:prSet>
      <dgm:spPr/>
    </dgm:pt>
    <dgm:pt modelId="{5B2EDA08-A956-4F82-B322-4D1254BE9A75}" type="pres">
      <dgm:prSet presAssocID="{E4E67650-94CA-42B6-B1A0-C443897A486E}" presName="descendantText" presStyleLbl="alignAccFollowNode1" presStyleIdx="0" presStyleCnt="4">
        <dgm:presLayoutVars>
          <dgm:bulletEnabled val="1"/>
        </dgm:presLayoutVars>
      </dgm:prSet>
      <dgm:spPr/>
    </dgm:pt>
    <dgm:pt modelId="{5E01A50D-278E-4F14-B8EE-6A7791F9FA85}" type="pres">
      <dgm:prSet presAssocID="{5504DBFA-1748-4499-91AF-3DF3891E2BB9}" presName="sp" presStyleCnt="0"/>
      <dgm:spPr/>
    </dgm:pt>
    <dgm:pt modelId="{2416C9C2-2ABA-4245-8B22-F3C67F9B19FC}" type="pres">
      <dgm:prSet presAssocID="{6545510E-46A2-4758-BE61-96D03CE6B127}" presName="linNode" presStyleCnt="0"/>
      <dgm:spPr/>
    </dgm:pt>
    <dgm:pt modelId="{75382A62-2375-4EB7-B79C-4D5E599E0085}" type="pres">
      <dgm:prSet presAssocID="{6545510E-46A2-4758-BE61-96D03CE6B127}" presName="parentText" presStyleLbl="node1" presStyleIdx="1" presStyleCnt="4">
        <dgm:presLayoutVars>
          <dgm:chMax val="1"/>
          <dgm:bulletEnabled val="1"/>
        </dgm:presLayoutVars>
      </dgm:prSet>
      <dgm:spPr/>
    </dgm:pt>
    <dgm:pt modelId="{8C4F46B6-ED21-46BB-94D0-171E688859C9}" type="pres">
      <dgm:prSet presAssocID="{6545510E-46A2-4758-BE61-96D03CE6B127}" presName="descendantText" presStyleLbl="alignAccFollowNode1" presStyleIdx="1" presStyleCnt="4">
        <dgm:presLayoutVars>
          <dgm:bulletEnabled val="1"/>
        </dgm:presLayoutVars>
      </dgm:prSet>
      <dgm:spPr/>
    </dgm:pt>
    <dgm:pt modelId="{92FBF7D4-32A7-4936-A83E-734521CD8E10}" type="pres">
      <dgm:prSet presAssocID="{F31C4356-06D9-443E-8615-F00398434325}" presName="sp" presStyleCnt="0"/>
      <dgm:spPr/>
    </dgm:pt>
    <dgm:pt modelId="{3F7EF984-2AC4-4842-8FAF-2BDDDB78F000}" type="pres">
      <dgm:prSet presAssocID="{64565EA3-55F3-4B04-A896-B4041A9A2500}" presName="linNode" presStyleCnt="0"/>
      <dgm:spPr/>
    </dgm:pt>
    <dgm:pt modelId="{5DCE1CB1-CCAF-419D-9474-B5A992BBF2F5}" type="pres">
      <dgm:prSet presAssocID="{64565EA3-55F3-4B04-A896-B4041A9A2500}" presName="parentText" presStyleLbl="node1" presStyleIdx="2" presStyleCnt="4">
        <dgm:presLayoutVars>
          <dgm:chMax val="1"/>
          <dgm:bulletEnabled val="1"/>
        </dgm:presLayoutVars>
      </dgm:prSet>
      <dgm:spPr/>
    </dgm:pt>
    <dgm:pt modelId="{F8AD9B0F-E55C-40DF-92E8-4EB1E26D32A2}" type="pres">
      <dgm:prSet presAssocID="{64565EA3-55F3-4B04-A896-B4041A9A2500}" presName="descendantText" presStyleLbl="alignAccFollowNode1" presStyleIdx="2" presStyleCnt="4" custLinFactNeighborY="0">
        <dgm:presLayoutVars>
          <dgm:bulletEnabled val="1"/>
        </dgm:presLayoutVars>
      </dgm:prSet>
      <dgm:spPr/>
    </dgm:pt>
    <dgm:pt modelId="{35C903C5-4351-40E2-802F-6DD81B43E54E}" type="pres">
      <dgm:prSet presAssocID="{245F3177-415A-42F5-ACE4-8B379F268768}" presName="sp" presStyleCnt="0"/>
      <dgm:spPr/>
    </dgm:pt>
    <dgm:pt modelId="{C1945C7A-F89A-43A4-8D0D-6DF9CA614B50}" type="pres">
      <dgm:prSet presAssocID="{92F77086-ED19-4C2B-A78A-B32D71AB60BB}" presName="linNode" presStyleCnt="0"/>
      <dgm:spPr/>
    </dgm:pt>
    <dgm:pt modelId="{7FB55CDF-E44A-4D60-A1E8-B3504F028C9A}" type="pres">
      <dgm:prSet presAssocID="{92F77086-ED19-4C2B-A78A-B32D71AB60BB}" presName="parentText" presStyleLbl="node1" presStyleIdx="3" presStyleCnt="4" custLinFactNeighborX="0">
        <dgm:presLayoutVars>
          <dgm:chMax val="1"/>
          <dgm:bulletEnabled val="1"/>
        </dgm:presLayoutVars>
      </dgm:prSet>
      <dgm:spPr/>
    </dgm:pt>
    <dgm:pt modelId="{FB8D47AE-C89E-4819-9B49-21E7E510DF23}" type="pres">
      <dgm:prSet presAssocID="{92F77086-ED19-4C2B-A78A-B32D71AB60BB}" presName="descendantText" presStyleLbl="alignAccFollowNode1" presStyleIdx="3" presStyleCnt="4" custLinFactNeighborY="0">
        <dgm:presLayoutVars>
          <dgm:bulletEnabled val="1"/>
        </dgm:presLayoutVars>
      </dgm:prSet>
      <dgm:spPr/>
    </dgm:pt>
  </dgm:ptLst>
  <dgm:cxnLst>
    <dgm:cxn modelId="{0E750E10-2B91-4AB7-9440-5BB97EB91D01}" type="presOf" srcId="{4AB65714-B714-4C90-90E3-AAC95F30044F}" destId="{F8AD9B0F-E55C-40DF-92E8-4EB1E26D32A2}" srcOrd="0" destOrd="0" presId="urn:microsoft.com/office/officeart/2005/8/layout/vList5"/>
    <dgm:cxn modelId="{EBDCA521-E1EA-4FFB-B4E7-049E51D41956}" srcId="{D4D60B16-4797-4ADA-8D98-B59B4BE50E38}" destId="{92F77086-ED19-4C2B-A78A-B32D71AB60BB}" srcOrd="3" destOrd="0" parTransId="{438C864A-307F-4E41-B73D-D7265BA6DC8E}" sibTransId="{337721E0-C7DD-4D07-B43B-285CEF56B6B9}"/>
    <dgm:cxn modelId="{0733FE24-B160-41BA-B2D1-09D340664A10}" type="presOf" srcId="{BC839AC0-EB32-4E30-ABAF-AABBD9368BB1}" destId="{8C4F46B6-ED21-46BB-94D0-171E688859C9}" srcOrd="0" destOrd="0" presId="urn:microsoft.com/office/officeart/2005/8/layout/vList5"/>
    <dgm:cxn modelId="{702E745F-7145-4C5F-B1FA-FCFAE0E41D32}" srcId="{D4D60B16-4797-4ADA-8D98-B59B4BE50E38}" destId="{64565EA3-55F3-4B04-A896-B4041A9A2500}" srcOrd="2" destOrd="0" parTransId="{4DE47C97-6F1F-4E56-8D1C-4FF30FBA91C8}" sibTransId="{245F3177-415A-42F5-ACE4-8B379F268768}"/>
    <dgm:cxn modelId="{59ACAA57-103A-4EA7-BB58-52BD20965D20}" srcId="{D4D60B16-4797-4ADA-8D98-B59B4BE50E38}" destId="{6545510E-46A2-4758-BE61-96D03CE6B127}" srcOrd="1" destOrd="0" parTransId="{C099D882-7A1A-43CC-9188-A0424EB3F4A4}" sibTransId="{F31C4356-06D9-443E-8615-F00398434325}"/>
    <dgm:cxn modelId="{220A609D-AFD3-45B2-8FDE-8368BC86F869}" srcId="{92F77086-ED19-4C2B-A78A-B32D71AB60BB}" destId="{4D2BD075-DF00-40D6-B011-5EA6D648CAF1}" srcOrd="0" destOrd="0" parTransId="{912E3A93-8F14-4B9F-A6A5-D8826D676C0E}" sibTransId="{5085ED8B-7522-45F7-A70D-3A4815A7BB06}"/>
    <dgm:cxn modelId="{AC99EEA1-D181-4DF5-A5AC-E3267431E137}" srcId="{6545510E-46A2-4758-BE61-96D03CE6B127}" destId="{BC839AC0-EB32-4E30-ABAF-AABBD9368BB1}" srcOrd="0" destOrd="0" parTransId="{053761AC-7CDD-47C4-9764-DBA1594BA943}" sibTransId="{302F9163-4C75-4B93-8D9A-F74816E78B93}"/>
    <dgm:cxn modelId="{8B6FE8A4-3E55-4DA5-98F6-A631042B9EEA}" type="presOf" srcId="{4D2BD075-DF00-40D6-B011-5EA6D648CAF1}" destId="{FB8D47AE-C89E-4819-9B49-21E7E510DF23}" srcOrd="0" destOrd="0" presId="urn:microsoft.com/office/officeart/2005/8/layout/vList5"/>
    <dgm:cxn modelId="{C96836AA-BDEA-4BE6-A317-A39E3DA9CD62}" type="presOf" srcId="{92F77086-ED19-4C2B-A78A-B32D71AB60BB}" destId="{7FB55CDF-E44A-4D60-A1E8-B3504F028C9A}" srcOrd="0" destOrd="0" presId="urn:microsoft.com/office/officeart/2005/8/layout/vList5"/>
    <dgm:cxn modelId="{47CAA4AA-E189-445A-A19D-21C0601D8032}" type="presOf" srcId="{E4E67650-94CA-42B6-B1A0-C443897A486E}" destId="{1A9FC53E-7BCD-48D7-AE39-38525F52E8F2}" srcOrd="0" destOrd="0" presId="urn:microsoft.com/office/officeart/2005/8/layout/vList5"/>
    <dgm:cxn modelId="{726A23B2-9CB6-4164-96B5-3C3A338B9E39}" type="presOf" srcId="{D4D60B16-4797-4ADA-8D98-B59B4BE50E38}" destId="{8E85A574-92D3-446B-9BBE-8CE76A1BF5B3}" srcOrd="0" destOrd="0" presId="urn:microsoft.com/office/officeart/2005/8/layout/vList5"/>
    <dgm:cxn modelId="{0DF73BDB-6A18-4E7D-BD25-E1056841022C}" srcId="{D4D60B16-4797-4ADA-8D98-B59B4BE50E38}" destId="{E4E67650-94CA-42B6-B1A0-C443897A486E}" srcOrd="0" destOrd="0" parTransId="{0189D8CB-AB39-44B5-9D89-76A859990854}" sibTransId="{5504DBFA-1748-4499-91AF-3DF3891E2BB9}"/>
    <dgm:cxn modelId="{2D4428E2-F9AF-474B-9D21-2DD0D8F181C6}" type="presOf" srcId="{6545510E-46A2-4758-BE61-96D03CE6B127}" destId="{75382A62-2375-4EB7-B79C-4D5E599E0085}" srcOrd="0" destOrd="0" presId="urn:microsoft.com/office/officeart/2005/8/layout/vList5"/>
    <dgm:cxn modelId="{7FA76DEF-1225-4A50-83ED-3E8F6EDA643E}" type="presOf" srcId="{64565EA3-55F3-4B04-A896-B4041A9A2500}" destId="{5DCE1CB1-CCAF-419D-9474-B5A992BBF2F5}" srcOrd="0" destOrd="0" presId="urn:microsoft.com/office/officeart/2005/8/layout/vList5"/>
    <dgm:cxn modelId="{059563FE-BDD5-4D5B-AB10-AE8F30D7BFD0}" type="presOf" srcId="{77C843FD-4D3F-4A84-8D76-AC51E1117F9A}" destId="{5B2EDA08-A956-4F82-B322-4D1254BE9A75}" srcOrd="0" destOrd="0" presId="urn:microsoft.com/office/officeart/2005/8/layout/vList5"/>
    <dgm:cxn modelId="{9167DAFE-8783-4433-9B9A-B26506B595C9}" srcId="{E4E67650-94CA-42B6-B1A0-C443897A486E}" destId="{77C843FD-4D3F-4A84-8D76-AC51E1117F9A}" srcOrd="0" destOrd="0" parTransId="{B67381EE-4BA1-408F-A5A3-191EC721D214}" sibTransId="{82744EE9-4B51-4CF3-B493-D070A9CED10F}"/>
    <dgm:cxn modelId="{6A45C0FF-3718-49FB-A1C1-45772464BDCA}" srcId="{64565EA3-55F3-4B04-A896-B4041A9A2500}" destId="{4AB65714-B714-4C90-90E3-AAC95F30044F}" srcOrd="0" destOrd="0" parTransId="{3A559163-947F-4C79-8272-510909C3F523}" sibTransId="{F61B61B4-B44C-4C68-A9DB-F18F27842482}"/>
    <dgm:cxn modelId="{44EBEA33-5521-4E24-A8EB-4E6E306B249C}" type="presParOf" srcId="{8E85A574-92D3-446B-9BBE-8CE76A1BF5B3}" destId="{00950553-DCB3-4A7C-9E2E-FD5816D93FB9}" srcOrd="0" destOrd="0" presId="urn:microsoft.com/office/officeart/2005/8/layout/vList5"/>
    <dgm:cxn modelId="{08C935A4-E6B6-4DBC-8457-6DCC535D5D37}" type="presParOf" srcId="{00950553-DCB3-4A7C-9E2E-FD5816D93FB9}" destId="{1A9FC53E-7BCD-48D7-AE39-38525F52E8F2}" srcOrd="0" destOrd="0" presId="urn:microsoft.com/office/officeart/2005/8/layout/vList5"/>
    <dgm:cxn modelId="{DE77258E-0DED-4334-B71A-EA96C2830BB3}" type="presParOf" srcId="{00950553-DCB3-4A7C-9E2E-FD5816D93FB9}" destId="{5B2EDA08-A956-4F82-B322-4D1254BE9A75}" srcOrd="1" destOrd="0" presId="urn:microsoft.com/office/officeart/2005/8/layout/vList5"/>
    <dgm:cxn modelId="{8A5464AC-4126-431A-9E97-9D1480080029}" type="presParOf" srcId="{8E85A574-92D3-446B-9BBE-8CE76A1BF5B3}" destId="{5E01A50D-278E-4F14-B8EE-6A7791F9FA85}" srcOrd="1" destOrd="0" presId="urn:microsoft.com/office/officeart/2005/8/layout/vList5"/>
    <dgm:cxn modelId="{C00EAC4E-33B6-45EA-8427-4CCA29A5AB3A}" type="presParOf" srcId="{8E85A574-92D3-446B-9BBE-8CE76A1BF5B3}" destId="{2416C9C2-2ABA-4245-8B22-F3C67F9B19FC}" srcOrd="2" destOrd="0" presId="urn:microsoft.com/office/officeart/2005/8/layout/vList5"/>
    <dgm:cxn modelId="{55B873D1-7E94-4A9A-8EEC-7A442C3B9322}" type="presParOf" srcId="{2416C9C2-2ABA-4245-8B22-F3C67F9B19FC}" destId="{75382A62-2375-4EB7-B79C-4D5E599E0085}" srcOrd="0" destOrd="0" presId="urn:microsoft.com/office/officeart/2005/8/layout/vList5"/>
    <dgm:cxn modelId="{185F686E-C035-49D5-AD73-60FA3216A6F3}" type="presParOf" srcId="{2416C9C2-2ABA-4245-8B22-F3C67F9B19FC}" destId="{8C4F46B6-ED21-46BB-94D0-171E688859C9}" srcOrd="1" destOrd="0" presId="urn:microsoft.com/office/officeart/2005/8/layout/vList5"/>
    <dgm:cxn modelId="{59533565-92B2-49C1-80F9-EE65F0B4E31E}" type="presParOf" srcId="{8E85A574-92D3-446B-9BBE-8CE76A1BF5B3}" destId="{92FBF7D4-32A7-4936-A83E-734521CD8E10}" srcOrd="3" destOrd="0" presId="urn:microsoft.com/office/officeart/2005/8/layout/vList5"/>
    <dgm:cxn modelId="{A886282E-3E5A-468C-B7D9-2D0E479CA5D9}" type="presParOf" srcId="{8E85A574-92D3-446B-9BBE-8CE76A1BF5B3}" destId="{3F7EF984-2AC4-4842-8FAF-2BDDDB78F000}" srcOrd="4" destOrd="0" presId="urn:microsoft.com/office/officeart/2005/8/layout/vList5"/>
    <dgm:cxn modelId="{B43AFE3F-05AC-42CC-A0E6-00BEBEF97CF4}" type="presParOf" srcId="{3F7EF984-2AC4-4842-8FAF-2BDDDB78F000}" destId="{5DCE1CB1-CCAF-419D-9474-B5A992BBF2F5}" srcOrd="0" destOrd="0" presId="urn:microsoft.com/office/officeart/2005/8/layout/vList5"/>
    <dgm:cxn modelId="{B1CDE4DE-CAB5-4356-B932-B780DBDBE80B}" type="presParOf" srcId="{3F7EF984-2AC4-4842-8FAF-2BDDDB78F000}" destId="{F8AD9B0F-E55C-40DF-92E8-4EB1E26D32A2}" srcOrd="1" destOrd="0" presId="urn:microsoft.com/office/officeart/2005/8/layout/vList5"/>
    <dgm:cxn modelId="{9CE81745-235A-40D3-9DB3-F3923C47B2D9}" type="presParOf" srcId="{8E85A574-92D3-446B-9BBE-8CE76A1BF5B3}" destId="{35C903C5-4351-40E2-802F-6DD81B43E54E}" srcOrd="5" destOrd="0" presId="urn:microsoft.com/office/officeart/2005/8/layout/vList5"/>
    <dgm:cxn modelId="{2C2C9FA5-ADA4-4914-9AB4-D2C1ABFAC2A1}" type="presParOf" srcId="{8E85A574-92D3-446B-9BBE-8CE76A1BF5B3}" destId="{C1945C7A-F89A-43A4-8D0D-6DF9CA614B50}" srcOrd="6" destOrd="0" presId="urn:microsoft.com/office/officeart/2005/8/layout/vList5"/>
    <dgm:cxn modelId="{9CE14B76-BCF9-48B2-919F-4E9A40E7B1C7}" type="presParOf" srcId="{C1945C7A-F89A-43A4-8D0D-6DF9CA614B50}" destId="{7FB55CDF-E44A-4D60-A1E8-B3504F028C9A}" srcOrd="0" destOrd="0" presId="urn:microsoft.com/office/officeart/2005/8/layout/vList5"/>
    <dgm:cxn modelId="{971F7E12-A2A7-4AA2-AD07-6BB591E15A0C}" type="presParOf" srcId="{C1945C7A-F89A-43A4-8D0D-6DF9CA614B50}" destId="{FB8D47AE-C89E-4819-9B49-21E7E510DF2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6C1B5-9DD7-4CF9-B33E-AF18D60602FE}">
      <dsp:nvSpPr>
        <dsp:cNvPr id="0" name=""/>
        <dsp:cNvSpPr/>
      </dsp:nvSpPr>
      <dsp:spPr>
        <a:xfrm>
          <a:off x="0" y="1018380"/>
          <a:ext cx="4002936" cy="1601174"/>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a:t>ML &amp; AI solution which facilitates the written and verbal communication between physician and patient</a:t>
          </a:r>
        </a:p>
      </dsp:txBody>
      <dsp:txXfrm>
        <a:off x="800587" y="1018380"/>
        <a:ext cx="2401762" cy="16011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482BF-9104-4834-BBC9-B50B5DF54BAD}">
      <dsp:nvSpPr>
        <dsp:cNvPr id="0" name=""/>
        <dsp:cNvSpPr/>
      </dsp:nvSpPr>
      <dsp:spPr>
        <a:xfrm>
          <a:off x="0" y="0"/>
          <a:ext cx="1978793" cy="36496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a:t>Rahul Agarwal</a:t>
          </a:r>
        </a:p>
      </dsp:txBody>
      <dsp:txXfrm>
        <a:off x="0" y="1459864"/>
        <a:ext cx="1978793" cy="1459864"/>
      </dsp:txXfrm>
    </dsp:sp>
    <dsp:sp modelId="{7BBB99C8-6407-4929-9A55-75E532CAA822}">
      <dsp:nvSpPr>
        <dsp:cNvPr id="0" name=""/>
        <dsp:cNvSpPr/>
      </dsp:nvSpPr>
      <dsp:spPr>
        <a:xfrm>
          <a:off x="381728" y="218979"/>
          <a:ext cx="1215337" cy="121533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1EC7AD-40C2-41E2-8363-F826B7E93BCB}">
      <dsp:nvSpPr>
        <dsp:cNvPr id="0" name=""/>
        <dsp:cNvSpPr/>
      </dsp:nvSpPr>
      <dsp:spPr>
        <a:xfrm>
          <a:off x="2038157" y="0"/>
          <a:ext cx="1978793" cy="364966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a:t>Saurabh Rai</a:t>
          </a:r>
        </a:p>
      </dsp:txBody>
      <dsp:txXfrm>
        <a:off x="2038157" y="1459864"/>
        <a:ext cx="1978793" cy="1459864"/>
      </dsp:txXfrm>
    </dsp:sp>
    <dsp:sp modelId="{534E6B3B-2203-4AD2-BBBF-8C79E40D7D29}">
      <dsp:nvSpPr>
        <dsp:cNvPr id="0" name=""/>
        <dsp:cNvSpPr/>
      </dsp:nvSpPr>
      <dsp:spPr>
        <a:xfrm>
          <a:off x="2419886" y="218979"/>
          <a:ext cx="1215337" cy="121533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2000" b="-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F6E331-4BF6-44C5-BF04-4BDB1CABAA6D}">
      <dsp:nvSpPr>
        <dsp:cNvPr id="0" name=""/>
        <dsp:cNvSpPr/>
      </dsp:nvSpPr>
      <dsp:spPr>
        <a:xfrm>
          <a:off x="4076315" y="0"/>
          <a:ext cx="1978793" cy="364966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a:t>Mayank Saini</a:t>
          </a:r>
        </a:p>
      </dsp:txBody>
      <dsp:txXfrm>
        <a:off x="4076315" y="1459864"/>
        <a:ext cx="1978793" cy="1459864"/>
      </dsp:txXfrm>
    </dsp:sp>
    <dsp:sp modelId="{C3BD5890-F48B-4DD5-AC02-9F9220B71FC1}">
      <dsp:nvSpPr>
        <dsp:cNvPr id="0" name=""/>
        <dsp:cNvSpPr/>
      </dsp:nvSpPr>
      <dsp:spPr>
        <a:xfrm>
          <a:off x="4458043" y="218979"/>
          <a:ext cx="1215337" cy="121533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152014-6447-4E4B-B055-E759CF565FFC}">
      <dsp:nvSpPr>
        <dsp:cNvPr id="0" name=""/>
        <dsp:cNvSpPr/>
      </dsp:nvSpPr>
      <dsp:spPr>
        <a:xfrm>
          <a:off x="6114473" y="0"/>
          <a:ext cx="1978793" cy="364966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a:t>Saurabh Pal</a:t>
          </a:r>
        </a:p>
      </dsp:txBody>
      <dsp:txXfrm>
        <a:off x="6114473" y="1459864"/>
        <a:ext cx="1978793" cy="1459864"/>
      </dsp:txXfrm>
    </dsp:sp>
    <dsp:sp modelId="{AE74492B-58C3-44AE-8B3F-3B55E663208C}">
      <dsp:nvSpPr>
        <dsp:cNvPr id="0" name=""/>
        <dsp:cNvSpPr/>
      </dsp:nvSpPr>
      <dsp:spPr>
        <a:xfrm>
          <a:off x="6496201" y="218979"/>
          <a:ext cx="1215337" cy="1215337"/>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4000" b="-1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A80A9C-EA01-4953-961F-30667EDE924D}">
      <dsp:nvSpPr>
        <dsp:cNvPr id="0" name=""/>
        <dsp:cNvSpPr/>
      </dsp:nvSpPr>
      <dsp:spPr>
        <a:xfrm>
          <a:off x="8152631" y="0"/>
          <a:ext cx="1978793" cy="364966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a:t>Manish Lohani</a:t>
          </a:r>
        </a:p>
      </dsp:txBody>
      <dsp:txXfrm>
        <a:off x="8152631" y="1459864"/>
        <a:ext cx="1978793" cy="1459864"/>
      </dsp:txXfrm>
    </dsp:sp>
    <dsp:sp modelId="{E8323FFA-D80B-41A8-B18C-8E6F4EE71138}">
      <dsp:nvSpPr>
        <dsp:cNvPr id="0" name=""/>
        <dsp:cNvSpPr/>
      </dsp:nvSpPr>
      <dsp:spPr>
        <a:xfrm>
          <a:off x="8534359" y="240928"/>
          <a:ext cx="1215337" cy="1215337"/>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4000" r="-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0ABD9C-A25F-4ED9-8FA3-978C8353BD74}">
      <dsp:nvSpPr>
        <dsp:cNvPr id="0" name=""/>
        <dsp:cNvSpPr/>
      </dsp:nvSpPr>
      <dsp:spPr>
        <a:xfrm>
          <a:off x="405256" y="2919729"/>
          <a:ext cx="9320911" cy="547449"/>
        </a:xfrm>
        <a:prstGeom prst="leftRight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47518-994F-4477-B03E-086E6762196E}">
      <dsp:nvSpPr>
        <dsp:cNvPr id="0" name=""/>
        <dsp:cNvSpPr/>
      </dsp:nvSpPr>
      <dsp:spPr>
        <a:xfrm>
          <a:off x="0" y="0"/>
          <a:ext cx="57415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086A24-5011-42C8-9CA3-F44E82F001AD}">
      <dsp:nvSpPr>
        <dsp:cNvPr id="0" name=""/>
        <dsp:cNvSpPr/>
      </dsp:nvSpPr>
      <dsp:spPr>
        <a:xfrm>
          <a:off x="0" y="0"/>
          <a:ext cx="5741533" cy="258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Our solution : DocAssist</a:t>
          </a:r>
        </a:p>
      </dsp:txBody>
      <dsp:txXfrm>
        <a:off x="0" y="0"/>
        <a:ext cx="5741533" cy="2585491"/>
      </dsp:txXfrm>
    </dsp:sp>
    <dsp:sp modelId="{F128E096-B970-44AC-89A7-131C857861CD}">
      <dsp:nvSpPr>
        <dsp:cNvPr id="0" name=""/>
        <dsp:cNvSpPr/>
      </dsp:nvSpPr>
      <dsp:spPr>
        <a:xfrm>
          <a:off x="0" y="2585491"/>
          <a:ext cx="57415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37BFB-2DD1-4032-8531-4E3FE1352CC7}">
      <dsp:nvSpPr>
        <dsp:cNvPr id="0" name=""/>
        <dsp:cNvSpPr/>
      </dsp:nvSpPr>
      <dsp:spPr>
        <a:xfrm>
          <a:off x="0" y="2585491"/>
          <a:ext cx="5741533" cy="258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Our solution gives the power of machine learning to the physician to make best clinical judgement. It also facilitates the patient-physician consultation using an application interface which allows both textual and verbal communication. Uses Speech-to-text and matching to tag symptoms and diseases. It suggests the physician the most probable diseases from the symptoms. Also suggests the most probable symptoms for the disease which helps the physician ask additional questions.</a:t>
          </a:r>
        </a:p>
      </dsp:txBody>
      <dsp:txXfrm>
        <a:off x="0" y="2585491"/>
        <a:ext cx="5741533" cy="25854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F46B6-ED21-46BB-94D0-171E688859C9}">
      <dsp:nvSpPr>
        <dsp:cNvPr id="0" name=""/>
        <dsp:cNvSpPr/>
      </dsp:nvSpPr>
      <dsp:spPr>
        <a:xfrm rot="5400000">
          <a:off x="6608913" y="-2889882"/>
          <a:ext cx="560911" cy="6484112"/>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Based on actual Historical Claims Data, therefore prediction will be better and more accurate.</a:t>
          </a:r>
        </a:p>
      </dsp:txBody>
      <dsp:txXfrm rot="-5400000">
        <a:off x="3647313" y="99099"/>
        <a:ext cx="6456731" cy="506149"/>
      </dsp:txXfrm>
    </dsp:sp>
    <dsp:sp modelId="{75382A62-2375-4EB7-B79C-4D5E599E0085}">
      <dsp:nvSpPr>
        <dsp:cNvPr id="0" name=""/>
        <dsp:cNvSpPr/>
      </dsp:nvSpPr>
      <dsp:spPr>
        <a:xfrm>
          <a:off x="0" y="1603"/>
          <a:ext cx="3647313" cy="7011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Precision</a:t>
          </a:r>
        </a:p>
      </dsp:txBody>
      <dsp:txXfrm>
        <a:off x="34227" y="35830"/>
        <a:ext cx="3578859" cy="632685"/>
      </dsp:txXfrm>
    </dsp:sp>
    <dsp:sp modelId="{F8AD9B0F-E55C-40DF-92E8-4EB1E26D32A2}">
      <dsp:nvSpPr>
        <dsp:cNvPr id="0" name=""/>
        <dsp:cNvSpPr/>
      </dsp:nvSpPr>
      <dsp:spPr>
        <a:xfrm rot="5400000">
          <a:off x="6608913" y="-2153686"/>
          <a:ext cx="560911" cy="648411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Help in reducing the appointment duration by assisting Providers.</a:t>
          </a:r>
        </a:p>
      </dsp:txBody>
      <dsp:txXfrm rot="-5400000">
        <a:off x="3647313" y="835295"/>
        <a:ext cx="6456731" cy="506149"/>
      </dsp:txXfrm>
    </dsp:sp>
    <dsp:sp modelId="{5DCE1CB1-CCAF-419D-9474-B5A992BBF2F5}">
      <dsp:nvSpPr>
        <dsp:cNvPr id="0" name=""/>
        <dsp:cNvSpPr/>
      </dsp:nvSpPr>
      <dsp:spPr>
        <a:xfrm>
          <a:off x="0" y="737800"/>
          <a:ext cx="3647313" cy="70113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Time Saving</a:t>
          </a:r>
        </a:p>
      </dsp:txBody>
      <dsp:txXfrm>
        <a:off x="34227" y="772027"/>
        <a:ext cx="3578859" cy="632685"/>
      </dsp:txXfrm>
    </dsp:sp>
    <dsp:sp modelId="{FB8D47AE-C89E-4819-9B49-21E7E510DF23}">
      <dsp:nvSpPr>
        <dsp:cNvPr id="0" name=""/>
        <dsp:cNvSpPr/>
      </dsp:nvSpPr>
      <dsp:spPr>
        <a:xfrm rot="5400000">
          <a:off x="6608913" y="-1417489"/>
          <a:ext cx="560911" cy="6484112"/>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Can Predict severe disease in early stages of consultation.</a:t>
          </a:r>
        </a:p>
      </dsp:txBody>
      <dsp:txXfrm rot="-5400000">
        <a:off x="3647313" y="1571492"/>
        <a:ext cx="6456731" cy="506149"/>
      </dsp:txXfrm>
    </dsp:sp>
    <dsp:sp modelId="{7FB55CDF-E44A-4D60-A1E8-B3504F028C9A}">
      <dsp:nvSpPr>
        <dsp:cNvPr id="0" name=""/>
        <dsp:cNvSpPr/>
      </dsp:nvSpPr>
      <dsp:spPr>
        <a:xfrm>
          <a:off x="0" y="1473996"/>
          <a:ext cx="3647313" cy="70113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Prognosis</a:t>
          </a:r>
        </a:p>
      </dsp:txBody>
      <dsp:txXfrm>
        <a:off x="34227" y="1508223"/>
        <a:ext cx="3578859" cy="632685"/>
      </dsp:txXfrm>
    </dsp:sp>
    <dsp:sp modelId="{CD662304-9BCC-48D9-8DE4-7B02C9728687}">
      <dsp:nvSpPr>
        <dsp:cNvPr id="0" name=""/>
        <dsp:cNvSpPr/>
      </dsp:nvSpPr>
      <dsp:spPr>
        <a:xfrm rot="5400000">
          <a:off x="6608913" y="-681292"/>
          <a:ext cx="560911" cy="648411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Can reduce the number of lab tests performed to diagnose a disease.</a:t>
          </a:r>
        </a:p>
      </dsp:txBody>
      <dsp:txXfrm rot="-5400000">
        <a:off x="3647313" y="2307689"/>
        <a:ext cx="6456731" cy="506149"/>
      </dsp:txXfrm>
    </dsp:sp>
    <dsp:sp modelId="{E0D5F3DD-688A-420F-9BEC-83D304613753}">
      <dsp:nvSpPr>
        <dsp:cNvPr id="0" name=""/>
        <dsp:cNvSpPr/>
      </dsp:nvSpPr>
      <dsp:spPr>
        <a:xfrm>
          <a:off x="0" y="2210193"/>
          <a:ext cx="3647313" cy="7011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Cost Saving</a:t>
          </a:r>
        </a:p>
      </dsp:txBody>
      <dsp:txXfrm>
        <a:off x="34227" y="2244420"/>
        <a:ext cx="3578859" cy="632685"/>
      </dsp:txXfrm>
    </dsp:sp>
    <dsp:sp modelId="{323C95B4-3A6A-45F1-A6D7-76A7493D47AA}">
      <dsp:nvSpPr>
        <dsp:cNvPr id="0" name=""/>
        <dsp:cNvSpPr/>
      </dsp:nvSpPr>
      <dsp:spPr>
        <a:xfrm rot="5400000">
          <a:off x="6608913" y="54903"/>
          <a:ext cx="560911" cy="6484112"/>
        </a:xfrm>
        <a:prstGeom prst="round2Same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It will be useful in case of ER visits/Observation Events.</a:t>
          </a:r>
        </a:p>
      </dsp:txBody>
      <dsp:txXfrm rot="-5400000">
        <a:off x="3647313" y="3043885"/>
        <a:ext cx="6456731" cy="506149"/>
      </dsp:txXfrm>
    </dsp:sp>
    <dsp:sp modelId="{6A994192-373C-4946-B8FE-35300A7EAF41}">
      <dsp:nvSpPr>
        <dsp:cNvPr id="0" name=""/>
        <dsp:cNvSpPr/>
      </dsp:nvSpPr>
      <dsp:spPr>
        <a:xfrm>
          <a:off x="0" y="2946389"/>
          <a:ext cx="3647313" cy="70113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ER/Ob Visits</a:t>
          </a:r>
        </a:p>
      </dsp:txBody>
      <dsp:txXfrm>
        <a:off x="34227" y="2980616"/>
        <a:ext cx="3578859" cy="6326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EDA08-A956-4F82-B322-4D1254BE9A75}">
      <dsp:nvSpPr>
        <dsp:cNvPr id="0" name=""/>
        <dsp:cNvSpPr/>
      </dsp:nvSpPr>
      <dsp:spPr>
        <a:xfrm rot="5400000">
          <a:off x="7049304" y="-3041630"/>
          <a:ext cx="702743" cy="6965342"/>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US" sz="1500" kern="1200"/>
            <a:t>User Friendly GUI supporting multiple modes of communication between Patients and Providers.</a:t>
          </a:r>
        </a:p>
      </dsp:txBody>
      <dsp:txXfrm rot="-5400000">
        <a:off x="3918005" y="123974"/>
        <a:ext cx="6931037" cy="634133"/>
      </dsp:txXfrm>
    </dsp:sp>
    <dsp:sp modelId="{1A9FC53E-7BCD-48D7-AE39-38525F52E8F2}">
      <dsp:nvSpPr>
        <dsp:cNvPr id="0" name=""/>
        <dsp:cNvSpPr/>
      </dsp:nvSpPr>
      <dsp:spPr>
        <a:xfrm>
          <a:off x="0" y="1826"/>
          <a:ext cx="3918004" cy="8784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3 Modes of Communication</a:t>
          </a:r>
        </a:p>
      </dsp:txBody>
      <dsp:txXfrm>
        <a:off x="42881" y="44707"/>
        <a:ext cx="3832242" cy="792666"/>
      </dsp:txXfrm>
    </dsp:sp>
    <dsp:sp modelId="{8C4F46B6-ED21-46BB-94D0-171E688859C9}">
      <dsp:nvSpPr>
        <dsp:cNvPr id="0" name=""/>
        <dsp:cNvSpPr/>
      </dsp:nvSpPr>
      <dsp:spPr>
        <a:xfrm rot="5400000">
          <a:off x="7049304" y="-2119279"/>
          <a:ext cx="702743" cy="696534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US" sz="1500" kern="1200"/>
            <a:t>Current tools available in market are basically Chatbots that rely on conversation with patients which can be erroneous. However, DocAssist takes a different approach by empowering the physicians to make better clinical judgement.</a:t>
          </a:r>
        </a:p>
      </dsp:txBody>
      <dsp:txXfrm rot="-5400000">
        <a:off x="3918005" y="1046325"/>
        <a:ext cx="6931037" cy="634133"/>
      </dsp:txXfrm>
    </dsp:sp>
    <dsp:sp modelId="{75382A62-2375-4EB7-B79C-4D5E599E0085}">
      <dsp:nvSpPr>
        <dsp:cNvPr id="0" name=""/>
        <dsp:cNvSpPr/>
      </dsp:nvSpPr>
      <dsp:spPr>
        <a:xfrm>
          <a:off x="0" y="924176"/>
          <a:ext cx="3918004" cy="8784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Unique Approach</a:t>
          </a:r>
        </a:p>
      </dsp:txBody>
      <dsp:txXfrm>
        <a:off x="42881" y="967057"/>
        <a:ext cx="3832242" cy="792666"/>
      </dsp:txXfrm>
    </dsp:sp>
    <dsp:sp modelId="{F8AD9B0F-E55C-40DF-92E8-4EB1E26D32A2}">
      <dsp:nvSpPr>
        <dsp:cNvPr id="0" name=""/>
        <dsp:cNvSpPr/>
      </dsp:nvSpPr>
      <dsp:spPr>
        <a:xfrm rot="5400000">
          <a:off x="7049304" y="-1196929"/>
          <a:ext cx="702743" cy="6965342"/>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US" sz="1500" kern="1200"/>
            <a:t>Prediction is based</a:t>
          </a:r>
          <a:r>
            <a:rPr lang="en-US" sz="1500" kern="1200" baseline="0"/>
            <a:t> on both content and co-occurrence approach.</a:t>
          </a:r>
          <a:endParaRPr lang="en-US" sz="1500" kern="1200"/>
        </a:p>
      </dsp:txBody>
      <dsp:txXfrm rot="-5400000">
        <a:off x="3918005" y="1968675"/>
        <a:ext cx="6931037" cy="634133"/>
      </dsp:txXfrm>
    </dsp:sp>
    <dsp:sp modelId="{5DCE1CB1-CCAF-419D-9474-B5A992BBF2F5}">
      <dsp:nvSpPr>
        <dsp:cNvPr id="0" name=""/>
        <dsp:cNvSpPr/>
      </dsp:nvSpPr>
      <dsp:spPr>
        <a:xfrm>
          <a:off x="0" y="1846527"/>
          <a:ext cx="3918004" cy="87842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Hybrid</a:t>
          </a:r>
        </a:p>
      </dsp:txBody>
      <dsp:txXfrm>
        <a:off x="42881" y="1889408"/>
        <a:ext cx="3832242" cy="792666"/>
      </dsp:txXfrm>
    </dsp:sp>
    <dsp:sp modelId="{FB8D47AE-C89E-4819-9B49-21E7E510DF23}">
      <dsp:nvSpPr>
        <dsp:cNvPr id="0" name=""/>
        <dsp:cNvSpPr/>
      </dsp:nvSpPr>
      <dsp:spPr>
        <a:xfrm rot="5400000">
          <a:off x="7049304" y="-274578"/>
          <a:ext cx="702743" cy="696534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US" sz="1500" kern="1200"/>
            <a:t>Can Predict severe disease in early stages of consultation.</a:t>
          </a:r>
        </a:p>
      </dsp:txBody>
      <dsp:txXfrm rot="-5400000">
        <a:off x="3918005" y="2891026"/>
        <a:ext cx="6931037" cy="634133"/>
      </dsp:txXfrm>
    </dsp:sp>
    <dsp:sp modelId="{7FB55CDF-E44A-4D60-A1E8-B3504F028C9A}">
      <dsp:nvSpPr>
        <dsp:cNvPr id="0" name=""/>
        <dsp:cNvSpPr/>
      </dsp:nvSpPr>
      <dsp:spPr>
        <a:xfrm>
          <a:off x="0" y="2768877"/>
          <a:ext cx="3918004" cy="8784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Prognosis</a:t>
          </a:r>
        </a:p>
      </dsp:txBody>
      <dsp:txXfrm>
        <a:off x="42881" y="2811758"/>
        <a:ext cx="3832242" cy="79266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D4C4-F40F-4101-9B71-5C520A0188F5}" type="datetimeFigureOut">
              <a:rPr lang="en-US" smtClean="0"/>
              <a:t>8/6/2021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95529-2C3D-4FC7-918F-13282A42B0E7}" type="slidenum">
              <a:rPr lang="en-US" smtClean="0"/>
              <a:t>‹#›</a:t>
            </a:fld>
            <a:endParaRPr lang="en-US"/>
          </a:p>
        </p:txBody>
      </p:sp>
    </p:spTree>
    <p:extLst>
      <p:ext uri="{BB962C8B-B14F-4D97-AF65-F5344CB8AC3E}">
        <p14:creationId xmlns:p14="http://schemas.microsoft.com/office/powerpoint/2010/main" val="1636213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8/6/2021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github.optum.com/ragarw29/DocAssist" TargetMode="Externa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hyperlink" Target="https://optum.video.uhc.com/media/DataPilots_DocAssist/1_vik39uwi" TargetMode="External"/><Relationship Id="rId5" Type="http://schemas.openxmlformats.org/officeDocument/2006/relationships/image" Target="../media/image25.sv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jpe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1">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5" name="Title 5">
            <a:extLst>
              <a:ext uri="{FF2B5EF4-FFF2-40B4-BE49-F238E27FC236}">
                <a16:creationId xmlns:a16="http://schemas.microsoft.com/office/drawing/2014/main" id="{0E2D39A7-976F-4A31-A3FA-4318B82DA132}"/>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a:solidFill>
                  <a:srgbClr val="FFFFFF"/>
                </a:solidFill>
              </a:rPr>
              <a:t>Team DATA PILOTS</a:t>
            </a:r>
            <a:br>
              <a:rPr lang="en-US">
                <a:solidFill>
                  <a:srgbClr val="FFFFFF"/>
                </a:solidFill>
              </a:rPr>
            </a:br>
            <a:r>
              <a:rPr lang="en-US">
                <a:solidFill>
                  <a:srgbClr val="FFFFFF"/>
                </a:solidFill>
              </a:rPr>
              <a:t>AI/ML</a:t>
            </a:r>
            <a:br>
              <a:rPr lang="en-US">
                <a:solidFill>
                  <a:srgbClr val="FFFFFF"/>
                </a:solidFill>
              </a:rPr>
            </a:br>
            <a:r>
              <a:rPr lang="en-US">
                <a:solidFill>
                  <a:srgbClr val="FFFFFF"/>
                </a:solidFill>
              </a:rPr>
              <a:t>D</a:t>
            </a:r>
            <a:r>
              <a:rPr lang="en-US" cap="none">
                <a:solidFill>
                  <a:srgbClr val="FFFFFF"/>
                </a:solidFill>
              </a:rPr>
              <a:t>oc</a:t>
            </a:r>
            <a:r>
              <a:rPr lang="en-US">
                <a:solidFill>
                  <a:srgbClr val="FFFFFF"/>
                </a:solidFill>
              </a:rPr>
              <a:t>A</a:t>
            </a:r>
            <a:r>
              <a:rPr lang="en-US" cap="none">
                <a:solidFill>
                  <a:srgbClr val="FFFFFF"/>
                </a:solidFill>
              </a:rPr>
              <a:t>ssist</a:t>
            </a:r>
            <a:endParaRPr lang="en-US">
              <a:solidFill>
                <a:srgbClr val="FFFFFF"/>
              </a:solidFill>
            </a:endParaRPr>
          </a:p>
        </p:txBody>
      </p:sp>
      <p:sp useBgFill="1">
        <p:nvSpPr>
          <p:cNvPr id="16"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8"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1" name="Straight Connector 20">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260193D2-0FD4-4ACE-B3AC-953CF5D4E947}"/>
              </a:ext>
            </a:extLst>
          </p:cNvPr>
          <p:cNvPicPr>
            <a:picLocks noChangeAspect="1"/>
          </p:cNvPicPr>
          <p:nvPr/>
        </p:nvPicPr>
        <p:blipFill rotWithShape="1">
          <a:blip r:embed="rId4"/>
          <a:srcRect t="23724" r="1" b="3653"/>
          <a:stretch/>
        </p:blipFill>
        <p:spPr>
          <a:xfrm>
            <a:off x="6664679" y="3113781"/>
            <a:ext cx="5124328" cy="1851435"/>
          </a:xfrm>
          <a:prstGeom prst="rect">
            <a:avLst/>
          </a:prstGeom>
        </p:spPr>
      </p:pic>
    </p:spTree>
    <p:extLst>
      <p:ext uri="{BB962C8B-B14F-4D97-AF65-F5344CB8AC3E}">
        <p14:creationId xmlns:p14="http://schemas.microsoft.com/office/powerpoint/2010/main" val="34823183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C267-DDF0-4951-8AA4-A7EA17BE5573}"/>
              </a:ext>
            </a:extLst>
          </p:cNvPr>
          <p:cNvSpPr>
            <a:spLocks noGrp="1"/>
          </p:cNvSpPr>
          <p:nvPr>
            <p:ph type="title"/>
          </p:nvPr>
        </p:nvSpPr>
        <p:spPr/>
        <p:txBody>
          <a:bodyPr/>
          <a:lstStyle/>
          <a:p>
            <a:r>
              <a:rPr lang="en-US">
                <a:solidFill>
                  <a:srgbClr val="FFFFFF"/>
                </a:solidFill>
              </a:rPr>
              <a:t>Uniqueness &amp; Novelty</a:t>
            </a:r>
            <a:endParaRPr lang="en-US"/>
          </a:p>
        </p:txBody>
      </p:sp>
      <p:graphicFrame>
        <p:nvGraphicFramePr>
          <p:cNvPr id="21" name="Content Placeholder 20">
            <a:extLst>
              <a:ext uri="{FF2B5EF4-FFF2-40B4-BE49-F238E27FC236}">
                <a16:creationId xmlns:a16="http://schemas.microsoft.com/office/drawing/2014/main" id="{EDCFA824-E855-418B-90B3-4D05338097F0}"/>
              </a:ext>
            </a:extLst>
          </p:cNvPr>
          <p:cNvGraphicFramePr>
            <a:graphicFrameLocks noGrp="1"/>
          </p:cNvGraphicFramePr>
          <p:nvPr>
            <p:ph idx="1"/>
            <p:extLst>
              <p:ext uri="{D42A27DB-BD31-4B8C-83A1-F6EECF244321}">
                <p14:modId xmlns:p14="http://schemas.microsoft.com/office/powerpoint/2010/main" val="3582814630"/>
              </p:ext>
            </p:extLst>
          </p:nvPr>
        </p:nvGraphicFramePr>
        <p:xfrm>
          <a:off x="685801" y="2142067"/>
          <a:ext cx="10883347"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6467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77B089D-FE69-4717-BDF8-D34AF67A93DB}"/>
              </a:ext>
            </a:extLst>
          </p:cNvPr>
          <p:cNvSpPr txBox="1">
            <a:spLocks/>
          </p:cNvSpPr>
          <p:nvPr/>
        </p:nvSpPr>
        <p:spPr>
          <a:xfrm>
            <a:off x="7865806" y="643463"/>
            <a:ext cx="3706762" cy="160812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t>G</a:t>
            </a:r>
            <a:r>
              <a:rPr lang="en-US" cap="none"/>
              <a:t>it</a:t>
            </a:r>
            <a:r>
              <a:rPr lang="en-US"/>
              <a:t>H</a:t>
            </a:r>
            <a:r>
              <a:rPr lang="en-US" cap="none"/>
              <a:t>ub</a:t>
            </a:r>
            <a:r>
              <a:rPr lang="en-US"/>
              <a:t> &amp; Video Links</a:t>
            </a:r>
          </a:p>
        </p:txBody>
      </p:sp>
      <p:pic>
        <p:nvPicPr>
          <p:cNvPr id="36" name="Graphic 33" descr="Video camera">
            <a:extLst>
              <a:ext uri="{FF2B5EF4-FFF2-40B4-BE49-F238E27FC236}">
                <a16:creationId xmlns:a16="http://schemas.microsoft.com/office/drawing/2014/main" id="{0A147C8D-ED78-45F8-8F68-58B27840B2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25" y="643463"/>
            <a:ext cx="5580356"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0" name="Rectangle 29">
            <a:extLst>
              <a:ext uri="{FF2B5EF4-FFF2-40B4-BE49-F238E27FC236}">
                <a16:creationId xmlns:a16="http://schemas.microsoft.com/office/drawing/2014/main" id="{909B9AB0-3639-43E6-BED2-A81870F677C3}"/>
              </a:ext>
            </a:extLst>
          </p:cNvPr>
          <p:cNvSpPr/>
          <p:nvPr/>
        </p:nvSpPr>
        <p:spPr>
          <a:xfrm>
            <a:off x="7865806" y="2251587"/>
            <a:ext cx="3706762" cy="3972232"/>
          </a:xfrm>
          <a:prstGeom prst="rect">
            <a:avLst/>
          </a:prstGeom>
        </p:spPr>
        <p:txBody>
          <a:bodyPr vert="horz" lIns="91440" tIns="45720" rIns="91440" bIns="45720" rtlCol="0" anchor="ctr">
            <a:normAutofit/>
          </a:bodyPr>
          <a:lstStyle/>
          <a:p>
            <a:pPr>
              <a:spcAft>
                <a:spcPts val="1000"/>
              </a:spcAft>
              <a:buClr>
                <a:srgbClr val="FFFFFF"/>
              </a:buClr>
              <a:buSzPct val="100000"/>
              <a:buFont typeface="Arial"/>
              <a:buChar char="•"/>
            </a:pPr>
            <a:r>
              <a:rPr lang="en-US" sz="1500">
                <a:cs typeface="Calibri"/>
              </a:rPr>
              <a:t>Video link :</a:t>
            </a:r>
            <a:endParaRPr lang="en-US">
              <a:cs typeface="Calibri" panose="020F0502020204030204"/>
            </a:endParaRPr>
          </a:p>
          <a:p>
            <a:pPr>
              <a:spcAft>
                <a:spcPts val="1000"/>
              </a:spcAft>
            </a:pPr>
            <a:r>
              <a:rPr lang="en-US" sz="1500">
                <a:cs typeface="Calibri"/>
                <a:hlinkClick r:id="rId6"/>
              </a:rPr>
              <a:t>https://optum.video.uhc.com/media/DataPilots_DocAssist/1_vik39uwi</a:t>
            </a:r>
            <a:endParaRPr lang="en-US" sz="1500">
              <a:cs typeface="Calibri"/>
            </a:endParaRPr>
          </a:p>
          <a:p>
            <a:pPr>
              <a:spcAft>
                <a:spcPts val="1000"/>
              </a:spcAft>
              <a:buClr>
                <a:prstClr val="white"/>
              </a:buClr>
              <a:buSzPct val="100000"/>
              <a:buFont typeface="Arial"/>
              <a:buChar char="•"/>
            </a:pPr>
            <a:endParaRPr lang="en-US">
              <a:cs typeface="Calibri"/>
            </a:endParaRPr>
          </a:p>
          <a:p>
            <a:pPr>
              <a:spcAft>
                <a:spcPts val="1000"/>
              </a:spcAft>
              <a:buClr>
                <a:schemeClr val="tx1"/>
              </a:buClr>
              <a:buSzPct val="100000"/>
              <a:buFont typeface="Arial"/>
              <a:buChar char="•"/>
            </a:pPr>
            <a:r>
              <a:rPr lang="en-US" sz="1500"/>
              <a:t>GitHub link:</a:t>
            </a:r>
            <a:endParaRPr lang="en-US" sz="1500">
              <a:cs typeface="Calibri" panose="020F0502020204030204"/>
            </a:endParaRPr>
          </a:p>
          <a:p>
            <a:pPr>
              <a:spcAft>
                <a:spcPts val="1000"/>
              </a:spcAft>
              <a:buClr>
                <a:srgbClr val="FFFFFF"/>
              </a:buClr>
              <a:buSzPct val="100000"/>
            </a:pPr>
            <a:r>
              <a:rPr lang="en-US" sz="1500">
                <a:hlinkClick r:id="rId7"/>
              </a:rPr>
              <a:t>https://github.optum.com/ragarw29/DocAssist</a:t>
            </a:r>
            <a:endParaRPr lang="en-US" sz="1500">
              <a:cs typeface="Calibri"/>
            </a:endParaRPr>
          </a:p>
          <a:p>
            <a:pPr>
              <a:spcAft>
                <a:spcPts val="1000"/>
              </a:spcAft>
              <a:buClr>
                <a:schemeClr val="tx1"/>
              </a:buClr>
              <a:buSzPct val="100000"/>
              <a:buFont typeface="Arial"/>
              <a:buChar char="•"/>
            </a:pPr>
            <a:endParaRPr lang="en-US"/>
          </a:p>
          <a:p>
            <a:pPr>
              <a:spcAft>
                <a:spcPts val="1000"/>
              </a:spcAft>
              <a:buClr>
                <a:schemeClr val="tx1"/>
              </a:buClr>
              <a:buSzPct val="100000"/>
            </a:pPr>
            <a:r>
              <a:rPr lang="en-US"/>
              <a:t>	</a:t>
            </a:r>
            <a:r>
              <a:rPr lang="en-US" sz="3600">
                <a:latin typeface="Bauhaus 93"/>
              </a:rPr>
              <a:t>Thank You </a:t>
            </a:r>
            <a:r>
              <a:rPr lang="en-US" sz="3600">
                <a:latin typeface="Bauhaus 93"/>
                <a:sym typeface="Wingdings" panose="05000000000000000000" pitchFamily="2" charset="2"/>
              </a:rPr>
              <a:t></a:t>
            </a:r>
            <a:endParaRPr lang="en-US" sz="3600">
              <a:latin typeface="Bauhaus 93"/>
            </a:endParaRPr>
          </a:p>
        </p:txBody>
      </p:sp>
    </p:spTree>
    <p:custDataLst>
      <p:tags r:id="rId1"/>
    </p:custDataLst>
    <p:extLst>
      <p:ext uri="{BB962C8B-B14F-4D97-AF65-F5344CB8AC3E}">
        <p14:creationId xmlns:p14="http://schemas.microsoft.com/office/powerpoint/2010/main" val="335755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04760E-830B-47E4-893C-7B55F4101A8E}"/>
              </a:ext>
            </a:extLst>
          </p:cNvPr>
          <p:cNvSpPr>
            <a:spLocks noGrp="1"/>
          </p:cNvSpPr>
          <p:nvPr>
            <p:ph type="title"/>
          </p:nvPr>
        </p:nvSpPr>
        <p:spPr>
          <a:xfrm>
            <a:off x="825909" y="808055"/>
            <a:ext cx="3979205" cy="1453363"/>
          </a:xfrm>
        </p:spPr>
        <p:txBody>
          <a:bodyPr vert="horz" lIns="91440" tIns="45720" rIns="91440" bIns="45720" rtlCol="0">
            <a:normAutofit/>
          </a:bodyPr>
          <a:lstStyle/>
          <a:p>
            <a:r>
              <a:rPr lang="en-US"/>
              <a:t>D</a:t>
            </a:r>
            <a:r>
              <a:rPr lang="en-US" cap="none"/>
              <a:t>oc</a:t>
            </a:r>
            <a:r>
              <a:rPr lang="en-US"/>
              <a:t>A</a:t>
            </a:r>
            <a:r>
              <a:rPr lang="en-US" cap="none"/>
              <a:t>ssist</a:t>
            </a:r>
            <a:endParaRPr lang="en-US"/>
          </a:p>
        </p:txBody>
      </p:sp>
      <p:pic>
        <p:nvPicPr>
          <p:cNvPr id="18" name="Picture 4" descr="Doc Assist - Photos | Facebook">
            <a:extLst>
              <a:ext uri="{FF2B5EF4-FFF2-40B4-BE49-F238E27FC236}">
                <a16:creationId xmlns:a16="http://schemas.microsoft.com/office/drawing/2014/main" id="{EFC4FD1C-2B13-4654-B25B-B588363A529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786077" y="796413"/>
            <a:ext cx="5102943" cy="510294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aphicFrame>
        <p:nvGraphicFramePr>
          <p:cNvPr id="16" name="Content Placeholder 15">
            <a:extLst>
              <a:ext uri="{FF2B5EF4-FFF2-40B4-BE49-F238E27FC236}">
                <a16:creationId xmlns:a16="http://schemas.microsoft.com/office/drawing/2014/main" id="{0065AF55-0CD2-4988-A2E4-33967BCD6F3B}"/>
              </a:ext>
            </a:extLst>
          </p:cNvPr>
          <p:cNvGraphicFramePr>
            <a:graphicFrameLocks noGrp="1"/>
          </p:cNvGraphicFramePr>
          <p:nvPr>
            <p:ph idx="1"/>
            <p:extLst>
              <p:ext uri="{D42A27DB-BD31-4B8C-83A1-F6EECF244321}">
                <p14:modId xmlns:p14="http://schemas.microsoft.com/office/powerpoint/2010/main" val="1494448208"/>
              </p:ext>
            </p:extLst>
          </p:nvPr>
        </p:nvGraphicFramePr>
        <p:xfrm>
          <a:off x="802178" y="2261420"/>
          <a:ext cx="4002936" cy="363793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03128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Ref idx="1003">
        <a:schemeClr val="bg2"/>
      </p:bgRef>
    </p:bg>
    <p:spTree>
      <p:nvGrpSpPr>
        <p:cNvPr id="1" name=""/>
        <p:cNvGrpSpPr/>
        <p:nvPr/>
      </p:nvGrpSpPr>
      <p:grpSpPr>
        <a:xfrm>
          <a:off x="0" y="0"/>
          <a:ext cx="0" cy="0"/>
          <a:chOff x="0" y="0"/>
          <a:chExt cx="0" cy="0"/>
        </a:xfrm>
      </p:grpSpPr>
      <p:sp>
        <p:nvSpPr>
          <p:cNvPr id="16" name="Title 5">
            <a:extLst>
              <a:ext uri="{FF2B5EF4-FFF2-40B4-BE49-F238E27FC236}">
                <a16:creationId xmlns:a16="http://schemas.microsoft.com/office/drawing/2014/main" id="{4C13C0E7-385B-47D6-900D-B5548F782735}"/>
              </a:ext>
            </a:extLst>
          </p:cNvPr>
          <p:cNvSpPr>
            <a:spLocks noGrp="1"/>
          </p:cNvSpPr>
          <p:nvPr>
            <p:ph type="title"/>
          </p:nvPr>
        </p:nvSpPr>
        <p:spPr>
          <a:xfrm>
            <a:off x="685801" y="589722"/>
            <a:ext cx="10131425" cy="1456267"/>
          </a:xfrm>
        </p:spPr>
        <p:txBody>
          <a:bodyPr/>
          <a:lstStyle/>
          <a:p>
            <a:r>
              <a:rPr lang="en-US"/>
              <a:t>ABOUT THE Team</a:t>
            </a:r>
          </a:p>
        </p:txBody>
      </p:sp>
      <p:graphicFrame>
        <p:nvGraphicFramePr>
          <p:cNvPr id="21" name="Content Placeholder 20">
            <a:extLst>
              <a:ext uri="{FF2B5EF4-FFF2-40B4-BE49-F238E27FC236}">
                <a16:creationId xmlns:a16="http://schemas.microsoft.com/office/drawing/2014/main" id="{B6D5C9AC-6AB9-4A65-96E0-747FD49B3E31}"/>
              </a:ext>
            </a:extLst>
          </p:cNvPr>
          <p:cNvGraphicFramePr>
            <a:graphicFrameLocks noGrp="1"/>
          </p:cNvGraphicFramePr>
          <p:nvPr>
            <p:ph idx="1"/>
            <p:extLst>
              <p:ext uri="{D42A27DB-BD31-4B8C-83A1-F6EECF244321}">
                <p14:modId xmlns:p14="http://schemas.microsoft.com/office/powerpoint/2010/main" val="1472706253"/>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66497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10">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51" name="Rectangle 12">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2" name="Picture 14">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DADC267-DDF0-4951-8AA4-A7EA17BE5573}"/>
              </a:ext>
            </a:extLst>
          </p:cNvPr>
          <p:cNvSpPr>
            <a:spLocks noGrp="1"/>
          </p:cNvSpPr>
          <p:nvPr>
            <p:ph type="title"/>
          </p:nvPr>
        </p:nvSpPr>
        <p:spPr>
          <a:xfrm>
            <a:off x="718457" y="531278"/>
            <a:ext cx="3211517" cy="5292579"/>
          </a:xfrm>
        </p:spPr>
        <p:txBody>
          <a:bodyPr>
            <a:normAutofit fontScale="90000"/>
          </a:bodyPr>
          <a:lstStyle/>
          <a:p>
            <a:pPr>
              <a:lnSpc>
                <a:spcPct val="90000"/>
              </a:lnSpc>
            </a:pPr>
            <a:br>
              <a:rPr lang="en-US" sz="1700">
                <a:solidFill>
                  <a:srgbClr val="FFFFFF"/>
                </a:solidFill>
              </a:rPr>
            </a:br>
            <a:br>
              <a:rPr lang="en-US" sz="1700">
                <a:solidFill>
                  <a:srgbClr val="FFFFFF"/>
                </a:solidFill>
              </a:rPr>
            </a:br>
            <a:br>
              <a:rPr lang="en-US" sz="1700">
                <a:solidFill>
                  <a:srgbClr val="FFFFFF"/>
                </a:solidFill>
              </a:rPr>
            </a:br>
            <a:r>
              <a:rPr lang="en-US" sz="4000">
                <a:solidFill>
                  <a:srgbClr val="FFFFFF"/>
                </a:solidFill>
              </a:rPr>
              <a:t>PROBLEM STATEMENT</a:t>
            </a:r>
            <a:br>
              <a:rPr lang="en-US" sz="1700">
                <a:solidFill>
                  <a:srgbClr val="FFFFFF"/>
                </a:solidFill>
              </a:rPr>
            </a:br>
            <a:br>
              <a:rPr lang="en-US" sz="1700">
                <a:solidFill>
                  <a:srgbClr val="FFFFFF"/>
                </a:solidFill>
              </a:rPr>
            </a:br>
            <a:r>
              <a:rPr lang="en-US" sz="1700" cap="none">
                <a:solidFill>
                  <a:srgbClr val="FFFFFF"/>
                </a:solidFill>
                <a:latin typeface="+mn-lt"/>
                <a:ea typeface="+mn-ea"/>
                <a:cs typeface="+mn-cs"/>
              </a:rPr>
              <a:t>Sometimes, the relation between signs /symptoms and the disease is not so apparent. It’s mostly based on physician’s best judgement till additional lab tests are performed. There is a need for a software solution to assist the physician in making the best clinical judgement for more efficient care and control costs for patients and families.</a:t>
            </a:r>
            <a:br>
              <a:rPr lang="en-US" sz="1700">
                <a:solidFill>
                  <a:srgbClr val="FFFFFF"/>
                </a:solidFill>
              </a:rPr>
            </a:br>
            <a:br>
              <a:rPr lang="en-US" sz="1700">
                <a:solidFill>
                  <a:srgbClr val="FFFFFF"/>
                </a:solidFill>
              </a:rPr>
            </a:br>
            <a:br>
              <a:rPr lang="en-US" sz="1700">
                <a:solidFill>
                  <a:srgbClr val="FFFFFF"/>
                </a:solidFill>
              </a:rPr>
            </a:br>
            <a:br>
              <a:rPr lang="en-US" sz="1700">
                <a:solidFill>
                  <a:srgbClr val="FFFFFF"/>
                </a:solidFill>
              </a:rPr>
            </a:br>
            <a:br>
              <a:rPr lang="en-US" sz="1700">
                <a:solidFill>
                  <a:srgbClr val="FFFFFF"/>
                </a:solidFill>
              </a:rPr>
            </a:br>
            <a:endParaRPr lang="en-US" sz="1700">
              <a:solidFill>
                <a:srgbClr val="FFFFFF"/>
              </a:solidFill>
            </a:endParaRPr>
          </a:p>
        </p:txBody>
      </p:sp>
      <p:sp useBgFill="1">
        <p:nvSpPr>
          <p:cNvPr id="54" name="Freeform: Shape 16">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48" name="Content Placeholder 4">
            <a:extLst>
              <a:ext uri="{FF2B5EF4-FFF2-40B4-BE49-F238E27FC236}">
                <a16:creationId xmlns:a16="http://schemas.microsoft.com/office/drawing/2014/main" id="{BA419CE5-40EB-4FA1-BD27-20393564D0CF}"/>
              </a:ext>
            </a:extLst>
          </p:cNvPr>
          <p:cNvGraphicFramePr>
            <a:graphicFrameLocks noGrp="1"/>
          </p:cNvGraphicFramePr>
          <p:nvPr>
            <p:ph idx="1"/>
            <p:extLst>
              <p:ext uri="{D42A27DB-BD31-4B8C-83A1-F6EECF244321}">
                <p14:modId xmlns:p14="http://schemas.microsoft.com/office/powerpoint/2010/main" val="205340493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090299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0E2D39A7-976F-4A31-A3FA-4318B82DA132}"/>
              </a:ext>
            </a:extLst>
          </p:cNvPr>
          <p:cNvSpPr>
            <a:spLocks noGrp="1"/>
          </p:cNvSpPr>
          <p:nvPr>
            <p:ph type="title"/>
          </p:nvPr>
        </p:nvSpPr>
        <p:spPr/>
        <p:txBody>
          <a:bodyPr>
            <a:noAutofit/>
          </a:bodyPr>
          <a:lstStyle/>
          <a:p>
            <a:r>
              <a:rPr lang="en-US" sz="3600"/>
              <a:t>ARCHITECTURE &amp; DATA FLOW DIAGRAM</a:t>
            </a:r>
          </a:p>
        </p:txBody>
      </p:sp>
      <p:sp>
        <p:nvSpPr>
          <p:cNvPr id="10" name="Text Placeholder 12">
            <a:extLst>
              <a:ext uri="{FF2B5EF4-FFF2-40B4-BE49-F238E27FC236}">
                <a16:creationId xmlns:a16="http://schemas.microsoft.com/office/drawing/2014/main" id="{877620E6-8552-4061-9420-4F8CE621D153}"/>
              </a:ext>
            </a:extLst>
          </p:cNvPr>
          <p:cNvSpPr txBox="1">
            <a:spLocks/>
          </p:cNvSpPr>
          <p:nvPr/>
        </p:nvSpPr>
        <p:spPr>
          <a:xfrm>
            <a:off x="6695538" y="733464"/>
            <a:ext cx="7440011" cy="702582"/>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endParaRPr lang="en-US">
              <a:latin typeface="Franklin Gothic Medium" panose="020B0603020102020204" pitchFamily="34" charset="0"/>
            </a:endParaRPr>
          </a:p>
        </p:txBody>
      </p:sp>
      <p:pic>
        <p:nvPicPr>
          <p:cNvPr id="9" name="Picture 8" descr="Graphical user interface&#10;&#10;Description automatically generated">
            <a:extLst>
              <a:ext uri="{FF2B5EF4-FFF2-40B4-BE49-F238E27FC236}">
                <a16:creationId xmlns:a16="http://schemas.microsoft.com/office/drawing/2014/main" id="{9A9C704D-7ECD-47B4-8E11-98C094C2F832}"/>
              </a:ext>
            </a:extLst>
          </p:cNvPr>
          <p:cNvPicPr>
            <a:picLocks noChangeAspect="1"/>
          </p:cNvPicPr>
          <p:nvPr/>
        </p:nvPicPr>
        <p:blipFill>
          <a:blip r:embed="rId3"/>
          <a:stretch>
            <a:fillRect/>
          </a:stretch>
        </p:blipFill>
        <p:spPr>
          <a:xfrm>
            <a:off x="685801" y="1623587"/>
            <a:ext cx="11075275" cy="5234413"/>
          </a:xfrm>
          <a:prstGeom prst="rect">
            <a:avLst/>
          </a:prstGeom>
        </p:spPr>
      </p:pic>
    </p:spTree>
    <p:extLst>
      <p:ext uri="{BB962C8B-B14F-4D97-AF65-F5344CB8AC3E}">
        <p14:creationId xmlns:p14="http://schemas.microsoft.com/office/powerpoint/2010/main" val="32902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BEE1-085F-44B5-A103-B0AD44D840D4}"/>
              </a:ext>
            </a:extLst>
          </p:cNvPr>
          <p:cNvSpPr>
            <a:spLocks noGrp="1"/>
          </p:cNvSpPr>
          <p:nvPr>
            <p:ph type="title"/>
          </p:nvPr>
        </p:nvSpPr>
        <p:spPr/>
        <p:txBody>
          <a:bodyPr>
            <a:normAutofit/>
          </a:bodyPr>
          <a:lstStyle/>
          <a:p>
            <a:pPr>
              <a:spcBef>
                <a:spcPts val="0"/>
              </a:spcBef>
              <a:spcAft>
                <a:spcPts val="1000"/>
              </a:spcAft>
              <a:buClr>
                <a:schemeClr val="tx1"/>
              </a:buClr>
              <a:buSzPct val="100000"/>
            </a:pPr>
            <a:r>
              <a:rPr lang="en-US" cap="none">
                <a:latin typeface="+mn-lt"/>
                <a:ea typeface="+mn-ea"/>
                <a:cs typeface="+mn-cs"/>
              </a:rPr>
              <a:t>Disease Prediction Engine </a:t>
            </a:r>
            <a:br>
              <a:rPr lang="en-US" cap="none">
                <a:latin typeface="+mn-lt"/>
                <a:ea typeface="+mn-ea"/>
                <a:cs typeface="+mn-cs"/>
              </a:rPr>
            </a:br>
            <a:r>
              <a:rPr lang="en-US" cap="none">
                <a:latin typeface="+mn-lt"/>
                <a:ea typeface="+mn-ea"/>
                <a:cs typeface="+mn-cs"/>
              </a:rPr>
              <a:t>Common Symptoms for diseases</a:t>
            </a:r>
          </a:p>
        </p:txBody>
      </p:sp>
      <p:pic>
        <p:nvPicPr>
          <p:cNvPr id="6" name="Content Placeholder 5" descr="Icon&#10;&#10;Description automatically generated">
            <a:extLst>
              <a:ext uri="{FF2B5EF4-FFF2-40B4-BE49-F238E27FC236}">
                <a16:creationId xmlns:a16="http://schemas.microsoft.com/office/drawing/2014/main" id="{AA761224-5F7B-4E2A-892D-26148C140A4A}"/>
              </a:ext>
            </a:extLst>
          </p:cNvPr>
          <p:cNvPicPr>
            <a:picLocks noGrp="1" noChangeAspect="1"/>
          </p:cNvPicPr>
          <p:nvPr>
            <p:ph idx="1"/>
          </p:nvPr>
        </p:nvPicPr>
        <p:blipFill>
          <a:blip r:embed="rId2"/>
          <a:stretch>
            <a:fillRect/>
          </a:stretch>
        </p:blipFill>
        <p:spPr>
          <a:xfrm>
            <a:off x="884583" y="2253474"/>
            <a:ext cx="999829" cy="999829"/>
          </a:xfrm>
        </p:spPr>
      </p:pic>
      <p:sp>
        <p:nvSpPr>
          <p:cNvPr id="7" name="TextBox 6">
            <a:extLst>
              <a:ext uri="{FF2B5EF4-FFF2-40B4-BE49-F238E27FC236}">
                <a16:creationId xmlns:a16="http://schemas.microsoft.com/office/drawing/2014/main" id="{06D5995E-A92B-4F25-B52C-D49E7FDCCFEA}"/>
              </a:ext>
            </a:extLst>
          </p:cNvPr>
          <p:cNvSpPr txBox="1"/>
          <p:nvPr/>
        </p:nvSpPr>
        <p:spPr>
          <a:xfrm>
            <a:off x="663731" y="3527255"/>
            <a:ext cx="1769610" cy="323165"/>
          </a:xfrm>
          <a:prstGeom prst="rect">
            <a:avLst/>
          </a:prstGeom>
          <a:noFill/>
        </p:spPr>
        <p:txBody>
          <a:bodyPr wrap="square" rtlCol="0">
            <a:spAutoFit/>
          </a:bodyPr>
          <a:lstStyle/>
          <a:p>
            <a:r>
              <a:rPr lang="en-US" sz="1500"/>
              <a:t>Historical claim data</a:t>
            </a:r>
          </a:p>
        </p:txBody>
      </p:sp>
      <p:pic>
        <p:nvPicPr>
          <p:cNvPr id="9" name="Graphic 8" descr="Document">
            <a:extLst>
              <a:ext uri="{FF2B5EF4-FFF2-40B4-BE49-F238E27FC236}">
                <a16:creationId xmlns:a16="http://schemas.microsoft.com/office/drawing/2014/main" id="{73B8AC34-2A36-4E3E-A3D4-5C61E72DF8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8529" y="2187116"/>
            <a:ext cx="1160166" cy="1160166"/>
          </a:xfrm>
          <a:prstGeom prst="rect">
            <a:avLst/>
          </a:prstGeom>
        </p:spPr>
      </p:pic>
      <p:sp>
        <p:nvSpPr>
          <p:cNvPr id="10" name="TextBox 9">
            <a:extLst>
              <a:ext uri="{FF2B5EF4-FFF2-40B4-BE49-F238E27FC236}">
                <a16:creationId xmlns:a16="http://schemas.microsoft.com/office/drawing/2014/main" id="{DB94FA08-DD46-4CE0-965D-623D7379F146}"/>
              </a:ext>
            </a:extLst>
          </p:cNvPr>
          <p:cNvSpPr txBox="1"/>
          <p:nvPr/>
        </p:nvSpPr>
        <p:spPr>
          <a:xfrm>
            <a:off x="3226990" y="3427600"/>
            <a:ext cx="1973262" cy="784830"/>
          </a:xfrm>
          <a:prstGeom prst="rect">
            <a:avLst/>
          </a:prstGeom>
          <a:noFill/>
        </p:spPr>
        <p:txBody>
          <a:bodyPr wrap="square" rtlCol="0">
            <a:spAutoFit/>
          </a:bodyPr>
          <a:lstStyle/>
          <a:p>
            <a:r>
              <a:rPr lang="en-US" sz="1500"/>
              <a:t>AHRQ ICD 10 Classification into disease and symptom </a:t>
            </a:r>
          </a:p>
        </p:txBody>
      </p:sp>
      <p:pic>
        <p:nvPicPr>
          <p:cNvPr id="1026" name="Picture 2" descr="Co-occurrence Matrix - Microsoft Power BI Community">
            <a:extLst>
              <a:ext uri="{FF2B5EF4-FFF2-40B4-BE49-F238E27FC236}">
                <a16:creationId xmlns:a16="http://schemas.microsoft.com/office/drawing/2014/main" id="{42C63AE7-A9F9-4E84-AD3E-2B89C08AA5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5023" y="2118716"/>
            <a:ext cx="1419123" cy="12417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14C6BE5-7C54-44FC-9CF1-EEDEE04CA91C}"/>
              </a:ext>
            </a:extLst>
          </p:cNvPr>
          <p:cNvSpPr txBox="1"/>
          <p:nvPr/>
        </p:nvSpPr>
        <p:spPr>
          <a:xfrm>
            <a:off x="5938809" y="3527255"/>
            <a:ext cx="2111888" cy="553998"/>
          </a:xfrm>
          <a:prstGeom prst="rect">
            <a:avLst/>
          </a:prstGeom>
          <a:noFill/>
        </p:spPr>
        <p:txBody>
          <a:bodyPr wrap="square" rtlCol="0">
            <a:spAutoFit/>
          </a:bodyPr>
          <a:lstStyle/>
          <a:p>
            <a:r>
              <a:rPr lang="en-US" sz="1500"/>
              <a:t>Disease to symptoms co-occurrence matrix</a:t>
            </a:r>
          </a:p>
        </p:txBody>
      </p:sp>
      <p:pic>
        <p:nvPicPr>
          <p:cNvPr id="1028" name="Picture 4" descr="Cosine Similarity &amp;amp; Classification">
            <a:extLst>
              <a:ext uri="{FF2B5EF4-FFF2-40B4-BE49-F238E27FC236}">
                <a16:creationId xmlns:a16="http://schemas.microsoft.com/office/drawing/2014/main" id="{F8133C1D-3ACB-4EC6-B36D-C2F0FF29A8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5023" y="4882356"/>
            <a:ext cx="1419123" cy="126699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39C75EA-E60D-41FA-BBD2-A5DF81D99B30}"/>
              </a:ext>
            </a:extLst>
          </p:cNvPr>
          <p:cNvSpPr txBox="1"/>
          <p:nvPr/>
        </p:nvSpPr>
        <p:spPr>
          <a:xfrm>
            <a:off x="5584817" y="6235651"/>
            <a:ext cx="3002592" cy="553998"/>
          </a:xfrm>
          <a:prstGeom prst="rect">
            <a:avLst/>
          </a:prstGeom>
          <a:noFill/>
        </p:spPr>
        <p:txBody>
          <a:bodyPr wrap="square" rtlCol="0">
            <a:spAutoFit/>
          </a:bodyPr>
          <a:lstStyle/>
          <a:p>
            <a:r>
              <a:rPr lang="en-US" sz="1500" err="1"/>
              <a:t>BioBert</a:t>
            </a:r>
            <a:r>
              <a:rPr lang="en-US" sz="1500"/>
              <a:t> based sentence embedding for ICD10 cosine similarity</a:t>
            </a:r>
          </a:p>
        </p:txBody>
      </p:sp>
      <p:pic>
        <p:nvPicPr>
          <p:cNvPr id="1032" name="Picture 8" descr="Discuss Results With Patients - View Result Icon - 500x500 PNG Download -  PNGkit">
            <a:extLst>
              <a:ext uri="{FF2B5EF4-FFF2-40B4-BE49-F238E27FC236}">
                <a16:creationId xmlns:a16="http://schemas.microsoft.com/office/drawing/2014/main" id="{D40A0D26-81E0-4602-A76A-06B7AC20F3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28959" y="2118715"/>
            <a:ext cx="1735288" cy="124173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5F281634-C406-43C6-ABA3-9F550F5749D8}"/>
              </a:ext>
            </a:extLst>
          </p:cNvPr>
          <p:cNvSpPr txBox="1"/>
          <p:nvPr/>
        </p:nvSpPr>
        <p:spPr>
          <a:xfrm>
            <a:off x="9023456" y="3481088"/>
            <a:ext cx="3051425" cy="323165"/>
          </a:xfrm>
          <a:prstGeom prst="rect">
            <a:avLst/>
          </a:prstGeom>
          <a:noFill/>
        </p:spPr>
        <p:txBody>
          <a:bodyPr wrap="square" rtlCol="0">
            <a:spAutoFit/>
          </a:bodyPr>
          <a:lstStyle/>
          <a:p>
            <a:r>
              <a:rPr lang="en-US" sz="1500"/>
              <a:t>Common Symptoms for diseases</a:t>
            </a:r>
          </a:p>
        </p:txBody>
      </p:sp>
      <p:sp>
        <p:nvSpPr>
          <p:cNvPr id="37" name="TextBox 36">
            <a:extLst>
              <a:ext uri="{FF2B5EF4-FFF2-40B4-BE49-F238E27FC236}">
                <a16:creationId xmlns:a16="http://schemas.microsoft.com/office/drawing/2014/main" id="{B2691E37-9F8A-4954-9B5B-2D4F97C6A72B}"/>
              </a:ext>
            </a:extLst>
          </p:cNvPr>
          <p:cNvSpPr txBox="1"/>
          <p:nvPr/>
        </p:nvSpPr>
        <p:spPr>
          <a:xfrm>
            <a:off x="9153939" y="6232721"/>
            <a:ext cx="2801632" cy="553998"/>
          </a:xfrm>
          <a:prstGeom prst="rect">
            <a:avLst/>
          </a:prstGeom>
          <a:noFill/>
        </p:spPr>
        <p:txBody>
          <a:bodyPr wrap="square" rtlCol="0">
            <a:spAutoFit/>
          </a:bodyPr>
          <a:lstStyle/>
          <a:p>
            <a:r>
              <a:rPr lang="en-US" sz="1500"/>
              <a:t>Predict diseases from symptoms for facilitating the Physician</a:t>
            </a:r>
          </a:p>
        </p:txBody>
      </p:sp>
      <p:pic>
        <p:nvPicPr>
          <p:cNvPr id="1040" name="Picture 16" descr="Heart attack risk: This new AI is better at predicting risk of heart attack  than your family doctor - The Economic Times">
            <a:extLst>
              <a:ext uri="{FF2B5EF4-FFF2-40B4-BE49-F238E27FC236}">
                <a16:creationId xmlns:a16="http://schemas.microsoft.com/office/drawing/2014/main" id="{84F47D9C-7149-4981-82D5-BE6B0541CE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93345" y="4882356"/>
            <a:ext cx="1670902" cy="1251564"/>
          </a:xfrm>
          <a:prstGeom prst="rect">
            <a:avLst/>
          </a:prstGeom>
          <a:noFill/>
          <a:extLst>
            <a:ext uri="{909E8E84-426E-40DD-AFC4-6F175D3DCCD1}">
              <a14:hiddenFill xmlns:a14="http://schemas.microsoft.com/office/drawing/2010/main">
                <a:solidFill>
                  <a:srgbClr val="FFFFFF"/>
                </a:solidFill>
              </a14:hiddenFill>
            </a:ext>
          </a:extLst>
        </p:spPr>
      </p:pic>
      <p:pic>
        <p:nvPicPr>
          <p:cNvPr id="19" name="Graphic 18" descr="Add">
            <a:extLst>
              <a:ext uri="{FF2B5EF4-FFF2-40B4-BE49-F238E27FC236}">
                <a16:creationId xmlns:a16="http://schemas.microsoft.com/office/drawing/2014/main" id="{CF357E3D-440A-4096-81D8-36EA5D4A5D5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87548" y="2450928"/>
            <a:ext cx="632543" cy="632543"/>
          </a:xfrm>
          <a:prstGeom prst="rect">
            <a:avLst/>
          </a:prstGeom>
        </p:spPr>
      </p:pic>
      <p:sp>
        <p:nvSpPr>
          <p:cNvPr id="3" name="Arrow: Right 2">
            <a:extLst>
              <a:ext uri="{FF2B5EF4-FFF2-40B4-BE49-F238E27FC236}">
                <a16:creationId xmlns:a16="http://schemas.microsoft.com/office/drawing/2014/main" id="{E24F0902-1B0D-4513-8E60-3B725DE40204}"/>
              </a:ext>
            </a:extLst>
          </p:cNvPr>
          <p:cNvSpPr/>
          <p:nvPr/>
        </p:nvSpPr>
        <p:spPr>
          <a:xfrm>
            <a:off x="4816419" y="2636573"/>
            <a:ext cx="695739" cy="20601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57D1CF27-28C1-4E13-950A-DC3C8F5ABAFD}"/>
              </a:ext>
            </a:extLst>
          </p:cNvPr>
          <p:cNvSpPr/>
          <p:nvPr/>
        </p:nvSpPr>
        <p:spPr>
          <a:xfrm>
            <a:off x="8218683" y="2636574"/>
            <a:ext cx="695739" cy="20601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Add">
            <a:extLst>
              <a:ext uri="{FF2B5EF4-FFF2-40B4-BE49-F238E27FC236}">
                <a16:creationId xmlns:a16="http://schemas.microsoft.com/office/drawing/2014/main" id="{2D20493D-1DE8-4E8E-93D3-A8F0DFB99EEF}"/>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6675478" y="4083702"/>
            <a:ext cx="632543" cy="632543"/>
          </a:xfrm>
          <a:prstGeom prst="rect">
            <a:avLst/>
          </a:prstGeom>
        </p:spPr>
      </p:pic>
      <p:sp>
        <p:nvSpPr>
          <p:cNvPr id="29" name="Arrow: Right 28">
            <a:extLst>
              <a:ext uri="{FF2B5EF4-FFF2-40B4-BE49-F238E27FC236}">
                <a16:creationId xmlns:a16="http://schemas.microsoft.com/office/drawing/2014/main" id="{FDA7D257-7B42-4DB4-96AE-BFACEE702E0C}"/>
              </a:ext>
            </a:extLst>
          </p:cNvPr>
          <p:cNvSpPr/>
          <p:nvPr/>
        </p:nvSpPr>
        <p:spPr>
          <a:xfrm>
            <a:off x="8218683" y="5412844"/>
            <a:ext cx="695739" cy="20601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483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C267-DDF0-4951-8AA4-A7EA17BE5573}"/>
              </a:ext>
            </a:extLst>
          </p:cNvPr>
          <p:cNvSpPr>
            <a:spLocks noGrp="1"/>
          </p:cNvSpPr>
          <p:nvPr>
            <p:ph type="title"/>
          </p:nvPr>
        </p:nvSpPr>
        <p:spPr>
          <a:xfrm>
            <a:off x="685801" y="599661"/>
            <a:ext cx="10131425" cy="1456267"/>
          </a:xfrm>
        </p:spPr>
        <p:txBody>
          <a:bodyPr/>
          <a:lstStyle/>
          <a:p>
            <a:r>
              <a:rPr lang="en-US"/>
              <a:t>User Interface</a:t>
            </a:r>
          </a:p>
        </p:txBody>
      </p:sp>
      <p:pic>
        <p:nvPicPr>
          <p:cNvPr id="2050" name="Picture 2">
            <a:extLst>
              <a:ext uri="{FF2B5EF4-FFF2-40B4-BE49-F238E27FC236}">
                <a16:creationId xmlns:a16="http://schemas.microsoft.com/office/drawing/2014/main" id="{79A551CB-EE2F-491E-9A6E-D6B44C2E7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90" y="1726027"/>
            <a:ext cx="10595114" cy="4562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96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6926-2384-451B-9434-ECEEFDF67EE1}"/>
              </a:ext>
            </a:extLst>
          </p:cNvPr>
          <p:cNvSpPr>
            <a:spLocks noGrp="1"/>
          </p:cNvSpPr>
          <p:nvPr>
            <p:ph type="title"/>
          </p:nvPr>
        </p:nvSpPr>
        <p:spPr/>
        <p:txBody>
          <a:bodyPr/>
          <a:lstStyle/>
          <a:p>
            <a:r>
              <a:rPr lang="en-US"/>
              <a:t>Output</a:t>
            </a:r>
          </a:p>
        </p:txBody>
      </p:sp>
      <p:pic>
        <p:nvPicPr>
          <p:cNvPr id="3074" name="Picture 2">
            <a:extLst>
              <a:ext uri="{FF2B5EF4-FFF2-40B4-BE49-F238E27FC236}">
                <a16:creationId xmlns:a16="http://schemas.microsoft.com/office/drawing/2014/main" id="{8CCDB9B4-24F9-4828-B719-A2A6C4265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07" y="1753636"/>
            <a:ext cx="10691191" cy="4567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054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C267-DDF0-4951-8AA4-A7EA17BE5573}"/>
              </a:ext>
            </a:extLst>
          </p:cNvPr>
          <p:cNvSpPr>
            <a:spLocks noGrp="1"/>
          </p:cNvSpPr>
          <p:nvPr>
            <p:ph type="title"/>
          </p:nvPr>
        </p:nvSpPr>
        <p:spPr/>
        <p:txBody>
          <a:bodyPr/>
          <a:lstStyle/>
          <a:p>
            <a:r>
              <a:rPr lang="en-US">
                <a:solidFill>
                  <a:srgbClr val="FFFFFF"/>
                </a:solidFill>
              </a:rPr>
              <a:t>VALUE Delivered</a:t>
            </a:r>
            <a:endParaRPr lang="en-US"/>
          </a:p>
        </p:txBody>
      </p:sp>
      <p:graphicFrame>
        <p:nvGraphicFramePr>
          <p:cNvPr id="21" name="Content Placeholder 20">
            <a:extLst>
              <a:ext uri="{FF2B5EF4-FFF2-40B4-BE49-F238E27FC236}">
                <a16:creationId xmlns:a16="http://schemas.microsoft.com/office/drawing/2014/main" id="{EDCFA824-E855-418B-90B3-4D05338097F0}"/>
              </a:ext>
            </a:extLst>
          </p:cNvPr>
          <p:cNvGraphicFramePr>
            <a:graphicFrameLocks noGrp="1"/>
          </p:cNvGraphicFramePr>
          <p:nvPr>
            <p:ph idx="1"/>
            <p:extLst>
              <p:ext uri="{D42A27DB-BD31-4B8C-83A1-F6EECF244321}">
                <p14:modId xmlns:p14="http://schemas.microsoft.com/office/powerpoint/2010/main" val="1499603310"/>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81861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ppt/theme/themeOverride2.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ppt/theme/themeOverride3.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E34829978D304990F7FA22F520BFAB" ma:contentTypeVersion="12" ma:contentTypeDescription="Create a new document." ma:contentTypeScope="" ma:versionID="a0e1cb9df1c7f18297b129c936be0f18">
  <xsd:schema xmlns:xsd="http://www.w3.org/2001/XMLSchema" xmlns:xs="http://www.w3.org/2001/XMLSchema" xmlns:p="http://schemas.microsoft.com/office/2006/metadata/properties" xmlns:ns2="c85ca5d0-e066-4649-92bd-c0ed5ca17023" xmlns:ns3="b557f792-c62b-4bda-b579-7e9f150242fa" targetNamespace="http://schemas.microsoft.com/office/2006/metadata/properties" ma:root="true" ma:fieldsID="fd8549d0191f6c3667eba47a15a24c2f" ns2:_="" ns3:_="">
    <xsd:import namespace="c85ca5d0-e066-4649-92bd-c0ed5ca17023"/>
    <xsd:import namespace="b557f792-c62b-4bda-b579-7e9f150242f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ca5d0-e066-4649-92bd-c0ed5ca170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557f792-c62b-4bda-b579-7e9f150242f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9D48B7-15E4-49FF-A687-9379E9A86294}">
  <ds:schemaRefs>
    <ds:schemaRef ds:uri="b557f792-c62b-4bda-b579-7e9f150242fa"/>
    <ds:schemaRef ds:uri="c85ca5d0-e066-4649-92bd-c0ed5ca170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67D2BED-8584-403E-B0D3-989B74D83728}">
  <ds:schemaRefs>
    <ds:schemaRef ds:uri="http://schemas.microsoft.com/sharepoint/v3/contenttype/forms"/>
  </ds:schemaRefs>
</ds:datastoreItem>
</file>

<file path=customXml/itemProps3.xml><?xml version="1.0" encoding="utf-8"?>
<ds:datastoreItem xmlns:ds="http://schemas.openxmlformats.org/officeDocument/2006/customXml" ds:itemID="{7F9B5E4B-5371-42CC-8B3D-69841C2FCF0E}">
  <ds:schemaRefs>
    <ds:schemaRef ds:uri="b557f792-c62b-4bda-b579-7e9f150242fa"/>
    <ds:schemaRef ds:uri="c85ca5d0-e066-4649-92bd-c0ed5ca1702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Celestial</vt:lpstr>
      <vt:lpstr>Team DATA PILOTS AI/ML DocAssist</vt:lpstr>
      <vt:lpstr>DocAssist</vt:lpstr>
      <vt:lpstr>ABOUT THE Team</vt:lpstr>
      <vt:lpstr>   PROBLEM STATEMENT  Sometimes, the relation between signs /symptoms and the disease is not so apparent. It’s mostly based on physician’s best judgement till additional lab tests are performed. There is a need for a software solution to assist the physician in making the best clinical judgement for more efficient care and control costs for patients and families.     </vt:lpstr>
      <vt:lpstr>ARCHITECTURE &amp; DATA FLOW DIAGRAM</vt:lpstr>
      <vt:lpstr>Disease Prediction Engine  Common Symptoms for diseases</vt:lpstr>
      <vt:lpstr>User Interface</vt:lpstr>
      <vt:lpstr>Output</vt:lpstr>
      <vt:lpstr>VALUE Delivered</vt:lpstr>
      <vt:lpstr>Uniqueness &amp; Novelty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DATA PILOTS AI/ML DocAssist</dc:title>
  <dc:creator>Agarwal, Rahul</dc:creator>
  <cp:revision>1</cp:revision>
  <dcterms:created xsi:type="dcterms:W3CDTF">2021-08-06T12:15:00Z</dcterms:created>
  <dcterms:modified xsi:type="dcterms:W3CDTF">2021-08-06T16:53:47Z</dcterms:modified>
</cp:coreProperties>
</file>