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" charset="1" panose="020B0503030501040103"/>
      <p:regular r:id="rId14"/>
    </p:embeddedFont>
    <p:embeddedFont>
      <p:font typeface="Glacial Indifference" charset="1" panose="00000000000000000000"/>
      <p:regular r:id="rId15"/>
    </p:embeddedFont>
    <p:embeddedFont>
      <p:font typeface="The Seasons" charset="1" panose="00000000000000000000"/>
      <p:regular r:id="rId16"/>
    </p:embeddedFont>
    <p:embeddedFont>
      <p:font typeface="Cinzel" charset="1" panose="00000500000000000000"/>
      <p:regular r:id="rId17"/>
    </p:embeddedFont>
    <p:embeddedFont>
      <p:font typeface="TT Octosquares Compressed" charset="1" panose="02010001040000080307"/>
      <p:regular r:id="rId18"/>
    </p:embeddedFont>
    <p:embeddedFont>
      <p:font typeface="Open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47362" y="0"/>
            <a:ext cx="3144948" cy="3144948"/>
          </a:xfrm>
          <a:custGeom>
            <a:avLst/>
            <a:gdLst/>
            <a:ahLst/>
            <a:cxnLst/>
            <a:rect r="r" b="b" t="t" l="l"/>
            <a:pathLst>
              <a:path h="3144948" w="3144948">
                <a:moveTo>
                  <a:pt x="0" y="0"/>
                </a:moveTo>
                <a:lnTo>
                  <a:pt x="3144948" y="0"/>
                </a:lnTo>
                <a:lnTo>
                  <a:pt x="3144948" y="3144948"/>
                </a:lnTo>
                <a:lnTo>
                  <a:pt x="0" y="31449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43186"/>
            <a:ext cx="3253160" cy="2323686"/>
          </a:xfrm>
          <a:custGeom>
            <a:avLst/>
            <a:gdLst/>
            <a:ahLst/>
            <a:cxnLst/>
            <a:rect r="r" b="b" t="t" l="l"/>
            <a:pathLst>
              <a:path h="2323686" w="3253160">
                <a:moveTo>
                  <a:pt x="0" y="0"/>
                </a:moveTo>
                <a:lnTo>
                  <a:pt x="3253160" y="0"/>
                </a:lnTo>
                <a:lnTo>
                  <a:pt x="3253160" y="2323685"/>
                </a:lnTo>
                <a:lnTo>
                  <a:pt x="0" y="23236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0081" y="942975"/>
            <a:ext cx="15192982" cy="160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9"/>
              </a:lnSpc>
            </a:pPr>
            <a:r>
              <a:rPr lang="en-US" sz="46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KIET GROUP OF INSTITUTIONS</a:t>
            </a:r>
          </a:p>
          <a:p>
            <a:pPr algn="ctr">
              <a:lnSpc>
                <a:spcPts val="6489"/>
              </a:lnSpc>
              <a:spcBef>
                <a:spcPct val="0"/>
              </a:spcBef>
            </a:pPr>
            <a:r>
              <a:rPr lang="en-US" sz="463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MLSA KIET INTERNSHIP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321" y="7764648"/>
            <a:ext cx="6376194" cy="149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4"/>
              </a:lnSpc>
            </a:pPr>
            <a:r>
              <a:rPr lang="en-US" sz="28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Name- Kumari Chetana</a:t>
            </a:r>
          </a:p>
          <a:p>
            <a:pPr algn="just">
              <a:lnSpc>
                <a:spcPts val="4014"/>
              </a:lnSpc>
            </a:pPr>
            <a:r>
              <a:rPr lang="en-US" sz="28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Department-Computer Science</a:t>
            </a:r>
          </a:p>
          <a:p>
            <a:pPr algn="just">
              <a:lnSpc>
                <a:spcPts val="4014"/>
              </a:lnSpc>
              <a:spcBef>
                <a:spcPct val="0"/>
              </a:spcBef>
            </a:pPr>
            <a:r>
              <a:rPr lang="en-US" sz="28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University Roll no.- 2200290120093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67610" y="3834206"/>
            <a:ext cx="7952780" cy="146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56"/>
              </a:lnSpc>
              <a:spcBef>
                <a:spcPct val="0"/>
              </a:spcBef>
            </a:pPr>
            <a:r>
              <a:rPr lang="en-US" sz="8469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TO DO WEB APP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43386" y="5466047"/>
            <a:ext cx="12909717" cy="62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8"/>
              </a:lnSpc>
              <a:spcBef>
                <a:spcPct val="0"/>
              </a:spcBef>
            </a:pPr>
            <a:r>
              <a:rPr lang="en-US" sz="359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DOMAIN: FULL STACK WEB DEVELOPMENT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86140" y="5369868"/>
            <a:ext cx="3310410" cy="4917132"/>
            <a:chOff x="0" y="0"/>
            <a:chExt cx="4275074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5655741" y="0"/>
            <a:ext cx="3310410" cy="4917132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681488" y="0"/>
            <a:ext cx="6925620" cy="10287000"/>
            <a:chOff x="0" y="0"/>
            <a:chExt cx="4275074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blipFill>
              <a:blip r:embed="rId3"/>
              <a:stretch>
                <a:fillRect l="-6609" t="0" r="-4791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966151" y="1053521"/>
            <a:ext cx="9948354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PROBLEM STATEMENT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54987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014997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80118" y="2247308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209673" y="2736968"/>
            <a:ext cx="9685202" cy="573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3"/>
              </a:lnSpc>
            </a:pPr>
          </a:p>
          <a:p>
            <a:pPr algn="just">
              <a:lnSpc>
                <a:spcPts val="5063"/>
              </a:lnSpc>
              <a:spcBef>
                <a:spcPct val="0"/>
              </a:spcBef>
            </a:pPr>
            <a:r>
              <a:rPr lang="en-US" sz="361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 a web-based to-do list application using JavaScript that enables users to efficiently manage their tasks by allowing them to add new tasks and remove completed or unwanted tasks. The application should offer a simple and intuitive interface for task management to improve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1618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50518" y="1024322"/>
            <a:ext cx="7440002" cy="137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7"/>
              </a:lnSpc>
              <a:spcBef>
                <a:spcPct val="0"/>
              </a:spcBef>
            </a:pPr>
            <a:r>
              <a:rPr lang="en-US" sz="80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4187" y="3104037"/>
            <a:ext cx="16230600" cy="486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9292" indent="-329646" lvl="1">
              <a:lnSpc>
                <a:spcPts val="4275"/>
              </a:lnSpc>
              <a:buFont typeface="Arial"/>
              <a:buChar char="•"/>
            </a:pPr>
            <a:r>
              <a:rPr lang="en-US" sz="30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 Interface Design:Create a responsive UI using HTML and CSS, including an input field for adding tasks, a submit button, and a list display area with options for task removal.</a:t>
            </a:r>
          </a:p>
          <a:p>
            <a:pPr algn="just">
              <a:lnSpc>
                <a:spcPts val="4275"/>
              </a:lnSpc>
            </a:pPr>
          </a:p>
          <a:p>
            <a:pPr algn="just" marL="659292" indent="-329646" lvl="1">
              <a:lnSpc>
                <a:spcPts val="4275"/>
              </a:lnSpc>
              <a:buFont typeface="Arial"/>
              <a:buChar char="•"/>
            </a:pPr>
            <a:r>
              <a:rPr lang="en-US" sz="30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JavaScript Functionality: Implement JavaScript to dynamically manage tasks, using event listeners to add and remove tasks, and store tasks in an array for in-memory management.</a:t>
            </a:r>
          </a:p>
          <a:p>
            <a:pPr algn="just">
              <a:lnSpc>
                <a:spcPts val="4275"/>
              </a:lnSpc>
            </a:pPr>
          </a:p>
          <a:p>
            <a:pPr algn="just">
              <a:lnSpc>
                <a:spcPts val="427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905876" y="1194122"/>
            <a:ext cx="6346445" cy="165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8"/>
              </a:lnSpc>
              <a:spcBef>
                <a:spcPct val="0"/>
              </a:spcBef>
            </a:pPr>
            <a:r>
              <a:rPr lang="en-US" sz="9649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TECH STACK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055675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20796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85916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55675" y="3220837"/>
            <a:ext cx="5647779" cy="1606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00559" indent="-500279" lvl="1">
              <a:lnSpc>
                <a:spcPts val="6488"/>
              </a:lnSpc>
              <a:buFont typeface="Arial"/>
              <a:buChar char="•"/>
            </a:pPr>
            <a:r>
              <a:rPr lang="en-US" sz="46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REACT JS</a:t>
            </a:r>
          </a:p>
          <a:p>
            <a:pPr algn="just" marL="1000559" indent="-500279" lvl="1">
              <a:lnSpc>
                <a:spcPts val="6488"/>
              </a:lnSpc>
              <a:buFont typeface="Arial"/>
              <a:buChar char="•"/>
            </a:pPr>
            <a:r>
              <a:rPr lang="en-US" sz="46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NODE JS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73442" y="2865953"/>
            <a:ext cx="12772896" cy="6434346"/>
          </a:xfrm>
          <a:custGeom>
            <a:avLst/>
            <a:gdLst/>
            <a:ahLst/>
            <a:cxnLst/>
            <a:rect r="r" b="b" t="t" l="l"/>
            <a:pathLst>
              <a:path h="6434346" w="12772896">
                <a:moveTo>
                  <a:pt x="0" y="0"/>
                </a:moveTo>
                <a:lnTo>
                  <a:pt x="12772895" y="0"/>
                </a:lnTo>
                <a:lnTo>
                  <a:pt x="12772895" y="6434347"/>
                </a:lnTo>
                <a:lnTo>
                  <a:pt x="0" y="6434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07217" y="552717"/>
            <a:ext cx="907058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PROJECT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48473"/>
            <a:ext cx="13676152" cy="67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1224" indent="-430612" lvl="1">
              <a:lnSpc>
                <a:spcPts val="5584"/>
              </a:lnSpc>
              <a:spcBef>
                <a:spcPct val="0"/>
              </a:spcBef>
              <a:buAutoNum type="arabicPeriod" startAt="1"/>
            </a:pPr>
            <a:r>
              <a:rPr lang="en-US" sz="398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TASK CREATION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25017" y="2865953"/>
            <a:ext cx="5938348" cy="3042833"/>
          </a:xfrm>
          <a:custGeom>
            <a:avLst/>
            <a:gdLst/>
            <a:ahLst/>
            <a:cxnLst/>
            <a:rect r="r" b="b" t="t" l="l"/>
            <a:pathLst>
              <a:path h="3042833" w="5938348">
                <a:moveTo>
                  <a:pt x="0" y="0"/>
                </a:moveTo>
                <a:lnTo>
                  <a:pt x="5938348" y="0"/>
                </a:lnTo>
                <a:lnTo>
                  <a:pt x="5938348" y="3042834"/>
                </a:lnTo>
                <a:lnTo>
                  <a:pt x="0" y="30428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51" t="0" r="-7839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68341" y="2865953"/>
            <a:ext cx="5892041" cy="3052025"/>
          </a:xfrm>
          <a:custGeom>
            <a:avLst/>
            <a:gdLst/>
            <a:ahLst/>
            <a:cxnLst/>
            <a:rect r="r" b="b" t="t" l="l"/>
            <a:pathLst>
              <a:path h="3052025" w="5892041">
                <a:moveTo>
                  <a:pt x="0" y="0"/>
                </a:moveTo>
                <a:lnTo>
                  <a:pt x="5892041" y="0"/>
                </a:lnTo>
                <a:lnTo>
                  <a:pt x="5892041" y="3052026"/>
                </a:lnTo>
                <a:lnTo>
                  <a:pt x="0" y="30520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140" r="0" b="-514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68207" y="6392981"/>
            <a:ext cx="5702309" cy="3129142"/>
          </a:xfrm>
          <a:custGeom>
            <a:avLst/>
            <a:gdLst/>
            <a:ahLst/>
            <a:cxnLst/>
            <a:rect r="r" b="b" t="t" l="l"/>
            <a:pathLst>
              <a:path h="3129142" w="5702309">
                <a:moveTo>
                  <a:pt x="0" y="0"/>
                </a:moveTo>
                <a:lnTo>
                  <a:pt x="5702309" y="0"/>
                </a:lnTo>
                <a:lnTo>
                  <a:pt x="5702309" y="3129142"/>
                </a:lnTo>
                <a:lnTo>
                  <a:pt x="0" y="31291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007217" y="552717"/>
            <a:ext cx="907058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PROJECT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10177" y="1948473"/>
            <a:ext cx="5604371" cy="71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7"/>
              </a:lnSpc>
              <a:spcBef>
                <a:spcPct val="0"/>
              </a:spcBef>
            </a:pPr>
            <a:r>
              <a:rPr lang="en-US" sz="419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TASK DESCRIPTION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35473" y="3051655"/>
            <a:ext cx="12836547" cy="5840629"/>
          </a:xfrm>
          <a:custGeom>
            <a:avLst/>
            <a:gdLst/>
            <a:ahLst/>
            <a:cxnLst/>
            <a:rect r="r" b="b" t="t" l="l"/>
            <a:pathLst>
              <a:path h="5840629" w="12836547">
                <a:moveTo>
                  <a:pt x="0" y="0"/>
                </a:moveTo>
                <a:lnTo>
                  <a:pt x="12836547" y="0"/>
                </a:lnTo>
                <a:lnTo>
                  <a:pt x="12836547" y="5840629"/>
                </a:lnTo>
                <a:lnTo>
                  <a:pt x="0" y="58406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07217" y="552717"/>
            <a:ext cx="9070586" cy="147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PROJECT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90527" y="1948473"/>
            <a:ext cx="12836547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TASK COMPLETION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61681" y="3220694"/>
            <a:ext cx="10164638" cy="34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DAGUxJhLKzA</dc:identifier>
  <dcterms:modified xsi:type="dcterms:W3CDTF">2011-08-01T06:04:30Z</dcterms:modified>
  <cp:revision>1</cp:revision>
  <dc:title>KIET GROUP OF INSTITUTIONS MLSA KIET INTERNSHIP</dc:title>
</cp:coreProperties>
</file>