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HK Grotesk" charset="1" panose="00000500000000000000"/>
      <p:regular r:id="rId12"/>
    </p:embeddedFont>
    <p:embeddedFont>
      <p:font typeface="Glacial Indifference Bold" charset="1" panose="00000800000000000000"/>
      <p:regular r:id="rId13"/>
    </p:embeddedFont>
    <p:embeddedFont>
      <p:font typeface="Arimo" charset="1" panose="020B0604020202020204"/>
      <p:regular r:id="rId14"/>
    </p:embeddedFont>
    <p:embeddedFont>
      <p:font typeface="HK Grotesk Italics" charset="1" panose="00000500000000000000"/>
      <p:regular r:id="rId15"/>
    </p:embeddedFont>
    <p:embeddedFont>
      <p:font typeface="Gilda Display" charset="1" panose="02000000000000000000"/>
      <p:regular r:id="rId16"/>
    </p:embeddedFont>
    <p:embeddedFont>
      <p:font typeface="Open Sauce Italics" charset="1" panose="000005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38336" y="-3273956"/>
            <a:ext cx="9611327" cy="13560956"/>
          </a:xfrm>
          <a:custGeom>
            <a:avLst/>
            <a:gdLst/>
            <a:ahLst/>
            <a:cxnLst/>
            <a:rect r="r" b="b" t="t" l="l"/>
            <a:pathLst>
              <a:path h="13560956" w="9611327">
                <a:moveTo>
                  <a:pt x="0" y="0"/>
                </a:moveTo>
                <a:lnTo>
                  <a:pt x="9611328" y="0"/>
                </a:lnTo>
                <a:lnTo>
                  <a:pt x="9611328" y="13560956"/>
                </a:lnTo>
                <a:lnTo>
                  <a:pt x="0" y="135609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80679" y="6315848"/>
            <a:ext cx="9126642" cy="561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0"/>
              </a:lnSpc>
            </a:pPr>
            <a:r>
              <a:rPr lang="en-US" sz="326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DOMAIN: FULL STACK WEB DEVELOPMENT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807898" y="3368182"/>
            <a:ext cx="10474526" cy="3014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47"/>
              </a:lnSpc>
            </a:pPr>
            <a:r>
              <a:rPr lang="en-US" b="true" sz="10396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CALCULATOR MADE IT EASY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076570" y="687241"/>
            <a:ext cx="9873094" cy="1457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59"/>
              </a:lnSpc>
            </a:pPr>
            <a:r>
              <a:rPr lang="en-US" sz="48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KIET GROUP OF INSTITUTIONS</a:t>
            </a:r>
          </a:p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MLSA KIET INTERNSHIP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83579" y="7667625"/>
            <a:ext cx="5297984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Name- Kumari Chetana</a:t>
            </a:r>
          </a:p>
          <a:p>
            <a:pPr algn="just">
              <a:lnSpc>
                <a:spcPts val="4200"/>
              </a:lnSpc>
            </a:pPr>
            <a:r>
              <a:rPr lang="en-US" sz="3000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Department- Computer Science</a:t>
            </a:r>
          </a:p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Roll no.- 2200290120093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0" y="247453"/>
            <a:ext cx="3254527" cy="2324662"/>
          </a:xfrm>
          <a:custGeom>
            <a:avLst/>
            <a:gdLst/>
            <a:ahLst/>
            <a:cxnLst/>
            <a:rect r="r" b="b" t="t" l="l"/>
            <a:pathLst>
              <a:path h="2324662" w="3254527">
                <a:moveTo>
                  <a:pt x="0" y="0"/>
                </a:moveTo>
                <a:lnTo>
                  <a:pt x="3254527" y="0"/>
                </a:lnTo>
                <a:lnTo>
                  <a:pt x="3254527" y="2324662"/>
                </a:lnTo>
                <a:lnTo>
                  <a:pt x="0" y="23246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147362" y="0"/>
            <a:ext cx="3140638" cy="3140638"/>
          </a:xfrm>
          <a:custGeom>
            <a:avLst/>
            <a:gdLst/>
            <a:ahLst/>
            <a:cxnLst/>
            <a:rect r="r" b="b" t="t" l="l"/>
            <a:pathLst>
              <a:path h="3140638" w="3140638">
                <a:moveTo>
                  <a:pt x="0" y="0"/>
                </a:moveTo>
                <a:lnTo>
                  <a:pt x="3140638" y="0"/>
                </a:lnTo>
                <a:lnTo>
                  <a:pt x="3140638" y="3140638"/>
                </a:lnTo>
                <a:lnTo>
                  <a:pt x="0" y="31406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9267916" y="1028700"/>
            <a:ext cx="8229600" cy="8229600"/>
            <a:chOff x="0" y="0"/>
            <a:chExt cx="14840029" cy="148400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769EB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3A5677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4"/>
              <a:stretch>
                <a:fillRect l="-24712" t="0" r="-24712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704187" y="1700704"/>
            <a:ext cx="9685487" cy="953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13"/>
              </a:lnSpc>
            </a:pPr>
            <a:r>
              <a:rPr lang="en-US" b="true" sz="656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PROBLEM STATEMENT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04187" y="2307155"/>
            <a:ext cx="8265190" cy="5793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81"/>
              </a:lnSpc>
            </a:pPr>
          </a:p>
          <a:p>
            <a:pPr algn="just">
              <a:lnSpc>
                <a:spcPts val="4581"/>
              </a:lnSpc>
            </a:pPr>
          </a:p>
          <a:p>
            <a:pPr algn="just">
              <a:lnSpc>
                <a:spcPts val="4581"/>
              </a:lnSpc>
              <a:spcBef>
                <a:spcPct val="0"/>
              </a:spcBef>
            </a:pPr>
            <a:r>
              <a:rPr lang="en-US" sz="3272">
                <a:solidFill>
                  <a:srgbClr val="FFFFFF"/>
                </a:solidFill>
                <a:latin typeface="Gilda Display"/>
                <a:ea typeface="Gilda Display"/>
                <a:cs typeface="Gilda Display"/>
                <a:sym typeface="Gilda Display"/>
              </a:rPr>
              <a:t>Develop a web-based calculator application using JavaScript to perform basic arithmetic operations (addition, subtraction, multiplication, and division). The application should have a simple, intuitive interface, handle edge cases (e.g., division by zero), and provide accurate results for a seamless user experience.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5887357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14514286"/>
                </a:moveTo>
                <a:lnTo>
                  <a:pt x="10287000" y="14514286"/>
                </a:lnTo>
                <a:lnTo>
                  <a:pt x="10287000" y="0"/>
                </a:lnTo>
                <a:lnTo>
                  <a:pt x="0" y="0"/>
                </a:lnTo>
                <a:lnTo>
                  <a:pt x="0" y="14514286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2500831" y="1028700"/>
            <a:ext cx="4956202" cy="8229600"/>
          </a:xfrm>
          <a:custGeom>
            <a:avLst/>
            <a:gdLst/>
            <a:ahLst/>
            <a:cxnLst/>
            <a:rect r="r" b="b" t="t" l="l"/>
            <a:pathLst>
              <a:path h="8229600" w="4956202">
                <a:moveTo>
                  <a:pt x="4956202" y="0"/>
                </a:moveTo>
                <a:lnTo>
                  <a:pt x="0" y="0"/>
                </a:lnTo>
                <a:lnTo>
                  <a:pt x="0" y="8229600"/>
                </a:lnTo>
                <a:lnTo>
                  <a:pt x="4956202" y="8229600"/>
                </a:lnTo>
                <a:lnTo>
                  <a:pt x="4956202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285957" y="2323381"/>
            <a:ext cx="5973343" cy="1174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008"/>
              </a:lnSpc>
            </a:pPr>
            <a:r>
              <a:rPr lang="en-US" b="true" sz="7972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SOLUTION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885666" y="4101845"/>
            <a:ext cx="9373634" cy="425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1.UI Design: Create a simple HTML layout with number and operation buttons, and a display screen.</a:t>
            </a: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  <a:r>
              <a:rPr lang="en-US" sz="3000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2. JavaScript Logic: Implement functions for arithmetic operations and handle edge cases like division by zero.</a:t>
            </a: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3. Styling: Apply CSS for a clean look and ensure responsive design for all devices.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1148690"/>
            <a:ext cx="8115300" cy="7989621"/>
          </a:xfrm>
          <a:custGeom>
            <a:avLst/>
            <a:gdLst/>
            <a:ahLst/>
            <a:cxnLst/>
            <a:rect r="r" b="b" t="t" l="l"/>
            <a:pathLst>
              <a:path h="7989621" w="8115300">
                <a:moveTo>
                  <a:pt x="0" y="0"/>
                </a:moveTo>
                <a:lnTo>
                  <a:pt x="8115300" y="0"/>
                </a:lnTo>
                <a:lnTo>
                  <a:pt x="8115300" y="7989620"/>
                </a:lnTo>
                <a:lnTo>
                  <a:pt x="0" y="79896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57125" y="2320674"/>
            <a:ext cx="6142093" cy="10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TECH STACK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57204" y="3794610"/>
            <a:ext cx="5032474" cy="2780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143631" indent="-571815" lvl="1">
              <a:lnSpc>
                <a:spcPts val="7415"/>
              </a:lnSpc>
              <a:buAutoNum type="arabicPeriod" startAt="1"/>
            </a:pPr>
            <a:r>
              <a:rPr lang="en-US" sz="5297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HTML</a:t>
            </a:r>
          </a:p>
          <a:p>
            <a:pPr algn="just" marL="1143631" indent="-571815" lvl="1">
              <a:lnSpc>
                <a:spcPts val="7415"/>
              </a:lnSpc>
              <a:buAutoNum type="arabicPeriod" startAt="1"/>
            </a:pPr>
            <a:r>
              <a:rPr lang="en-US" sz="5297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CSS</a:t>
            </a:r>
          </a:p>
          <a:p>
            <a:pPr algn="just" marL="1143631" indent="-571815" lvl="1">
              <a:lnSpc>
                <a:spcPts val="7415"/>
              </a:lnSpc>
              <a:spcBef>
                <a:spcPct val="0"/>
              </a:spcBef>
              <a:buAutoNum type="arabicPeriod" startAt="1"/>
            </a:pPr>
            <a:r>
              <a:rPr lang="en-US" sz="5297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JAVASCRIPT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5887357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14514286"/>
                </a:moveTo>
                <a:lnTo>
                  <a:pt x="10287000" y="14514286"/>
                </a:lnTo>
                <a:lnTo>
                  <a:pt x="10287000" y="0"/>
                </a:lnTo>
                <a:lnTo>
                  <a:pt x="0" y="0"/>
                </a:lnTo>
                <a:lnTo>
                  <a:pt x="0" y="14514286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40302" y="2177815"/>
            <a:ext cx="7781442" cy="4105054"/>
          </a:xfrm>
          <a:custGeom>
            <a:avLst/>
            <a:gdLst/>
            <a:ahLst/>
            <a:cxnLst/>
            <a:rect r="r" b="b" t="t" l="l"/>
            <a:pathLst>
              <a:path h="4105054" w="7781442">
                <a:moveTo>
                  <a:pt x="0" y="0"/>
                </a:moveTo>
                <a:lnTo>
                  <a:pt x="7781442" y="0"/>
                </a:lnTo>
                <a:lnTo>
                  <a:pt x="7781442" y="4105054"/>
                </a:lnTo>
                <a:lnTo>
                  <a:pt x="0" y="41050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240" t="0" r="-524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786283" y="2177815"/>
            <a:ext cx="4004238" cy="4643851"/>
          </a:xfrm>
          <a:custGeom>
            <a:avLst/>
            <a:gdLst/>
            <a:ahLst/>
            <a:cxnLst/>
            <a:rect r="r" b="b" t="t" l="l"/>
            <a:pathLst>
              <a:path h="4643851" w="4004238">
                <a:moveTo>
                  <a:pt x="0" y="0"/>
                </a:moveTo>
                <a:lnTo>
                  <a:pt x="4004239" y="0"/>
                </a:lnTo>
                <a:lnTo>
                  <a:pt x="4004239" y="4643850"/>
                </a:lnTo>
                <a:lnTo>
                  <a:pt x="0" y="46438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257247" y="4499740"/>
            <a:ext cx="4562947" cy="5262047"/>
          </a:xfrm>
          <a:custGeom>
            <a:avLst/>
            <a:gdLst/>
            <a:ahLst/>
            <a:cxnLst/>
            <a:rect r="r" b="b" t="t" l="l"/>
            <a:pathLst>
              <a:path h="5262047" w="4562947">
                <a:moveTo>
                  <a:pt x="0" y="0"/>
                </a:moveTo>
                <a:lnTo>
                  <a:pt x="4562947" y="0"/>
                </a:lnTo>
                <a:lnTo>
                  <a:pt x="4562947" y="5262047"/>
                </a:lnTo>
                <a:lnTo>
                  <a:pt x="0" y="52620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321744" y="895350"/>
            <a:ext cx="8937556" cy="1087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  <a:spcBef>
                <a:spcPct val="0"/>
              </a:spcBef>
            </a:pPr>
            <a:r>
              <a:rPr lang="en-US" sz="6299" i="true">
                <a:solidFill>
                  <a:srgbClr val="FFFFFF"/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PROJECT OVERVIEW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38336" y="-3273956"/>
            <a:ext cx="9611327" cy="13560956"/>
          </a:xfrm>
          <a:custGeom>
            <a:avLst/>
            <a:gdLst/>
            <a:ahLst/>
            <a:cxnLst/>
            <a:rect r="r" b="b" t="t" l="l"/>
            <a:pathLst>
              <a:path h="13560956" w="9611327">
                <a:moveTo>
                  <a:pt x="0" y="0"/>
                </a:moveTo>
                <a:lnTo>
                  <a:pt x="9611328" y="0"/>
                </a:lnTo>
                <a:lnTo>
                  <a:pt x="9611328" y="13560956"/>
                </a:lnTo>
                <a:lnTo>
                  <a:pt x="0" y="135609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651632" y="4171798"/>
            <a:ext cx="8984736" cy="1451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07"/>
              </a:lnSpc>
            </a:pPr>
            <a:r>
              <a:rPr lang="en-US" b="true" sz="10006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DAGUxgTjpAQ</dc:identifier>
  <dcterms:modified xsi:type="dcterms:W3CDTF">2011-08-01T06:04:30Z</dcterms:modified>
  <cp:revision>1</cp:revision>
  <dc:title>KIET GROUP OF INSTITUTIONS MLSA KIET INTERNSHIP</dc:title>
</cp:coreProperties>
</file>