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63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4F4E28-3DD3-4D87-BFE1-82D8C404A0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419900-D90B-400F-9F32-E7BBF956AD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10431887" cy="17526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Chetana Sadare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Spring boot Project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o"/>
            </a:pPr>
            <a:r>
              <a:rPr lang="en-IN" altLang="en-US"/>
              <a:t>Package Structure</a:t>
            </a:r>
            <a:endParaRPr lang="en-IN" altLang="en-US"/>
          </a:p>
          <a:p>
            <a:pPr>
              <a:buFont typeface="Wingdings" panose="05000000000000000000" charset="0"/>
              <a:buChar char="o"/>
            </a:pPr>
            <a:r>
              <a:rPr lang="en-IN" altLang="en-US" dirty="0">
                <a:sym typeface="+mn-ea"/>
              </a:rPr>
              <a:t>T</a:t>
            </a:r>
            <a:r>
              <a:rPr lang="en-US" dirty="0">
                <a:sym typeface="+mn-ea"/>
              </a:rPr>
              <a:t>echnical specification document</a:t>
            </a:r>
            <a:r>
              <a:rPr lang="en-IN" altLang="en-US" dirty="0">
                <a:sym typeface="+mn-ea"/>
              </a:rPr>
              <a:t>s</a:t>
            </a:r>
            <a:endParaRPr lang="en-IN" altLang="en-US" dirty="0"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IN" altLang="en-US" dirty="0">
                <a:sym typeface="+mn-ea"/>
              </a:rPr>
              <a:t>Roles &amp; Responsibility</a:t>
            </a:r>
            <a:endParaRPr lang="en-IN" altLang="en-US" dirty="0"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IN" altLang="en-US" dirty="0">
                <a:sym typeface="+mn-ea"/>
              </a:rPr>
              <a:t>Technologies used in project</a:t>
            </a:r>
            <a:endParaRPr lang="en-IN" altLang="en-US" dirty="0"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IN" altLang="en-US" dirty="0">
                <a:sym typeface="+mn-ea"/>
              </a:rPr>
              <a:t>Git</a:t>
            </a:r>
            <a:endParaRPr lang="en-IN" altLang="en-US" dirty="0"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dirty="0">
                <a:sym typeface="+mn-ea"/>
              </a:rPr>
              <a:t> Different Server in company</a:t>
            </a:r>
            <a:endParaRPr lang="en-US" dirty="0"/>
          </a:p>
          <a:p>
            <a:endParaRPr lang="en-I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507" cy="4351338"/>
          </a:xfrm>
        </p:spPr>
        <p:txBody>
          <a:bodyPr>
            <a:normAutofit/>
          </a:bodyPr>
          <a:lstStyle/>
          <a:p>
            <a:r>
              <a:rPr lang="en-US" dirty="0"/>
              <a:t>Programming language - Core Java     </a:t>
            </a:r>
            <a:endParaRPr lang="en-US" dirty="0"/>
          </a:p>
          <a:p>
            <a:r>
              <a:rPr lang="en-US" dirty="0"/>
              <a:t>Web service - Restful</a:t>
            </a:r>
            <a:endParaRPr lang="en-US" dirty="0"/>
          </a:p>
          <a:p>
            <a:r>
              <a:rPr lang="en-US" dirty="0"/>
              <a:t>Frameworks-Spring Boot, Hibernate</a:t>
            </a:r>
            <a:endParaRPr lang="en-US" dirty="0"/>
          </a:p>
          <a:p>
            <a:r>
              <a:rPr lang="en-US" dirty="0"/>
              <a:t>Database-MYSQL</a:t>
            </a:r>
            <a:endParaRPr lang="en-US" dirty="0"/>
          </a:p>
          <a:p>
            <a:r>
              <a:rPr lang="en-US" dirty="0"/>
              <a:t>Server - Apache tomcat</a:t>
            </a:r>
            <a:endParaRPr lang="en-US" dirty="0"/>
          </a:p>
          <a:p>
            <a:r>
              <a:rPr lang="en-US" dirty="0"/>
              <a:t>Version control- GIT/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Building tool- Maven</a:t>
            </a:r>
            <a:endParaRPr lang="en-US" dirty="0"/>
          </a:p>
          <a:p>
            <a:r>
              <a:rPr lang="en-US" dirty="0"/>
              <a:t>SDLC - Agile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244107" y="1777285"/>
            <a:ext cx="4793087" cy="444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Testing- Manual testing</a:t>
            </a:r>
            <a:endParaRPr lang="en-US" dirty="0"/>
          </a:p>
          <a:p>
            <a:r>
              <a:rPr lang="en-US" dirty="0"/>
              <a:t>Log management tool- Logger</a:t>
            </a:r>
            <a:endParaRPr lang="en-US" dirty="0"/>
          </a:p>
          <a:p>
            <a:r>
              <a:rPr lang="en-US" dirty="0"/>
              <a:t>API testing tool- Postman</a:t>
            </a:r>
            <a:endParaRPr lang="en-US" dirty="0"/>
          </a:p>
          <a:p>
            <a:r>
              <a:rPr lang="en-US" dirty="0"/>
              <a:t>Project management tool- </a:t>
            </a:r>
            <a:r>
              <a:rPr lang="en-IN" altLang="en-US" dirty="0"/>
              <a:t>Azure Board</a:t>
            </a:r>
            <a:endParaRPr lang="en-US" dirty="0"/>
          </a:p>
          <a:p>
            <a:r>
              <a:rPr lang="en-US" dirty="0"/>
              <a:t>IDE- Spring Tool Suite(STS)</a:t>
            </a:r>
            <a:endParaRPr lang="en-US" dirty="0"/>
          </a:p>
          <a:p>
            <a:r>
              <a:rPr lang="en-US" dirty="0"/>
              <a:t>Design pattern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57904" cy="4876800"/>
          </a:xfrm>
        </p:spPr>
        <p:txBody>
          <a:bodyPr/>
          <a:lstStyle/>
          <a:p>
            <a:r>
              <a:rPr lang="en-US" dirty="0"/>
              <a:t>Working as team member</a:t>
            </a:r>
            <a:endParaRPr lang="en-US" dirty="0"/>
          </a:p>
          <a:p>
            <a:r>
              <a:rPr lang="en-US" dirty="0"/>
              <a:t>Producing the restful web service</a:t>
            </a:r>
            <a:endParaRPr lang="en-US" dirty="0"/>
          </a:p>
          <a:p>
            <a:r>
              <a:rPr lang="en-US" dirty="0"/>
              <a:t>Analysis the requirement, coding, testing, etc.</a:t>
            </a:r>
            <a:endParaRPr lang="en-US" dirty="0"/>
          </a:p>
          <a:p>
            <a:r>
              <a:rPr lang="en-US" dirty="0"/>
              <a:t>Prepare the test plan</a:t>
            </a:r>
            <a:endParaRPr lang="en-US" dirty="0"/>
          </a:p>
          <a:p>
            <a:r>
              <a:rPr lang="en-US" dirty="0"/>
              <a:t>Perform the manual testing</a:t>
            </a:r>
            <a:endParaRPr lang="en-US" dirty="0"/>
          </a:p>
          <a:p>
            <a:r>
              <a:rPr lang="en-US" dirty="0"/>
              <a:t>Bug fixing</a:t>
            </a:r>
            <a:endParaRPr lang="en-US" dirty="0"/>
          </a:p>
          <a:p>
            <a:r>
              <a:rPr lang="en-US" dirty="0"/>
              <a:t>Analyze the program to identify the code changes as per business requirement.</a:t>
            </a:r>
            <a:endParaRPr lang="en-US" dirty="0"/>
          </a:p>
          <a:p>
            <a:r>
              <a:rPr lang="en-US" dirty="0"/>
              <a:t>Involved in knowledge sharing activities in the team.</a:t>
            </a:r>
            <a:endParaRPr lang="en-US" dirty="0"/>
          </a:p>
          <a:p>
            <a:r>
              <a:rPr lang="en-US" dirty="0"/>
              <a:t>Prepared the technical specification document based on existing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515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Thank you.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15" y="998212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What is Telecom?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244725"/>
            <a:ext cx="9048750" cy="198247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Telecommunications, also known as telecom, is the exchange of information over significant distances by electronic means and refers to all types of voice, data and video transmission.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5G?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0560" y="1524000"/>
            <a:ext cx="888809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Network Function(NF):</a:t>
            </a:r>
            <a:endParaRPr lang="en-IN" altLang="en-US"/>
          </a:p>
        </p:txBody>
      </p:sp>
      <p:pic>
        <p:nvPicPr>
          <p:cNvPr id="4" name="Content Placeholder 3" descr="WhatsApp Image 2023-07-20 at 12.47.01 PM"/>
          <p:cNvPicPr>
            <a:picLocks noChangeAspect="1"/>
          </p:cNvPicPr>
          <p:nvPr>
            <p:ph idx="1"/>
          </p:nvPr>
        </p:nvPicPr>
        <p:blipFill>
          <a:blip r:embed="rId1"/>
          <a:srcRect l="8661" t="-365" r="9131" b="326"/>
          <a:stretch>
            <a:fillRect/>
          </a:stretch>
        </p:blipFill>
        <p:spPr>
          <a:xfrm>
            <a:off x="1723390" y="1582420"/>
            <a:ext cx="8672830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What is NRF?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Oracle Communications Cloud Native Core, Network Repository Function (NRF) works as a centralized repository for all the 5G network functions (NFs) in the operator's network. The NRF allows 5G NFs to register and discover each other via a standards-based API.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Networking Without NRF</a:t>
            </a:r>
            <a:endParaRPr lang="en-IN" altLang="en-US"/>
          </a:p>
        </p:txBody>
      </p:sp>
      <p:pic>
        <p:nvPicPr>
          <p:cNvPr id="4" name="Content Placeholder 3" descr="WhatsApp Image 2023-07-20 at 1.00.00 PM"/>
          <p:cNvPicPr>
            <a:picLocks noChangeAspect="1"/>
          </p:cNvPicPr>
          <p:nvPr>
            <p:ph idx="1"/>
          </p:nvPr>
        </p:nvPicPr>
        <p:blipFill>
          <a:blip r:embed="rId1"/>
          <a:srcRect l="2921" t="196"/>
          <a:stretch>
            <a:fillRect/>
          </a:stretch>
        </p:blipFill>
        <p:spPr>
          <a:xfrm>
            <a:off x="2626360" y="2261870"/>
            <a:ext cx="7153275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Networking With NRF</a:t>
            </a:r>
            <a:endParaRPr lang="en-IN" altLang="en-US"/>
          </a:p>
        </p:txBody>
      </p:sp>
      <p:pic>
        <p:nvPicPr>
          <p:cNvPr id="4" name="Content Placeholder 3" descr="WhatsApp Image 2023-07-20 at 1.00.32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3285" y="1600200"/>
            <a:ext cx="6647180" cy="465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4959350" y="3482340"/>
            <a:ext cx="1663065" cy="3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NRF Flow-I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033780" y="2981960"/>
            <a:ext cx="2545715" cy="185610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57300" y="3587750"/>
            <a:ext cx="225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Network Function</a:t>
            </a:r>
            <a:endParaRPr lang="en-IN" altLang="en-US"/>
          </a:p>
          <a:p>
            <a:r>
              <a:rPr lang="en-IN" altLang="en-US"/>
              <a:t>(AMF,SMF,PCF,..)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716145" y="2947035"/>
            <a:ext cx="3316605" cy="1927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9036685" y="2982595"/>
            <a:ext cx="2545715" cy="185610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tx1"/>
                </a:solidFill>
                <a:sym typeface="+mn-ea"/>
              </a:rPr>
              <a:t>Network Function</a:t>
            </a:r>
            <a:endParaRPr lang="en-IN" altLang="en-US">
              <a:solidFill>
                <a:schemeClr val="tx1"/>
              </a:solidFill>
            </a:endParaRPr>
          </a:p>
          <a:p>
            <a:pPr algn="ctr"/>
            <a:r>
              <a:rPr lang="en-IN" altLang="en-US">
                <a:solidFill>
                  <a:schemeClr val="tx1"/>
                </a:solidFill>
                <a:sym typeface="+mn-ea"/>
              </a:rPr>
              <a:t>(AMF,SMF,PCF,..)</a:t>
            </a:r>
            <a:endParaRPr lang="en-I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43600" y="305371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NRF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959350" y="3489325"/>
            <a:ext cx="243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NFRegistration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42965" y="407733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NFManagement</a:t>
            </a:r>
            <a:endParaRPr lang="en-IN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20135" y="3550285"/>
            <a:ext cx="1115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59810" y="4250055"/>
            <a:ext cx="116649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91255" y="3114040"/>
            <a:ext cx="102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request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600450" y="4341495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response</a:t>
            </a:r>
            <a:endParaRPr lang="en-I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32750" y="4199255"/>
            <a:ext cx="9937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032750" y="4361815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subscribe</a:t>
            </a:r>
            <a:endParaRPr lang="en-IN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51470" y="3472180"/>
            <a:ext cx="10852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134350" y="321564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Notify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NRF Flow-II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2945" y="1915160"/>
            <a:ext cx="7513320" cy="3718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00720" y="213931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Post: /nnrf-nfm/v1/nf-instances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72475" y="2507615"/>
            <a:ext cx="313753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>
                <a:sym typeface="+mn-ea"/>
              </a:rPr>
              <a:t>Request :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   {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"networkFunctionInstanceType" : 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"status" : enum,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"heartBeatTimer" : integer,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"nfProfile" : 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{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"ipV4Addresses" : String,</a:t>
            </a:r>
            <a:endParaRPr lang="en-IN" altLang="en-US" sz="1000"/>
          </a:p>
          <a:p>
            <a:endParaRPr lang="en-IN" altLang="en-US" sz="1000"/>
          </a:p>
          <a:p>
            <a:r>
              <a:rPr lang="en-IN" altLang="en-US" sz="1000">
                <a:sym typeface="+mn-ea"/>
              </a:rPr>
              <a:t>"nfService" : [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{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"nfServiceName" : 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"scheme" : 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"apifullVersion" :String,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"nfServiceStatus" : enum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},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{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"nfServiceName" : 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"scheme" : 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"apifullVersion" :String,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        "nfServiceStatus" : enum    }</a:t>
            </a:r>
            <a:endParaRPr lang="en-IN" altLang="en-US" sz="1000"/>
          </a:p>
          <a:p>
            <a:endParaRPr lang="en-IN" altLang="en-US" sz="1000"/>
          </a:p>
          <a:p>
            <a:r>
              <a:rPr lang="en-IN" altLang="en-US" sz="1000">
                <a:sym typeface="+mn-ea"/>
              </a:rPr>
              <a:t>]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}</a:t>
            </a:r>
            <a:endParaRPr lang="en-IN" altLang="en-US" sz="1000"/>
          </a:p>
          <a:p>
            <a:r>
              <a:rPr lang="en-IN" altLang="en-US" sz="1000">
                <a:sym typeface="+mn-ea"/>
              </a:rPr>
              <a:t>}</a:t>
            </a:r>
            <a:endParaRPr lang="en-US" sz="1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2201</Words>
  <Application>WPS Presentation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Clarity</vt:lpstr>
      <vt:lpstr>Telecom</vt:lpstr>
      <vt:lpstr>Type Of Connections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Technologies</vt:lpstr>
      <vt:lpstr>Roles and Responsibilities</vt:lpstr>
      <vt:lpstr>                            Thank you. </vt:lpstr>
    </vt:vector>
  </TitlesOfParts>
  <Company>Moorche 30 DVDs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dc:creator>MRT www.Win2Farsi.com</dc:creator>
  <cp:lastModifiedBy>CHETANA SADARE</cp:lastModifiedBy>
  <cp:revision>412</cp:revision>
  <dcterms:created xsi:type="dcterms:W3CDTF">2020-10-03T05:14:00Z</dcterms:created>
  <dcterms:modified xsi:type="dcterms:W3CDTF">2023-07-21T06:21:04Z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D4A9AEED25D940148F69090DD517D700</vt:lpwstr>
  </property>
  <property fmtid="{D5CDD505-2E9C-101B-9397-08002B2CF9AE}" pid="3" name="KSOProductBuildVer">
    <vt:lpwstr>1033-11.2.0.11537</vt:lpwstr>
  </property>
</Properties>
</file>