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7411-B811-4B76-9F53-7DC63C0B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E28B3-95BB-4770-9CF8-A547004CC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4C87-5759-4D09-9B9C-6A623BB3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1F46-9D05-4DAE-A965-7A44A322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EC00-2608-4120-AA9E-200F310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5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B500-36D0-4176-9FE7-0C0202D0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CEC23-F441-4D6D-8DFD-050A96F6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DF6B-DFDC-4F47-8791-79D91D54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7535-E2D5-41BC-9B5B-4561454A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9D3A-B522-4F90-A1D3-4975B894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375F0-ADE9-4E72-82FF-6A1D52E64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7234F-6EBA-47AF-A559-1CF514BF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84C1-CC40-4EFD-B3E6-7D665EF2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181E-4C6B-4709-89D6-78AB4E6F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5530-E274-45BA-A57C-BDF8F0FA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224A-C3D5-4164-B2CF-7BD51952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504A-6F85-48F0-88B7-9B149409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FDA6-F842-4FAA-9832-58835A52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1EDE-664F-420F-889F-8C184EE0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196E-DD9E-4F6E-BF8D-BB57CDCD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1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820-D7EB-4975-BE89-AFBE3159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CFF2-B911-44D1-AE41-AE460B35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A6E4-735D-42A0-A05E-1604DEE0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CA05-98B8-4B8D-95E5-4BB6F8C4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4A7A-CB56-4F97-A9F4-20C943E4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6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BDED-E88B-4256-8367-968F7E10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9EE4-B852-42B8-B015-DEC33D80D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109A5-30DD-481A-8A8E-218D4AB6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0A7BC-BBD3-4288-87F2-938E430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7808-FD33-4E2C-AAFE-730A9EE4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5417A-318E-4787-9157-013D924F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FD62-835B-4645-B1E5-7DBDBF8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766A-2164-492C-BDD7-C2915DC9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F1E53-2BD2-476A-8DA8-AFFEC902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8D4F5-9EDE-48EB-9E73-383B2BA62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25D9D-364F-49FF-8673-B95072C59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A58EF-6E1E-4420-829D-D91C3B42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60B7F-C917-40DB-BB3F-CC02FEA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7AEFD-0720-4C5D-9000-825DC8E7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8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7AED-7234-4AF4-BA38-D932BF7A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5DF84-95CC-47DE-B5D3-75454102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5E8C-084E-4022-9FAD-0158051F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BEF-B6F3-4062-AA59-9A6776A5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ED13C-001F-45C2-B17D-1579DE6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5184F-E937-4F62-A20C-72A11A11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DA3D-FA75-420E-B131-788B8BE1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0F5-D8CD-4538-BB9B-3C4046AE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754F-DA4B-4AC9-83E5-E62362C4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80DD-3318-493F-BA73-EA40B8FB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3F9E-A5AC-4BB1-BCAF-C6C5AE8A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026B-B0B8-449E-BDFB-B06C72C8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B13F-916D-4896-86E0-34BA7B4C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6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ADA9-68B2-4303-9907-7DFAC1AE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6894A-AC35-4ABB-A92A-FA21F33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6E01-09B5-4767-9A33-540E2AE5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98BE-B5C8-4713-B865-99DA9C44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01AE-C4BA-4B47-9C3B-657BABBE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FD9D-ED0A-4CCC-AD48-748B9960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5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E6BC0-DA03-4000-B8C2-1F7D3FC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C924-9803-4E88-9F73-4FE0A252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6001-442B-4DDF-A858-D32B1EFD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1CF-9216-4007-B718-BA77586ECED7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39AF-2BDC-4D16-BE45-B6A29073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69B6-A7AA-4B79-B322-87ED00D5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3BB3-7C43-4EC1-93B9-5AF9F95A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AFAF4-1018-41EA-AA32-251DAD2C2CC4}"/>
              </a:ext>
            </a:extLst>
          </p:cNvPr>
          <p:cNvSpPr txBox="1"/>
          <p:nvPr/>
        </p:nvSpPr>
        <p:spPr>
          <a:xfrm>
            <a:off x="0" y="-2919"/>
            <a:ext cx="121919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Do </a:t>
            </a:r>
            <a:r>
              <a:rPr lang="fr-FR" sz="1400" b="1" dirty="0" err="1"/>
              <a:t>you</a:t>
            </a:r>
            <a:r>
              <a:rPr lang="fr-FR" sz="1400" b="1" dirty="0"/>
              <a:t> have </a:t>
            </a:r>
            <a:r>
              <a:rPr lang="fr-FR" sz="1400" b="1" dirty="0" err="1"/>
              <a:t>physiological</a:t>
            </a:r>
            <a:r>
              <a:rPr lang="fr-FR" sz="1400" b="1" dirty="0"/>
              <a:t> data?</a:t>
            </a:r>
            <a:endParaRPr lang="en-GB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F48DF-F9D8-47D9-A535-ECE62354D64F}"/>
              </a:ext>
            </a:extLst>
          </p:cNvPr>
          <p:cNvSpPr txBox="1"/>
          <p:nvPr/>
        </p:nvSpPr>
        <p:spPr>
          <a:xfrm>
            <a:off x="9535486" y="2612103"/>
            <a:ext cx="265605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 </a:t>
            </a:r>
            <a:r>
              <a:rPr lang="fr-FR" sz="1400" b="1" dirty="0" err="1"/>
              <a:t>just</a:t>
            </a:r>
            <a:r>
              <a:rPr lang="fr-FR" sz="1400" b="1" dirty="0"/>
              <a:t> </a:t>
            </a:r>
            <a:r>
              <a:rPr lang="fr-FR" sz="1400" b="1" dirty="0" err="1"/>
              <a:t>want</a:t>
            </a:r>
            <a:r>
              <a:rPr lang="fr-FR" sz="1400" b="1" dirty="0"/>
              <a:t> to test or </a:t>
            </a:r>
            <a:r>
              <a:rPr lang="fr-FR" sz="1400" b="1" dirty="0" err="1"/>
              <a:t>learn</a:t>
            </a:r>
            <a:endParaRPr lang="en-GB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FE18-4371-43A5-8E3B-1689E117FC55}"/>
              </a:ext>
            </a:extLst>
          </p:cNvPr>
          <p:cNvSpPr txBox="1"/>
          <p:nvPr/>
        </p:nvSpPr>
        <p:spPr>
          <a:xfrm>
            <a:off x="6301273" y="2612103"/>
            <a:ext cx="265605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 </a:t>
            </a:r>
            <a:r>
              <a:rPr lang="fr-FR" sz="1400" b="1" dirty="0" err="1"/>
              <a:t>want</a:t>
            </a:r>
            <a:r>
              <a:rPr lang="fr-FR" sz="1400" b="1" dirty="0"/>
              <a:t> to know how to record </a:t>
            </a:r>
            <a:r>
              <a:rPr lang="fr-FR" sz="1400" b="1" dirty="0" err="1"/>
              <a:t>it</a:t>
            </a:r>
            <a:endParaRPr lang="en-GB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10F07-D5F6-465C-81A9-2FF8DBC8F038}"/>
              </a:ext>
            </a:extLst>
          </p:cNvPr>
          <p:cNvSpPr txBox="1"/>
          <p:nvPr/>
        </p:nvSpPr>
        <p:spPr>
          <a:xfrm>
            <a:off x="6301273" y="1207321"/>
            <a:ext cx="590973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Do </a:t>
            </a:r>
            <a:r>
              <a:rPr lang="fr-FR" sz="1400" b="1" dirty="0" err="1"/>
              <a:t>you</a:t>
            </a:r>
            <a:r>
              <a:rPr lang="fr-FR" sz="1400" b="1" dirty="0"/>
              <a:t> </a:t>
            </a:r>
            <a:r>
              <a:rPr lang="fr-FR" sz="1400" b="1" dirty="0" err="1"/>
              <a:t>want</a:t>
            </a:r>
            <a:r>
              <a:rPr lang="fr-FR" sz="1400" b="1" dirty="0"/>
              <a:t> to have </a:t>
            </a:r>
            <a:r>
              <a:rPr lang="fr-FR" sz="1400" b="1" dirty="0" err="1"/>
              <a:t>your</a:t>
            </a:r>
            <a:r>
              <a:rPr lang="fr-FR" sz="1400" b="1" dirty="0"/>
              <a:t> data?</a:t>
            </a:r>
            <a:endParaRPr lang="en-GB" sz="1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6423E0-0DE5-4198-93DB-83C577EB3A3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96000" y="304858"/>
            <a:ext cx="3160138" cy="902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EA07B-7B9F-4CAD-B3F6-94E8806DE3F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7629298" y="1515098"/>
            <a:ext cx="1626840" cy="10970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579126-1BF8-4925-B968-CE9C0192FA8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56138" y="1515098"/>
            <a:ext cx="1607373" cy="1097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19D9EF-3ABA-486B-B5CC-D9180A2AB386}"/>
              </a:ext>
            </a:extLst>
          </p:cNvPr>
          <p:cNvSpPr txBox="1"/>
          <p:nvPr/>
        </p:nvSpPr>
        <p:spPr>
          <a:xfrm>
            <a:off x="9881116" y="4302194"/>
            <a:ext cx="231042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 </a:t>
            </a:r>
            <a:r>
              <a:rPr lang="fr-FR" sz="1400" b="1" dirty="0" err="1"/>
              <a:t>want</a:t>
            </a:r>
            <a:r>
              <a:rPr lang="fr-FR" sz="1400" b="1" dirty="0"/>
              <a:t> to test out </a:t>
            </a:r>
            <a:r>
              <a:rPr lang="fr-FR" sz="1400" b="1" dirty="0" err="1"/>
              <a:t>functions</a:t>
            </a:r>
            <a:r>
              <a:rPr lang="fr-FR" sz="1400" b="1" dirty="0"/>
              <a:t> on </a:t>
            </a:r>
            <a:r>
              <a:rPr lang="fr-FR" sz="1400" b="1" dirty="0" err="1"/>
              <a:t>artifically</a:t>
            </a:r>
            <a:r>
              <a:rPr lang="fr-FR" sz="1400" b="1" dirty="0"/>
              <a:t> </a:t>
            </a:r>
            <a:r>
              <a:rPr lang="fr-FR" sz="1400" b="1" dirty="0" err="1"/>
              <a:t>simulated</a:t>
            </a:r>
            <a:r>
              <a:rPr lang="fr-FR" sz="1400" b="1" dirty="0"/>
              <a:t> </a:t>
            </a:r>
            <a:r>
              <a:rPr lang="fr-FR" sz="1400" b="1" dirty="0" err="1"/>
              <a:t>signals</a:t>
            </a:r>
            <a:endParaRPr lang="en-GB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423AE9-D078-48C3-A11C-3EA0EB71973D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10863511" y="2919880"/>
            <a:ext cx="172815" cy="13823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C15D-3155-45D8-B4AB-295198BFB4A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1036326" y="5040858"/>
            <a:ext cx="85767" cy="9890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BF9123-BF10-4BDA-8C04-92B7129CF2F3}"/>
              </a:ext>
            </a:extLst>
          </p:cNvPr>
          <p:cNvSpPr txBox="1"/>
          <p:nvPr/>
        </p:nvSpPr>
        <p:spPr>
          <a:xfrm>
            <a:off x="10052186" y="6029922"/>
            <a:ext cx="2139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0070C0"/>
                </a:solidFill>
              </a:rPr>
              <a:t>Example: </a:t>
            </a:r>
            <a:r>
              <a:rPr lang="fr-FR" sz="1400" i="1" dirty="0" err="1">
                <a:solidFill>
                  <a:srgbClr val="0070C0"/>
                </a:solidFill>
              </a:rPr>
              <a:t>Simulate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physiological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signals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30F6C1-27AF-444D-88D9-5ABA5199D840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8725906" y="4819682"/>
            <a:ext cx="333657" cy="12102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C86D0C-21E4-4E32-8A36-8AE9C37523FE}"/>
              </a:ext>
            </a:extLst>
          </p:cNvPr>
          <p:cNvSpPr txBox="1"/>
          <p:nvPr/>
        </p:nvSpPr>
        <p:spPr>
          <a:xfrm>
            <a:off x="8042527" y="6029922"/>
            <a:ext cx="20340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0070C0"/>
                </a:solidFill>
              </a:rPr>
              <a:t>Documentation:</a:t>
            </a:r>
          </a:p>
          <a:p>
            <a:pPr algn="ctr"/>
            <a:r>
              <a:rPr lang="fr-FR" sz="1400" i="1" dirty="0">
                <a:solidFill>
                  <a:srgbClr val="0070C0"/>
                </a:solidFill>
              </a:rPr>
              <a:t>List of </a:t>
            </a:r>
            <a:r>
              <a:rPr lang="fr-FR" sz="1400" i="1" dirty="0" err="1">
                <a:solidFill>
                  <a:srgbClr val="0070C0"/>
                </a:solidFill>
              </a:rPr>
              <a:t>example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datasets</a:t>
            </a:r>
            <a:endParaRPr lang="en-GB" sz="1400" i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B4D00E-8E60-4F43-9DF6-0C927CCBA370}"/>
              </a:ext>
            </a:extLst>
          </p:cNvPr>
          <p:cNvSpPr txBox="1"/>
          <p:nvPr/>
        </p:nvSpPr>
        <p:spPr>
          <a:xfrm>
            <a:off x="7935937" y="4296462"/>
            <a:ext cx="157993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 </a:t>
            </a:r>
            <a:r>
              <a:rPr lang="fr-FR" sz="1400" b="1" dirty="0" err="1"/>
              <a:t>want</a:t>
            </a:r>
            <a:r>
              <a:rPr lang="fr-FR" sz="1400" b="1" dirty="0"/>
              <a:t> to </a:t>
            </a:r>
            <a:r>
              <a:rPr lang="fr-FR" sz="1400" b="1" dirty="0" err="1"/>
              <a:t>try</a:t>
            </a:r>
            <a:r>
              <a:rPr lang="fr-FR" sz="1400" b="1" dirty="0"/>
              <a:t> </a:t>
            </a:r>
            <a:r>
              <a:rPr lang="fr-FR" sz="1400" b="1" dirty="0" err="1"/>
              <a:t>with</a:t>
            </a:r>
            <a:r>
              <a:rPr lang="fr-FR" sz="1400" b="1" dirty="0"/>
              <a:t> a real </a:t>
            </a:r>
            <a:r>
              <a:rPr lang="fr-FR" sz="1400" b="1" dirty="0" err="1"/>
              <a:t>dataset</a:t>
            </a:r>
            <a:endParaRPr lang="en-GB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4C98D0-50EE-440D-A92F-B19000999FBD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8725906" y="2919880"/>
            <a:ext cx="2137605" cy="137658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D0F1A9D-8196-4F55-A771-8E0C1F439A1F}"/>
              </a:ext>
            </a:extLst>
          </p:cNvPr>
          <p:cNvSpPr txBox="1"/>
          <p:nvPr/>
        </p:nvSpPr>
        <p:spPr>
          <a:xfrm>
            <a:off x="6032870" y="6029922"/>
            <a:ext cx="20340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0070C0"/>
                </a:solidFill>
              </a:rPr>
              <a:t>Tutorial: </a:t>
            </a:r>
            <a:r>
              <a:rPr lang="fr-FR" sz="1400" i="1" dirty="0">
                <a:solidFill>
                  <a:srgbClr val="0070C0"/>
                </a:solidFill>
              </a:rPr>
              <a:t>How to record </a:t>
            </a:r>
            <a:r>
              <a:rPr lang="fr-FR" sz="1400" i="1" dirty="0" err="1">
                <a:solidFill>
                  <a:srgbClr val="0070C0"/>
                </a:solidFill>
              </a:rPr>
              <a:t>physiological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signals</a:t>
            </a:r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7ADE36-C4E7-4B31-B530-EEF1C1901370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flipH="1">
            <a:off x="7049906" y="2919880"/>
            <a:ext cx="579392" cy="311004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98820E-5971-4962-B1E8-DD0035F850A2}"/>
              </a:ext>
            </a:extLst>
          </p:cNvPr>
          <p:cNvSpPr txBox="1"/>
          <p:nvPr/>
        </p:nvSpPr>
        <p:spPr>
          <a:xfrm>
            <a:off x="0" y="1210337"/>
            <a:ext cx="58907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What</a:t>
            </a:r>
            <a:r>
              <a:rPr lang="fr-FR" sz="1400" b="1" dirty="0"/>
              <a:t> type?</a:t>
            </a:r>
            <a:endParaRPr lang="en-GB" sz="14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FD7EEA-D176-40B4-9300-9EBC99A20380}"/>
              </a:ext>
            </a:extLst>
          </p:cNvPr>
          <p:cNvCxnSpPr>
            <a:cxnSpLocks/>
            <a:stCxn id="5" idx="2"/>
            <a:endCxn id="78" idx="0"/>
          </p:cNvCxnSpPr>
          <p:nvPr/>
        </p:nvCxnSpPr>
        <p:spPr>
          <a:xfrm flipH="1">
            <a:off x="2945364" y="304858"/>
            <a:ext cx="3150636" cy="9054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3A9A86-738A-4A59-BE36-C2C0C4464063}"/>
              </a:ext>
            </a:extLst>
          </p:cNvPr>
          <p:cNvSpPr txBox="1"/>
          <p:nvPr/>
        </p:nvSpPr>
        <p:spPr>
          <a:xfrm>
            <a:off x="0" y="2395211"/>
            <a:ext cx="224752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 have </a:t>
            </a:r>
            <a:r>
              <a:rPr lang="fr-FR" sz="1400" b="1" dirty="0" err="1"/>
              <a:t>only</a:t>
            </a:r>
            <a:r>
              <a:rPr lang="fr-FR" sz="1400" b="1" dirty="0"/>
              <a:t> one « block » (for instance, a </a:t>
            </a:r>
            <a:r>
              <a:rPr lang="fr-FR" sz="1400" b="1" dirty="0" err="1"/>
              <a:t>resting</a:t>
            </a:r>
            <a:r>
              <a:rPr lang="fr-FR" sz="1400" b="1" dirty="0"/>
              <a:t>-state </a:t>
            </a:r>
            <a:r>
              <a:rPr lang="fr-FR" sz="1400" b="1" dirty="0" err="1"/>
              <a:t>recording</a:t>
            </a:r>
            <a:r>
              <a:rPr lang="fr-FR" sz="1400" b="1" dirty="0"/>
              <a:t>) for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subject</a:t>
            </a:r>
            <a:endParaRPr lang="en-GB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A22B0F-6033-4FE1-A182-0FB8BB0996A6}"/>
              </a:ext>
            </a:extLst>
          </p:cNvPr>
          <p:cNvSpPr txBox="1"/>
          <p:nvPr/>
        </p:nvSpPr>
        <p:spPr>
          <a:xfrm>
            <a:off x="3623481" y="2502933"/>
            <a:ext cx="22712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 have </a:t>
            </a:r>
            <a:r>
              <a:rPr lang="fr-FR" sz="1400" b="1" dirty="0" err="1"/>
              <a:t>several</a:t>
            </a:r>
            <a:r>
              <a:rPr lang="fr-FR" sz="1400" b="1" dirty="0"/>
              <a:t> </a:t>
            </a:r>
            <a:r>
              <a:rPr lang="fr-FR" sz="1400" b="1" dirty="0" err="1"/>
              <a:t>events</a:t>
            </a:r>
            <a:r>
              <a:rPr lang="fr-FR" sz="1400" b="1" dirty="0"/>
              <a:t> or phases for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subjects</a:t>
            </a:r>
            <a:endParaRPr lang="en-GB" sz="14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58D20D3-8A34-4C3F-B52E-441972606314}"/>
              </a:ext>
            </a:extLst>
          </p:cNvPr>
          <p:cNvCxnSpPr>
            <a:cxnSpLocks/>
            <a:stCxn id="78" idx="2"/>
            <a:endCxn id="84" idx="0"/>
          </p:cNvCxnSpPr>
          <p:nvPr/>
        </p:nvCxnSpPr>
        <p:spPr>
          <a:xfrm flipH="1">
            <a:off x="1123764" y="1518114"/>
            <a:ext cx="1821600" cy="87709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AA85E5-CD58-4056-8699-6A7C37EA8ADD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2945364" y="1518114"/>
            <a:ext cx="1813725" cy="9848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2940B25-0B73-4F2C-9A4F-316FDBB24148}"/>
              </a:ext>
            </a:extLst>
          </p:cNvPr>
          <p:cNvSpPr txBox="1"/>
          <p:nvPr/>
        </p:nvSpPr>
        <p:spPr>
          <a:xfrm>
            <a:off x="4023213" y="6029922"/>
            <a:ext cx="20340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0070C0"/>
                </a:solidFill>
              </a:rPr>
              <a:t>Example: </a:t>
            </a:r>
          </a:p>
          <a:p>
            <a:pPr algn="ctr"/>
            <a:r>
              <a:rPr lang="fr-FR" sz="1400" i="1" dirty="0">
                <a:solidFill>
                  <a:srgbClr val="0070C0"/>
                </a:solidFill>
              </a:rPr>
              <a:t>How to </a:t>
            </a:r>
            <a:r>
              <a:rPr lang="fr-FR" sz="1400" i="1" dirty="0" err="1">
                <a:solidFill>
                  <a:srgbClr val="0070C0"/>
                </a:solidFill>
              </a:rPr>
              <a:t>create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epochs</a:t>
            </a:r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6D8BA05-FBCA-4B81-8282-1A53C684BBAD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4759089" y="3026153"/>
            <a:ext cx="281160" cy="300376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65667D8-7FA2-41C8-8AEA-E8F7D24A5440}"/>
              </a:ext>
            </a:extLst>
          </p:cNvPr>
          <p:cNvSpPr txBox="1"/>
          <p:nvPr/>
        </p:nvSpPr>
        <p:spPr>
          <a:xfrm>
            <a:off x="1873550" y="4044275"/>
            <a:ext cx="214293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The duration of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event</a:t>
            </a:r>
            <a:r>
              <a:rPr lang="fr-FR" sz="1400" b="1" dirty="0"/>
              <a:t> / phase </a:t>
            </a:r>
            <a:r>
              <a:rPr lang="fr-FR" sz="1400" b="1" dirty="0" err="1"/>
              <a:t>is</a:t>
            </a:r>
            <a:r>
              <a:rPr lang="fr-FR" sz="1400" b="1" dirty="0"/>
              <a:t> </a:t>
            </a:r>
            <a:r>
              <a:rPr lang="fr-FR" sz="1400" b="1" dirty="0" err="1"/>
              <a:t>rather</a:t>
            </a:r>
            <a:r>
              <a:rPr lang="fr-FR" sz="1400" b="1" dirty="0"/>
              <a:t> long (&gt; 10 seconds)</a:t>
            </a:r>
            <a:endParaRPr lang="en-GB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3927B0-627B-48CE-A2A4-114AA4BBDE1C}"/>
              </a:ext>
            </a:extLst>
          </p:cNvPr>
          <p:cNvSpPr txBox="1"/>
          <p:nvPr/>
        </p:nvSpPr>
        <p:spPr>
          <a:xfrm>
            <a:off x="3899" y="6029922"/>
            <a:ext cx="20340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0070C0"/>
                </a:solidFill>
              </a:rPr>
              <a:t>Example: </a:t>
            </a:r>
          </a:p>
          <a:p>
            <a:pPr algn="ctr"/>
            <a:r>
              <a:rPr lang="fr-FR" sz="1400" i="1" dirty="0" err="1">
                <a:solidFill>
                  <a:srgbClr val="0070C0"/>
                </a:solidFill>
              </a:rPr>
              <a:t>Interval-related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analysis</a:t>
            </a:r>
            <a:endParaRPr lang="en-GB" sz="1400" i="1" dirty="0">
              <a:solidFill>
                <a:srgbClr val="0070C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CDF2DF-BF94-493B-9921-1F85D4C3CCC2}"/>
              </a:ext>
            </a:extLst>
          </p:cNvPr>
          <p:cNvSpPr txBox="1"/>
          <p:nvPr/>
        </p:nvSpPr>
        <p:spPr>
          <a:xfrm>
            <a:off x="2013556" y="6029922"/>
            <a:ext cx="20340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rgbClr val="0070C0"/>
                </a:solidFill>
              </a:rPr>
              <a:t>Example: </a:t>
            </a:r>
          </a:p>
          <a:p>
            <a:pPr algn="ctr"/>
            <a:r>
              <a:rPr lang="fr-FR" sz="1400" i="1" dirty="0">
                <a:solidFill>
                  <a:srgbClr val="0070C0"/>
                </a:solidFill>
              </a:rPr>
              <a:t>Event-</a:t>
            </a:r>
            <a:r>
              <a:rPr lang="fr-FR" sz="1400" i="1" dirty="0" err="1">
                <a:solidFill>
                  <a:srgbClr val="0070C0"/>
                </a:solidFill>
              </a:rPr>
              <a:t>related</a:t>
            </a:r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err="1">
                <a:solidFill>
                  <a:srgbClr val="0070C0"/>
                </a:solidFill>
              </a:rPr>
              <a:t>analysis</a:t>
            </a:r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8FAC7-951C-48A4-8803-8D81D5218E19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1020935" y="4782939"/>
            <a:ext cx="1924081" cy="12469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405989-EAFF-4E57-B49B-FD3D374E4137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2945016" y="4782939"/>
            <a:ext cx="85576" cy="12469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0A55134-C4A8-4D3F-84EA-C37E6D29E49F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020935" y="3133875"/>
            <a:ext cx="102829" cy="28960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E9C1052-8C7D-46BA-BC1D-17CA3610C8DC}"/>
              </a:ext>
            </a:extLst>
          </p:cNvPr>
          <p:cNvCxnSpPr>
            <a:cxnSpLocks/>
            <a:stCxn id="85" idx="2"/>
            <a:endCxn id="97" idx="0"/>
          </p:cNvCxnSpPr>
          <p:nvPr/>
        </p:nvCxnSpPr>
        <p:spPr>
          <a:xfrm flipH="1">
            <a:off x="2945016" y="3026153"/>
            <a:ext cx="1814073" cy="10181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AE1B0E4-A5F5-45DC-8AF3-C48C900F08A8}"/>
              </a:ext>
            </a:extLst>
          </p:cNvPr>
          <p:cNvSpPr txBox="1"/>
          <p:nvPr/>
        </p:nvSpPr>
        <p:spPr>
          <a:xfrm>
            <a:off x="4026175" y="487062"/>
            <a:ext cx="873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Yes!</a:t>
            </a:r>
            <a:endParaRPr lang="en-GB" sz="1400" b="1" i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F1CE24-53B6-43EF-A4A2-7AB849C1E123}"/>
              </a:ext>
            </a:extLst>
          </p:cNvPr>
          <p:cNvSpPr txBox="1"/>
          <p:nvPr/>
        </p:nvSpPr>
        <p:spPr>
          <a:xfrm>
            <a:off x="7569224" y="487061"/>
            <a:ext cx="873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/>
              <a:t>Nope</a:t>
            </a:r>
            <a:r>
              <a:rPr lang="fr-FR" sz="1400" b="1" i="1" dirty="0"/>
              <a:t>.</a:t>
            </a:r>
            <a:endParaRPr lang="en-GB" sz="1400" b="1" i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F9BED6-5BB2-4CCC-837C-7E7468717451}"/>
              </a:ext>
            </a:extLst>
          </p:cNvPr>
          <p:cNvSpPr txBox="1"/>
          <p:nvPr/>
        </p:nvSpPr>
        <p:spPr>
          <a:xfrm>
            <a:off x="9990017" y="1853095"/>
            <a:ext cx="873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/>
              <a:t>Nope</a:t>
            </a:r>
            <a:r>
              <a:rPr lang="fr-FR" sz="1400" b="1" i="1" dirty="0"/>
              <a:t>.</a:t>
            </a:r>
            <a:endParaRPr lang="en-GB" sz="1400" b="1" i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BFA9CC9-F8C2-4EE1-9B26-3DE28FEF4D8C}"/>
              </a:ext>
            </a:extLst>
          </p:cNvPr>
          <p:cNvSpPr txBox="1"/>
          <p:nvPr/>
        </p:nvSpPr>
        <p:spPr>
          <a:xfrm>
            <a:off x="7790745" y="1849910"/>
            <a:ext cx="873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Yes!</a:t>
            </a:r>
            <a:endParaRPr lang="en-GB" sz="1400" b="1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8078C29-F59F-4D28-B85C-F0505DF0A6A1}"/>
              </a:ext>
            </a:extLst>
          </p:cNvPr>
          <p:cNvSpPr txBox="1"/>
          <p:nvPr/>
        </p:nvSpPr>
        <p:spPr>
          <a:xfrm>
            <a:off x="1476986" y="5119522"/>
            <a:ext cx="873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Yes!</a:t>
            </a:r>
            <a:endParaRPr lang="en-GB" sz="1400" b="1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2A8D64-CA0B-4452-AD4B-4AE574533C4E}"/>
              </a:ext>
            </a:extLst>
          </p:cNvPr>
          <p:cNvSpPr txBox="1"/>
          <p:nvPr/>
        </p:nvSpPr>
        <p:spPr>
          <a:xfrm>
            <a:off x="2814130" y="5117025"/>
            <a:ext cx="873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/>
              <a:t>Nope</a:t>
            </a:r>
            <a:r>
              <a:rPr lang="fr-FR" sz="1400" b="1" i="1" dirty="0"/>
              <a:t>.</a:t>
            </a: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3545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135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5</cp:revision>
  <dcterms:created xsi:type="dcterms:W3CDTF">2020-03-27T02:16:40Z</dcterms:created>
  <dcterms:modified xsi:type="dcterms:W3CDTF">2020-03-27T02:59:37Z</dcterms:modified>
</cp:coreProperties>
</file>