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8404800"/>
  <p:notesSz cx="6858000" cy="9144000"/>
  <p:defaultTextStyle>
    <a:defPPr>
      <a:defRPr lang="en-US"/>
    </a:defPPr>
    <a:lvl1pPr algn="l" defTabSz="2397125" rtl="0" eaLnBrk="0" fontAlgn="base" hangingPunct="0">
      <a:spcBef>
        <a:spcPct val="0"/>
      </a:spcBef>
      <a:spcAft>
        <a:spcPct val="0"/>
      </a:spcAft>
      <a:defRPr sz="9400" kern="1200">
        <a:solidFill>
          <a:schemeClr val="tx1"/>
        </a:solidFill>
        <a:latin typeface="Arial" panose="020B0604020202020204" pitchFamily="34" charset="0"/>
        <a:ea typeface="+mn-ea"/>
        <a:cs typeface="Arial" panose="020B0604020202020204" pitchFamily="34" charset="0"/>
      </a:defRPr>
    </a:lvl1pPr>
    <a:lvl2pPr marL="2397125" indent="-1520825" algn="l" defTabSz="2397125" rtl="0" eaLnBrk="0" fontAlgn="base" hangingPunct="0">
      <a:spcBef>
        <a:spcPct val="0"/>
      </a:spcBef>
      <a:spcAft>
        <a:spcPct val="0"/>
      </a:spcAft>
      <a:defRPr sz="9400" kern="1200">
        <a:solidFill>
          <a:schemeClr val="tx1"/>
        </a:solidFill>
        <a:latin typeface="Arial" panose="020B0604020202020204" pitchFamily="34" charset="0"/>
        <a:ea typeface="+mn-ea"/>
        <a:cs typeface="Arial" panose="020B0604020202020204" pitchFamily="34" charset="0"/>
      </a:defRPr>
    </a:lvl2pPr>
    <a:lvl3pPr marL="4800600" indent="-3049588" algn="l" defTabSz="2397125" rtl="0" eaLnBrk="0" fontAlgn="base" hangingPunct="0">
      <a:spcBef>
        <a:spcPct val="0"/>
      </a:spcBef>
      <a:spcAft>
        <a:spcPct val="0"/>
      </a:spcAft>
      <a:defRPr sz="9400" kern="1200">
        <a:solidFill>
          <a:schemeClr val="tx1"/>
        </a:solidFill>
        <a:latin typeface="Arial" panose="020B0604020202020204" pitchFamily="34" charset="0"/>
        <a:ea typeface="+mn-ea"/>
        <a:cs typeface="Arial" panose="020B0604020202020204" pitchFamily="34" charset="0"/>
      </a:defRPr>
    </a:lvl3pPr>
    <a:lvl4pPr marL="7205663" indent="-4575175" algn="l" defTabSz="2397125" rtl="0" eaLnBrk="0" fontAlgn="base" hangingPunct="0">
      <a:spcBef>
        <a:spcPct val="0"/>
      </a:spcBef>
      <a:spcAft>
        <a:spcPct val="0"/>
      </a:spcAft>
      <a:defRPr sz="9400" kern="1200">
        <a:solidFill>
          <a:schemeClr val="tx1"/>
        </a:solidFill>
        <a:latin typeface="Arial" panose="020B0604020202020204" pitchFamily="34" charset="0"/>
        <a:ea typeface="+mn-ea"/>
        <a:cs typeface="Arial" panose="020B0604020202020204" pitchFamily="34" charset="0"/>
      </a:defRPr>
    </a:lvl4pPr>
    <a:lvl5pPr marL="9607550" indent="-6103938" algn="l" defTabSz="2397125" rtl="0" eaLnBrk="0" fontAlgn="base" hangingPunct="0">
      <a:spcBef>
        <a:spcPct val="0"/>
      </a:spcBef>
      <a:spcAft>
        <a:spcPct val="0"/>
      </a:spcAft>
      <a:defRPr sz="9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9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9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9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9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CB9496-CC98-A7E8-5C80-72AB6A4E9EB6}" name="Wimbish, Jack R" initials="WR" userId="S::oblaat@uab.edu::6fe0daf9-7a7f-4971-8232-a1874c59dcfc" providerId="AD"/>
  <p188:author id="{A94222A1-4CCA-D0DC-B120-B4D527BFED00}" name="Krishnan, Chetana" initials="KC" userId="S::krishnac@uab.edu::09f9e7ba-28d5-440d-8ab5-5308f792882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73B"/>
    <a:srgbClr val="002A00"/>
    <a:srgbClr val="0054A4"/>
    <a:srgbClr val="D9D9D9"/>
    <a:srgbClr val="E7E7E7"/>
    <a:srgbClr val="F5DF3D"/>
    <a:srgbClr val="FFFF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03771-4313-9078-D8BB-E03A311BFAEF}" v="2330" dt="2023-11-29T02:00:11.983"/>
    <p1510:client id="{04ADFBF8-B816-C6BB-3ADA-50612BF74A1E}" v="24" dt="2023-11-29T02:33:38.672"/>
    <p1510:client id="{0714C40F-4E43-7DF4-A548-95CA57131960}" v="222" dt="2023-11-28T21:19:24.239"/>
    <p1510:client id="{3C63A75B-A94A-4325-8DA1-67B31DB16F0B}" v="5" dt="2023-11-29T15:25:07.996"/>
    <p1510:client id="{405FCAC7-FEC3-A1C1-6378-6D173CC1E5EF}" v="9" dt="2023-11-29T15:32:02.978"/>
    <p1510:client id="{524C5879-BA2D-74E5-A492-19964FE81F72}" v="37" dt="2023-11-29T16:33:42.963"/>
    <p1510:client id="{530391B7-0D07-EF97-CCA8-0525460087E3}" v="30" dt="2023-11-29T03:22:57.232"/>
    <p1510:client id="{5D95D5C2-2EE0-0ECA-6DC4-1D18BAF50C07}" v="4" dt="2023-11-29T04:35:07.210"/>
    <p1510:client id="{75A9ADCB-0AFB-9972-1A85-192510774826}" v="27" dt="2023-12-01T18:11:56.338"/>
    <p1510:client id="{A0F0E615-43A9-2EFB-415B-F1077B1E169E}" v="617" dt="2023-11-28T21:02:39.259"/>
    <p1510:client id="{A6A9BC88-9CC1-1C80-6A85-3E7E8D0283DC}" v="152" dt="2023-12-02T04:49:31.955"/>
    <p1510:client id="{CDA00A2D-2905-2EDA-DA48-382CFE586408}" v="54" dt="2023-11-28T21:19:01.755"/>
    <p1510:client id="{D8310D57-67FD-AACB-6EB5-1AD365AB3566}" v="283" dt="2023-11-29T14:57:32.429"/>
    <p1510:client id="{DAEBAC61-862D-DAB9-4CCC-573EED66FEB4}" v="973" dt="2023-11-28T23:18:2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096"/>
        <p:guide pos="16128"/>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AC1CE-929A-E491-D757-35D15E0A6FC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400614"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EEDFA8A7-5CE2-335C-EA06-BE489A657D0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2400614" eaLnBrk="1" hangingPunct="1">
              <a:defRPr sz="1200">
                <a:latin typeface="Arial" charset="0"/>
                <a:cs typeface="Arial" charset="0"/>
              </a:defRPr>
            </a:lvl1pPr>
          </a:lstStyle>
          <a:p>
            <a:pPr>
              <a:defRPr/>
            </a:pPr>
            <a:fld id="{DB0E8802-E8FF-4469-AA38-238465E02E79}" type="datetimeFigureOut">
              <a:rPr lang="en-US"/>
              <a:pPr>
                <a:defRPr/>
              </a:pPr>
              <a:t>12/1/2023</a:t>
            </a:fld>
            <a:endParaRPr lang="en-US"/>
          </a:p>
        </p:txBody>
      </p:sp>
      <p:sp>
        <p:nvSpPr>
          <p:cNvPr id="4" name="Slide Image Placeholder 3">
            <a:extLst>
              <a:ext uri="{FF2B5EF4-FFF2-40B4-BE49-F238E27FC236}">
                <a16:creationId xmlns:a16="http://schemas.microsoft.com/office/drawing/2014/main" id="{C391EEAB-FC4F-735B-F00B-739382B3E11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6168C40-C58F-34BF-97B3-5A3C7B97624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0318296-A6CC-229B-192A-33614EFDFFF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400614"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E678D95A-8E79-F193-9589-F58F52C538D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2400300" eaLnBrk="1" hangingPunct="1">
              <a:defRPr sz="1200" smtClean="0"/>
            </a:lvl1pPr>
          </a:lstStyle>
          <a:p>
            <a:pPr>
              <a:defRPr/>
            </a:pPr>
            <a:fld id="{E20A677B-30C1-4555-B522-29044A6147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1749425" rtl="0" eaLnBrk="0" fontAlgn="base" hangingPunct="0">
      <a:spcBef>
        <a:spcPct val="30000"/>
      </a:spcBef>
      <a:spcAft>
        <a:spcPct val="0"/>
      </a:spcAft>
      <a:defRPr sz="2300" kern="1200">
        <a:solidFill>
          <a:schemeClr val="tx1"/>
        </a:solidFill>
        <a:latin typeface="+mn-lt"/>
        <a:ea typeface="+mn-ea"/>
        <a:cs typeface="+mn-cs"/>
      </a:defRPr>
    </a:lvl1pPr>
    <a:lvl2pPr marL="873125" algn="l" defTabSz="1749425" rtl="0" eaLnBrk="0" fontAlgn="base" hangingPunct="0">
      <a:spcBef>
        <a:spcPct val="30000"/>
      </a:spcBef>
      <a:spcAft>
        <a:spcPct val="0"/>
      </a:spcAft>
      <a:defRPr sz="2300" kern="1200">
        <a:solidFill>
          <a:schemeClr val="tx1"/>
        </a:solidFill>
        <a:latin typeface="+mn-lt"/>
        <a:ea typeface="+mn-ea"/>
        <a:cs typeface="+mn-cs"/>
      </a:defRPr>
    </a:lvl2pPr>
    <a:lvl3pPr marL="1749425" algn="l" defTabSz="1749425" rtl="0" eaLnBrk="0" fontAlgn="base" hangingPunct="0">
      <a:spcBef>
        <a:spcPct val="30000"/>
      </a:spcBef>
      <a:spcAft>
        <a:spcPct val="0"/>
      </a:spcAft>
      <a:defRPr sz="2300" kern="1200">
        <a:solidFill>
          <a:schemeClr val="tx1"/>
        </a:solidFill>
        <a:latin typeface="+mn-lt"/>
        <a:ea typeface="+mn-ea"/>
        <a:cs typeface="+mn-cs"/>
      </a:defRPr>
    </a:lvl3pPr>
    <a:lvl4pPr marL="2625725" algn="l" defTabSz="1749425" rtl="0" eaLnBrk="0" fontAlgn="base" hangingPunct="0">
      <a:spcBef>
        <a:spcPct val="30000"/>
      </a:spcBef>
      <a:spcAft>
        <a:spcPct val="0"/>
      </a:spcAft>
      <a:defRPr sz="2300" kern="1200">
        <a:solidFill>
          <a:schemeClr val="tx1"/>
        </a:solidFill>
        <a:latin typeface="+mn-lt"/>
        <a:ea typeface="+mn-ea"/>
        <a:cs typeface="+mn-cs"/>
      </a:defRPr>
    </a:lvl4pPr>
    <a:lvl5pPr marL="3502025" algn="l" defTabSz="1749425" rtl="0" eaLnBrk="0" fontAlgn="base" hangingPunct="0">
      <a:spcBef>
        <a:spcPct val="30000"/>
      </a:spcBef>
      <a:spcAft>
        <a:spcPct val="0"/>
      </a:spcAft>
      <a:defRPr sz="2300" kern="1200">
        <a:solidFill>
          <a:schemeClr val="tx1"/>
        </a:solidFill>
        <a:latin typeface="+mn-lt"/>
        <a:ea typeface="+mn-ea"/>
        <a:cs typeface="+mn-cs"/>
      </a:defRPr>
    </a:lvl5pPr>
    <a:lvl6pPr marL="4380878" algn="l" defTabSz="1752351" rtl="0" eaLnBrk="1" latinLnBrk="0" hangingPunct="1">
      <a:defRPr sz="2300" kern="1200">
        <a:solidFill>
          <a:schemeClr val="tx1"/>
        </a:solidFill>
        <a:latin typeface="+mn-lt"/>
        <a:ea typeface="+mn-ea"/>
        <a:cs typeface="+mn-cs"/>
      </a:defRPr>
    </a:lvl6pPr>
    <a:lvl7pPr marL="5257054" algn="l" defTabSz="1752351" rtl="0" eaLnBrk="1" latinLnBrk="0" hangingPunct="1">
      <a:defRPr sz="2300" kern="1200">
        <a:solidFill>
          <a:schemeClr val="tx1"/>
        </a:solidFill>
        <a:latin typeface="+mn-lt"/>
        <a:ea typeface="+mn-ea"/>
        <a:cs typeface="+mn-cs"/>
      </a:defRPr>
    </a:lvl7pPr>
    <a:lvl8pPr marL="6133230" algn="l" defTabSz="1752351" rtl="0" eaLnBrk="1" latinLnBrk="0" hangingPunct="1">
      <a:defRPr sz="2300" kern="1200">
        <a:solidFill>
          <a:schemeClr val="tx1"/>
        </a:solidFill>
        <a:latin typeface="+mn-lt"/>
        <a:ea typeface="+mn-ea"/>
        <a:cs typeface="+mn-cs"/>
      </a:defRPr>
    </a:lvl8pPr>
    <a:lvl9pPr marL="7009405" algn="l" defTabSz="1752351" rtl="0" eaLnBrk="1" latinLnBrk="0" hangingPunct="1">
      <a:defRPr sz="2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993FCAA-4FA8-E9E0-D28A-018DEF8F7C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80A4E1D1-C155-FD5C-A88D-488C383DA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29DD79DC-ADF4-F6F5-B816-C2A95BB85E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400300">
              <a:spcBef>
                <a:spcPct val="30000"/>
              </a:spcBef>
              <a:defRPr sz="2300">
                <a:solidFill>
                  <a:schemeClr val="tx1"/>
                </a:solidFill>
                <a:latin typeface="Calibri" panose="020F0502020204030204" pitchFamily="34" charset="0"/>
              </a:defRPr>
            </a:lvl1pPr>
            <a:lvl2pPr marL="742950" indent="-285750" defTabSz="2400300">
              <a:spcBef>
                <a:spcPct val="30000"/>
              </a:spcBef>
              <a:defRPr sz="2300">
                <a:solidFill>
                  <a:schemeClr val="tx1"/>
                </a:solidFill>
                <a:latin typeface="Calibri" panose="020F0502020204030204" pitchFamily="34" charset="0"/>
              </a:defRPr>
            </a:lvl2pPr>
            <a:lvl3pPr marL="1143000" indent="-228600" defTabSz="2400300">
              <a:spcBef>
                <a:spcPct val="30000"/>
              </a:spcBef>
              <a:defRPr sz="2300">
                <a:solidFill>
                  <a:schemeClr val="tx1"/>
                </a:solidFill>
                <a:latin typeface="Calibri" panose="020F0502020204030204" pitchFamily="34" charset="0"/>
              </a:defRPr>
            </a:lvl3pPr>
            <a:lvl4pPr marL="1600200" indent="-228600" defTabSz="2400300">
              <a:spcBef>
                <a:spcPct val="30000"/>
              </a:spcBef>
              <a:defRPr sz="2300">
                <a:solidFill>
                  <a:schemeClr val="tx1"/>
                </a:solidFill>
                <a:latin typeface="Calibri" panose="020F0502020204030204" pitchFamily="34" charset="0"/>
              </a:defRPr>
            </a:lvl4pPr>
            <a:lvl5pPr marL="2057400" indent="-228600" defTabSz="2400300">
              <a:spcBef>
                <a:spcPct val="30000"/>
              </a:spcBef>
              <a:defRPr sz="2300">
                <a:solidFill>
                  <a:schemeClr val="tx1"/>
                </a:solidFill>
                <a:latin typeface="Calibri" panose="020F0502020204030204" pitchFamily="34" charset="0"/>
              </a:defRPr>
            </a:lvl5pPr>
            <a:lvl6pPr marL="2514600" indent="-228600" defTabSz="2400300" eaLnBrk="0" fontAlgn="base" hangingPunct="0">
              <a:spcBef>
                <a:spcPct val="30000"/>
              </a:spcBef>
              <a:spcAft>
                <a:spcPct val="0"/>
              </a:spcAft>
              <a:defRPr sz="2300">
                <a:solidFill>
                  <a:schemeClr val="tx1"/>
                </a:solidFill>
                <a:latin typeface="Calibri" panose="020F0502020204030204" pitchFamily="34" charset="0"/>
              </a:defRPr>
            </a:lvl6pPr>
            <a:lvl7pPr marL="2971800" indent="-228600" defTabSz="2400300" eaLnBrk="0" fontAlgn="base" hangingPunct="0">
              <a:spcBef>
                <a:spcPct val="30000"/>
              </a:spcBef>
              <a:spcAft>
                <a:spcPct val="0"/>
              </a:spcAft>
              <a:defRPr sz="2300">
                <a:solidFill>
                  <a:schemeClr val="tx1"/>
                </a:solidFill>
                <a:latin typeface="Calibri" panose="020F0502020204030204" pitchFamily="34" charset="0"/>
              </a:defRPr>
            </a:lvl7pPr>
            <a:lvl8pPr marL="3429000" indent="-228600" defTabSz="2400300" eaLnBrk="0" fontAlgn="base" hangingPunct="0">
              <a:spcBef>
                <a:spcPct val="30000"/>
              </a:spcBef>
              <a:spcAft>
                <a:spcPct val="0"/>
              </a:spcAft>
              <a:defRPr sz="2300">
                <a:solidFill>
                  <a:schemeClr val="tx1"/>
                </a:solidFill>
                <a:latin typeface="Calibri" panose="020F0502020204030204" pitchFamily="34" charset="0"/>
              </a:defRPr>
            </a:lvl8pPr>
            <a:lvl9pPr marL="3886200" indent="-228600" defTabSz="2400300"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B02553FD-5F52-4582-87C8-0D8E7D2317E9}" type="slidenum">
              <a:rPr lang="en-US" altLang="en-US" sz="1200">
                <a:latin typeface="Arial" panose="020B0604020202020204" pitchFamily="34" charset="0"/>
              </a:rPr>
              <a:pPr>
                <a:spcBef>
                  <a:spcPct val="0"/>
                </a:spcBef>
              </a:pPr>
              <a:t>1</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403175" indent="0" algn="ctr">
              <a:buNone/>
              <a:defRPr>
                <a:solidFill>
                  <a:schemeClr val="tx1">
                    <a:tint val="75000"/>
                  </a:schemeClr>
                </a:solidFill>
              </a:defRPr>
            </a:lvl2pPr>
            <a:lvl3pPr marL="4806348" indent="0" algn="ctr">
              <a:buNone/>
              <a:defRPr>
                <a:solidFill>
                  <a:schemeClr val="tx1">
                    <a:tint val="75000"/>
                  </a:schemeClr>
                </a:solidFill>
              </a:defRPr>
            </a:lvl3pPr>
            <a:lvl4pPr marL="7209523" indent="0" algn="ctr">
              <a:buNone/>
              <a:defRPr>
                <a:solidFill>
                  <a:schemeClr val="tx1">
                    <a:tint val="75000"/>
                  </a:schemeClr>
                </a:solidFill>
              </a:defRPr>
            </a:lvl4pPr>
            <a:lvl5pPr marL="9612699" indent="0" algn="ctr">
              <a:buNone/>
              <a:defRPr>
                <a:solidFill>
                  <a:schemeClr val="tx1">
                    <a:tint val="75000"/>
                  </a:schemeClr>
                </a:solidFill>
              </a:defRPr>
            </a:lvl5pPr>
            <a:lvl6pPr marL="12015874" indent="0" algn="ctr">
              <a:buNone/>
              <a:defRPr>
                <a:solidFill>
                  <a:schemeClr val="tx1">
                    <a:tint val="75000"/>
                  </a:schemeClr>
                </a:solidFill>
              </a:defRPr>
            </a:lvl6pPr>
            <a:lvl7pPr marL="14419047" indent="0" algn="ctr">
              <a:buNone/>
              <a:defRPr>
                <a:solidFill>
                  <a:schemeClr val="tx1">
                    <a:tint val="75000"/>
                  </a:schemeClr>
                </a:solidFill>
              </a:defRPr>
            </a:lvl7pPr>
            <a:lvl8pPr marL="16822222" indent="0" algn="ctr">
              <a:buNone/>
              <a:defRPr>
                <a:solidFill>
                  <a:schemeClr val="tx1">
                    <a:tint val="75000"/>
                  </a:schemeClr>
                </a:solidFill>
              </a:defRPr>
            </a:lvl8pPr>
            <a:lvl9pPr marL="19225397"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9470F73-1739-9D51-7B8C-6B5DD1A5E48F}"/>
              </a:ext>
            </a:extLst>
          </p:cNvPr>
          <p:cNvSpPr>
            <a:spLocks noGrp="1"/>
          </p:cNvSpPr>
          <p:nvPr>
            <p:ph type="dt" sz="half" idx="10"/>
          </p:nvPr>
        </p:nvSpPr>
        <p:spPr/>
        <p:txBody>
          <a:bodyPr/>
          <a:lstStyle>
            <a:lvl1pPr>
              <a:defRPr/>
            </a:lvl1pPr>
          </a:lstStyle>
          <a:p>
            <a:pPr>
              <a:defRPr/>
            </a:pPr>
            <a:fld id="{3B0EDF1D-7BA0-4A71-8CF3-426C53A9CA3A}" type="datetime1">
              <a:rPr lang="en-US"/>
              <a:pPr>
                <a:defRPr/>
              </a:pPr>
              <a:t>12/1/2023</a:t>
            </a:fld>
            <a:endParaRPr lang="en-US"/>
          </a:p>
        </p:txBody>
      </p:sp>
      <p:sp>
        <p:nvSpPr>
          <p:cNvPr id="5" name="Footer Placeholder 4">
            <a:extLst>
              <a:ext uri="{FF2B5EF4-FFF2-40B4-BE49-F238E27FC236}">
                <a16:creationId xmlns:a16="http://schemas.microsoft.com/office/drawing/2014/main" id="{3A43FBB5-4A6F-2041-ACDE-7A41B8A422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69C76B-8E19-351A-B642-852BF401DB71}"/>
              </a:ext>
            </a:extLst>
          </p:cNvPr>
          <p:cNvSpPr>
            <a:spLocks noGrp="1"/>
          </p:cNvSpPr>
          <p:nvPr>
            <p:ph type="sldNum" sz="quarter" idx="12"/>
          </p:nvPr>
        </p:nvSpPr>
        <p:spPr/>
        <p:txBody>
          <a:bodyPr/>
          <a:lstStyle>
            <a:lvl1pPr>
              <a:defRPr/>
            </a:lvl1pPr>
          </a:lstStyle>
          <a:p>
            <a:pPr>
              <a:defRPr/>
            </a:pPr>
            <a:fld id="{B8D8E6D3-A0E0-402F-B793-66738E3947C2}" type="slidenum">
              <a:rPr lang="en-US" altLang="en-US"/>
              <a:pPr>
                <a:defRPr/>
              </a:pPr>
              <a:t>‹#›</a:t>
            </a:fld>
            <a:endParaRPr lang="en-US" altLang="en-US"/>
          </a:p>
        </p:txBody>
      </p:sp>
    </p:spTree>
    <p:extLst>
      <p:ext uri="{BB962C8B-B14F-4D97-AF65-F5344CB8AC3E}">
        <p14:creationId xmlns:p14="http://schemas.microsoft.com/office/powerpoint/2010/main" val="361701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DFE39-4DE9-BE79-4390-FD168C0CE6A5}"/>
              </a:ext>
            </a:extLst>
          </p:cNvPr>
          <p:cNvSpPr>
            <a:spLocks noGrp="1"/>
          </p:cNvSpPr>
          <p:nvPr>
            <p:ph type="dt" sz="half" idx="10"/>
          </p:nvPr>
        </p:nvSpPr>
        <p:spPr/>
        <p:txBody>
          <a:bodyPr/>
          <a:lstStyle>
            <a:lvl1pPr>
              <a:defRPr/>
            </a:lvl1pPr>
          </a:lstStyle>
          <a:p>
            <a:pPr>
              <a:defRPr/>
            </a:pPr>
            <a:fld id="{937B7CC6-7B6D-49CF-8994-5F91AF576354}" type="datetime1">
              <a:rPr lang="en-US"/>
              <a:pPr>
                <a:defRPr/>
              </a:pPr>
              <a:t>12/1/2023</a:t>
            </a:fld>
            <a:endParaRPr lang="en-US"/>
          </a:p>
        </p:txBody>
      </p:sp>
      <p:sp>
        <p:nvSpPr>
          <p:cNvPr id="5" name="Footer Placeholder 4">
            <a:extLst>
              <a:ext uri="{FF2B5EF4-FFF2-40B4-BE49-F238E27FC236}">
                <a16:creationId xmlns:a16="http://schemas.microsoft.com/office/drawing/2014/main" id="{A41D69A4-A60B-6764-4FF2-0D9936FE62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3815A0-7426-8801-E34C-3D15493A33F1}"/>
              </a:ext>
            </a:extLst>
          </p:cNvPr>
          <p:cNvSpPr>
            <a:spLocks noGrp="1"/>
          </p:cNvSpPr>
          <p:nvPr>
            <p:ph type="sldNum" sz="quarter" idx="12"/>
          </p:nvPr>
        </p:nvSpPr>
        <p:spPr/>
        <p:txBody>
          <a:bodyPr/>
          <a:lstStyle>
            <a:lvl1pPr>
              <a:defRPr/>
            </a:lvl1pPr>
          </a:lstStyle>
          <a:p>
            <a:pPr>
              <a:defRPr/>
            </a:pPr>
            <a:fld id="{A4FA0883-ABFD-4A27-93CF-81BF05675A98}" type="slidenum">
              <a:rPr lang="en-US" altLang="en-US"/>
              <a:pPr>
                <a:defRPr/>
              </a:pPr>
              <a:t>‹#›</a:t>
            </a:fld>
            <a:endParaRPr lang="en-US" altLang="en-US"/>
          </a:p>
        </p:txBody>
      </p:sp>
    </p:spTree>
    <p:extLst>
      <p:ext uri="{BB962C8B-B14F-4D97-AF65-F5344CB8AC3E}">
        <p14:creationId xmlns:p14="http://schemas.microsoft.com/office/powerpoint/2010/main" val="29176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373920" y="3689353"/>
            <a:ext cx="34564320" cy="786498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0960" y="3689353"/>
            <a:ext cx="102839520" cy="786498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B9169-CEB8-6F31-B3D8-E5534045C918}"/>
              </a:ext>
            </a:extLst>
          </p:cNvPr>
          <p:cNvSpPr>
            <a:spLocks noGrp="1"/>
          </p:cNvSpPr>
          <p:nvPr>
            <p:ph type="dt" sz="half" idx="10"/>
          </p:nvPr>
        </p:nvSpPr>
        <p:spPr/>
        <p:txBody>
          <a:bodyPr/>
          <a:lstStyle>
            <a:lvl1pPr>
              <a:defRPr/>
            </a:lvl1pPr>
          </a:lstStyle>
          <a:p>
            <a:pPr>
              <a:defRPr/>
            </a:pPr>
            <a:fld id="{095E5BBC-2E89-46D8-A176-255B13DEA48A}" type="datetime1">
              <a:rPr lang="en-US"/>
              <a:pPr>
                <a:defRPr/>
              </a:pPr>
              <a:t>12/1/2023</a:t>
            </a:fld>
            <a:endParaRPr lang="en-US"/>
          </a:p>
        </p:txBody>
      </p:sp>
      <p:sp>
        <p:nvSpPr>
          <p:cNvPr id="5" name="Footer Placeholder 4">
            <a:extLst>
              <a:ext uri="{FF2B5EF4-FFF2-40B4-BE49-F238E27FC236}">
                <a16:creationId xmlns:a16="http://schemas.microsoft.com/office/drawing/2014/main" id="{D7309D0B-FDAE-50AF-06F2-C2AA9A1969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D7A36E8-4C31-1F9B-8A94-17D253B15D5E}"/>
              </a:ext>
            </a:extLst>
          </p:cNvPr>
          <p:cNvSpPr>
            <a:spLocks noGrp="1"/>
          </p:cNvSpPr>
          <p:nvPr>
            <p:ph type="sldNum" sz="quarter" idx="12"/>
          </p:nvPr>
        </p:nvSpPr>
        <p:spPr/>
        <p:txBody>
          <a:bodyPr/>
          <a:lstStyle>
            <a:lvl1pPr>
              <a:defRPr/>
            </a:lvl1pPr>
          </a:lstStyle>
          <a:p>
            <a:pPr>
              <a:defRPr/>
            </a:pPr>
            <a:fld id="{6AD8AB8C-FBA4-46C5-9688-9EA2BCB01C06}" type="slidenum">
              <a:rPr lang="en-US" altLang="en-US"/>
              <a:pPr>
                <a:defRPr/>
              </a:pPr>
              <a:t>‹#›</a:t>
            </a:fld>
            <a:endParaRPr lang="en-US" altLang="en-US"/>
          </a:p>
        </p:txBody>
      </p:sp>
    </p:spTree>
    <p:extLst>
      <p:ext uri="{BB962C8B-B14F-4D97-AF65-F5344CB8AC3E}">
        <p14:creationId xmlns:p14="http://schemas.microsoft.com/office/powerpoint/2010/main" val="156505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F1ABB-5161-BA2B-781A-A252C21DBEC5}"/>
              </a:ext>
            </a:extLst>
          </p:cNvPr>
          <p:cNvSpPr>
            <a:spLocks noGrp="1"/>
          </p:cNvSpPr>
          <p:nvPr>
            <p:ph type="dt" sz="half" idx="10"/>
          </p:nvPr>
        </p:nvSpPr>
        <p:spPr/>
        <p:txBody>
          <a:bodyPr/>
          <a:lstStyle>
            <a:lvl1pPr>
              <a:defRPr/>
            </a:lvl1pPr>
          </a:lstStyle>
          <a:p>
            <a:pPr>
              <a:defRPr/>
            </a:pPr>
            <a:fld id="{C7727D21-9235-482F-B152-2B914DF3CE8B}" type="datetime1">
              <a:rPr lang="en-US"/>
              <a:pPr>
                <a:defRPr/>
              </a:pPr>
              <a:t>12/1/2023</a:t>
            </a:fld>
            <a:endParaRPr lang="en-US"/>
          </a:p>
        </p:txBody>
      </p:sp>
      <p:sp>
        <p:nvSpPr>
          <p:cNvPr id="5" name="Footer Placeholder 4">
            <a:extLst>
              <a:ext uri="{FF2B5EF4-FFF2-40B4-BE49-F238E27FC236}">
                <a16:creationId xmlns:a16="http://schemas.microsoft.com/office/drawing/2014/main" id="{EBAA56EA-E322-038B-85B8-54FA7F778C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8CCECD5-EFA3-21E3-DF52-651ACE85A5CE}"/>
              </a:ext>
            </a:extLst>
          </p:cNvPr>
          <p:cNvSpPr>
            <a:spLocks noGrp="1"/>
          </p:cNvSpPr>
          <p:nvPr>
            <p:ph type="sldNum" sz="quarter" idx="12"/>
          </p:nvPr>
        </p:nvSpPr>
        <p:spPr/>
        <p:txBody>
          <a:bodyPr/>
          <a:lstStyle>
            <a:lvl1pPr>
              <a:defRPr/>
            </a:lvl1pPr>
          </a:lstStyle>
          <a:p>
            <a:pPr>
              <a:defRPr/>
            </a:pPr>
            <a:fld id="{AB7F195A-652F-43B2-8D00-A582477B36E1}" type="slidenum">
              <a:rPr lang="en-US" altLang="en-US"/>
              <a:pPr>
                <a:defRPr/>
              </a:pPr>
              <a:t>‹#›</a:t>
            </a:fld>
            <a:endParaRPr lang="en-US" altLang="en-US"/>
          </a:p>
        </p:txBody>
      </p:sp>
    </p:spTree>
    <p:extLst>
      <p:ext uri="{BB962C8B-B14F-4D97-AF65-F5344CB8AC3E}">
        <p14:creationId xmlns:p14="http://schemas.microsoft.com/office/powerpoint/2010/main" val="668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4" y="24678642"/>
            <a:ext cx="43525440" cy="7627620"/>
          </a:xfrm>
        </p:spPr>
        <p:txBody>
          <a:bodyPr anchor="t"/>
          <a:lstStyle>
            <a:lvl1pPr algn="l">
              <a:defRPr sz="21100" b="1" cap="all"/>
            </a:lvl1pPr>
          </a:lstStyle>
          <a:p>
            <a:r>
              <a:rPr lang="en-US"/>
              <a:t>Click to edit Master title style</a:t>
            </a:r>
          </a:p>
        </p:txBody>
      </p:sp>
      <p:sp>
        <p:nvSpPr>
          <p:cNvPr id="3" name="Text Placeholder 2"/>
          <p:cNvSpPr>
            <a:spLocks noGrp="1"/>
          </p:cNvSpPr>
          <p:nvPr>
            <p:ph type="body" idx="1"/>
          </p:nvPr>
        </p:nvSpPr>
        <p:spPr>
          <a:xfrm>
            <a:off x="4044954" y="16277596"/>
            <a:ext cx="43525440" cy="8401048"/>
          </a:xfrm>
        </p:spPr>
        <p:txBody>
          <a:bodyPr anchor="b"/>
          <a:lstStyle>
            <a:lvl1pPr marL="0" indent="0">
              <a:buNone/>
              <a:defRPr sz="10500">
                <a:solidFill>
                  <a:schemeClr val="tx1">
                    <a:tint val="75000"/>
                  </a:schemeClr>
                </a:solidFill>
              </a:defRPr>
            </a:lvl1pPr>
            <a:lvl2pPr marL="2403175" indent="0">
              <a:buNone/>
              <a:defRPr sz="9400">
                <a:solidFill>
                  <a:schemeClr val="tx1">
                    <a:tint val="75000"/>
                  </a:schemeClr>
                </a:solidFill>
              </a:defRPr>
            </a:lvl2pPr>
            <a:lvl3pPr marL="4806348" indent="0">
              <a:buNone/>
              <a:defRPr sz="8400">
                <a:solidFill>
                  <a:schemeClr val="tx1">
                    <a:tint val="75000"/>
                  </a:schemeClr>
                </a:solidFill>
              </a:defRPr>
            </a:lvl3pPr>
            <a:lvl4pPr marL="7209523" indent="0">
              <a:buNone/>
              <a:defRPr sz="7300">
                <a:solidFill>
                  <a:schemeClr val="tx1">
                    <a:tint val="75000"/>
                  </a:schemeClr>
                </a:solidFill>
              </a:defRPr>
            </a:lvl4pPr>
            <a:lvl5pPr marL="9612699" indent="0">
              <a:buNone/>
              <a:defRPr sz="7300">
                <a:solidFill>
                  <a:schemeClr val="tx1">
                    <a:tint val="75000"/>
                  </a:schemeClr>
                </a:solidFill>
              </a:defRPr>
            </a:lvl5pPr>
            <a:lvl6pPr marL="12015874" indent="0">
              <a:buNone/>
              <a:defRPr sz="7300">
                <a:solidFill>
                  <a:schemeClr val="tx1">
                    <a:tint val="75000"/>
                  </a:schemeClr>
                </a:solidFill>
              </a:defRPr>
            </a:lvl6pPr>
            <a:lvl7pPr marL="14419047" indent="0">
              <a:buNone/>
              <a:defRPr sz="7300">
                <a:solidFill>
                  <a:schemeClr val="tx1">
                    <a:tint val="75000"/>
                  </a:schemeClr>
                </a:solidFill>
              </a:defRPr>
            </a:lvl7pPr>
            <a:lvl8pPr marL="16822222" indent="0">
              <a:buNone/>
              <a:defRPr sz="7300">
                <a:solidFill>
                  <a:schemeClr val="tx1">
                    <a:tint val="75000"/>
                  </a:schemeClr>
                </a:solidFill>
              </a:defRPr>
            </a:lvl8pPr>
            <a:lvl9pPr marL="19225397" indent="0">
              <a:buNone/>
              <a:defRPr sz="7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CC87E-BDB1-EF70-9706-231F992DF02A}"/>
              </a:ext>
            </a:extLst>
          </p:cNvPr>
          <p:cNvSpPr>
            <a:spLocks noGrp="1"/>
          </p:cNvSpPr>
          <p:nvPr>
            <p:ph type="dt" sz="half" idx="10"/>
          </p:nvPr>
        </p:nvSpPr>
        <p:spPr/>
        <p:txBody>
          <a:bodyPr/>
          <a:lstStyle>
            <a:lvl1pPr>
              <a:defRPr/>
            </a:lvl1pPr>
          </a:lstStyle>
          <a:p>
            <a:pPr>
              <a:defRPr/>
            </a:pPr>
            <a:fld id="{FB5FA01D-3905-4825-9346-B31070E0BA92}" type="datetime1">
              <a:rPr lang="en-US"/>
              <a:pPr>
                <a:defRPr/>
              </a:pPr>
              <a:t>12/1/2023</a:t>
            </a:fld>
            <a:endParaRPr lang="en-US"/>
          </a:p>
        </p:txBody>
      </p:sp>
      <p:sp>
        <p:nvSpPr>
          <p:cNvPr id="5" name="Footer Placeholder 4">
            <a:extLst>
              <a:ext uri="{FF2B5EF4-FFF2-40B4-BE49-F238E27FC236}">
                <a16:creationId xmlns:a16="http://schemas.microsoft.com/office/drawing/2014/main" id="{7F8FC640-410D-7818-7F80-C7B3A75F73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3788720-DD00-AE34-1F5F-1BA94CE73A02}"/>
              </a:ext>
            </a:extLst>
          </p:cNvPr>
          <p:cNvSpPr>
            <a:spLocks noGrp="1"/>
          </p:cNvSpPr>
          <p:nvPr>
            <p:ph type="sldNum" sz="quarter" idx="12"/>
          </p:nvPr>
        </p:nvSpPr>
        <p:spPr/>
        <p:txBody>
          <a:bodyPr/>
          <a:lstStyle>
            <a:lvl1pPr>
              <a:defRPr/>
            </a:lvl1pPr>
          </a:lstStyle>
          <a:p>
            <a:pPr>
              <a:defRPr/>
            </a:pPr>
            <a:fld id="{9A986D0A-CC69-4899-8DC6-29836C63BF19}" type="slidenum">
              <a:rPr lang="en-US" altLang="en-US"/>
              <a:pPr>
                <a:defRPr/>
              </a:pPr>
              <a:t>‹#›</a:t>
            </a:fld>
            <a:endParaRPr lang="en-US" altLang="en-US"/>
          </a:p>
        </p:txBody>
      </p:sp>
    </p:spTree>
    <p:extLst>
      <p:ext uri="{BB962C8B-B14F-4D97-AF65-F5344CB8AC3E}">
        <p14:creationId xmlns:p14="http://schemas.microsoft.com/office/powerpoint/2010/main" val="93156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80960" y="21504913"/>
            <a:ext cx="68701920" cy="60834268"/>
          </a:xfrm>
        </p:spPr>
        <p:txBody>
          <a:bodyPr/>
          <a:lstStyle>
            <a:lvl1pPr>
              <a:defRPr sz="14800"/>
            </a:lvl1pPr>
            <a:lvl2pPr>
              <a:defRPr sz="126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236320" y="21504913"/>
            <a:ext cx="68701920" cy="60834268"/>
          </a:xfrm>
        </p:spPr>
        <p:txBody>
          <a:bodyPr/>
          <a:lstStyle>
            <a:lvl1pPr>
              <a:defRPr sz="14800"/>
            </a:lvl1pPr>
            <a:lvl2pPr>
              <a:defRPr sz="12600"/>
            </a:lvl2pPr>
            <a:lvl3pPr>
              <a:defRPr sz="105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032BF-3080-279A-1FBB-FE725D066B03}"/>
              </a:ext>
            </a:extLst>
          </p:cNvPr>
          <p:cNvSpPr>
            <a:spLocks noGrp="1"/>
          </p:cNvSpPr>
          <p:nvPr>
            <p:ph type="dt" sz="half" idx="10"/>
          </p:nvPr>
        </p:nvSpPr>
        <p:spPr/>
        <p:txBody>
          <a:bodyPr/>
          <a:lstStyle>
            <a:lvl1pPr>
              <a:defRPr/>
            </a:lvl1pPr>
          </a:lstStyle>
          <a:p>
            <a:pPr>
              <a:defRPr/>
            </a:pPr>
            <a:fld id="{A9BCCFBC-3642-4EC9-A964-3A5B27523264}" type="datetime1">
              <a:rPr lang="en-US"/>
              <a:pPr>
                <a:defRPr/>
              </a:pPr>
              <a:t>12/1/2023</a:t>
            </a:fld>
            <a:endParaRPr lang="en-US"/>
          </a:p>
        </p:txBody>
      </p:sp>
      <p:sp>
        <p:nvSpPr>
          <p:cNvPr id="6" name="Footer Placeholder 4">
            <a:extLst>
              <a:ext uri="{FF2B5EF4-FFF2-40B4-BE49-F238E27FC236}">
                <a16:creationId xmlns:a16="http://schemas.microsoft.com/office/drawing/2014/main" id="{AB4F884B-0D79-E048-AD5C-7D17E07A09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896BEB-7816-0847-8028-70240402334E}"/>
              </a:ext>
            </a:extLst>
          </p:cNvPr>
          <p:cNvSpPr>
            <a:spLocks noGrp="1"/>
          </p:cNvSpPr>
          <p:nvPr>
            <p:ph type="sldNum" sz="quarter" idx="12"/>
          </p:nvPr>
        </p:nvSpPr>
        <p:spPr/>
        <p:txBody>
          <a:bodyPr/>
          <a:lstStyle>
            <a:lvl1pPr>
              <a:defRPr/>
            </a:lvl1pPr>
          </a:lstStyle>
          <a:p>
            <a:pPr>
              <a:defRPr/>
            </a:pPr>
            <a:fld id="{A1868D5D-F3E9-42CC-9FAE-1ABE0F13EC8B}" type="slidenum">
              <a:rPr lang="en-US" altLang="en-US"/>
              <a:pPr>
                <a:defRPr/>
              </a:pPr>
              <a:t>‹#›</a:t>
            </a:fld>
            <a:endParaRPr lang="en-US" altLang="en-US"/>
          </a:p>
        </p:txBody>
      </p:sp>
    </p:spTree>
    <p:extLst>
      <p:ext uri="{BB962C8B-B14F-4D97-AF65-F5344CB8AC3E}">
        <p14:creationId xmlns:p14="http://schemas.microsoft.com/office/powerpoint/2010/main" val="244560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2"/>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2" y="8596633"/>
            <a:ext cx="22625054" cy="3582668"/>
          </a:xfrm>
        </p:spPr>
        <p:txBody>
          <a:bodyPr anchor="b"/>
          <a:lstStyle>
            <a:lvl1pPr marL="0" indent="0">
              <a:buNone/>
              <a:defRPr sz="12600" b="1"/>
            </a:lvl1pPr>
            <a:lvl2pPr marL="2403175" indent="0">
              <a:buNone/>
              <a:defRPr sz="10500" b="1"/>
            </a:lvl2pPr>
            <a:lvl3pPr marL="4806348" indent="0">
              <a:buNone/>
              <a:defRPr sz="9400" b="1"/>
            </a:lvl3pPr>
            <a:lvl4pPr marL="7209523" indent="0">
              <a:buNone/>
              <a:defRPr sz="8400" b="1"/>
            </a:lvl4pPr>
            <a:lvl5pPr marL="9612699" indent="0">
              <a:buNone/>
              <a:defRPr sz="8400" b="1"/>
            </a:lvl5pPr>
            <a:lvl6pPr marL="12015874" indent="0">
              <a:buNone/>
              <a:defRPr sz="8400" b="1"/>
            </a:lvl6pPr>
            <a:lvl7pPr marL="14419047" indent="0">
              <a:buNone/>
              <a:defRPr sz="8400" b="1"/>
            </a:lvl7pPr>
            <a:lvl8pPr marL="16822222" indent="0">
              <a:buNone/>
              <a:defRPr sz="8400" b="1"/>
            </a:lvl8pPr>
            <a:lvl9pPr marL="19225397"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2" y="12179301"/>
            <a:ext cx="22625054" cy="22127212"/>
          </a:xfrm>
        </p:spPr>
        <p:txBody>
          <a:bodyPr/>
          <a:lstStyle>
            <a:lvl1pPr>
              <a:defRPr sz="126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5" y="8596633"/>
            <a:ext cx="22633940" cy="3582668"/>
          </a:xfrm>
        </p:spPr>
        <p:txBody>
          <a:bodyPr anchor="b"/>
          <a:lstStyle>
            <a:lvl1pPr marL="0" indent="0">
              <a:buNone/>
              <a:defRPr sz="12600" b="1"/>
            </a:lvl1pPr>
            <a:lvl2pPr marL="2403175" indent="0">
              <a:buNone/>
              <a:defRPr sz="10500" b="1"/>
            </a:lvl2pPr>
            <a:lvl3pPr marL="4806348" indent="0">
              <a:buNone/>
              <a:defRPr sz="9400" b="1"/>
            </a:lvl3pPr>
            <a:lvl4pPr marL="7209523" indent="0">
              <a:buNone/>
              <a:defRPr sz="8400" b="1"/>
            </a:lvl4pPr>
            <a:lvl5pPr marL="9612699" indent="0">
              <a:buNone/>
              <a:defRPr sz="8400" b="1"/>
            </a:lvl5pPr>
            <a:lvl6pPr marL="12015874" indent="0">
              <a:buNone/>
              <a:defRPr sz="8400" b="1"/>
            </a:lvl6pPr>
            <a:lvl7pPr marL="14419047" indent="0">
              <a:buNone/>
              <a:defRPr sz="8400" b="1"/>
            </a:lvl7pPr>
            <a:lvl8pPr marL="16822222" indent="0">
              <a:buNone/>
              <a:defRPr sz="8400" b="1"/>
            </a:lvl8pPr>
            <a:lvl9pPr marL="19225397"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5" y="12179301"/>
            <a:ext cx="22633940" cy="22127212"/>
          </a:xfrm>
        </p:spPr>
        <p:txBody>
          <a:bodyPr/>
          <a:lstStyle>
            <a:lvl1pPr>
              <a:defRPr sz="12600"/>
            </a:lvl1pPr>
            <a:lvl2pPr>
              <a:defRPr sz="105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4C0259-AB25-318B-A3E0-172FF069F787}"/>
              </a:ext>
            </a:extLst>
          </p:cNvPr>
          <p:cNvSpPr>
            <a:spLocks noGrp="1"/>
          </p:cNvSpPr>
          <p:nvPr>
            <p:ph type="dt" sz="half" idx="10"/>
          </p:nvPr>
        </p:nvSpPr>
        <p:spPr/>
        <p:txBody>
          <a:bodyPr/>
          <a:lstStyle>
            <a:lvl1pPr>
              <a:defRPr/>
            </a:lvl1pPr>
          </a:lstStyle>
          <a:p>
            <a:pPr>
              <a:defRPr/>
            </a:pPr>
            <a:fld id="{6C226EAE-4DEC-4387-99DC-5256CDBD6EF2}" type="datetime1">
              <a:rPr lang="en-US"/>
              <a:pPr>
                <a:defRPr/>
              </a:pPr>
              <a:t>12/1/2023</a:t>
            </a:fld>
            <a:endParaRPr lang="en-US"/>
          </a:p>
        </p:txBody>
      </p:sp>
      <p:sp>
        <p:nvSpPr>
          <p:cNvPr id="8" name="Footer Placeholder 4">
            <a:extLst>
              <a:ext uri="{FF2B5EF4-FFF2-40B4-BE49-F238E27FC236}">
                <a16:creationId xmlns:a16="http://schemas.microsoft.com/office/drawing/2014/main" id="{C3B1E294-7EBF-B644-294C-43C75485D61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7AFE7A-E676-39FD-5394-171D643A3C95}"/>
              </a:ext>
            </a:extLst>
          </p:cNvPr>
          <p:cNvSpPr>
            <a:spLocks noGrp="1"/>
          </p:cNvSpPr>
          <p:nvPr>
            <p:ph type="sldNum" sz="quarter" idx="12"/>
          </p:nvPr>
        </p:nvSpPr>
        <p:spPr/>
        <p:txBody>
          <a:bodyPr/>
          <a:lstStyle>
            <a:lvl1pPr>
              <a:defRPr/>
            </a:lvl1pPr>
          </a:lstStyle>
          <a:p>
            <a:pPr>
              <a:defRPr/>
            </a:pPr>
            <a:fld id="{9356DAE9-0265-4ACE-9CB8-0BD72D46AF47}" type="slidenum">
              <a:rPr lang="en-US" altLang="en-US"/>
              <a:pPr>
                <a:defRPr/>
              </a:pPr>
              <a:t>‹#›</a:t>
            </a:fld>
            <a:endParaRPr lang="en-US" altLang="en-US"/>
          </a:p>
        </p:txBody>
      </p:sp>
    </p:spTree>
    <p:extLst>
      <p:ext uri="{BB962C8B-B14F-4D97-AF65-F5344CB8AC3E}">
        <p14:creationId xmlns:p14="http://schemas.microsoft.com/office/powerpoint/2010/main" val="392264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570E8D1-AFBE-F316-FFFE-7EFF42BDEDE0}"/>
              </a:ext>
            </a:extLst>
          </p:cNvPr>
          <p:cNvSpPr>
            <a:spLocks noGrp="1"/>
          </p:cNvSpPr>
          <p:nvPr>
            <p:ph type="dt" sz="half" idx="10"/>
          </p:nvPr>
        </p:nvSpPr>
        <p:spPr/>
        <p:txBody>
          <a:bodyPr/>
          <a:lstStyle>
            <a:lvl1pPr>
              <a:defRPr/>
            </a:lvl1pPr>
          </a:lstStyle>
          <a:p>
            <a:pPr>
              <a:defRPr/>
            </a:pPr>
            <a:fld id="{68EE46C8-124A-48AD-94D2-E46CCF4BED09}" type="datetime1">
              <a:rPr lang="en-US"/>
              <a:pPr>
                <a:defRPr/>
              </a:pPr>
              <a:t>12/1/2023</a:t>
            </a:fld>
            <a:endParaRPr lang="en-US"/>
          </a:p>
        </p:txBody>
      </p:sp>
      <p:sp>
        <p:nvSpPr>
          <p:cNvPr id="4" name="Footer Placeholder 4">
            <a:extLst>
              <a:ext uri="{FF2B5EF4-FFF2-40B4-BE49-F238E27FC236}">
                <a16:creationId xmlns:a16="http://schemas.microsoft.com/office/drawing/2014/main" id="{4F9950ED-7D30-B7B6-735C-2E8AF541758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042FF3-A2DF-9B6B-233F-7C4BA672DC90}"/>
              </a:ext>
            </a:extLst>
          </p:cNvPr>
          <p:cNvSpPr>
            <a:spLocks noGrp="1"/>
          </p:cNvSpPr>
          <p:nvPr>
            <p:ph type="sldNum" sz="quarter" idx="12"/>
          </p:nvPr>
        </p:nvSpPr>
        <p:spPr/>
        <p:txBody>
          <a:bodyPr/>
          <a:lstStyle>
            <a:lvl1pPr>
              <a:defRPr/>
            </a:lvl1pPr>
          </a:lstStyle>
          <a:p>
            <a:pPr>
              <a:defRPr/>
            </a:pPr>
            <a:fld id="{7672B7D9-8A12-4A5C-9BC8-0DDB417E1FA9}" type="slidenum">
              <a:rPr lang="en-US" altLang="en-US"/>
              <a:pPr>
                <a:defRPr/>
              </a:pPr>
              <a:t>‹#›</a:t>
            </a:fld>
            <a:endParaRPr lang="en-US" altLang="en-US"/>
          </a:p>
        </p:txBody>
      </p:sp>
    </p:spTree>
    <p:extLst>
      <p:ext uri="{BB962C8B-B14F-4D97-AF65-F5344CB8AC3E}">
        <p14:creationId xmlns:p14="http://schemas.microsoft.com/office/powerpoint/2010/main" val="22546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029A8F1-7D81-2BB2-CAD5-5C854D227511}"/>
              </a:ext>
            </a:extLst>
          </p:cNvPr>
          <p:cNvSpPr>
            <a:spLocks noGrp="1"/>
          </p:cNvSpPr>
          <p:nvPr>
            <p:ph type="dt" sz="half" idx="10"/>
          </p:nvPr>
        </p:nvSpPr>
        <p:spPr/>
        <p:txBody>
          <a:bodyPr/>
          <a:lstStyle>
            <a:lvl1pPr>
              <a:defRPr/>
            </a:lvl1pPr>
          </a:lstStyle>
          <a:p>
            <a:pPr>
              <a:defRPr/>
            </a:pPr>
            <a:fld id="{94A7C0EA-6DD7-4D85-9ED8-E421250CB092}" type="datetime1">
              <a:rPr lang="en-US"/>
              <a:pPr>
                <a:defRPr/>
              </a:pPr>
              <a:t>12/1/2023</a:t>
            </a:fld>
            <a:endParaRPr lang="en-US"/>
          </a:p>
        </p:txBody>
      </p:sp>
      <p:sp>
        <p:nvSpPr>
          <p:cNvPr id="3" name="Footer Placeholder 4">
            <a:extLst>
              <a:ext uri="{FF2B5EF4-FFF2-40B4-BE49-F238E27FC236}">
                <a16:creationId xmlns:a16="http://schemas.microsoft.com/office/drawing/2014/main" id="{6A787877-9D37-F37C-EF99-BEDFE465AB9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9BE9B42-BC7D-1B2C-B91C-D4835D2D1A58}"/>
              </a:ext>
            </a:extLst>
          </p:cNvPr>
          <p:cNvSpPr>
            <a:spLocks noGrp="1"/>
          </p:cNvSpPr>
          <p:nvPr>
            <p:ph type="sldNum" sz="quarter" idx="12"/>
          </p:nvPr>
        </p:nvSpPr>
        <p:spPr/>
        <p:txBody>
          <a:bodyPr/>
          <a:lstStyle>
            <a:lvl1pPr>
              <a:defRPr/>
            </a:lvl1pPr>
          </a:lstStyle>
          <a:p>
            <a:pPr>
              <a:defRPr/>
            </a:pPr>
            <a:fld id="{561D869E-55EB-4AEE-BE37-00C1AA8B6B7B}" type="slidenum">
              <a:rPr lang="en-US" altLang="en-US"/>
              <a:pPr>
                <a:defRPr/>
              </a:pPr>
              <a:t>‹#›</a:t>
            </a:fld>
            <a:endParaRPr lang="en-US" altLang="en-US"/>
          </a:p>
        </p:txBody>
      </p:sp>
    </p:spTree>
    <p:extLst>
      <p:ext uri="{BB962C8B-B14F-4D97-AF65-F5344CB8AC3E}">
        <p14:creationId xmlns:p14="http://schemas.microsoft.com/office/powerpoint/2010/main" val="252909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6" y="1529080"/>
            <a:ext cx="16846554" cy="650748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529084"/>
            <a:ext cx="28625800" cy="32777432"/>
          </a:xfrm>
        </p:spPr>
        <p:txBody>
          <a:bodyPr/>
          <a:lstStyle>
            <a:lvl1pPr>
              <a:defRPr sz="16900"/>
            </a:lvl1pPr>
            <a:lvl2pPr>
              <a:defRPr sz="148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6" y="8036564"/>
            <a:ext cx="16846554" cy="26269952"/>
          </a:xfrm>
        </p:spPr>
        <p:txBody>
          <a:bodyPr/>
          <a:lstStyle>
            <a:lvl1pPr marL="0" indent="0">
              <a:buNone/>
              <a:defRPr sz="7300"/>
            </a:lvl1pPr>
            <a:lvl2pPr marL="2403175" indent="0">
              <a:buNone/>
              <a:defRPr sz="6300"/>
            </a:lvl2pPr>
            <a:lvl3pPr marL="4806348" indent="0">
              <a:buNone/>
              <a:defRPr sz="5200"/>
            </a:lvl3pPr>
            <a:lvl4pPr marL="7209523" indent="0">
              <a:buNone/>
              <a:defRPr sz="4800"/>
            </a:lvl4pPr>
            <a:lvl5pPr marL="9612699" indent="0">
              <a:buNone/>
              <a:defRPr sz="4800"/>
            </a:lvl5pPr>
            <a:lvl6pPr marL="12015874" indent="0">
              <a:buNone/>
              <a:defRPr sz="4800"/>
            </a:lvl6pPr>
            <a:lvl7pPr marL="14419047" indent="0">
              <a:buNone/>
              <a:defRPr sz="4800"/>
            </a:lvl7pPr>
            <a:lvl8pPr marL="16822222" indent="0">
              <a:buNone/>
              <a:defRPr sz="4800"/>
            </a:lvl8pPr>
            <a:lvl9pPr marL="19225397" indent="0">
              <a:buNone/>
              <a:defRPr sz="4800"/>
            </a:lvl9pPr>
          </a:lstStyle>
          <a:p>
            <a:pPr lvl="0"/>
            <a:r>
              <a:rPr lang="en-US"/>
              <a:t>Click to edit Master text styles</a:t>
            </a:r>
          </a:p>
        </p:txBody>
      </p:sp>
      <p:sp>
        <p:nvSpPr>
          <p:cNvPr id="5" name="Date Placeholder 3">
            <a:extLst>
              <a:ext uri="{FF2B5EF4-FFF2-40B4-BE49-F238E27FC236}">
                <a16:creationId xmlns:a16="http://schemas.microsoft.com/office/drawing/2014/main" id="{3E042567-86B4-F656-41DD-18EBC53DE413}"/>
              </a:ext>
            </a:extLst>
          </p:cNvPr>
          <p:cNvSpPr>
            <a:spLocks noGrp="1"/>
          </p:cNvSpPr>
          <p:nvPr>
            <p:ph type="dt" sz="half" idx="10"/>
          </p:nvPr>
        </p:nvSpPr>
        <p:spPr/>
        <p:txBody>
          <a:bodyPr/>
          <a:lstStyle>
            <a:lvl1pPr>
              <a:defRPr/>
            </a:lvl1pPr>
          </a:lstStyle>
          <a:p>
            <a:pPr>
              <a:defRPr/>
            </a:pPr>
            <a:fld id="{5F908D8A-1136-405E-B879-274E259EF98D}" type="datetime1">
              <a:rPr lang="en-US"/>
              <a:pPr>
                <a:defRPr/>
              </a:pPr>
              <a:t>12/1/2023</a:t>
            </a:fld>
            <a:endParaRPr lang="en-US"/>
          </a:p>
        </p:txBody>
      </p:sp>
      <p:sp>
        <p:nvSpPr>
          <p:cNvPr id="6" name="Footer Placeholder 4">
            <a:extLst>
              <a:ext uri="{FF2B5EF4-FFF2-40B4-BE49-F238E27FC236}">
                <a16:creationId xmlns:a16="http://schemas.microsoft.com/office/drawing/2014/main" id="{35CE4595-4562-44EF-90C9-B26F42CDFC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7C8A849-0E11-54BC-577D-E561C6844557}"/>
              </a:ext>
            </a:extLst>
          </p:cNvPr>
          <p:cNvSpPr>
            <a:spLocks noGrp="1"/>
          </p:cNvSpPr>
          <p:nvPr>
            <p:ph type="sldNum" sz="quarter" idx="12"/>
          </p:nvPr>
        </p:nvSpPr>
        <p:spPr/>
        <p:txBody>
          <a:bodyPr/>
          <a:lstStyle>
            <a:lvl1pPr>
              <a:defRPr/>
            </a:lvl1pPr>
          </a:lstStyle>
          <a:p>
            <a:pPr>
              <a:defRPr/>
            </a:pPr>
            <a:fld id="{FD20D325-359C-4773-8507-316BB5D68DB6}" type="slidenum">
              <a:rPr lang="en-US" altLang="en-US"/>
              <a:pPr>
                <a:defRPr/>
              </a:pPr>
              <a:t>‹#›</a:t>
            </a:fld>
            <a:endParaRPr lang="en-US" altLang="en-US"/>
          </a:p>
        </p:txBody>
      </p:sp>
    </p:spTree>
    <p:extLst>
      <p:ext uri="{BB962C8B-B14F-4D97-AF65-F5344CB8AC3E}">
        <p14:creationId xmlns:p14="http://schemas.microsoft.com/office/powerpoint/2010/main" val="37281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6883361"/>
            <a:ext cx="30723840" cy="317373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4" y="3431540"/>
            <a:ext cx="30723840" cy="23042880"/>
          </a:xfrm>
        </p:spPr>
        <p:txBody>
          <a:bodyPr rtlCol="0">
            <a:normAutofit/>
          </a:bodyPr>
          <a:lstStyle>
            <a:lvl1pPr marL="0" indent="0">
              <a:buNone/>
              <a:defRPr sz="16900"/>
            </a:lvl1pPr>
            <a:lvl2pPr marL="2403175" indent="0">
              <a:buNone/>
              <a:defRPr sz="14800"/>
            </a:lvl2pPr>
            <a:lvl3pPr marL="4806348" indent="0">
              <a:buNone/>
              <a:defRPr sz="12600"/>
            </a:lvl3pPr>
            <a:lvl4pPr marL="7209523" indent="0">
              <a:buNone/>
              <a:defRPr sz="10500"/>
            </a:lvl4pPr>
            <a:lvl5pPr marL="9612699" indent="0">
              <a:buNone/>
              <a:defRPr sz="10500"/>
            </a:lvl5pPr>
            <a:lvl6pPr marL="12015874" indent="0">
              <a:buNone/>
              <a:defRPr sz="10500"/>
            </a:lvl6pPr>
            <a:lvl7pPr marL="14419047" indent="0">
              <a:buNone/>
              <a:defRPr sz="10500"/>
            </a:lvl7pPr>
            <a:lvl8pPr marL="16822222" indent="0">
              <a:buNone/>
              <a:defRPr sz="10500"/>
            </a:lvl8pPr>
            <a:lvl9pPr marL="19225397" indent="0">
              <a:buNone/>
              <a:defRPr sz="10500"/>
            </a:lvl9pPr>
          </a:lstStyle>
          <a:p>
            <a:pPr lvl="0"/>
            <a:endParaRPr lang="en-US" noProof="0"/>
          </a:p>
        </p:txBody>
      </p:sp>
      <p:sp>
        <p:nvSpPr>
          <p:cNvPr id="4" name="Text Placeholder 3"/>
          <p:cNvSpPr>
            <a:spLocks noGrp="1"/>
          </p:cNvSpPr>
          <p:nvPr>
            <p:ph type="body" sz="half" idx="2"/>
          </p:nvPr>
        </p:nvSpPr>
        <p:spPr>
          <a:xfrm>
            <a:off x="10036814" y="30057093"/>
            <a:ext cx="30723840" cy="4507228"/>
          </a:xfrm>
        </p:spPr>
        <p:txBody>
          <a:bodyPr/>
          <a:lstStyle>
            <a:lvl1pPr marL="0" indent="0">
              <a:buNone/>
              <a:defRPr sz="7300"/>
            </a:lvl1pPr>
            <a:lvl2pPr marL="2403175" indent="0">
              <a:buNone/>
              <a:defRPr sz="6300"/>
            </a:lvl2pPr>
            <a:lvl3pPr marL="4806348" indent="0">
              <a:buNone/>
              <a:defRPr sz="5200"/>
            </a:lvl3pPr>
            <a:lvl4pPr marL="7209523" indent="0">
              <a:buNone/>
              <a:defRPr sz="4800"/>
            </a:lvl4pPr>
            <a:lvl5pPr marL="9612699" indent="0">
              <a:buNone/>
              <a:defRPr sz="4800"/>
            </a:lvl5pPr>
            <a:lvl6pPr marL="12015874" indent="0">
              <a:buNone/>
              <a:defRPr sz="4800"/>
            </a:lvl6pPr>
            <a:lvl7pPr marL="14419047" indent="0">
              <a:buNone/>
              <a:defRPr sz="4800"/>
            </a:lvl7pPr>
            <a:lvl8pPr marL="16822222" indent="0">
              <a:buNone/>
              <a:defRPr sz="4800"/>
            </a:lvl8pPr>
            <a:lvl9pPr marL="19225397" indent="0">
              <a:buNone/>
              <a:defRPr sz="4800"/>
            </a:lvl9pPr>
          </a:lstStyle>
          <a:p>
            <a:pPr lvl="0"/>
            <a:r>
              <a:rPr lang="en-US"/>
              <a:t>Click to edit Master text styles</a:t>
            </a:r>
          </a:p>
        </p:txBody>
      </p:sp>
      <p:sp>
        <p:nvSpPr>
          <p:cNvPr id="5" name="Date Placeholder 3">
            <a:extLst>
              <a:ext uri="{FF2B5EF4-FFF2-40B4-BE49-F238E27FC236}">
                <a16:creationId xmlns:a16="http://schemas.microsoft.com/office/drawing/2014/main" id="{645086FA-6050-F4F0-EC6D-801AE95325EA}"/>
              </a:ext>
            </a:extLst>
          </p:cNvPr>
          <p:cNvSpPr>
            <a:spLocks noGrp="1"/>
          </p:cNvSpPr>
          <p:nvPr>
            <p:ph type="dt" sz="half" idx="10"/>
          </p:nvPr>
        </p:nvSpPr>
        <p:spPr/>
        <p:txBody>
          <a:bodyPr/>
          <a:lstStyle>
            <a:lvl1pPr>
              <a:defRPr/>
            </a:lvl1pPr>
          </a:lstStyle>
          <a:p>
            <a:pPr>
              <a:defRPr/>
            </a:pPr>
            <a:fld id="{728D4864-0A6C-40B9-BA8A-FF44E5C1D71D}" type="datetime1">
              <a:rPr lang="en-US"/>
              <a:pPr>
                <a:defRPr/>
              </a:pPr>
              <a:t>12/1/2023</a:t>
            </a:fld>
            <a:endParaRPr lang="en-US"/>
          </a:p>
        </p:txBody>
      </p:sp>
      <p:sp>
        <p:nvSpPr>
          <p:cNvPr id="6" name="Footer Placeholder 4">
            <a:extLst>
              <a:ext uri="{FF2B5EF4-FFF2-40B4-BE49-F238E27FC236}">
                <a16:creationId xmlns:a16="http://schemas.microsoft.com/office/drawing/2014/main" id="{D3BE85FB-C1A0-F210-8492-533F80930A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A95305-71FA-D875-F73E-2FA7DE194F94}"/>
              </a:ext>
            </a:extLst>
          </p:cNvPr>
          <p:cNvSpPr>
            <a:spLocks noGrp="1"/>
          </p:cNvSpPr>
          <p:nvPr>
            <p:ph type="sldNum" sz="quarter" idx="12"/>
          </p:nvPr>
        </p:nvSpPr>
        <p:spPr/>
        <p:txBody>
          <a:bodyPr/>
          <a:lstStyle>
            <a:lvl1pPr>
              <a:defRPr/>
            </a:lvl1pPr>
          </a:lstStyle>
          <a:p>
            <a:pPr>
              <a:defRPr/>
            </a:pPr>
            <a:fld id="{7E883A84-6FA3-4052-B2EC-0872A3968BE5}" type="slidenum">
              <a:rPr lang="en-US" altLang="en-US"/>
              <a:pPr>
                <a:defRPr/>
              </a:pPr>
              <a:t>‹#›</a:t>
            </a:fld>
            <a:endParaRPr lang="en-US" altLang="en-US"/>
          </a:p>
        </p:txBody>
      </p:sp>
    </p:spTree>
    <p:extLst>
      <p:ext uri="{BB962C8B-B14F-4D97-AF65-F5344CB8AC3E}">
        <p14:creationId xmlns:p14="http://schemas.microsoft.com/office/powerpoint/2010/main" val="403525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929066E-DFF0-2DCE-873C-F4B88D049EEF}"/>
              </a:ext>
            </a:extLst>
          </p:cNvPr>
          <p:cNvSpPr>
            <a:spLocks noGrp="1"/>
          </p:cNvSpPr>
          <p:nvPr>
            <p:ph type="title"/>
          </p:nvPr>
        </p:nvSpPr>
        <p:spPr bwMode="auto">
          <a:xfrm>
            <a:off x="2562225" y="1536700"/>
            <a:ext cx="4608353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36" tIns="240318" rIns="480636" bIns="240318"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BB09C3D-9F5A-21B5-16C2-316B41A86809}"/>
              </a:ext>
            </a:extLst>
          </p:cNvPr>
          <p:cNvSpPr>
            <a:spLocks noGrp="1"/>
          </p:cNvSpPr>
          <p:nvPr>
            <p:ph type="body" idx="1"/>
          </p:nvPr>
        </p:nvSpPr>
        <p:spPr bwMode="auto">
          <a:xfrm>
            <a:off x="2562225" y="8959850"/>
            <a:ext cx="46083538" cy="2534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36" tIns="240318" rIns="480636" bIns="2403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BCAEEAF-19DE-567D-232F-B8ADBE65C30B}"/>
              </a:ext>
            </a:extLst>
          </p:cNvPr>
          <p:cNvSpPr>
            <a:spLocks noGrp="1"/>
          </p:cNvSpPr>
          <p:nvPr>
            <p:ph type="dt" sz="half" idx="2"/>
          </p:nvPr>
        </p:nvSpPr>
        <p:spPr>
          <a:xfrm>
            <a:off x="2562225" y="35596513"/>
            <a:ext cx="11945938" cy="2044700"/>
          </a:xfrm>
          <a:prstGeom prst="rect">
            <a:avLst/>
          </a:prstGeom>
        </p:spPr>
        <p:txBody>
          <a:bodyPr vert="horz" wrap="square" lIns="480636" tIns="240318" rIns="480636" bIns="240318" numCol="1" anchor="ctr" anchorCtr="0" compatLnSpc="1">
            <a:prstTxWarp prst="textNoShape">
              <a:avLst/>
            </a:prstTxWarp>
          </a:bodyPr>
          <a:lstStyle>
            <a:lvl1pPr defTabSz="2398311" eaLnBrk="1" hangingPunct="1">
              <a:defRPr sz="6300">
                <a:solidFill>
                  <a:srgbClr val="898989"/>
                </a:solidFill>
                <a:latin typeface="Arial" charset="0"/>
                <a:cs typeface="Arial" charset="0"/>
              </a:defRPr>
            </a:lvl1pPr>
          </a:lstStyle>
          <a:p>
            <a:pPr>
              <a:defRPr/>
            </a:pPr>
            <a:fld id="{5FABF373-AC1E-4B47-B2C0-D4753468A903}" type="datetime1">
              <a:rPr lang="en-US"/>
              <a:pPr>
                <a:defRPr/>
              </a:pPr>
              <a:t>12/1/2023</a:t>
            </a:fld>
            <a:endParaRPr lang="en-US"/>
          </a:p>
        </p:txBody>
      </p:sp>
      <p:sp>
        <p:nvSpPr>
          <p:cNvPr id="5" name="Footer Placeholder 4">
            <a:extLst>
              <a:ext uri="{FF2B5EF4-FFF2-40B4-BE49-F238E27FC236}">
                <a16:creationId xmlns:a16="http://schemas.microsoft.com/office/drawing/2014/main" id="{D9AB7BFB-8EE4-73F1-AF5F-AD7931289A64}"/>
              </a:ext>
            </a:extLst>
          </p:cNvPr>
          <p:cNvSpPr>
            <a:spLocks noGrp="1"/>
          </p:cNvSpPr>
          <p:nvPr>
            <p:ph type="ftr" sz="quarter" idx="3"/>
          </p:nvPr>
        </p:nvSpPr>
        <p:spPr>
          <a:xfrm>
            <a:off x="17497425" y="35596513"/>
            <a:ext cx="16213138" cy="2044700"/>
          </a:xfrm>
          <a:prstGeom prst="rect">
            <a:avLst/>
          </a:prstGeom>
        </p:spPr>
        <p:txBody>
          <a:bodyPr vert="horz" wrap="square" lIns="480636" tIns="240318" rIns="480636" bIns="240318" numCol="1" anchor="ctr" anchorCtr="0" compatLnSpc="1">
            <a:prstTxWarp prst="textNoShape">
              <a:avLst/>
            </a:prstTxWarp>
          </a:bodyPr>
          <a:lstStyle>
            <a:lvl1pPr algn="ctr" defTabSz="2400043" eaLnBrk="1" hangingPunct="1">
              <a:defRPr sz="6300">
                <a:solidFill>
                  <a:srgbClr val="898989"/>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F8BE00B8-EF3B-DD06-0DF4-2ED777A726F4}"/>
              </a:ext>
            </a:extLst>
          </p:cNvPr>
          <p:cNvSpPr>
            <a:spLocks noGrp="1"/>
          </p:cNvSpPr>
          <p:nvPr>
            <p:ph type="sldNum" sz="quarter" idx="4"/>
          </p:nvPr>
        </p:nvSpPr>
        <p:spPr>
          <a:xfrm>
            <a:off x="36699825" y="35596513"/>
            <a:ext cx="11945938" cy="2044700"/>
          </a:xfrm>
          <a:prstGeom prst="rect">
            <a:avLst/>
          </a:prstGeom>
        </p:spPr>
        <p:txBody>
          <a:bodyPr vert="horz" wrap="square" lIns="480636" tIns="240318" rIns="480636" bIns="240318" numCol="1" anchor="ctr" anchorCtr="0" compatLnSpc="1">
            <a:prstTxWarp prst="textNoShape">
              <a:avLst/>
            </a:prstTxWarp>
          </a:bodyPr>
          <a:lstStyle>
            <a:lvl1pPr algn="r" eaLnBrk="1" hangingPunct="1">
              <a:defRPr sz="6300" smtClean="0">
                <a:solidFill>
                  <a:srgbClr val="898989"/>
                </a:solidFill>
              </a:defRPr>
            </a:lvl1pPr>
          </a:lstStyle>
          <a:p>
            <a:pPr>
              <a:defRPr/>
            </a:pPr>
            <a:fld id="{E3B788B8-0CC8-4B94-8635-DB66AB1FC9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97125" rtl="0" eaLnBrk="0" fontAlgn="base" hangingPunct="0">
        <a:spcBef>
          <a:spcPct val="0"/>
        </a:spcBef>
        <a:spcAft>
          <a:spcPct val="0"/>
        </a:spcAft>
        <a:defRPr sz="23200" kern="1200">
          <a:solidFill>
            <a:schemeClr val="tx1"/>
          </a:solidFill>
          <a:latin typeface="Arial"/>
          <a:ea typeface="MS PGothic" pitchFamily="34" charset="-128"/>
          <a:cs typeface="+mj-cs"/>
        </a:defRPr>
      </a:lvl1pPr>
      <a:lvl2pPr algn="ctr" defTabSz="2397125" rtl="0" eaLnBrk="0" fontAlgn="base" hangingPunct="0">
        <a:spcBef>
          <a:spcPct val="0"/>
        </a:spcBef>
        <a:spcAft>
          <a:spcPct val="0"/>
        </a:spcAft>
        <a:defRPr sz="23200">
          <a:solidFill>
            <a:schemeClr val="tx1"/>
          </a:solidFill>
          <a:latin typeface="Arial" charset="0"/>
          <a:ea typeface="MS PGothic" pitchFamily="34" charset="-128"/>
        </a:defRPr>
      </a:lvl2pPr>
      <a:lvl3pPr algn="ctr" defTabSz="2397125" rtl="0" eaLnBrk="0" fontAlgn="base" hangingPunct="0">
        <a:spcBef>
          <a:spcPct val="0"/>
        </a:spcBef>
        <a:spcAft>
          <a:spcPct val="0"/>
        </a:spcAft>
        <a:defRPr sz="23200">
          <a:solidFill>
            <a:schemeClr val="tx1"/>
          </a:solidFill>
          <a:latin typeface="Arial" charset="0"/>
          <a:ea typeface="MS PGothic" pitchFamily="34" charset="-128"/>
        </a:defRPr>
      </a:lvl3pPr>
      <a:lvl4pPr algn="ctr" defTabSz="2397125" rtl="0" eaLnBrk="0" fontAlgn="base" hangingPunct="0">
        <a:spcBef>
          <a:spcPct val="0"/>
        </a:spcBef>
        <a:spcAft>
          <a:spcPct val="0"/>
        </a:spcAft>
        <a:defRPr sz="23200">
          <a:solidFill>
            <a:schemeClr val="tx1"/>
          </a:solidFill>
          <a:latin typeface="Arial" charset="0"/>
          <a:ea typeface="MS PGothic" pitchFamily="34" charset="-128"/>
        </a:defRPr>
      </a:lvl4pPr>
      <a:lvl5pPr algn="ctr" defTabSz="2397125" rtl="0" eaLnBrk="0" fontAlgn="base" hangingPunct="0">
        <a:spcBef>
          <a:spcPct val="0"/>
        </a:spcBef>
        <a:spcAft>
          <a:spcPct val="0"/>
        </a:spcAft>
        <a:defRPr sz="23200">
          <a:solidFill>
            <a:schemeClr val="tx1"/>
          </a:solidFill>
          <a:latin typeface="Arial" charset="0"/>
          <a:ea typeface="MS PGothic" pitchFamily="34" charset="-128"/>
        </a:defRPr>
      </a:lvl5pPr>
      <a:lvl6pPr marL="876176" algn="ctr" defTabSz="2400356" rtl="0" fontAlgn="base">
        <a:spcBef>
          <a:spcPct val="0"/>
        </a:spcBef>
        <a:spcAft>
          <a:spcPct val="0"/>
        </a:spcAft>
        <a:defRPr sz="23200">
          <a:solidFill>
            <a:schemeClr val="tx1"/>
          </a:solidFill>
          <a:latin typeface="Arial" charset="0"/>
        </a:defRPr>
      </a:lvl6pPr>
      <a:lvl7pPr marL="1752351" algn="ctr" defTabSz="2400356" rtl="0" fontAlgn="base">
        <a:spcBef>
          <a:spcPct val="0"/>
        </a:spcBef>
        <a:spcAft>
          <a:spcPct val="0"/>
        </a:spcAft>
        <a:defRPr sz="23200">
          <a:solidFill>
            <a:schemeClr val="tx1"/>
          </a:solidFill>
          <a:latin typeface="Arial" charset="0"/>
        </a:defRPr>
      </a:lvl7pPr>
      <a:lvl8pPr marL="2628527" algn="ctr" defTabSz="2400356" rtl="0" fontAlgn="base">
        <a:spcBef>
          <a:spcPct val="0"/>
        </a:spcBef>
        <a:spcAft>
          <a:spcPct val="0"/>
        </a:spcAft>
        <a:defRPr sz="23200">
          <a:solidFill>
            <a:schemeClr val="tx1"/>
          </a:solidFill>
          <a:latin typeface="Arial" charset="0"/>
        </a:defRPr>
      </a:lvl8pPr>
      <a:lvl9pPr marL="3504702" algn="ctr" defTabSz="2400356" rtl="0" fontAlgn="base">
        <a:spcBef>
          <a:spcPct val="0"/>
        </a:spcBef>
        <a:spcAft>
          <a:spcPct val="0"/>
        </a:spcAft>
        <a:defRPr sz="23200">
          <a:solidFill>
            <a:schemeClr val="tx1"/>
          </a:solidFill>
          <a:latin typeface="Arial" charset="0"/>
        </a:defRPr>
      </a:lvl9pPr>
    </p:titleStyle>
    <p:bodyStyle>
      <a:lvl1pPr marL="1797050" indent="-1797050" algn="l" defTabSz="2397125" rtl="0" eaLnBrk="0" fontAlgn="base" hangingPunct="0">
        <a:spcBef>
          <a:spcPct val="20000"/>
        </a:spcBef>
        <a:spcAft>
          <a:spcPct val="0"/>
        </a:spcAft>
        <a:buFont typeface="Arial" panose="020B0604020202020204" pitchFamily="34" charset="0"/>
        <a:buChar char="•"/>
        <a:defRPr sz="16900" kern="1200">
          <a:solidFill>
            <a:schemeClr val="tx1"/>
          </a:solidFill>
          <a:latin typeface="Arial"/>
          <a:ea typeface="MS PGothic" pitchFamily="34" charset="-128"/>
          <a:cs typeface="+mn-cs"/>
        </a:defRPr>
      </a:lvl1pPr>
      <a:lvl2pPr marL="3898900" indent="-1497013" algn="l" defTabSz="2397125" rtl="0" eaLnBrk="0" fontAlgn="base" hangingPunct="0">
        <a:spcBef>
          <a:spcPct val="20000"/>
        </a:spcBef>
        <a:spcAft>
          <a:spcPct val="0"/>
        </a:spcAft>
        <a:buFont typeface="Arial" panose="020B0604020202020204" pitchFamily="34" charset="0"/>
        <a:buChar char="–"/>
        <a:defRPr sz="14800" kern="1200">
          <a:solidFill>
            <a:schemeClr val="tx1"/>
          </a:solidFill>
          <a:latin typeface="Arial"/>
          <a:ea typeface="MS PGothic" pitchFamily="34" charset="-128"/>
          <a:cs typeface="+mn-cs"/>
        </a:defRPr>
      </a:lvl2pPr>
      <a:lvl3pPr marL="6003925" indent="-1196975" algn="l" defTabSz="2397125" rtl="0" eaLnBrk="0" fontAlgn="base" hangingPunct="0">
        <a:spcBef>
          <a:spcPct val="20000"/>
        </a:spcBef>
        <a:spcAft>
          <a:spcPct val="0"/>
        </a:spcAft>
        <a:buFont typeface="Arial" panose="020B0604020202020204" pitchFamily="34" charset="0"/>
        <a:buChar char="•"/>
        <a:defRPr sz="12600" kern="1200">
          <a:solidFill>
            <a:schemeClr val="tx1"/>
          </a:solidFill>
          <a:latin typeface="Arial"/>
          <a:ea typeface="MS PGothic" pitchFamily="34" charset="-128"/>
          <a:cs typeface="+mn-cs"/>
        </a:defRPr>
      </a:lvl3pPr>
      <a:lvl4pPr marL="8407400" indent="-1196975" algn="l" defTabSz="2397125" rtl="0" eaLnBrk="0" fontAlgn="base" hangingPunct="0">
        <a:spcBef>
          <a:spcPct val="20000"/>
        </a:spcBef>
        <a:spcAft>
          <a:spcPct val="0"/>
        </a:spcAft>
        <a:buFont typeface="Arial" panose="020B0604020202020204" pitchFamily="34" charset="0"/>
        <a:buChar char="–"/>
        <a:defRPr sz="10500" kern="1200">
          <a:solidFill>
            <a:schemeClr val="tx1"/>
          </a:solidFill>
          <a:latin typeface="Arial"/>
          <a:ea typeface="MS PGothic" pitchFamily="34" charset="-128"/>
          <a:cs typeface="+mn-cs"/>
        </a:defRPr>
      </a:lvl4pPr>
      <a:lvl5pPr marL="10809288" indent="-1196975" algn="l" defTabSz="2397125" rtl="0" eaLnBrk="0" fontAlgn="base" hangingPunct="0">
        <a:spcBef>
          <a:spcPct val="20000"/>
        </a:spcBef>
        <a:spcAft>
          <a:spcPct val="0"/>
        </a:spcAft>
        <a:buFont typeface="Arial" panose="020B0604020202020204" pitchFamily="34" charset="0"/>
        <a:buChar char="»"/>
        <a:defRPr sz="10500" kern="1200">
          <a:solidFill>
            <a:schemeClr val="tx1"/>
          </a:solidFill>
          <a:latin typeface="Arial"/>
          <a:ea typeface="MS PGothic" pitchFamily="34" charset="-128"/>
          <a:cs typeface="+mn-cs"/>
        </a:defRPr>
      </a:lvl5pPr>
      <a:lvl6pPr marL="13217460" indent="-1201588" algn="l" defTabSz="2403175" rtl="0" eaLnBrk="1" latinLnBrk="0" hangingPunct="1">
        <a:spcBef>
          <a:spcPct val="20000"/>
        </a:spcBef>
        <a:buFont typeface="Arial"/>
        <a:buChar char="•"/>
        <a:defRPr sz="10500" kern="1200">
          <a:solidFill>
            <a:schemeClr val="tx1"/>
          </a:solidFill>
          <a:latin typeface="+mn-lt"/>
          <a:ea typeface="+mn-ea"/>
          <a:cs typeface="+mn-cs"/>
        </a:defRPr>
      </a:lvl6pPr>
      <a:lvl7pPr marL="15620634" indent="-1201588" algn="l" defTabSz="2403175" rtl="0" eaLnBrk="1" latinLnBrk="0" hangingPunct="1">
        <a:spcBef>
          <a:spcPct val="20000"/>
        </a:spcBef>
        <a:buFont typeface="Arial"/>
        <a:buChar char="•"/>
        <a:defRPr sz="10500" kern="1200">
          <a:solidFill>
            <a:schemeClr val="tx1"/>
          </a:solidFill>
          <a:latin typeface="+mn-lt"/>
          <a:ea typeface="+mn-ea"/>
          <a:cs typeface="+mn-cs"/>
        </a:defRPr>
      </a:lvl7pPr>
      <a:lvl8pPr marL="18023809" indent="-1201588" algn="l" defTabSz="2403175" rtl="0" eaLnBrk="1" latinLnBrk="0" hangingPunct="1">
        <a:spcBef>
          <a:spcPct val="20000"/>
        </a:spcBef>
        <a:buFont typeface="Arial"/>
        <a:buChar char="•"/>
        <a:defRPr sz="10500" kern="1200">
          <a:solidFill>
            <a:schemeClr val="tx1"/>
          </a:solidFill>
          <a:latin typeface="+mn-lt"/>
          <a:ea typeface="+mn-ea"/>
          <a:cs typeface="+mn-cs"/>
        </a:defRPr>
      </a:lvl8pPr>
      <a:lvl9pPr marL="20426983" indent="-1201588" algn="l" defTabSz="2403175" rtl="0" eaLnBrk="1" latinLnBrk="0" hangingPunct="1">
        <a:spcBef>
          <a:spcPct val="20000"/>
        </a:spcBef>
        <a:buFont typeface="Arial"/>
        <a:buChar char="•"/>
        <a:defRPr sz="10500" kern="1200">
          <a:solidFill>
            <a:schemeClr val="tx1"/>
          </a:solidFill>
          <a:latin typeface="+mn-lt"/>
          <a:ea typeface="+mn-ea"/>
          <a:cs typeface="+mn-cs"/>
        </a:defRPr>
      </a:lvl9pPr>
    </p:bodyStyle>
    <p:otherStyle>
      <a:defPPr>
        <a:defRPr lang="en-US"/>
      </a:defPPr>
      <a:lvl1pPr marL="0" algn="l" defTabSz="2403175" rtl="0" eaLnBrk="1" latinLnBrk="0" hangingPunct="1">
        <a:defRPr sz="9400" kern="1200">
          <a:solidFill>
            <a:schemeClr val="tx1"/>
          </a:solidFill>
          <a:latin typeface="+mn-lt"/>
          <a:ea typeface="+mn-ea"/>
          <a:cs typeface="+mn-cs"/>
        </a:defRPr>
      </a:lvl1pPr>
      <a:lvl2pPr marL="2403175" algn="l" defTabSz="2403175" rtl="0" eaLnBrk="1" latinLnBrk="0" hangingPunct="1">
        <a:defRPr sz="9400" kern="1200">
          <a:solidFill>
            <a:schemeClr val="tx1"/>
          </a:solidFill>
          <a:latin typeface="+mn-lt"/>
          <a:ea typeface="+mn-ea"/>
          <a:cs typeface="+mn-cs"/>
        </a:defRPr>
      </a:lvl2pPr>
      <a:lvl3pPr marL="4806348" algn="l" defTabSz="2403175" rtl="0" eaLnBrk="1" latinLnBrk="0" hangingPunct="1">
        <a:defRPr sz="9400" kern="1200">
          <a:solidFill>
            <a:schemeClr val="tx1"/>
          </a:solidFill>
          <a:latin typeface="+mn-lt"/>
          <a:ea typeface="+mn-ea"/>
          <a:cs typeface="+mn-cs"/>
        </a:defRPr>
      </a:lvl3pPr>
      <a:lvl4pPr marL="7209523" algn="l" defTabSz="2403175" rtl="0" eaLnBrk="1" latinLnBrk="0" hangingPunct="1">
        <a:defRPr sz="9400" kern="1200">
          <a:solidFill>
            <a:schemeClr val="tx1"/>
          </a:solidFill>
          <a:latin typeface="+mn-lt"/>
          <a:ea typeface="+mn-ea"/>
          <a:cs typeface="+mn-cs"/>
        </a:defRPr>
      </a:lvl4pPr>
      <a:lvl5pPr marL="9612699" algn="l" defTabSz="2403175" rtl="0" eaLnBrk="1" latinLnBrk="0" hangingPunct="1">
        <a:defRPr sz="9400" kern="1200">
          <a:solidFill>
            <a:schemeClr val="tx1"/>
          </a:solidFill>
          <a:latin typeface="+mn-lt"/>
          <a:ea typeface="+mn-ea"/>
          <a:cs typeface="+mn-cs"/>
        </a:defRPr>
      </a:lvl5pPr>
      <a:lvl6pPr marL="12015874" algn="l" defTabSz="2403175" rtl="0" eaLnBrk="1" latinLnBrk="0" hangingPunct="1">
        <a:defRPr sz="9400" kern="1200">
          <a:solidFill>
            <a:schemeClr val="tx1"/>
          </a:solidFill>
          <a:latin typeface="+mn-lt"/>
          <a:ea typeface="+mn-ea"/>
          <a:cs typeface="+mn-cs"/>
        </a:defRPr>
      </a:lvl6pPr>
      <a:lvl7pPr marL="14419047" algn="l" defTabSz="2403175" rtl="0" eaLnBrk="1" latinLnBrk="0" hangingPunct="1">
        <a:defRPr sz="9400" kern="1200">
          <a:solidFill>
            <a:schemeClr val="tx1"/>
          </a:solidFill>
          <a:latin typeface="+mn-lt"/>
          <a:ea typeface="+mn-ea"/>
          <a:cs typeface="+mn-cs"/>
        </a:defRPr>
      </a:lvl7pPr>
      <a:lvl8pPr marL="16822222" algn="l" defTabSz="2403175" rtl="0" eaLnBrk="1" latinLnBrk="0" hangingPunct="1">
        <a:defRPr sz="9400" kern="1200">
          <a:solidFill>
            <a:schemeClr val="tx1"/>
          </a:solidFill>
          <a:latin typeface="+mn-lt"/>
          <a:ea typeface="+mn-ea"/>
          <a:cs typeface="+mn-cs"/>
        </a:defRPr>
      </a:lvl8pPr>
      <a:lvl9pPr marL="19225397" algn="l" defTabSz="2403175" rtl="0" eaLnBrk="1" latinLnBrk="0" hangingPunct="1">
        <a:defRPr sz="9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0">
            <a:extLst>
              <a:ext uri="{FF2B5EF4-FFF2-40B4-BE49-F238E27FC236}">
                <a16:creationId xmlns:a16="http://schemas.microsoft.com/office/drawing/2014/main" id="{D0811CD8-72D2-E872-2EF6-C170429013E1}"/>
              </a:ext>
            </a:extLst>
          </p:cNvPr>
          <p:cNvSpPr>
            <a:spLocks noChangeArrowheads="1"/>
          </p:cNvSpPr>
          <p:nvPr/>
        </p:nvSpPr>
        <p:spPr bwMode="auto">
          <a:xfrm>
            <a:off x="1905" y="37153977"/>
            <a:ext cx="26390309" cy="1251268"/>
          </a:xfrm>
          <a:prstGeom prst="roundRect">
            <a:avLst>
              <a:gd name="adj" fmla="val 16667"/>
            </a:avLst>
          </a:prstGeom>
          <a:solidFill>
            <a:srgbClr val="31473B"/>
          </a:solidFill>
          <a:ln w="38100">
            <a:solidFill>
              <a:schemeClr val="bg1"/>
            </a:solidFill>
            <a:round/>
            <a:headEnd/>
            <a:tailEnd/>
          </a:ln>
          <a:effectLst>
            <a:outerShdw blurRad="63500" dist="20000" dir="5400000" rotWithShape="0">
              <a:srgbClr val="000000">
                <a:alpha val="37999"/>
              </a:srgbClr>
            </a:outerShdw>
          </a:effectLst>
        </p:spPr>
        <p:txBody>
          <a:bodyPr wrap="none" lIns="175216" tIns="87608" rIns="175216" bIns="87608" anchor="ctr"/>
          <a:lstStyle/>
          <a:p>
            <a:pPr defTabSz="2403175" eaLnBrk="1" fontAlgn="auto" hangingPunct="1">
              <a:spcBef>
                <a:spcPts val="0"/>
              </a:spcBef>
              <a:spcAft>
                <a:spcPts val="0"/>
              </a:spcAft>
              <a:defRPr/>
            </a:pPr>
            <a:r>
              <a:rPr lang="en-US" sz="8000" dirty="0">
                <a:solidFill>
                  <a:schemeClr val="lt1"/>
                </a:solidFill>
                <a:latin typeface="Arial"/>
                <a:cs typeface="Arial"/>
              </a:rPr>
              <a:t>GitHub:</a:t>
            </a:r>
            <a:r>
              <a:rPr lang="en-US" dirty="0">
                <a:solidFill>
                  <a:schemeClr val="lt1"/>
                </a:solidFill>
                <a:latin typeface="Arial"/>
                <a:cs typeface="Arial"/>
              </a:rPr>
              <a:t> </a:t>
            </a:r>
            <a:r>
              <a:rPr lang="en-US" sz="7200" dirty="0">
                <a:solidFill>
                  <a:schemeClr val="lt1"/>
                </a:solidFill>
                <a:latin typeface="Arial"/>
                <a:cs typeface="Arial"/>
              </a:rPr>
              <a:t>https://github.com/chetana348/NLP-Project/tree/main</a:t>
            </a:r>
            <a:r>
              <a:rPr lang="en-US" sz="5900" b="1" dirty="0">
                <a:solidFill>
                  <a:srgbClr val="000000"/>
                </a:solidFill>
                <a:latin typeface="Arial"/>
                <a:cs typeface="Arial"/>
              </a:rPr>
              <a:t>                                              </a:t>
            </a:r>
            <a:endParaRPr lang="en-US" dirty="0">
              <a:solidFill>
                <a:srgbClr val="000000"/>
              </a:solidFill>
              <a:latin typeface="Arial"/>
              <a:cs typeface="Arial"/>
            </a:endParaRPr>
          </a:p>
        </p:txBody>
      </p:sp>
      <p:sp>
        <p:nvSpPr>
          <p:cNvPr id="12" name="AutoShape 55">
            <a:extLst>
              <a:ext uri="{FF2B5EF4-FFF2-40B4-BE49-F238E27FC236}">
                <a16:creationId xmlns:a16="http://schemas.microsoft.com/office/drawing/2014/main" id="{C1AA706D-DD17-7BB4-B21C-7E7161A5E254}"/>
              </a:ext>
            </a:extLst>
          </p:cNvPr>
          <p:cNvSpPr>
            <a:spLocks noChangeArrowheads="1"/>
          </p:cNvSpPr>
          <p:nvPr/>
        </p:nvSpPr>
        <p:spPr bwMode="auto">
          <a:xfrm>
            <a:off x="428625" y="213920"/>
            <a:ext cx="50350738" cy="5218562"/>
          </a:xfrm>
          <a:prstGeom prst="roundRect">
            <a:avLst>
              <a:gd name="adj" fmla="val 16667"/>
            </a:avLst>
          </a:prstGeom>
          <a:solidFill>
            <a:schemeClr val="bg1"/>
          </a:solidFill>
          <a:ln w="38100">
            <a:solidFill>
              <a:srgbClr val="00B050"/>
            </a:solidFill>
            <a:round/>
            <a:headEnd/>
            <a:tailEnd/>
          </a:ln>
          <a:effectLst>
            <a:outerShdw blurRad="63500" dist="20000" dir="5400000" rotWithShape="0">
              <a:srgbClr val="000000">
                <a:alpha val="37999"/>
              </a:srgbClr>
            </a:outerShdw>
          </a:effectLst>
        </p:spPr>
        <p:txBody>
          <a:bodyPr wrap="none" lIns="175216" tIns="87608" rIns="175216" bIns="87608" anchor="ctr"/>
          <a:lstStyle/>
          <a:p>
            <a:pPr defTabSz="2403175" eaLnBrk="1" fontAlgn="auto" hangingPunct="1">
              <a:spcBef>
                <a:spcPts val="0"/>
              </a:spcBef>
              <a:spcAft>
                <a:spcPts val="0"/>
              </a:spcAft>
              <a:defRPr/>
            </a:pPr>
            <a:endParaRPr lang="en-US">
              <a:solidFill>
                <a:srgbClr val="00B050"/>
              </a:solidFill>
              <a:latin typeface="Arial"/>
              <a:cs typeface="+mn-cs"/>
            </a:endParaRPr>
          </a:p>
        </p:txBody>
      </p:sp>
      <p:sp>
        <p:nvSpPr>
          <p:cNvPr id="3076" name="Rectangle 2">
            <a:extLst>
              <a:ext uri="{FF2B5EF4-FFF2-40B4-BE49-F238E27FC236}">
                <a16:creationId xmlns:a16="http://schemas.microsoft.com/office/drawing/2014/main" id="{C6555D90-CBAA-9253-AA23-DF31364D4209}"/>
              </a:ext>
            </a:extLst>
          </p:cNvPr>
          <p:cNvSpPr txBox="1">
            <a:spLocks noChangeArrowheads="1"/>
          </p:cNvSpPr>
          <p:nvPr/>
        </p:nvSpPr>
        <p:spPr bwMode="auto">
          <a:xfrm>
            <a:off x="3644900" y="30330"/>
            <a:ext cx="44913550" cy="347289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75216" tIns="87608" rIns="175216" bIns="87608" anchor="ct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algn="ctr">
              <a:spcBef>
                <a:spcPct val="0"/>
              </a:spcBef>
              <a:buNone/>
            </a:pPr>
            <a:r>
              <a:rPr lang="en-US" altLang="en-US" sz="10000" b="1">
                <a:latin typeface="Arial"/>
                <a:ea typeface="MS PGothic"/>
                <a:cs typeface="Arial"/>
              </a:rPr>
              <a:t>Exploring the Arithmetic Capabilities of Transformer-Based LLMs</a:t>
            </a:r>
            <a:endParaRPr lang="en-US"/>
          </a:p>
          <a:p>
            <a:pPr algn="ctr">
              <a:spcBef>
                <a:spcPct val="0"/>
              </a:spcBef>
              <a:buNone/>
            </a:pPr>
            <a:endParaRPr lang="en-US" altLang="en-US" sz="10000" b="1">
              <a:latin typeface="Arial"/>
              <a:ea typeface="MS PGothic"/>
              <a:cs typeface="Arial"/>
            </a:endParaRPr>
          </a:p>
        </p:txBody>
      </p:sp>
      <p:sp>
        <p:nvSpPr>
          <p:cNvPr id="3078" name="Text Box 21">
            <a:extLst>
              <a:ext uri="{FF2B5EF4-FFF2-40B4-BE49-F238E27FC236}">
                <a16:creationId xmlns:a16="http://schemas.microsoft.com/office/drawing/2014/main" id="{B7305235-8154-6658-0B2B-F3A92C50BEC0}"/>
              </a:ext>
            </a:extLst>
          </p:cNvPr>
          <p:cNvSpPr txBox="1">
            <a:spLocks noChangeArrowheads="1"/>
          </p:cNvSpPr>
          <p:nvPr/>
        </p:nvSpPr>
        <p:spPr bwMode="auto">
          <a:xfrm>
            <a:off x="14887090" y="2210210"/>
            <a:ext cx="23061781" cy="300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175189" tIns="87594" rIns="175189" bIns="87594" anchor="t">
            <a:spAutoFit/>
          </a:bodyPr>
          <a:lstStyle>
            <a:lvl1pPr>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None/>
            </a:pPr>
            <a:r>
              <a:rPr lang="en-US" altLang="en-US" sz="5900" b="1">
                <a:latin typeface="Arial"/>
                <a:ea typeface="MS PGothic"/>
                <a:cs typeface="Arial"/>
              </a:rPr>
              <a:t>Jack R Wimbish, Chetana Krishnan and  John D Osborne</a:t>
            </a:r>
            <a:endParaRPr lang="en-US"/>
          </a:p>
          <a:p>
            <a:pPr algn="ctr">
              <a:spcBef>
                <a:spcPct val="0"/>
              </a:spcBef>
              <a:buNone/>
            </a:pPr>
            <a:endParaRPr lang="en-US" altLang="en-US" sz="5900" b="1">
              <a:latin typeface="Arial"/>
              <a:ea typeface="MS PGothic"/>
              <a:cs typeface="Arial"/>
            </a:endParaRPr>
          </a:p>
          <a:p>
            <a:pPr algn="ctr" eaLnBrk="1" hangingPunct="1">
              <a:spcBef>
                <a:spcPct val="0"/>
              </a:spcBef>
              <a:buNone/>
            </a:pPr>
            <a:r>
              <a:rPr lang="en-US" altLang="en-US" sz="6600" b="1">
                <a:latin typeface="Arial"/>
                <a:ea typeface="MS PGothic"/>
                <a:cs typeface="Arial"/>
              </a:rPr>
              <a:t> The University of Alabama at Birmingham</a:t>
            </a:r>
          </a:p>
        </p:txBody>
      </p:sp>
      <p:sp>
        <p:nvSpPr>
          <p:cNvPr id="3079" name="Rectangle 27">
            <a:extLst>
              <a:ext uri="{FF2B5EF4-FFF2-40B4-BE49-F238E27FC236}">
                <a16:creationId xmlns:a16="http://schemas.microsoft.com/office/drawing/2014/main" id="{0F0BC41F-FFB8-44EE-5F67-B48A7FBBBA23}"/>
              </a:ext>
            </a:extLst>
          </p:cNvPr>
          <p:cNvSpPr>
            <a:spLocks noChangeArrowheads="1"/>
          </p:cNvSpPr>
          <p:nvPr/>
        </p:nvSpPr>
        <p:spPr bwMode="auto">
          <a:xfrm>
            <a:off x="37537913" y="37162946"/>
            <a:ext cx="1181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75189" tIns="87594" rIns="175189" bIns="87594" anchor="ctr"/>
          <a:lstStyle>
            <a:lvl1pPr>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2397125"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3600" b="1">
                <a:solidFill>
                  <a:schemeClr val="bg1"/>
                </a:solidFill>
              </a:rPr>
              <a:t> </a:t>
            </a:r>
            <a:endParaRPr lang="en-US" altLang="en-US" sz="3600">
              <a:solidFill>
                <a:schemeClr val="bg1"/>
              </a:solidFill>
            </a:endParaRPr>
          </a:p>
        </p:txBody>
      </p:sp>
      <p:sp>
        <p:nvSpPr>
          <p:cNvPr id="36" name="AutoShape 59">
            <a:extLst>
              <a:ext uri="{FF2B5EF4-FFF2-40B4-BE49-F238E27FC236}">
                <a16:creationId xmlns:a16="http://schemas.microsoft.com/office/drawing/2014/main" id="{DA9B355F-AB45-6004-E521-DC4FDD184D81}"/>
              </a:ext>
            </a:extLst>
          </p:cNvPr>
          <p:cNvSpPr>
            <a:spLocks noChangeArrowheads="1"/>
          </p:cNvSpPr>
          <p:nvPr/>
        </p:nvSpPr>
        <p:spPr bwMode="auto">
          <a:xfrm>
            <a:off x="441421" y="23780608"/>
            <a:ext cx="15574963" cy="1511300"/>
          </a:xfrm>
          <a:prstGeom prst="roundRect">
            <a:avLst>
              <a:gd name="adj" fmla="val 16667"/>
            </a:avLst>
          </a:prstGeom>
          <a:solidFill>
            <a:srgbClr val="002A00"/>
          </a:solidFill>
          <a:ln w="38100">
            <a:solidFill>
              <a:schemeClr val="bg1"/>
            </a:solidFill>
            <a:round/>
            <a:headEnd/>
            <a:tailEnd/>
          </a:ln>
          <a:effectLst>
            <a:outerShdw blurRad="63500" dist="20000" dir="5400000" rotWithShape="0">
              <a:srgbClr val="000000">
                <a:alpha val="37999"/>
              </a:srgbClr>
            </a:outerShdw>
          </a:effectLst>
        </p:spPr>
        <p:txBody>
          <a:bodyPr wrap="none" lIns="175216" tIns="87608" rIns="175216" bIns="87608" anchor="ctr"/>
          <a:lstStyle/>
          <a:p>
            <a:pPr defTabSz="2403175" eaLnBrk="1" fontAlgn="auto" hangingPunct="1">
              <a:spcBef>
                <a:spcPts val="0"/>
              </a:spcBef>
              <a:spcAft>
                <a:spcPts val="0"/>
              </a:spcAft>
              <a:defRPr/>
            </a:pPr>
            <a:endParaRPr lang="en-US">
              <a:solidFill>
                <a:schemeClr val="lt1"/>
              </a:solidFill>
              <a:latin typeface="Arial"/>
              <a:cs typeface="+mn-cs"/>
            </a:endParaRPr>
          </a:p>
        </p:txBody>
      </p:sp>
      <p:sp>
        <p:nvSpPr>
          <p:cNvPr id="3081" name="Text Box 5">
            <a:extLst>
              <a:ext uri="{FF2B5EF4-FFF2-40B4-BE49-F238E27FC236}">
                <a16:creationId xmlns:a16="http://schemas.microsoft.com/office/drawing/2014/main" id="{2EFADEE5-047A-30ED-319C-67107D14DC4B}"/>
              </a:ext>
            </a:extLst>
          </p:cNvPr>
          <p:cNvSpPr txBox="1">
            <a:spLocks noChangeArrowheads="1"/>
          </p:cNvSpPr>
          <p:nvPr/>
        </p:nvSpPr>
        <p:spPr bwMode="auto">
          <a:xfrm>
            <a:off x="5621112" y="24055549"/>
            <a:ext cx="6500812"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5189" tIns="87594" rIns="175189" bIns="87594"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6900" b="1">
                <a:solidFill>
                  <a:schemeClr val="bg1"/>
                </a:solidFill>
                <a:latin typeface="Arial"/>
                <a:ea typeface="MS PGothic"/>
                <a:cs typeface="Arial"/>
              </a:rPr>
              <a:t>RESULTS</a:t>
            </a:r>
          </a:p>
        </p:txBody>
      </p:sp>
      <p:grpSp>
        <p:nvGrpSpPr>
          <p:cNvPr id="3082" name="Group 1">
            <a:extLst>
              <a:ext uri="{FF2B5EF4-FFF2-40B4-BE49-F238E27FC236}">
                <a16:creationId xmlns:a16="http://schemas.microsoft.com/office/drawing/2014/main" id="{5104DC3E-E2CE-D552-4991-038579EAAC64}"/>
              </a:ext>
            </a:extLst>
          </p:cNvPr>
          <p:cNvGrpSpPr>
            <a:grpSpLocks/>
          </p:cNvGrpSpPr>
          <p:nvPr/>
        </p:nvGrpSpPr>
        <p:grpSpPr bwMode="auto">
          <a:xfrm>
            <a:off x="433096" y="15014129"/>
            <a:ext cx="15576550" cy="1511300"/>
            <a:chOff x="274638" y="25222200"/>
            <a:chExt cx="13350875" cy="1295400"/>
          </a:xfrm>
        </p:grpSpPr>
        <p:sp>
          <p:nvSpPr>
            <p:cNvPr id="45" name="AutoShape 59">
              <a:extLst>
                <a:ext uri="{FF2B5EF4-FFF2-40B4-BE49-F238E27FC236}">
                  <a16:creationId xmlns:a16="http://schemas.microsoft.com/office/drawing/2014/main" id="{2FCCD9C3-5CE4-3CBB-6498-324160496741}"/>
                </a:ext>
              </a:extLst>
            </p:cNvPr>
            <p:cNvSpPr>
              <a:spLocks noChangeArrowheads="1"/>
            </p:cNvSpPr>
            <p:nvPr/>
          </p:nvSpPr>
          <p:spPr bwMode="auto">
            <a:xfrm>
              <a:off x="274638" y="25222200"/>
              <a:ext cx="13350875" cy="1295400"/>
            </a:xfrm>
            <a:prstGeom prst="roundRect">
              <a:avLst>
                <a:gd name="adj" fmla="val 16667"/>
              </a:avLst>
            </a:prstGeom>
            <a:solidFill>
              <a:srgbClr val="002A00"/>
            </a:solidFill>
            <a:ln w="38100">
              <a:solidFill>
                <a:schemeClr val="bg1"/>
              </a:solidFill>
              <a:round/>
              <a:headEnd/>
              <a:tailEnd/>
            </a:ln>
            <a:effectLst>
              <a:outerShdw blurRad="63500" dist="20000" dir="5400000" rotWithShape="0">
                <a:srgbClr val="000000">
                  <a:alpha val="37999"/>
                </a:srgbClr>
              </a:outerShdw>
            </a:effectLst>
          </p:spPr>
          <p:txBody>
            <a:bodyPr wrap="none" lIns="150194" tIns="75097" rIns="150194" bIns="75097" anchor="ctr"/>
            <a:lstStyle/>
            <a:p>
              <a:pPr defTabSz="2403175" eaLnBrk="1" fontAlgn="auto" hangingPunct="1">
                <a:spcBef>
                  <a:spcPts val="0"/>
                </a:spcBef>
                <a:spcAft>
                  <a:spcPts val="0"/>
                </a:spcAft>
                <a:defRPr/>
              </a:pPr>
              <a:endParaRPr lang="en-US">
                <a:solidFill>
                  <a:schemeClr val="lt1"/>
                </a:solidFill>
                <a:latin typeface="Arial"/>
                <a:cs typeface="+mn-cs"/>
              </a:endParaRPr>
            </a:p>
          </p:txBody>
        </p:sp>
        <p:sp>
          <p:nvSpPr>
            <p:cNvPr id="3098" name="Text Box 5">
              <a:extLst>
                <a:ext uri="{FF2B5EF4-FFF2-40B4-BE49-F238E27FC236}">
                  <a16:creationId xmlns:a16="http://schemas.microsoft.com/office/drawing/2014/main" id="{3B3BFDAA-99FE-7273-066C-7B3824FF20E1}"/>
                </a:ext>
              </a:extLst>
            </p:cNvPr>
            <p:cNvSpPr txBox="1">
              <a:spLocks noChangeArrowheads="1"/>
            </p:cNvSpPr>
            <p:nvPr/>
          </p:nvSpPr>
          <p:spPr bwMode="auto">
            <a:xfrm>
              <a:off x="4523598" y="25338342"/>
              <a:ext cx="5573713"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171" tIns="75085" rIns="150171" bIns="75085"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6900" b="1">
                  <a:solidFill>
                    <a:schemeClr val="bg1"/>
                  </a:solidFill>
                  <a:latin typeface="Arial"/>
                  <a:ea typeface="MS PGothic"/>
                  <a:cs typeface="Arial"/>
                </a:rPr>
                <a:t>METHODS</a:t>
              </a:r>
            </a:p>
          </p:txBody>
        </p:sp>
      </p:grpSp>
      <p:grpSp>
        <p:nvGrpSpPr>
          <p:cNvPr id="3083" name="Group 4">
            <a:extLst>
              <a:ext uri="{FF2B5EF4-FFF2-40B4-BE49-F238E27FC236}">
                <a16:creationId xmlns:a16="http://schemas.microsoft.com/office/drawing/2014/main" id="{414271EC-B654-0853-F536-0F3FFEF9566E}"/>
              </a:ext>
            </a:extLst>
          </p:cNvPr>
          <p:cNvGrpSpPr>
            <a:grpSpLocks/>
          </p:cNvGrpSpPr>
          <p:nvPr/>
        </p:nvGrpSpPr>
        <p:grpSpPr bwMode="auto">
          <a:xfrm>
            <a:off x="441138" y="5920740"/>
            <a:ext cx="15574963" cy="1511300"/>
            <a:chOff x="276225" y="11658600"/>
            <a:chExt cx="13349288" cy="1295400"/>
          </a:xfrm>
        </p:grpSpPr>
        <p:sp>
          <p:nvSpPr>
            <p:cNvPr id="61" name="AutoShape 59">
              <a:extLst>
                <a:ext uri="{FF2B5EF4-FFF2-40B4-BE49-F238E27FC236}">
                  <a16:creationId xmlns:a16="http://schemas.microsoft.com/office/drawing/2014/main" id="{0C3F6554-4958-2810-B91F-B8FBA8E5D574}"/>
                </a:ext>
              </a:extLst>
            </p:cNvPr>
            <p:cNvSpPr>
              <a:spLocks noChangeArrowheads="1"/>
            </p:cNvSpPr>
            <p:nvPr/>
          </p:nvSpPr>
          <p:spPr bwMode="auto">
            <a:xfrm>
              <a:off x="276225" y="11658600"/>
              <a:ext cx="13349288" cy="1295400"/>
            </a:xfrm>
            <a:prstGeom prst="roundRect">
              <a:avLst>
                <a:gd name="adj" fmla="val 16667"/>
              </a:avLst>
            </a:prstGeom>
            <a:solidFill>
              <a:srgbClr val="002A00"/>
            </a:solidFill>
            <a:ln w="38100">
              <a:solidFill>
                <a:schemeClr val="bg1"/>
              </a:solidFill>
              <a:round/>
              <a:headEnd/>
              <a:tailEnd/>
            </a:ln>
            <a:effectLst>
              <a:outerShdw blurRad="63500" dist="20000" dir="5400000" rotWithShape="0">
                <a:srgbClr val="000000">
                  <a:alpha val="37999"/>
                </a:srgbClr>
              </a:outerShdw>
            </a:effectLst>
          </p:spPr>
          <p:txBody>
            <a:bodyPr wrap="none" lIns="150194" tIns="75097" rIns="150194" bIns="75097" anchor="ctr"/>
            <a:lstStyle/>
            <a:p>
              <a:pPr defTabSz="2403175" eaLnBrk="1" fontAlgn="auto" hangingPunct="1">
                <a:spcBef>
                  <a:spcPts val="0"/>
                </a:spcBef>
                <a:spcAft>
                  <a:spcPts val="0"/>
                </a:spcAft>
                <a:defRPr/>
              </a:pPr>
              <a:endParaRPr lang="en-US">
                <a:solidFill>
                  <a:srgbClr val="4F6128"/>
                </a:solidFill>
                <a:latin typeface="Arial"/>
                <a:cs typeface="+mn-cs"/>
              </a:endParaRPr>
            </a:p>
          </p:txBody>
        </p:sp>
        <p:sp>
          <p:nvSpPr>
            <p:cNvPr id="3096" name="Text Box 5">
              <a:extLst>
                <a:ext uri="{FF2B5EF4-FFF2-40B4-BE49-F238E27FC236}">
                  <a16:creationId xmlns:a16="http://schemas.microsoft.com/office/drawing/2014/main" id="{8473C161-17AF-026E-EBEA-25C97F43E934}"/>
                </a:ext>
              </a:extLst>
            </p:cNvPr>
            <p:cNvSpPr txBox="1">
              <a:spLocks noChangeArrowheads="1"/>
            </p:cNvSpPr>
            <p:nvPr/>
          </p:nvSpPr>
          <p:spPr bwMode="auto">
            <a:xfrm>
              <a:off x="3617833" y="11820842"/>
              <a:ext cx="6400800" cy="1062038"/>
            </a:xfrm>
            <a:prstGeom prst="rect">
              <a:avLst/>
            </a:prstGeom>
            <a:solidFill>
              <a:srgbClr val="002A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50171" tIns="75085" rIns="150171" bIns="75085"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6900" b="1">
                  <a:solidFill>
                    <a:schemeClr val="bg1"/>
                  </a:solidFill>
                  <a:latin typeface="Arial"/>
                  <a:ea typeface="MS PGothic"/>
                  <a:cs typeface="Arial"/>
                </a:rPr>
                <a:t>INTRODUCTION</a:t>
              </a:r>
            </a:p>
          </p:txBody>
        </p:sp>
      </p:grpSp>
      <p:sp>
        <p:nvSpPr>
          <p:cNvPr id="3085" name="Text Box 5">
            <a:extLst>
              <a:ext uri="{FF2B5EF4-FFF2-40B4-BE49-F238E27FC236}">
                <a16:creationId xmlns:a16="http://schemas.microsoft.com/office/drawing/2014/main" id="{FDC8BFBB-4B66-E382-460F-A2BBE35C36C5}"/>
              </a:ext>
            </a:extLst>
          </p:cNvPr>
          <p:cNvSpPr txBox="1">
            <a:spLocks noChangeArrowheads="1"/>
          </p:cNvSpPr>
          <p:nvPr/>
        </p:nvSpPr>
        <p:spPr bwMode="auto">
          <a:xfrm>
            <a:off x="35828632" y="18815267"/>
            <a:ext cx="12936793" cy="123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5189" tIns="87594" rIns="175189" bIns="87594"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a:spcBef>
                <a:spcPct val="50000"/>
              </a:spcBef>
              <a:buNone/>
            </a:pPr>
            <a:r>
              <a:rPr lang="en-US" sz="6900" b="1">
                <a:solidFill>
                  <a:schemeClr val="bg1"/>
                </a:solidFill>
                <a:latin typeface="Arial"/>
                <a:ea typeface="MS PGothic"/>
                <a:cs typeface="Arial"/>
              </a:rPr>
              <a:t>GPT2 5 Digit Multiplication</a:t>
            </a:r>
            <a:endParaRPr lang="en-US">
              <a:solidFill>
                <a:schemeClr val="bg1"/>
              </a:solidFill>
            </a:endParaRPr>
          </a:p>
        </p:txBody>
      </p:sp>
      <p:sp>
        <p:nvSpPr>
          <p:cNvPr id="22" name="Text Box 5">
            <a:extLst>
              <a:ext uri="{FF2B5EF4-FFF2-40B4-BE49-F238E27FC236}">
                <a16:creationId xmlns:a16="http://schemas.microsoft.com/office/drawing/2014/main" id="{3C5701A2-3773-26C0-239E-44BA5EFDAE38}"/>
              </a:ext>
            </a:extLst>
          </p:cNvPr>
          <p:cNvSpPr txBox="1">
            <a:spLocks noChangeArrowheads="1"/>
          </p:cNvSpPr>
          <p:nvPr/>
        </p:nvSpPr>
        <p:spPr bwMode="auto">
          <a:xfrm>
            <a:off x="36899221" y="35448537"/>
            <a:ext cx="11050588" cy="1238250"/>
          </a:xfrm>
          <a:prstGeom prst="rect">
            <a:avLst/>
          </a:prstGeom>
          <a:noFill/>
          <a:ln w="9525">
            <a:noFill/>
            <a:miter lim="800000"/>
            <a:headEnd/>
            <a:tailEnd/>
          </a:ln>
        </p:spPr>
        <p:txBody>
          <a:bodyPr lIns="175189" tIns="87594" rIns="175189" bIns="87594" anchor="t">
            <a:spAutoFit/>
          </a:bodyPr>
          <a:lstStyle/>
          <a:p>
            <a:pPr algn="ctr" defTabSz="4200075" eaLnBrk="1" hangingPunct="1">
              <a:spcBef>
                <a:spcPct val="50000"/>
              </a:spcBef>
              <a:defRPr/>
            </a:pPr>
            <a:endParaRPr lang="en-US" sz="6900" b="1" cap="all">
              <a:solidFill>
                <a:srgbClr val="FFC000"/>
              </a:solidFill>
              <a:latin typeface="Arial" charset="0"/>
              <a:cs typeface="Arial" charset="0"/>
            </a:endParaRPr>
          </a:p>
        </p:txBody>
      </p:sp>
      <p:sp>
        <p:nvSpPr>
          <p:cNvPr id="37" name="AutoShape 59">
            <a:extLst>
              <a:ext uri="{FF2B5EF4-FFF2-40B4-BE49-F238E27FC236}">
                <a16:creationId xmlns:a16="http://schemas.microsoft.com/office/drawing/2014/main" id="{52972F4D-8C30-65BA-D818-E941FC6599FA}"/>
              </a:ext>
            </a:extLst>
          </p:cNvPr>
          <p:cNvSpPr>
            <a:spLocks noChangeArrowheads="1"/>
          </p:cNvSpPr>
          <p:nvPr/>
        </p:nvSpPr>
        <p:spPr bwMode="auto">
          <a:xfrm>
            <a:off x="34507423" y="16913875"/>
            <a:ext cx="15574962" cy="1511300"/>
          </a:xfrm>
          <a:prstGeom prst="roundRect">
            <a:avLst>
              <a:gd name="adj" fmla="val 16667"/>
            </a:avLst>
          </a:prstGeom>
          <a:solidFill>
            <a:srgbClr val="31473B"/>
          </a:solidFill>
          <a:ln w="38100">
            <a:solidFill>
              <a:schemeClr val="bg1"/>
            </a:solidFill>
            <a:round/>
            <a:headEnd/>
            <a:tailEnd/>
          </a:ln>
          <a:effectLst>
            <a:outerShdw blurRad="63500" dist="20000" dir="5400000" rotWithShape="0">
              <a:srgbClr val="000000">
                <a:alpha val="37999"/>
              </a:srgbClr>
            </a:outerShdw>
          </a:effectLst>
        </p:spPr>
        <p:txBody>
          <a:bodyPr wrap="none" lIns="175216" tIns="87608" rIns="175216" bIns="87608" anchor="ctr"/>
          <a:lstStyle/>
          <a:p>
            <a:pPr defTabSz="2403175" eaLnBrk="1" fontAlgn="auto" hangingPunct="1">
              <a:spcBef>
                <a:spcPts val="0"/>
              </a:spcBef>
              <a:spcAft>
                <a:spcPts val="0"/>
              </a:spcAft>
              <a:defRPr/>
            </a:pPr>
            <a:endParaRPr lang="en-US">
              <a:solidFill>
                <a:schemeClr val="lt1"/>
              </a:solidFill>
              <a:latin typeface="Arial"/>
              <a:cs typeface="+mn-cs"/>
            </a:endParaRPr>
          </a:p>
        </p:txBody>
      </p:sp>
      <p:sp>
        <p:nvSpPr>
          <p:cNvPr id="38" name="Text Box 5">
            <a:extLst>
              <a:ext uri="{FF2B5EF4-FFF2-40B4-BE49-F238E27FC236}">
                <a16:creationId xmlns:a16="http://schemas.microsoft.com/office/drawing/2014/main" id="{153C2DA2-6B11-F418-F0DB-541C581876D0}"/>
              </a:ext>
            </a:extLst>
          </p:cNvPr>
          <p:cNvSpPr txBox="1">
            <a:spLocks noChangeArrowheads="1"/>
          </p:cNvSpPr>
          <p:nvPr/>
        </p:nvSpPr>
        <p:spPr bwMode="auto">
          <a:xfrm>
            <a:off x="35532122" y="17255251"/>
            <a:ext cx="14677708" cy="3893301"/>
          </a:xfrm>
          <a:prstGeom prst="rect">
            <a:avLst/>
          </a:prstGeom>
          <a:noFill/>
          <a:ln w="9525">
            <a:noFill/>
            <a:miter lim="800000"/>
            <a:headEnd/>
            <a:tailEnd/>
          </a:ln>
        </p:spPr>
        <p:txBody>
          <a:bodyPr wrap="square" lIns="175189" tIns="87594" rIns="175189" bIns="87594" anchor="t">
            <a:spAutoFit/>
          </a:bodyPr>
          <a:lstStyle/>
          <a:p>
            <a:pPr defTabSz="4200075">
              <a:defRPr/>
            </a:pPr>
            <a:r>
              <a:rPr lang="en-US" sz="6900" b="1" cap="all">
                <a:solidFill>
                  <a:schemeClr val="bg1"/>
                </a:solidFill>
                <a:latin typeface="Arial"/>
                <a:cs typeface="Arial"/>
              </a:rPr>
              <a:t>GPT2 5 Digit Multiplication</a:t>
            </a:r>
          </a:p>
          <a:p>
            <a:pPr defTabSz="4200075">
              <a:defRPr/>
            </a:pPr>
            <a:endParaRPr lang="en-US" sz="6900" b="1" cap="all">
              <a:solidFill>
                <a:schemeClr val="bg1"/>
              </a:solidFill>
              <a:latin typeface="Arial"/>
              <a:cs typeface="Arial"/>
            </a:endParaRPr>
          </a:p>
          <a:p>
            <a:pPr algn="ctr" defTabSz="4200075">
              <a:spcBef>
                <a:spcPct val="50000"/>
              </a:spcBef>
              <a:defRPr/>
            </a:pPr>
            <a:endParaRPr lang="en-US" sz="6900" b="1" cap="all">
              <a:solidFill>
                <a:srgbClr val="FFC000"/>
              </a:solidFill>
              <a:latin typeface="Arial" charset="0"/>
              <a:cs typeface="Arial" charset="0"/>
            </a:endParaRPr>
          </a:p>
        </p:txBody>
      </p:sp>
      <p:pic>
        <p:nvPicPr>
          <p:cNvPr id="2" name="Picture 1" descr="A green and white logo&#10;&#10;Description automatically generated">
            <a:extLst>
              <a:ext uri="{FF2B5EF4-FFF2-40B4-BE49-F238E27FC236}">
                <a16:creationId xmlns:a16="http://schemas.microsoft.com/office/drawing/2014/main" id="{C3202667-1E5F-92BC-3B70-2B07B03F8277}"/>
              </a:ext>
            </a:extLst>
          </p:cNvPr>
          <p:cNvPicPr>
            <a:picLocks noChangeAspect="1"/>
          </p:cNvPicPr>
          <p:nvPr/>
        </p:nvPicPr>
        <p:blipFill>
          <a:blip r:embed="rId3"/>
          <a:stretch>
            <a:fillRect/>
          </a:stretch>
        </p:blipFill>
        <p:spPr>
          <a:xfrm>
            <a:off x="937709" y="1213822"/>
            <a:ext cx="4450079" cy="4500282"/>
          </a:xfrm>
          <a:prstGeom prst="rect">
            <a:avLst/>
          </a:prstGeom>
        </p:spPr>
      </p:pic>
      <p:grpSp>
        <p:nvGrpSpPr>
          <p:cNvPr id="3" name="Group 4">
            <a:extLst>
              <a:ext uri="{FF2B5EF4-FFF2-40B4-BE49-F238E27FC236}">
                <a16:creationId xmlns:a16="http://schemas.microsoft.com/office/drawing/2014/main" id="{5DA75057-1A9F-7209-D93A-62319CF46CF3}"/>
              </a:ext>
            </a:extLst>
          </p:cNvPr>
          <p:cNvGrpSpPr>
            <a:grpSpLocks/>
          </p:cNvGrpSpPr>
          <p:nvPr/>
        </p:nvGrpSpPr>
        <p:grpSpPr bwMode="auto">
          <a:xfrm>
            <a:off x="18112366" y="18523617"/>
            <a:ext cx="15574963" cy="1511300"/>
            <a:chOff x="276225" y="11658600"/>
            <a:chExt cx="13349288" cy="1295400"/>
          </a:xfrm>
        </p:grpSpPr>
        <p:sp>
          <p:nvSpPr>
            <p:cNvPr id="5" name="AutoShape 59">
              <a:extLst>
                <a:ext uri="{FF2B5EF4-FFF2-40B4-BE49-F238E27FC236}">
                  <a16:creationId xmlns:a16="http://schemas.microsoft.com/office/drawing/2014/main" id="{C942D58C-B1C1-1210-A8C3-472799F9DC99}"/>
                </a:ext>
              </a:extLst>
            </p:cNvPr>
            <p:cNvSpPr>
              <a:spLocks noChangeArrowheads="1"/>
            </p:cNvSpPr>
            <p:nvPr/>
          </p:nvSpPr>
          <p:spPr bwMode="auto">
            <a:xfrm>
              <a:off x="276225" y="11658600"/>
              <a:ext cx="13349288" cy="1295400"/>
            </a:xfrm>
            <a:prstGeom prst="roundRect">
              <a:avLst>
                <a:gd name="adj" fmla="val 16667"/>
              </a:avLst>
            </a:prstGeom>
            <a:solidFill>
              <a:srgbClr val="31473B"/>
            </a:solidFill>
            <a:ln w="38100">
              <a:solidFill>
                <a:schemeClr val="bg1"/>
              </a:solidFill>
              <a:round/>
              <a:headEnd/>
              <a:tailEnd/>
            </a:ln>
            <a:effectLst>
              <a:outerShdw blurRad="63500" dist="20000" dir="5400000" rotWithShape="0">
                <a:srgbClr val="000000">
                  <a:alpha val="37999"/>
                </a:srgbClr>
              </a:outerShdw>
            </a:effectLst>
          </p:spPr>
          <p:txBody>
            <a:bodyPr wrap="none" lIns="150194" tIns="75097" rIns="150194" bIns="75097" anchor="ctr"/>
            <a:lstStyle/>
            <a:p>
              <a:pPr defTabSz="2403175" eaLnBrk="1" fontAlgn="auto" hangingPunct="1">
                <a:spcBef>
                  <a:spcPts val="0"/>
                </a:spcBef>
                <a:spcAft>
                  <a:spcPts val="0"/>
                </a:spcAft>
                <a:defRPr/>
              </a:pPr>
              <a:endParaRPr lang="en-US">
                <a:solidFill>
                  <a:srgbClr val="4F6128"/>
                </a:solidFill>
                <a:latin typeface="Arial"/>
                <a:cs typeface="+mn-cs"/>
              </a:endParaRPr>
            </a:p>
          </p:txBody>
        </p:sp>
        <p:sp>
          <p:nvSpPr>
            <p:cNvPr id="6" name="Text Box 5">
              <a:extLst>
                <a:ext uri="{FF2B5EF4-FFF2-40B4-BE49-F238E27FC236}">
                  <a16:creationId xmlns:a16="http://schemas.microsoft.com/office/drawing/2014/main" id="{D88026B4-6934-525F-7AD7-B0431999CD13}"/>
                </a:ext>
              </a:extLst>
            </p:cNvPr>
            <p:cNvSpPr txBox="1">
              <a:spLocks noChangeArrowheads="1"/>
            </p:cNvSpPr>
            <p:nvPr/>
          </p:nvSpPr>
          <p:spPr bwMode="auto">
            <a:xfrm>
              <a:off x="922104" y="11814387"/>
              <a:ext cx="12368838" cy="1040114"/>
            </a:xfrm>
            <a:prstGeom prst="rect">
              <a:avLst/>
            </a:prstGeom>
            <a:solidFill>
              <a:srgbClr val="31473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0171" tIns="75085" rIns="150171" bIns="75085"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en-US" sz="6900" b="1">
                  <a:solidFill>
                    <a:schemeClr val="bg1"/>
                  </a:solidFill>
                  <a:latin typeface="Arial"/>
                  <a:ea typeface="MS PGothic"/>
                  <a:cs typeface="Arial"/>
                </a:rPr>
                <a:t>   GPT2 5 DIGIT MULTIPLICATION</a:t>
              </a:r>
            </a:p>
          </p:txBody>
        </p:sp>
      </p:grpSp>
      <p:pic>
        <p:nvPicPr>
          <p:cNvPr id="10" name="Picture 9" descr="A diagram of a multi-layer process&#10;&#10;Description automatically generated">
            <a:extLst>
              <a:ext uri="{FF2B5EF4-FFF2-40B4-BE49-F238E27FC236}">
                <a16:creationId xmlns:a16="http://schemas.microsoft.com/office/drawing/2014/main" id="{B7A0D3DC-7240-65AA-3D3D-51DD6C833D4D}"/>
              </a:ext>
            </a:extLst>
          </p:cNvPr>
          <p:cNvPicPr>
            <a:picLocks noChangeAspect="1"/>
          </p:cNvPicPr>
          <p:nvPr/>
        </p:nvPicPr>
        <p:blipFill>
          <a:blip r:embed="rId4"/>
          <a:stretch>
            <a:fillRect/>
          </a:stretch>
        </p:blipFill>
        <p:spPr>
          <a:xfrm>
            <a:off x="20221658" y="20301681"/>
            <a:ext cx="11793501" cy="8457301"/>
          </a:xfrm>
          <a:prstGeom prst="rect">
            <a:avLst/>
          </a:prstGeom>
        </p:spPr>
      </p:pic>
      <p:sp>
        <p:nvSpPr>
          <p:cNvPr id="14" name="TextBox 13">
            <a:extLst>
              <a:ext uri="{FF2B5EF4-FFF2-40B4-BE49-F238E27FC236}">
                <a16:creationId xmlns:a16="http://schemas.microsoft.com/office/drawing/2014/main" id="{67CEA420-221A-5AFD-D607-2F95B13F98FA}"/>
              </a:ext>
            </a:extLst>
          </p:cNvPr>
          <p:cNvSpPr txBox="1"/>
          <p:nvPr/>
        </p:nvSpPr>
        <p:spPr>
          <a:xfrm>
            <a:off x="17724381" y="28880353"/>
            <a:ext cx="15578468"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AutoNum type="arabicPeriod"/>
            </a:pPr>
            <a:r>
              <a:rPr lang="en-US" sz="4000">
                <a:latin typeface="Arial"/>
                <a:cs typeface="Arial"/>
              </a:rPr>
              <a:t>Pseudo random generator is used to generate 10K training expressions and 500 test samples.</a:t>
            </a:r>
          </a:p>
          <a:p>
            <a:pPr marL="742950" indent="-742950">
              <a:buAutoNum type="arabicPeriod"/>
            </a:pPr>
            <a:r>
              <a:rPr lang="en-US" sz="4000">
                <a:latin typeface="Arial"/>
                <a:cs typeface="Arial"/>
              </a:rPr>
              <a:t>GPT 3 works on repeated addition algorithm.</a:t>
            </a:r>
            <a:endParaRPr lang="en-US" sz="4000"/>
          </a:p>
          <a:p>
            <a:pPr marL="742950" indent="-742950" algn="just">
              <a:buAutoNum type="arabicPeriod"/>
            </a:pPr>
            <a:r>
              <a:rPr lang="en-US" sz="4000">
                <a:latin typeface="Arial"/>
                <a:cs typeface="Arial"/>
              </a:rPr>
              <a:t>Proposed model works by breaking down multi-digit multiplication into single-digit operations, making it easier for the model to handle. The computation proceeds from right to left, calculating the sum of two numbers at a time while considering carries. The model first finds the appropriate digit, then computes the carry and one's digit. If the numbers have different digit lengths, zeros are added for alignment. The process continues until all digits and carries are zero, allowing for efficient multi-operation arithmetic.</a:t>
            </a:r>
            <a:endParaRPr lang="en-US" sz="4000"/>
          </a:p>
        </p:txBody>
      </p:sp>
      <p:sp>
        <p:nvSpPr>
          <p:cNvPr id="15" name="TextBox 14">
            <a:extLst>
              <a:ext uri="{FF2B5EF4-FFF2-40B4-BE49-F238E27FC236}">
                <a16:creationId xmlns:a16="http://schemas.microsoft.com/office/drawing/2014/main" id="{0D4B5CD0-00D1-4798-F21F-8D12029D6D4E}"/>
              </a:ext>
            </a:extLst>
          </p:cNvPr>
          <p:cNvSpPr txBox="1"/>
          <p:nvPr/>
        </p:nvSpPr>
        <p:spPr>
          <a:xfrm>
            <a:off x="34799880" y="1960271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7" descr="A graph of loss and loss&#10;&#10;Description automatically generated">
            <a:extLst>
              <a:ext uri="{FF2B5EF4-FFF2-40B4-BE49-F238E27FC236}">
                <a16:creationId xmlns:a16="http://schemas.microsoft.com/office/drawing/2014/main" id="{6217D2DB-08C9-B747-BCB3-F62E9BF4C154}"/>
              </a:ext>
            </a:extLst>
          </p:cNvPr>
          <p:cNvPicPr>
            <a:picLocks noChangeAspect="1"/>
          </p:cNvPicPr>
          <p:nvPr/>
        </p:nvPicPr>
        <p:blipFill>
          <a:blip r:embed="rId5"/>
          <a:stretch>
            <a:fillRect/>
          </a:stretch>
        </p:blipFill>
        <p:spPr>
          <a:xfrm>
            <a:off x="33662323" y="19204100"/>
            <a:ext cx="8591773" cy="6290824"/>
          </a:xfrm>
          <a:prstGeom prst="rect">
            <a:avLst/>
          </a:prstGeom>
        </p:spPr>
      </p:pic>
      <p:pic>
        <p:nvPicPr>
          <p:cNvPr id="11" name="Picture 10" descr="A graph with blue lines and numbers&#10;&#10;Description automatically generated">
            <a:extLst>
              <a:ext uri="{FF2B5EF4-FFF2-40B4-BE49-F238E27FC236}">
                <a16:creationId xmlns:a16="http://schemas.microsoft.com/office/drawing/2014/main" id="{D42E9B58-8816-3709-FB53-6993AD40F624}"/>
              </a:ext>
            </a:extLst>
          </p:cNvPr>
          <p:cNvPicPr>
            <a:picLocks noChangeAspect="1"/>
          </p:cNvPicPr>
          <p:nvPr/>
        </p:nvPicPr>
        <p:blipFill>
          <a:blip r:embed="rId6"/>
          <a:stretch>
            <a:fillRect/>
          </a:stretch>
        </p:blipFill>
        <p:spPr>
          <a:xfrm>
            <a:off x="42440204" y="19204490"/>
            <a:ext cx="8333231" cy="5996361"/>
          </a:xfrm>
          <a:prstGeom prst="rect">
            <a:avLst/>
          </a:prstGeom>
        </p:spPr>
      </p:pic>
      <p:grpSp>
        <p:nvGrpSpPr>
          <p:cNvPr id="13" name="Group 4">
            <a:extLst>
              <a:ext uri="{FF2B5EF4-FFF2-40B4-BE49-F238E27FC236}">
                <a16:creationId xmlns:a16="http://schemas.microsoft.com/office/drawing/2014/main" id="{A4787ACA-5413-A66F-1732-98E66D45FA04}"/>
              </a:ext>
            </a:extLst>
          </p:cNvPr>
          <p:cNvGrpSpPr>
            <a:grpSpLocks/>
          </p:cNvGrpSpPr>
          <p:nvPr/>
        </p:nvGrpSpPr>
        <p:grpSpPr bwMode="auto">
          <a:xfrm>
            <a:off x="34468503" y="26128804"/>
            <a:ext cx="15574963" cy="1511300"/>
            <a:chOff x="276225" y="11658600"/>
            <a:chExt cx="13349288" cy="1295400"/>
          </a:xfrm>
        </p:grpSpPr>
        <p:sp>
          <p:nvSpPr>
            <p:cNvPr id="16" name="AutoShape 59">
              <a:extLst>
                <a:ext uri="{FF2B5EF4-FFF2-40B4-BE49-F238E27FC236}">
                  <a16:creationId xmlns:a16="http://schemas.microsoft.com/office/drawing/2014/main" id="{33552D37-3C78-3043-D1A0-7C3024CC22ED}"/>
                </a:ext>
              </a:extLst>
            </p:cNvPr>
            <p:cNvSpPr>
              <a:spLocks noChangeArrowheads="1"/>
            </p:cNvSpPr>
            <p:nvPr/>
          </p:nvSpPr>
          <p:spPr bwMode="auto">
            <a:xfrm>
              <a:off x="276225" y="11658600"/>
              <a:ext cx="13349288" cy="1295400"/>
            </a:xfrm>
            <a:prstGeom prst="roundRect">
              <a:avLst>
                <a:gd name="adj" fmla="val 16667"/>
              </a:avLst>
            </a:prstGeom>
            <a:solidFill>
              <a:srgbClr val="31473B"/>
            </a:solidFill>
            <a:ln w="38100">
              <a:solidFill>
                <a:schemeClr val="bg1"/>
              </a:solidFill>
              <a:round/>
              <a:headEnd/>
              <a:tailEnd/>
            </a:ln>
            <a:effectLst>
              <a:outerShdw blurRad="63500" dist="20000" dir="5400000" rotWithShape="0">
                <a:srgbClr val="000000">
                  <a:alpha val="37999"/>
                </a:srgbClr>
              </a:outerShdw>
            </a:effectLst>
          </p:spPr>
          <p:txBody>
            <a:bodyPr wrap="none" lIns="150194" tIns="75097" rIns="150194" bIns="75097" anchor="ctr"/>
            <a:lstStyle/>
            <a:p>
              <a:pPr defTabSz="2403175" eaLnBrk="1" fontAlgn="auto" hangingPunct="1">
                <a:spcBef>
                  <a:spcPts val="0"/>
                </a:spcBef>
                <a:spcAft>
                  <a:spcPts val="0"/>
                </a:spcAft>
                <a:defRPr/>
              </a:pPr>
              <a:endParaRPr lang="en-US">
                <a:solidFill>
                  <a:srgbClr val="4F6128"/>
                </a:solidFill>
                <a:latin typeface="Arial"/>
                <a:cs typeface="+mn-cs"/>
              </a:endParaRPr>
            </a:p>
          </p:txBody>
        </p:sp>
        <p:sp>
          <p:nvSpPr>
            <p:cNvPr id="17" name="Text Box 5">
              <a:extLst>
                <a:ext uri="{FF2B5EF4-FFF2-40B4-BE49-F238E27FC236}">
                  <a16:creationId xmlns:a16="http://schemas.microsoft.com/office/drawing/2014/main" id="{D1F83114-6A2C-E163-216A-CF756FC1D894}"/>
                </a:ext>
              </a:extLst>
            </p:cNvPr>
            <p:cNvSpPr txBox="1">
              <a:spLocks noChangeArrowheads="1"/>
            </p:cNvSpPr>
            <p:nvPr/>
          </p:nvSpPr>
          <p:spPr bwMode="auto">
            <a:xfrm>
              <a:off x="1214697" y="11814387"/>
              <a:ext cx="12368838" cy="1040114"/>
            </a:xfrm>
            <a:prstGeom prst="rect">
              <a:avLst/>
            </a:prstGeom>
            <a:solidFill>
              <a:srgbClr val="31473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0171" tIns="75085" rIns="150171" bIns="75085"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en-US" sz="6900" b="1">
                  <a:solidFill>
                    <a:schemeClr val="bg1"/>
                  </a:solidFill>
                  <a:latin typeface="Arial"/>
                  <a:ea typeface="MS PGothic"/>
                  <a:cs typeface="Arial"/>
                </a:rPr>
                <a:t>            GPT2 ADDITION</a:t>
              </a:r>
            </a:p>
          </p:txBody>
        </p:sp>
      </p:grpSp>
      <p:pic>
        <p:nvPicPr>
          <p:cNvPr id="18" name="Picture 17" descr="A graph with a line going down&#10;&#10;Description automatically generated">
            <a:extLst>
              <a:ext uri="{FF2B5EF4-FFF2-40B4-BE49-F238E27FC236}">
                <a16:creationId xmlns:a16="http://schemas.microsoft.com/office/drawing/2014/main" id="{7B76CD3C-1C11-0F5A-37C3-4A74B0041EA7}"/>
              </a:ext>
            </a:extLst>
          </p:cNvPr>
          <p:cNvPicPr>
            <a:picLocks noChangeAspect="1"/>
          </p:cNvPicPr>
          <p:nvPr/>
        </p:nvPicPr>
        <p:blipFill>
          <a:blip r:embed="rId7"/>
          <a:stretch>
            <a:fillRect/>
          </a:stretch>
        </p:blipFill>
        <p:spPr>
          <a:xfrm>
            <a:off x="37071486" y="28125940"/>
            <a:ext cx="10014987" cy="5979846"/>
          </a:xfrm>
          <a:prstGeom prst="rect">
            <a:avLst/>
          </a:prstGeom>
        </p:spPr>
      </p:pic>
      <p:sp>
        <p:nvSpPr>
          <p:cNvPr id="20" name="TextBox 19">
            <a:extLst>
              <a:ext uri="{FF2B5EF4-FFF2-40B4-BE49-F238E27FC236}">
                <a16:creationId xmlns:a16="http://schemas.microsoft.com/office/drawing/2014/main" id="{EB052C67-7263-020F-AFAA-82F80B4D62C7}"/>
              </a:ext>
            </a:extLst>
          </p:cNvPr>
          <p:cNvSpPr txBox="1"/>
          <p:nvPr/>
        </p:nvSpPr>
        <p:spPr>
          <a:xfrm>
            <a:off x="34480458" y="34505610"/>
            <a:ext cx="1520342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Arial"/>
                <a:cs typeface="Arial"/>
              </a:rPr>
              <a:t>Trained a multi head GPT2 model for addition on 2K training and 100 test samples for 1 to 18 digits. </a:t>
            </a:r>
            <a:endParaRPr lang="en-US" sz="4000"/>
          </a:p>
        </p:txBody>
      </p:sp>
      <p:sp>
        <p:nvSpPr>
          <p:cNvPr id="7" name="TextBox 6">
            <a:extLst>
              <a:ext uri="{FF2B5EF4-FFF2-40B4-BE49-F238E27FC236}">
                <a16:creationId xmlns:a16="http://schemas.microsoft.com/office/drawing/2014/main" id="{657F351F-E7FA-77B6-3747-0D01DC7E3B6C}"/>
              </a:ext>
            </a:extLst>
          </p:cNvPr>
          <p:cNvSpPr txBox="1"/>
          <p:nvPr/>
        </p:nvSpPr>
        <p:spPr>
          <a:xfrm>
            <a:off x="1148554" y="7776673"/>
            <a:ext cx="1387837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latin typeface="Arial"/>
                <a:cs typeface="Arial"/>
              </a:rPr>
              <a:t>State-of-the-art pretrained LLMs such as the GPT models excel at many complex tasks, but often fail to correctly perform basic arithmetic problems. We examine the relationship between operand digit length and answer accuracy, and whether accuracy can be improved by instructing the LLM to reason through these problems step-by-step.</a:t>
            </a:r>
            <a:endParaRPr lang="en-US" dirty="0"/>
          </a:p>
          <a:p>
            <a:pPr algn="just"/>
            <a:r>
              <a:rPr lang="en-US" sz="4000" dirty="0">
                <a:latin typeface="Arial"/>
                <a:cs typeface="Arial"/>
              </a:rPr>
              <a:t>We also examine whether fine-tuning on arithmetic problems can improve accuracy, and train GPT2 architecture models from scratch to do narrow classes of simple arithmetic.</a:t>
            </a:r>
            <a:endParaRPr lang="en-US" sz="4000" dirty="0"/>
          </a:p>
        </p:txBody>
      </p:sp>
      <p:sp>
        <p:nvSpPr>
          <p:cNvPr id="9" name="TextBox 8">
            <a:extLst>
              <a:ext uri="{FF2B5EF4-FFF2-40B4-BE49-F238E27FC236}">
                <a16:creationId xmlns:a16="http://schemas.microsoft.com/office/drawing/2014/main" id="{883FAAE5-A1F0-6303-C18F-DCA1A3BD5B0E}"/>
              </a:ext>
            </a:extLst>
          </p:cNvPr>
          <p:cNvSpPr txBox="1"/>
          <p:nvPr/>
        </p:nvSpPr>
        <p:spPr>
          <a:xfrm>
            <a:off x="928278" y="17359826"/>
            <a:ext cx="14895622"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latin typeface="Arial"/>
                <a:cs typeface="Arial"/>
              </a:rPr>
              <a:t>We tested the </a:t>
            </a:r>
            <a:r>
              <a:rPr lang="en-US" sz="4000" dirty="0">
                <a:solidFill>
                  <a:srgbClr val="000000"/>
                </a:solidFill>
                <a:latin typeface="Arial"/>
                <a:cs typeface="Arial"/>
              </a:rPr>
              <a:t>Mistral-7B-Instruct-v0.1 base model for accuracy on addition problems of various digit lengths. We repeated these trials with structured addition prompts designed to guide the model into showing the reasoning behind its answers. The addition trials were repeated after fine-tuning the base model for this task.</a:t>
            </a:r>
            <a:endParaRPr lang="en-US" dirty="0"/>
          </a:p>
          <a:p>
            <a:pPr algn="just"/>
            <a:r>
              <a:rPr lang="en-US" sz="4000" dirty="0">
                <a:solidFill>
                  <a:srgbClr val="000000"/>
                </a:solidFill>
                <a:latin typeface="Arial"/>
                <a:cs typeface="Arial"/>
              </a:rPr>
              <a:t>Separately, we trained our own base models using the GPT2 </a:t>
            </a:r>
            <a:r>
              <a:rPr lang="en-US" sz="4000">
                <a:solidFill>
                  <a:srgbClr val="000000"/>
                </a:solidFill>
                <a:latin typeface="Arial"/>
                <a:cs typeface="Arial"/>
              </a:rPr>
              <a:t>architecture using random data generator and our own generated training data to solve narrow </a:t>
            </a:r>
            <a:r>
              <a:rPr lang="en-US" sz="4000" dirty="0">
                <a:solidFill>
                  <a:srgbClr val="000000"/>
                </a:solidFill>
                <a:latin typeface="Arial"/>
                <a:cs typeface="Arial"/>
              </a:rPr>
              <a:t>classes of addition and multiplication problems.</a:t>
            </a:r>
            <a:endParaRPr lang="en-US" sz="4000" dirty="0">
              <a:solidFill>
                <a:srgbClr val="000000"/>
              </a:solidFill>
            </a:endParaRPr>
          </a:p>
        </p:txBody>
      </p:sp>
      <p:sp>
        <p:nvSpPr>
          <p:cNvPr id="19" name="TextBox 18">
            <a:extLst>
              <a:ext uri="{FF2B5EF4-FFF2-40B4-BE49-F238E27FC236}">
                <a16:creationId xmlns:a16="http://schemas.microsoft.com/office/drawing/2014/main" id="{5F364573-7F6A-62C1-CB75-056B945774A6}"/>
              </a:ext>
            </a:extLst>
          </p:cNvPr>
          <p:cNvSpPr txBox="1"/>
          <p:nvPr/>
        </p:nvSpPr>
        <p:spPr>
          <a:xfrm>
            <a:off x="933200" y="25890339"/>
            <a:ext cx="14739786" cy="99411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a:latin typeface="Arial"/>
                <a:cs typeface="Arial"/>
              </a:rPr>
              <a:t>Answer accuracy generally decreased with increasing digit length of the operands. Accuracy ranged from nearly 100% at short digit lengths to 0% at longer digit lengths. Our structured prompts resulted in the model attempting to break down the problem into smaller intermediate steps, this did not improve performance, and in fact sharply degraded accuracy. A small amount of fine-tuning on examples of addition problems and their solutions resulted in significantly increased accuracy from the baseline.</a:t>
            </a:r>
          </a:p>
          <a:p>
            <a:pPr algn="just"/>
            <a:r>
              <a:rPr lang="en-US" sz="4000">
                <a:latin typeface="Arial"/>
                <a:cs typeface="Arial"/>
              </a:rPr>
              <a:t>A GPT2 architecture model trained to solve 5-digit by 5-digit multiplication problems achieved near 100% accuracy on that class of problems, only failing on a few edge cases. Specifically, it did not perform well on operands containing repeating zeros.</a:t>
            </a:r>
          </a:p>
          <a:p>
            <a:pPr algn="just"/>
            <a:r>
              <a:rPr lang="en-US" sz="4000">
                <a:latin typeface="Arial"/>
                <a:cs typeface="Arial"/>
              </a:rPr>
              <a:t>Another GPT2 architecture model we trained on generated data to solve addition problems for operands up to 18 digits achieved nearly 100% accuracy for problems of that class.</a:t>
            </a:r>
            <a:endParaRPr lang="en-US" sz="4000"/>
          </a:p>
        </p:txBody>
      </p:sp>
      <p:grpSp>
        <p:nvGrpSpPr>
          <p:cNvPr id="32" name="Group 4">
            <a:extLst>
              <a:ext uri="{FF2B5EF4-FFF2-40B4-BE49-F238E27FC236}">
                <a16:creationId xmlns:a16="http://schemas.microsoft.com/office/drawing/2014/main" id="{101EE731-6B83-63F4-ED18-7C9207C3F9F0}"/>
              </a:ext>
            </a:extLst>
          </p:cNvPr>
          <p:cNvGrpSpPr>
            <a:grpSpLocks/>
          </p:cNvGrpSpPr>
          <p:nvPr/>
        </p:nvGrpSpPr>
        <p:grpSpPr bwMode="auto">
          <a:xfrm>
            <a:off x="18112366" y="5937371"/>
            <a:ext cx="15574963" cy="1511300"/>
            <a:chOff x="276225" y="11658600"/>
            <a:chExt cx="13349288" cy="1295400"/>
          </a:xfrm>
        </p:grpSpPr>
        <p:sp>
          <p:nvSpPr>
            <p:cNvPr id="33" name="AutoShape 59">
              <a:extLst>
                <a:ext uri="{FF2B5EF4-FFF2-40B4-BE49-F238E27FC236}">
                  <a16:creationId xmlns:a16="http://schemas.microsoft.com/office/drawing/2014/main" id="{9A12DB4D-29F1-ADDD-1A04-6885A7251B3C}"/>
                </a:ext>
              </a:extLst>
            </p:cNvPr>
            <p:cNvSpPr>
              <a:spLocks noChangeArrowheads="1"/>
            </p:cNvSpPr>
            <p:nvPr/>
          </p:nvSpPr>
          <p:spPr bwMode="auto">
            <a:xfrm>
              <a:off x="276225" y="11658600"/>
              <a:ext cx="13349288" cy="1295400"/>
            </a:xfrm>
            <a:prstGeom prst="roundRect">
              <a:avLst>
                <a:gd name="adj" fmla="val 16667"/>
              </a:avLst>
            </a:prstGeom>
            <a:solidFill>
              <a:srgbClr val="31473B"/>
            </a:solidFill>
            <a:ln w="38100">
              <a:solidFill>
                <a:schemeClr val="bg1"/>
              </a:solidFill>
              <a:round/>
              <a:headEnd/>
              <a:tailEnd/>
            </a:ln>
            <a:effectLst>
              <a:outerShdw blurRad="63500" dist="20000" dir="5400000" rotWithShape="0">
                <a:srgbClr val="000000">
                  <a:alpha val="37999"/>
                </a:srgbClr>
              </a:outerShdw>
            </a:effectLst>
          </p:spPr>
          <p:txBody>
            <a:bodyPr wrap="none" lIns="150194" tIns="75097" rIns="150194" bIns="75097" anchor="ctr"/>
            <a:lstStyle/>
            <a:p>
              <a:pPr defTabSz="2403175" eaLnBrk="1" fontAlgn="auto" hangingPunct="1">
                <a:spcBef>
                  <a:spcPts val="0"/>
                </a:spcBef>
                <a:spcAft>
                  <a:spcPts val="0"/>
                </a:spcAft>
                <a:defRPr/>
              </a:pPr>
              <a:endParaRPr lang="en-US">
                <a:solidFill>
                  <a:srgbClr val="4F6128"/>
                </a:solidFill>
                <a:latin typeface="Arial"/>
                <a:cs typeface="+mn-cs"/>
              </a:endParaRPr>
            </a:p>
          </p:txBody>
        </p:sp>
        <p:sp>
          <p:nvSpPr>
            <p:cNvPr id="34" name="Text Box 5">
              <a:extLst>
                <a:ext uri="{FF2B5EF4-FFF2-40B4-BE49-F238E27FC236}">
                  <a16:creationId xmlns:a16="http://schemas.microsoft.com/office/drawing/2014/main" id="{A89D1DC7-E49C-2F05-CECC-851027C65908}"/>
                </a:ext>
              </a:extLst>
            </p:cNvPr>
            <p:cNvSpPr txBox="1">
              <a:spLocks noChangeArrowheads="1"/>
            </p:cNvSpPr>
            <p:nvPr/>
          </p:nvSpPr>
          <p:spPr bwMode="auto">
            <a:xfrm>
              <a:off x="922104" y="11814387"/>
              <a:ext cx="12368838" cy="1040114"/>
            </a:xfrm>
            <a:prstGeom prst="rect">
              <a:avLst/>
            </a:prstGeom>
            <a:solidFill>
              <a:srgbClr val="31473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0171" tIns="75085" rIns="150171" bIns="75085" anchor="t">
              <a:spAutoFit/>
            </a:bodyPr>
            <a:lstStyle>
              <a:lvl1pPr defTabSz="3598863">
                <a:spcBef>
                  <a:spcPct val="20000"/>
                </a:spcBef>
                <a:buFont typeface="Arial" panose="020B0604020202020204" pitchFamily="34" charset="0"/>
                <a:buChar char="•"/>
                <a:defRPr sz="16900">
                  <a:solidFill>
                    <a:schemeClr val="tx1"/>
                  </a:solidFill>
                  <a:latin typeface="Arial" panose="020B0604020202020204" pitchFamily="34" charset="0"/>
                  <a:ea typeface="MS PGothic" panose="020B0600070205080204" pitchFamily="34" charset="-128"/>
                </a:defRPr>
              </a:lvl1pPr>
              <a:lvl2pPr marL="742950" indent="-285750" defTabSz="3598863">
                <a:spcBef>
                  <a:spcPct val="20000"/>
                </a:spcBef>
                <a:buFont typeface="Arial" panose="020B0604020202020204" pitchFamily="34" charset="0"/>
                <a:buChar char="–"/>
                <a:defRPr sz="14800">
                  <a:solidFill>
                    <a:schemeClr val="tx1"/>
                  </a:solidFill>
                  <a:latin typeface="Arial" panose="020B0604020202020204" pitchFamily="34" charset="0"/>
                  <a:ea typeface="MS PGothic" panose="020B0600070205080204" pitchFamily="34" charset="-128"/>
                </a:defRPr>
              </a:lvl2pPr>
              <a:lvl3pPr marL="1143000" indent="-228600" defTabSz="3598863">
                <a:spcBef>
                  <a:spcPct val="20000"/>
                </a:spcBef>
                <a:buFont typeface="Arial" panose="020B0604020202020204" pitchFamily="34" charset="0"/>
                <a:buChar char="•"/>
                <a:defRPr sz="12600">
                  <a:solidFill>
                    <a:schemeClr val="tx1"/>
                  </a:solidFill>
                  <a:latin typeface="Arial" panose="020B0604020202020204" pitchFamily="34" charset="0"/>
                  <a:ea typeface="MS PGothic" panose="020B0600070205080204" pitchFamily="34" charset="-128"/>
                </a:defRPr>
              </a:lvl3pPr>
              <a:lvl4pPr marL="16002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4pPr>
              <a:lvl5pPr marL="2057400" indent="-228600" defTabSz="3598863">
                <a:spcBef>
                  <a:spcPct val="20000"/>
                </a:spcBef>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5pPr>
              <a:lvl6pPr marL="25146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6pPr>
              <a:lvl7pPr marL="29718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7pPr>
              <a:lvl8pPr marL="34290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8pPr>
              <a:lvl9pPr marL="3886200" indent="-228600" defTabSz="3598863" eaLnBrk="0" fontAlgn="base" hangingPunct="0">
                <a:spcBef>
                  <a:spcPct val="20000"/>
                </a:spcBef>
                <a:spcAft>
                  <a:spcPct val="0"/>
                </a:spcAft>
                <a:buFont typeface="Arial" panose="020B0604020202020204" pitchFamily="34" charset="0"/>
                <a:buChar char="»"/>
                <a:defRPr sz="10500">
                  <a:solidFill>
                    <a:schemeClr val="tx1"/>
                  </a:solidFill>
                  <a:latin typeface="Arial" panose="020B0604020202020204" pitchFamily="34" charset="0"/>
                  <a:ea typeface="MS PGothic" panose="020B0600070205080204" pitchFamily="34" charset="-128"/>
                </a:defRPr>
              </a:lvl9pPr>
            </a:lstStyle>
            <a:p>
              <a:pPr>
                <a:spcBef>
                  <a:spcPct val="50000"/>
                </a:spcBef>
                <a:buNone/>
              </a:pPr>
              <a:r>
                <a:rPr lang="en-US" altLang="en-US" sz="6900" b="1">
                  <a:solidFill>
                    <a:schemeClr val="bg1"/>
                  </a:solidFill>
                  <a:latin typeface="Arial"/>
                  <a:ea typeface="MS PGothic"/>
                  <a:cs typeface="Arial"/>
                </a:rPr>
                <a:t>MISTRAL ADDITION ACCURACY</a:t>
              </a:r>
              <a:endParaRPr lang="en-US">
                <a:solidFill>
                  <a:schemeClr val="bg1"/>
                </a:solidFill>
              </a:endParaRPr>
            </a:p>
          </p:txBody>
        </p:sp>
      </p:grpSp>
      <p:pic>
        <p:nvPicPr>
          <p:cNvPr id="25" name="Graphic 24">
            <a:extLst>
              <a:ext uri="{FF2B5EF4-FFF2-40B4-BE49-F238E27FC236}">
                <a16:creationId xmlns:a16="http://schemas.microsoft.com/office/drawing/2014/main" id="{F723EEC1-FA93-F19C-72B6-449B6CCD4E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524892" y="5558282"/>
            <a:ext cx="12866494" cy="11352038"/>
          </a:xfrm>
          <a:prstGeom prst="rect">
            <a:avLst/>
          </a:prstGeom>
        </p:spPr>
      </p:pic>
      <p:pic>
        <p:nvPicPr>
          <p:cNvPr id="21" name="Graphic 20">
            <a:extLst>
              <a:ext uri="{FF2B5EF4-FFF2-40B4-BE49-F238E27FC236}">
                <a16:creationId xmlns:a16="http://schemas.microsoft.com/office/drawing/2014/main" id="{6D33863F-3906-F2CE-0B57-8F18D8B9DB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421198" y="7592181"/>
            <a:ext cx="12603285" cy="10777760"/>
          </a:xfrm>
          <a:prstGeom prst="rect">
            <a:avLst/>
          </a:prstGeom>
        </p:spPr>
      </p:pic>
      <p:sp>
        <p:nvSpPr>
          <p:cNvPr id="23" name="TextBox 22">
            <a:extLst>
              <a:ext uri="{FF2B5EF4-FFF2-40B4-BE49-F238E27FC236}">
                <a16:creationId xmlns:a16="http://schemas.microsoft.com/office/drawing/2014/main" id="{A0A8A351-EFF8-D006-E90A-CD46CFA130DA}"/>
              </a:ext>
            </a:extLst>
          </p:cNvPr>
          <p:cNvSpPr txBox="1"/>
          <p:nvPr/>
        </p:nvSpPr>
        <p:spPr>
          <a:xfrm>
            <a:off x="34551770" y="36735572"/>
            <a:ext cx="161651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Arial"/>
                <a:cs typeface="Arial"/>
              </a:rPr>
              <a:t>Jack: Finetuning</a:t>
            </a:r>
            <a:endParaRPr lang="en-US" sz="4000" dirty="0"/>
          </a:p>
          <a:p>
            <a:r>
              <a:rPr lang="en-US" sz="4000" dirty="0">
                <a:latin typeface="Arial"/>
                <a:cs typeface="Arial"/>
              </a:rPr>
              <a:t>Chetana: GPT2 Addition and Multiplication</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PSAV Presentation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Lara Gough</dc:creator>
  <cp:revision>31</cp:revision>
  <dcterms:created xsi:type="dcterms:W3CDTF">2010-03-12T15:37:26Z</dcterms:created>
  <dcterms:modified xsi:type="dcterms:W3CDTF">2023-12-02T04:49:46Z</dcterms:modified>
</cp:coreProperties>
</file>