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1" r:id="rId5"/>
    <p:sldId id="263" r:id="rId6"/>
    <p:sldId id="260" r:id="rId7"/>
    <p:sldId id="265" r:id="rId8"/>
    <p:sldId id="258"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B643B2-5598-4C9F-8029-693256B54F6B}" v="6" dt="2023-01-16T07:48:25.024"/>
    <p1510:client id="{0DEC53E1-3A39-4417-991A-02CED13C40E2}" v="254" dt="2023-01-14T23:02:43.628"/>
    <p1510:client id="{466DDB03-08BA-48BC-8109-3099320B00D5}" v="531" dt="2023-01-16T00:16:36.295"/>
    <p1510:client id="{A764B5A1-5F7A-4BEF-823E-FD7AFCF09FF7}" v="22" dt="2023-01-16T08:21:39.347"/>
    <p1510:client id="{DBBF52EF-2BA0-48B6-A569-5A5C47381C05}" v="7" dt="2023-01-16T07:49:22.8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4A4614-9306-4577-9A03-8CE6C83743B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7B4995C-468F-4CA9-B006-0DA567136E69}">
      <dgm:prSet/>
      <dgm:spPr/>
      <dgm:t>
        <a:bodyPr/>
        <a:lstStyle/>
        <a:p>
          <a:r>
            <a:rPr lang="en-US"/>
            <a:t>Student management system deals with efficient and user friendly maintenance of student details. </a:t>
          </a:r>
        </a:p>
      </dgm:t>
    </dgm:pt>
    <dgm:pt modelId="{BC2BDC64-E2F3-4F1B-9550-0555EC211DF7}" type="parTrans" cxnId="{4E41C925-6776-4F7E-9885-429533BF8CDD}">
      <dgm:prSet/>
      <dgm:spPr/>
      <dgm:t>
        <a:bodyPr/>
        <a:lstStyle/>
        <a:p>
          <a:endParaRPr lang="en-US"/>
        </a:p>
      </dgm:t>
    </dgm:pt>
    <dgm:pt modelId="{2F439CEF-B624-47EC-9963-469B2B2EF1D6}" type="sibTrans" cxnId="{4E41C925-6776-4F7E-9885-429533BF8CDD}">
      <dgm:prSet/>
      <dgm:spPr/>
      <dgm:t>
        <a:bodyPr/>
        <a:lstStyle/>
        <a:p>
          <a:endParaRPr lang="en-US"/>
        </a:p>
      </dgm:t>
    </dgm:pt>
    <dgm:pt modelId="{84E77ACD-E069-4D2A-ADC8-34C93B2D8963}">
      <dgm:prSet/>
      <dgm:spPr/>
      <dgm:t>
        <a:bodyPr/>
        <a:lstStyle/>
        <a:p>
          <a:r>
            <a:rPr lang="en-US"/>
            <a:t>Student Management System is a web-based application that handles basic functions of students.</a:t>
          </a:r>
        </a:p>
      </dgm:t>
    </dgm:pt>
    <dgm:pt modelId="{DEEF6164-37CD-4677-89DC-7D9742553FC8}" type="parTrans" cxnId="{2BB9D447-08C1-4E33-A149-1395E7FC00CC}">
      <dgm:prSet/>
      <dgm:spPr/>
      <dgm:t>
        <a:bodyPr/>
        <a:lstStyle/>
        <a:p>
          <a:endParaRPr lang="en-US"/>
        </a:p>
      </dgm:t>
    </dgm:pt>
    <dgm:pt modelId="{BFFE6FFE-71F2-4784-B5C9-D90D7FB3B041}" type="sibTrans" cxnId="{2BB9D447-08C1-4E33-A149-1395E7FC00CC}">
      <dgm:prSet/>
      <dgm:spPr/>
      <dgm:t>
        <a:bodyPr/>
        <a:lstStyle/>
        <a:p>
          <a:endParaRPr lang="en-US"/>
        </a:p>
      </dgm:t>
    </dgm:pt>
    <dgm:pt modelId="{188EC6A0-8659-485C-84A5-1531C4917AD1}">
      <dgm:prSet/>
      <dgm:spPr/>
      <dgm:t>
        <a:bodyPr/>
        <a:lstStyle/>
        <a:p>
          <a:r>
            <a:rPr lang="en-US"/>
            <a:t>Student management system is managed by an administrator. It provides personal details of students.</a:t>
          </a:r>
        </a:p>
      </dgm:t>
    </dgm:pt>
    <dgm:pt modelId="{369E878B-678B-4D6A-B44C-497F89BF259D}" type="parTrans" cxnId="{38A44E71-432F-4943-BA66-08B090879A5B}">
      <dgm:prSet/>
      <dgm:spPr/>
      <dgm:t>
        <a:bodyPr/>
        <a:lstStyle/>
        <a:p>
          <a:endParaRPr lang="en-US"/>
        </a:p>
      </dgm:t>
    </dgm:pt>
    <dgm:pt modelId="{2C4BC57D-6E51-444C-8327-97DFCBB6BDBB}" type="sibTrans" cxnId="{38A44E71-432F-4943-BA66-08B090879A5B}">
      <dgm:prSet/>
      <dgm:spPr/>
      <dgm:t>
        <a:bodyPr/>
        <a:lstStyle/>
        <a:p>
          <a:endParaRPr lang="en-US"/>
        </a:p>
      </dgm:t>
    </dgm:pt>
    <dgm:pt modelId="{2E263CD8-A85A-40E6-99A3-FCCEF3AB7E60}">
      <dgm:prSet/>
      <dgm:spPr/>
      <dgm:t>
        <a:bodyPr/>
        <a:lstStyle/>
        <a:p>
          <a:r>
            <a:rPr lang="en-US"/>
            <a:t>User-Friendly as the system is very interactive and can be easily operated.</a:t>
          </a:r>
        </a:p>
      </dgm:t>
    </dgm:pt>
    <dgm:pt modelId="{DCBF43D4-C488-45A7-960A-6FD1EAAB2AB6}" type="parTrans" cxnId="{114846CE-AA46-4896-878C-1B0856239D99}">
      <dgm:prSet/>
      <dgm:spPr/>
      <dgm:t>
        <a:bodyPr/>
        <a:lstStyle/>
        <a:p>
          <a:endParaRPr lang="en-US"/>
        </a:p>
      </dgm:t>
    </dgm:pt>
    <dgm:pt modelId="{1154E008-8E4B-48D6-AFAA-2D1B0931AF95}" type="sibTrans" cxnId="{114846CE-AA46-4896-878C-1B0856239D99}">
      <dgm:prSet/>
      <dgm:spPr/>
      <dgm:t>
        <a:bodyPr/>
        <a:lstStyle/>
        <a:p>
          <a:endParaRPr lang="en-US"/>
        </a:p>
      </dgm:t>
    </dgm:pt>
    <dgm:pt modelId="{688A316A-E37A-490C-B0CB-E929D3FE313A}" type="pres">
      <dgm:prSet presAssocID="{664A4614-9306-4577-9A03-8CE6C83743BC}" presName="root" presStyleCnt="0">
        <dgm:presLayoutVars>
          <dgm:dir/>
          <dgm:resizeHandles val="exact"/>
        </dgm:presLayoutVars>
      </dgm:prSet>
      <dgm:spPr/>
    </dgm:pt>
    <dgm:pt modelId="{F085A8D3-215D-4A45-AF21-6BCE620E89F9}" type="pres">
      <dgm:prSet presAssocID="{07B4995C-468F-4CA9-B006-0DA567136E69}" presName="compNode" presStyleCnt="0"/>
      <dgm:spPr/>
    </dgm:pt>
    <dgm:pt modelId="{A263344B-0244-4C33-A239-78A728F85F17}" type="pres">
      <dgm:prSet presAssocID="{07B4995C-468F-4CA9-B006-0DA567136E69}" presName="bgRect" presStyleLbl="bgShp" presStyleIdx="0" presStyleCnt="4"/>
      <dgm:spPr/>
    </dgm:pt>
    <dgm:pt modelId="{EAE1C9B2-5ABB-4895-B1B7-A7783302C991}" type="pres">
      <dgm:prSet presAssocID="{07B4995C-468F-4CA9-B006-0DA567136E6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8107560C-461F-4C85-8785-4D0878E0930A}" type="pres">
      <dgm:prSet presAssocID="{07B4995C-468F-4CA9-B006-0DA567136E69}" presName="spaceRect" presStyleCnt="0"/>
      <dgm:spPr/>
    </dgm:pt>
    <dgm:pt modelId="{E3A7A60B-CA58-42DF-8A0F-07D693D01B06}" type="pres">
      <dgm:prSet presAssocID="{07B4995C-468F-4CA9-B006-0DA567136E69}" presName="parTx" presStyleLbl="revTx" presStyleIdx="0" presStyleCnt="4">
        <dgm:presLayoutVars>
          <dgm:chMax val="0"/>
          <dgm:chPref val="0"/>
        </dgm:presLayoutVars>
      </dgm:prSet>
      <dgm:spPr/>
    </dgm:pt>
    <dgm:pt modelId="{9C973ED6-A10D-4746-BB0A-08011E78F33C}" type="pres">
      <dgm:prSet presAssocID="{2F439CEF-B624-47EC-9963-469B2B2EF1D6}" presName="sibTrans" presStyleCnt="0"/>
      <dgm:spPr/>
    </dgm:pt>
    <dgm:pt modelId="{A4773825-60CC-42FE-A2B0-1F6D40009DDD}" type="pres">
      <dgm:prSet presAssocID="{84E77ACD-E069-4D2A-ADC8-34C93B2D8963}" presName="compNode" presStyleCnt="0"/>
      <dgm:spPr/>
    </dgm:pt>
    <dgm:pt modelId="{3BECCCB5-327D-45C7-A1F5-C3DF96CB3818}" type="pres">
      <dgm:prSet presAssocID="{84E77ACD-E069-4D2A-ADC8-34C93B2D8963}" presName="bgRect" presStyleLbl="bgShp" presStyleIdx="1" presStyleCnt="4"/>
      <dgm:spPr/>
    </dgm:pt>
    <dgm:pt modelId="{BFAC2788-76AF-4634-8461-954D1A813954}" type="pres">
      <dgm:prSet presAssocID="{84E77ACD-E069-4D2A-ADC8-34C93B2D896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FDE0E04D-5E45-42E7-903B-9A75EA8B94ED}" type="pres">
      <dgm:prSet presAssocID="{84E77ACD-E069-4D2A-ADC8-34C93B2D8963}" presName="spaceRect" presStyleCnt="0"/>
      <dgm:spPr/>
    </dgm:pt>
    <dgm:pt modelId="{99794891-2EC6-4BF4-9182-4794A9995358}" type="pres">
      <dgm:prSet presAssocID="{84E77ACD-E069-4D2A-ADC8-34C93B2D8963}" presName="parTx" presStyleLbl="revTx" presStyleIdx="1" presStyleCnt="4">
        <dgm:presLayoutVars>
          <dgm:chMax val="0"/>
          <dgm:chPref val="0"/>
        </dgm:presLayoutVars>
      </dgm:prSet>
      <dgm:spPr/>
    </dgm:pt>
    <dgm:pt modelId="{98B2024A-F2CD-4DE8-8A57-E9D1255DE331}" type="pres">
      <dgm:prSet presAssocID="{BFFE6FFE-71F2-4784-B5C9-D90D7FB3B041}" presName="sibTrans" presStyleCnt="0"/>
      <dgm:spPr/>
    </dgm:pt>
    <dgm:pt modelId="{CA816932-B6C5-4994-B1A1-7916479FF5F4}" type="pres">
      <dgm:prSet presAssocID="{188EC6A0-8659-485C-84A5-1531C4917AD1}" presName="compNode" presStyleCnt="0"/>
      <dgm:spPr/>
    </dgm:pt>
    <dgm:pt modelId="{4480845D-31FF-45AA-8DDD-9F16C01B4324}" type="pres">
      <dgm:prSet presAssocID="{188EC6A0-8659-485C-84A5-1531C4917AD1}" presName="bgRect" presStyleLbl="bgShp" presStyleIdx="2" presStyleCnt="4"/>
      <dgm:spPr/>
    </dgm:pt>
    <dgm:pt modelId="{963B3E25-002C-4D03-ABAE-E198FEEB6E0B}" type="pres">
      <dgm:prSet presAssocID="{188EC6A0-8659-485C-84A5-1531C4917AD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581212A3-B877-4319-86F0-D2ACA676E46D}" type="pres">
      <dgm:prSet presAssocID="{188EC6A0-8659-485C-84A5-1531C4917AD1}" presName="spaceRect" presStyleCnt="0"/>
      <dgm:spPr/>
    </dgm:pt>
    <dgm:pt modelId="{3B45AB16-DD9C-4AF3-A0FE-C4BB17F12C3C}" type="pres">
      <dgm:prSet presAssocID="{188EC6A0-8659-485C-84A5-1531C4917AD1}" presName="parTx" presStyleLbl="revTx" presStyleIdx="2" presStyleCnt="4">
        <dgm:presLayoutVars>
          <dgm:chMax val="0"/>
          <dgm:chPref val="0"/>
        </dgm:presLayoutVars>
      </dgm:prSet>
      <dgm:spPr/>
    </dgm:pt>
    <dgm:pt modelId="{0DC3B7E3-2941-466E-9C2E-3CE16B169CAC}" type="pres">
      <dgm:prSet presAssocID="{2C4BC57D-6E51-444C-8327-97DFCBB6BDBB}" presName="sibTrans" presStyleCnt="0"/>
      <dgm:spPr/>
    </dgm:pt>
    <dgm:pt modelId="{FBED901D-2317-47AB-BFB2-A57470419B24}" type="pres">
      <dgm:prSet presAssocID="{2E263CD8-A85A-40E6-99A3-FCCEF3AB7E60}" presName="compNode" presStyleCnt="0"/>
      <dgm:spPr/>
    </dgm:pt>
    <dgm:pt modelId="{4B52467C-194D-4B00-82B8-51F5ABB63BAE}" type="pres">
      <dgm:prSet presAssocID="{2E263CD8-A85A-40E6-99A3-FCCEF3AB7E60}" presName="bgRect" presStyleLbl="bgShp" presStyleIdx="3" presStyleCnt="4"/>
      <dgm:spPr/>
    </dgm:pt>
    <dgm:pt modelId="{0388BD1E-3913-4538-948C-13875E58C59C}" type="pres">
      <dgm:prSet presAssocID="{2E263CD8-A85A-40E6-99A3-FCCEF3AB7E6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F7791CC6-F0AC-41F4-93F1-9342382FE61D}" type="pres">
      <dgm:prSet presAssocID="{2E263CD8-A85A-40E6-99A3-FCCEF3AB7E60}" presName="spaceRect" presStyleCnt="0"/>
      <dgm:spPr/>
    </dgm:pt>
    <dgm:pt modelId="{A9A6C75E-F368-419C-87F3-D4868696434B}" type="pres">
      <dgm:prSet presAssocID="{2E263CD8-A85A-40E6-99A3-FCCEF3AB7E60}" presName="parTx" presStyleLbl="revTx" presStyleIdx="3" presStyleCnt="4">
        <dgm:presLayoutVars>
          <dgm:chMax val="0"/>
          <dgm:chPref val="0"/>
        </dgm:presLayoutVars>
      </dgm:prSet>
      <dgm:spPr/>
    </dgm:pt>
  </dgm:ptLst>
  <dgm:cxnLst>
    <dgm:cxn modelId="{E416FE09-0684-4805-BDEB-5440658CCEC1}" type="presOf" srcId="{188EC6A0-8659-485C-84A5-1531C4917AD1}" destId="{3B45AB16-DD9C-4AF3-A0FE-C4BB17F12C3C}" srcOrd="0" destOrd="0" presId="urn:microsoft.com/office/officeart/2018/2/layout/IconVerticalSolidList"/>
    <dgm:cxn modelId="{54FA7915-6462-46EA-B594-9C9595C782FE}" type="presOf" srcId="{07B4995C-468F-4CA9-B006-0DA567136E69}" destId="{E3A7A60B-CA58-42DF-8A0F-07D693D01B06}" srcOrd="0" destOrd="0" presId="urn:microsoft.com/office/officeart/2018/2/layout/IconVerticalSolidList"/>
    <dgm:cxn modelId="{4E41C925-6776-4F7E-9885-429533BF8CDD}" srcId="{664A4614-9306-4577-9A03-8CE6C83743BC}" destId="{07B4995C-468F-4CA9-B006-0DA567136E69}" srcOrd="0" destOrd="0" parTransId="{BC2BDC64-E2F3-4F1B-9550-0555EC211DF7}" sibTransId="{2F439CEF-B624-47EC-9963-469B2B2EF1D6}"/>
    <dgm:cxn modelId="{2BB9D447-08C1-4E33-A149-1395E7FC00CC}" srcId="{664A4614-9306-4577-9A03-8CE6C83743BC}" destId="{84E77ACD-E069-4D2A-ADC8-34C93B2D8963}" srcOrd="1" destOrd="0" parTransId="{DEEF6164-37CD-4677-89DC-7D9742553FC8}" sibTransId="{BFFE6FFE-71F2-4784-B5C9-D90D7FB3B041}"/>
    <dgm:cxn modelId="{38A44E71-432F-4943-BA66-08B090879A5B}" srcId="{664A4614-9306-4577-9A03-8CE6C83743BC}" destId="{188EC6A0-8659-485C-84A5-1531C4917AD1}" srcOrd="2" destOrd="0" parTransId="{369E878B-678B-4D6A-B44C-497F89BF259D}" sibTransId="{2C4BC57D-6E51-444C-8327-97DFCBB6BDBB}"/>
    <dgm:cxn modelId="{B3D15C74-FCEA-4002-A3FC-F1C5BEE97816}" type="presOf" srcId="{84E77ACD-E069-4D2A-ADC8-34C93B2D8963}" destId="{99794891-2EC6-4BF4-9182-4794A9995358}" srcOrd="0" destOrd="0" presId="urn:microsoft.com/office/officeart/2018/2/layout/IconVerticalSolidList"/>
    <dgm:cxn modelId="{065EF9A8-4B31-47DF-A4D3-D516E64F15BC}" type="presOf" srcId="{664A4614-9306-4577-9A03-8CE6C83743BC}" destId="{688A316A-E37A-490C-B0CB-E929D3FE313A}" srcOrd="0" destOrd="0" presId="urn:microsoft.com/office/officeart/2018/2/layout/IconVerticalSolidList"/>
    <dgm:cxn modelId="{114846CE-AA46-4896-878C-1B0856239D99}" srcId="{664A4614-9306-4577-9A03-8CE6C83743BC}" destId="{2E263CD8-A85A-40E6-99A3-FCCEF3AB7E60}" srcOrd="3" destOrd="0" parTransId="{DCBF43D4-C488-45A7-960A-6FD1EAAB2AB6}" sibTransId="{1154E008-8E4B-48D6-AFAA-2D1B0931AF95}"/>
    <dgm:cxn modelId="{837A0BEB-9438-4957-B9F1-5780FE715288}" type="presOf" srcId="{2E263CD8-A85A-40E6-99A3-FCCEF3AB7E60}" destId="{A9A6C75E-F368-419C-87F3-D4868696434B}" srcOrd="0" destOrd="0" presId="urn:microsoft.com/office/officeart/2018/2/layout/IconVerticalSolidList"/>
    <dgm:cxn modelId="{CFCE4E4C-DBD9-44F7-BB4E-C415C0750EDC}" type="presParOf" srcId="{688A316A-E37A-490C-B0CB-E929D3FE313A}" destId="{F085A8D3-215D-4A45-AF21-6BCE620E89F9}" srcOrd="0" destOrd="0" presId="urn:microsoft.com/office/officeart/2018/2/layout/IconVerticalSolidList"/>
    <dgm:cxn modelId="{C1D0BD4A-62A9-49DA-9D87-1536D0065F7C}" type="presParOf" srcId="{F085A8D3-215D-4A45-AF21-6BCE620E89F9}" destId="{A263344B-0244-4C33-A239-78A728F85F17}" srcOrd="0" destOrd="0" presId="urn:microsoft.com/office/officeart/2018/2/layout/IconVerticalSolidList"/>
    <dgm:cxn modelId="{F45548D0-7AC5-444B-AB70-8C26554B8C16}" type="presParOf" srcId="{F085A8D3-215D-4A45-AF21-6BCE620E89F9}" destId="{EAE1C9B2-5ABB-4895-B1B7-A7783302C991}" srcOrd="1" destOrd="0" presId="urn:microsoft.com/office/officeart/2018/2/layout/IconVerticalSolidList"/>
    <dgm:cxn modelId="{4367779B-063F-4DD3-A605-90387C2C34CE}" type="presParOf" srcId="{F085A8D3-215D-4A45-AF21-6BCE620E89F9}" destId="{8107560C-461F-4C85-8785-4D0878E0930A}" srcOrd="2" destOrd="0" presId="urn:microsoft.com/office/officeart/2018/2/layout/IconVerticalSolidList"/>
    <dgm:cxn modelId="{508CC12B-6520-4853-B65F-D7A5D808BC26}" type="presParOf" srcId="{F085A8D3-215D-4A45-AF21-6BCE620E89F9}" destId="{E3A7A60B-CA58-42DF-8A0F-07D693D01B06}" srcOrd="3" destOrd="0" presId="urn:microsoft.com/office/officeart/2018/2/layout/IconVerticalSolidList"/>
    <dgm:cxn modelId="{BD1959EC-729C-42CA-A76C-8B5439FEBEAE}" type="presParOf" srcId="{688A316A-E37A-490C-B0CB-E929D3FE313A}" destId="{9C973ED6-A10D-4746-BB0A-08011E78F33C}" srcOrd="1" destOrd="0" presId="urn:microsoft.com/office/officeart/2018/2/layout/IconVerticalSolidList"/>
    <dgm:cxn modelId="{279C90D1-7AF2-4298-A3E4-36217EAAB0CD}" type="presParOf" srcId="{688A316A-E37A-490C-B0CB-E929D3FE313A}" destId="{A4773825-60CC-42FE-A2B0-1F6D40009DDD}" srcOrd="2" destOrd="0" presId="urn:microsoft.com/office/officeart/2018/2/layout/IconVerticalSolidList"/>
    <dgm:cxn modelId="{ABA07E41-9F72-4F10-AC57-77AF67A70C4C}" type="presParOf" srcId="{A4773825-60CC-42FE-A2B0-1F6D40009DDD}" destId="{3BECCCB5-327D-45C7-A1F5-C3DF96CB3818}" srcOrd="0" destOrd="0" presId="urn:microsoft.com/office/officeart/2018/2/layout/IconVerticalSolidList"/>
    <dgm:cxn modelId="{48751B50-587D-4BF3-B4E6-25743AFAA5C8}" type="presParOf" srcId="{A4773825-60CC-42FE-A2B0-1F6D40009DDD}" destId="{BFAC2788-76AF-4634-8461-954D1A813954}" srcOrd="1" destOrd="0" presId="urn:microsoft.com/office/officeart/2018/2/layout/IconVerticalSolidList"/>
    <dgm:cxn modelId="{51D62C19-1085-48C4-9C81-ED3019AA897C}" type="presParOf" srcId="{A4773825-60CC-42FE-A2B0-1F6D40009DDD}" destId="{FDE0E04D-5E45-42E7-903B-9A75EA8B94ED}" srcOrd="2" destOrd="0" presId="urn:microsoft.com/office/officeart/2018/2/layout/IconVerticalSolidList"/>
    <dgm:cxn modelId="{B35311A3-4248-4135-9130-1D238F733571}" type="presParOf" srcId="{A4773825-60CC-42FE-A2B0-1F6D40009DDD}" destId="{99794891-2EC6-4BF4-9182-4794A9995358}" srcOrd="3" destOrd="0" presId="urn:microsoft.com/office/officeart/2018/2/layout/IconVerticalSolidList"/>
    <dgm:cxn modelId="{678C8B3A-6920-410A-8AD9-9D20DDC7BF3C}" type="presParOf" srcId="{688A316A-E37A-490C-B0CB-E929D3FE313A}" destId="{98B2024A-F2CD-4DE8-8A57-E9D1255DE331}" srcOrd="3" destOrd="0" presId="urn:microsoft.com/office/officeart/2018/2/layout/IconVerticalSolidList"/>
    <dgm:cxn modelId="{8ED758B3-1A95-4B1D-A3B0-AEA84DD4CD68}" type="presParOf" srcId="{688A316A-E37A-490C-B0CB-E929D3FE313A}" destId="{CA816932-B6C5-4994-B1A1-7916479FF5F4}" srcOrd="4" destOrd="0" presId="urn:microsoft.com/office/officeart/2018/2/layout/IconVerticalSolidList"/>
    <dgm:cxn modelId="{D1B186BC-B2E8-445B-9109-4F2DE95AE562}" type="presParOf" srcId="{CA816932-B6C5-4994-B1A1-7916479FF5F4}" destId="{4480845D-31FF-45AA-8DDD-9F16C01B4324}" srcOrd="0" destOrd="0" presId="urn:microsoft.com/office/officeart/2018/2/layout/IconVerticalSolidList"/>
    <dgm:cxn modelId="{3C5DD8EB-ACE4-404B-A2A0-CD9E5FE9B14F}" type="presParOf" srcId="{CA816932-B6C5-4994-B1A1-7916479FF5F4}" destId="{963B3E25-002C-4D03-ABAE-E198FEEB6E0B}" srcOrd="1" destOrd="0" presId="urn:microsoft.com/office/officeart/2018/2/layout/IconVerticalSolidList"/>
    <dgm:cxn modelId="{3AFA551C-36E2-423E-BA5A-6C37A99935BC}" type="presParOf" srcId="{CA816932-B6C5-4994-B1A1-7916479FF5F4}" destId="{581212A3-B877-4319-86F0-D2ACA676E46D}" srcOrd="2" destOrd="0" presId="urn:microsoft.com/office/officeart/2018/2/layout/IconVerticalSolidList"/>
    <dgm:cxn modelId="{6D37EE2D-074B-4F3C-9F4A-33BE1DB41FBF}" type="presParOf" srcId="{CA816932-B6C5-4994-B1A1-7916479FF5F4}" destId="{3B45AB16-DD9C-4AF3-A0FE-C4BB17F12C3C}" srcOrd="3" destOrd="0" presId="urn:microsoft.com/office/officeart/2018/2/layout/IconVerticalSolidList"/>
    <dgm:cxn modelId="{AC5014B1-C9C6-4840-AACE-0ED2550A2A0B}" type="presParOf" srcId="{688A316A-E37A-490C-B0CB-E929D3FE313A}" destId="{0DC3B7E3-2941-466E-9C2E-3CE16B169CAC}" srcOrd="5" destOrd="0" presId="urn:microsoft.com/office/officeart/2018/2/layout/IconVerticalSolidList"/>
    <dgm:cxn modelId="{8BB25491-A667-46EE-B465-5E91F9BAFF76}" type="presParOf" srcId="{688A316A-E37A-490C-B0CB-E929D3FE313A}" destId="{FBED901D-2317-47AB-BFB2-A57470419B24}" srcOrd="6" destOrd="0" presId="urn:microsoft.com/office/officeart/2018/2/layout/IconVerticalSolidList"/>
    <dgm:cxn modelId="{78F7334A-0098-4DD3-8089-34340F3BCC1E}" type="presParOf" srcId="{FBED901D-2317-47AB-BFB2-A57470419B24}" destId="{4B52467C-194D-4B00-82B8-51F5ABB63BAE}" srcOrd="0" destOrd="0" presId="urn:microsoft.com/office/officeart/2018/2/layout/IconVerticalSolidList"/>
    <dgm:cxn modelId="{03B3B5BA-4261-4EC3-9786-16D0DBB70349}" type="presParOf" srcId="{FBED901D-2317-47AB-BFB2-A57470419B24}" destId="{0388BD1E-3913-4538-948C-13875E58C59C}" srcOrd="1" destOrd="0" presId="urn:microsoft.com/office/officeart/2018/2/layout/IconVerticalSolidList"/>
    <dgm:cxn modelId="{FBF29903-4EEF-4B2D-9C52-604B4776381D}" type="presParOf" srcId="{FBED901D-2317-47AB-BFB2-A57470419B24}" destId="{F7791CC6-F0AC-41F4-93F1-9342382FE61D}" srcOrd="2" destOrd="0" presId="urn:microsoft.com/office/officeart/2018/2/layout/IconVerticalSolidList"/>
    <dgm:cxn modelId="{35176506-9795-4304-B4FD-FBD9F7827B2E}" type="presParOf" srcId="{FBED901D-2317-47AB-BFB2-A57470419B24}" destId="{A9A6C75E-F368-419C-87F3-D4868696434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D4F814-084E-472B-A8A6-8CCE337FC525}"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68568204-4929-485B-BC7C-EAFA33AD74EC}">
      <dgm:prSet/>
      <dgm:spPr/>
      <dgm:t>
        <a:bodyPr/>
        <a:lstStyle/>
        <a:p>
          <a:pPr>
            <a:lnSpc>
              <a:spcPct val="100000"/>
            </a:lnSpc>
          </a:pPr>
          <a:r>
            <a:rPr lang="en-US" dirty="0"/>
            <a:t>Student management system deals with efficient and user friendly maintenance of student details.</a:t>
          </a:r>
        </a:p>
      </dgm:t>
    </dgm:pt>
    <dgm:pt modelId="{2B584EC5-D2B0-4B6F-8981-81A8DDDD43DA}" type="parTrans" cxnId="{247735F1-0053-4334-A2AC-5C26AB5BCF38}">
      <dgm:prSet/>
      <dgm:spPr/>
      <dgm:t>
        <a:bodyPr/>
        <a:lstStyle/>
        <a:p>
          <a:endParaRPr lang="en-US"/>
        </a:p>
      </dgm:t>
    </dgm:pt>
    <dgm:pt modelId="{7B08EA4E-DDD6-4F4C-8EB7-FFFCCF2D5725}" type="sibTrans" cxnId="{247735F1-0053-4334-A2AC-5C26AB5BCF38}">
      <dgm:prSet/>
      <dgm:spPr/>
      <dgm:t>
        <a:bodyPr/>
        <a:lstStyle/>
        <a:p>
          <a:endParaRPr lang="en-US"/>
        </a:p>
      </dgm:t>
    </dgm:pt>
    <dgm:pt modelId="{56CCE9AF-F5EF-4A6F-B99B-1B07D361BEA8}">
      <dgm:prSet/>
      <dgm:spPr/>
      <dgm:t>
        <a:bodyPr/>
        <a:lstStyle/>
        <a:p>
          <a:pPr>
            <a:lnSpc>
              <a:spcPct val="100000"/>
            </a:lnSpc>
          </a:pPr>
          <a:r>
            <a:rPr lang="en-US" dirty="0"/>
            <a:t>The purpose of the project is to build an application program to reduce the manual work for managing the student records.</a:t>
          </a:r>
        </a:p>
      </dgm:t>
    </dgm:pt>
    <dgm:pt modelId="{3E9B7E01-725E-4A39-A2B6-176BE22B62D3}" type="parTrans" cxnId="{B47A1C83-D412-4AE0-89CE-C1704DC195FF}">
      <dgm:prSet/>
      <dgm:spPr/>
      <dgm:t>
        <a:bodyPr/>
        <a:lstStyle/>
        <a:p>
          <a:endParaRPr lang="en-US"/>
        </a:p>
      </dgm:t>
    </dgm:pt>
    <dgm:pt modelId="{02C430BD-5BC7-4124-9348-05D8087EDC3D}" type="sibTrans" cxnId="{B47A1C83-D412-4AE0-89CE-C1704DC195FF}">
      <dgm:prSet/>
      <dgm:spPr/>
      <dgm:t>
        <a:bodyPr/>
        <a:lstStyle/>
        <a:p>
          <a:endParaRPr lang="en-US"/>
        </a:p>
      </dgm:t>
    </dgm:pt>
    <dgm:pt modelId="{D40D96AB-32D2-422A-B857-097E681D68C5}">
      <dgm:prSet phldr="0"/>
      <dgm:spPr/>
      <dgm:t>
        <a:bodyPr/>
        <a:lstStyle/>
        <a:p>
          <a:pPr>
            <a:lnSpc>
              <a:spcPct val="100000"/>
            </a:lnSpc>
          </a:pPr>
          <a:r>
            <a:rPr lang="en-US" dirty="0">
              <a:latin typeface="Calibri"/>
              <a:cs typeface="Calibri"/>
            </a:rPr>
            <a:t>This system helps in maintaining the information of pupils of the organization. It can be easily accessed by the manager and kept safe for a long period of time without any changes.</a:t>
          </a:r>
          <a:endParaRPr lang="en-US" dirty="0"/>
        </a:p>
      </dgm:t>
    </dgm:pt>
    <dgm:pt modelId="{4DF68D01-DB6E-4C6E-A263-02221FD9C51C}" type="parTrans" cxnId="{41E3682C-BCE7-481B-B07D-E31095C884B0}">
      <dgm:prSet/>
      <dgm:spPr/>
    </dgm:pt>
    <dgm:pt modelId="{A161DA4F-272D-4EF3-8726-13CF25F422B9}" type="sibTrans" cxnId="{41E3682C-BCE7-481B-B07D-E31095C884B0}">
      <dgm:prSet/>
      <dgm:spPr/>
    </dgm:pt>
    <dgm:pt modelId="{6EBDDE9A-E85D-4A3D-90B4-6CF1C6D3B5C6}" type="pres">
      <dgm:prSet presAssocID="{4CD4F814-084E-472B-A8A6-8CCE337FC525}" presName="root" presStyleCnt="0">
        <dgm:presLayoutVars>
          <dgm:dir/>
          <dgm:resizeHandles val="exact"/>
        </dgm:presLayoutVars>
      </dgm:prSet>
      <dgm:spPr/>
    </dgm:pt>
    <dgm:pt modelId="{2FB5D8A8-A2EB-4BD2-A0BB-ECAAD2347D2E}" type="pres">
      <dgm:prSet presAssocID="{68568204-4929-485B-BC7C-EAFA33AD74EC}" presName="compNode" presStyleCnt="0"/>
      <dgm:spPr/>
    </dgm:pt>
    <dgm:pt modelId="{5DFC7109-6DC9-43DE-BD21-4E7CE321B293}" type="pres">
      <dgm:prSet presAssocID="{68568204-4929-485B-BC7C-EAFA33AD74E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DCCE317C-8ECF-4AE9-A617-7F9C1692E197}" type="pres">
      <dgm:prSet presAssocID="{68568204-4929-485B-BC7C-EAFA33AD74EC}" presName="spaceRect" presStyleCnt="0"/>
      <dgm:spPr/>
    </dgm:pt>
    <dgm:pt modelId="{A1075552-C824-4C46-A894-B99298BCD928}" type="pres">
      <dgm:prSet presAssocID="{68568204-4929-485B-BC7C-EAFA33AD74EC}" presName="textRect" presStyleLbl="revTx" presStyleIdx="0" presStyleCnt="3">
        <dgm:presLayoutVars>
          <dgm:chMax val="1"/>
          <dgm:chPref val="1"/>
        </dgm:presLayoutVars>
      </dgm:prSet>
      <dgm:spPr/>
    </dgm:pt>
    <dgm:pt modelId="{C6755040-AF70-45D0-BAE7-29BCF98C5E73}" type="pres">
      <dgm:prSet presAssocID="{7B08EA4E-DDD6-4F4C-8EB7-FFFCCF2D5725}" presName="sibTrans" presStyleCnt="0"/>
      <dgm:spPr/>
    </dgm:pt>
    <dgm:pt modelId="{E76A883A-8C1E-43F4-A757-E62DEC47B4D1}" type="pres">
      <dgm:prSet presAssocID="{56CCE9AF-F5EF-4A6F-B99B-1B07D361BEA8}" presName="compNode" presStyleCnt="0"/>
      <dgm:spPr/>
    </dgm:pt>
    <dgm:pt modelId="{F212EFA6-D765-4A16-951E-EC3D622C40AA}" type="pres">
      <dgm:prSet presAssocID="{56CCE9AF-F5EF-4A6F-B99B-1B07D361BEA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BAE54831-57EB-4940-92AD-0628D90E3AD2}" type="pres">
      <dgm:prSet presAssocID="{56CCE9AF-F5EF-4A6F-B99B-1B07D361BEA8}" presName="spaceRect" presStyleCnt="0"/>
      <dgm:spPr/>
    </dgm:pt>
    <dgm:pt modelId="{D8EA2378-9EB4-4C20-9402-33C6EC9A975D}" type="pres">
      <dgm:prSet presAssocID="{56CCE9AF-F5EF-4A6F-B99B-1B07D361BEA8}" presName="textRect" presStyleLbl="revTx" presStyleIdx="1" presStyleCnt="3">
        <dgm:presLayoutVars>
          <dgm:chMax val="1"/>
          <dgm:chPref val="1"/>
        </dgm:presLayoutVars>
      </dgm:prSet>
      <dgm:spPr/>
    </dgm:pt>
    <dgm:pt modelId="{3960C28B-5528-4EC2-BF0D-DDAE8C3C25F4}" type="pres">
      <dgm:prSet presAssocID="{02C430BD-5BC7-4124-9348-05D8087EDC3D}" presName="sibTrans" presStyleCnt="0"/>
      <dgm:spPr/>
    </dgm:pt>
    <dgm:pt modelId="{6876220C-8209-4014-A797-44BE3A8BB2E5}" type="pres">
      <dgm:prSet presAssocID="{D40D96AB-32D2-422A-B857-097E681D68C5}" presName="compNode" presStyleCnt="0"/>
      <dgm:spPr/>
    </dgm:pt>
    <dgm:pt modelId="{50209870-1992-4438-A179-3B40E7F9CD04}" type="pres">
      <dgm:prSet presAssocID="{D40D96AB-32D2-422A-B857-097E681D68C5}" presName="iconRect" presStyleLbl="node1" presStyleIdx="2" presStyleCnt="3"/>
      <dgm:spPr/>
    </dgm:pt>
    <dgm:pt modelId="{A83DEDFA-9548-4255-B95E-EDE7949FB46A}" type="pres">
      <dgm:prSet presAssocID="{D40D96AB-32D2-422A-B857-097E681D68C5}" presName="spaceRect" presStyleCnt="0"/>
      <dgm:spPr/>
    </dgm:pt>
    <dgm:pt modelId="{30EFBE7E-19E3-49EB-948A-DDFC059316C0}" type="pres">
      <dgm:prSet presAssocID="{D40D96AB-32D2-422A-B857-097E681D68C5}" presName="textRect" presStyleLbl="revTx" presStyleIdx="2" presStyleCnt="3">
        <dgm:presLayoutVars>
          <dgm:chMax val="1"/>
          <dgm:chPref val="1"/>
        </dgm:presLayoutVars>
      </dgm:prSet>
      <dgm:spPr/>
    </dgm:pt>
  </dgm:ptLst>
  <dgm:cxnLst>
    <dgm:cxn modelId="{41E3682C-BCE7-481B-B07D-E31095C884B0}" srcId="{4CD4F814-084E-472B-A8A6-8CCE337FC525}" destId="{D40D96AB-32D2-422A-B857-097E681D68C5}" srcOrd="2" destOrd="0" parTransId="{4DF68D01-DB6E-4C6E-A263-02221FD9C51C}" sibTransId="{A161DA4F-272D-4EF3-8726-13CF25F422B9}"/>
    <dgm:cxn modelId="{06C10067-8F02-4DB9-B58E-C128DA6E0CE5}" type="presOf" srcId="{D40D96AB-32D2-422A-B857-097E681D68C5}" destId="{30EFBE7E-19E3-49EB-948A-DDFC059316C0}" srcOrd="0" destOrd="0" presId="urn:microsoft.com/office/officeart/2018/2/layout/IconLabelList"/>
    <dgm:cxn modelId="{B47A1C83-D412-4AE0-89CE-C1704DC195FF}" srcId="{4CD4F814-084E-472B-A8A6-8CCE337FC525}" destId="{56CCE9AF-F5EF-4A6F-B99B-1B07D361BEA8}" srcOrd="1" destOrd="0" parTransId="{3E9B7E01-725E-4A39-A2B6-176BE22B62D3}" sibTransId="{02C430BD-5BC7-4124-9348-05D8087EDC3D}"/>
    <dgm:cxn modelId="{448FB08E-F368-4A78-A633-FB67B3731DB8}" type="presOf" srcId="{56CCE9AF-F5EF-4A6F-B99B-1B07D361BEA8}" destId="{D8EA2378-9EB4-4C20-9402-33C6EC9A975D}" srcOrd="0" destOrd="0" presId="urn:microsoft.com/office/officeart/2018/2/layout/IconLabelList"/>
    <dgm:cxn modelId="{941DECE5-559E-4F64-B178-B575D25CEA2A}" type="presOf" srcId="{4CD4F814-084E-472B-A8A6-8CCE337FC525}" destId="{6EBDDE9A-E85D-4A3D-90B4-6CF1C6D3B5C6}" srcOrd="0" destOrd="0" presId="urn:microsoft.com/office/officeart/2018/2/layout/IconLabelList"/>
    <dgm:cxn modelId="{FC2314E8-0641-4F18-A507-B139F8E50D9B}" type="presOf" srcId="{68568204-4929-485B-BC7C-EAFA33AD74EC}" destId="{A1075552-C824-4C46-A894-B99298BCD928}" srcOrd="0" destOrd="0" presId="urn:microsoft.com/office/officeart/2018/2/layout/IconLabelList"/>
    <dgm:cxn modelId="{247735F1-0053-4334-A2AC-5C26AB5BCF38}" srcId="{4CD4F814-084E-472B-A8A6-8CCE337FC525}" destId="{68568204-4929-485B-BC7C-EAFA33AD74EC}" srcOrd="0" destOrd="0" parTransId="{2B584EC5-D2B0-4B6F-8981-81A8DDDD43DA}" sibTransId="{7B08EA4E-DDD6-4F4C-8EB7-FFFCCF2D5725}"/>
    <dgm:cxn modelId="{25020EA0-096F-4C2A-A671-A6349A5312FA}" type="presParOf" srcId="{6EBDDE9A-E85D-4A3D-90B4-6CF1C6D3B5C6}" destId="{2FB5D8A8-A2EB-4BD2-A0BB-ECAAD2347D2E}" srcOrd="0" destOrd="0" presId="urn:microsoft.com/office/officeart/2018/2/layout/IconLabelList"/>
    <dgm:cxn modelId="{9A8B41E7-8D38-4597-B0F1-341EBEB31A05}" type="presParOf" srcId="{2FB5D8A8-A2EB-4BD2-A0BB-ECAAD2347D2E}" destId="{5DFC7109-6DC9-43DE-BD21-4E7CE321B293}" srcOrd="0" destOrd="0" presId="urn:microsoft.com/office/officeart/2018/2/layout/IconLabelList"/>
    <dgm:cxn modelId="{ED579666-1EEA-491A-9389-56ACA191B22C}" type="presParOf" srcId="{2FB5D8A8-A2EB-4BD2-A0BB-ECAAD2347D2E}" destId="{DCCE317C-8ECF-4AE9-A617-7F9C1692E197}" srcOrd="1" destOrd="0" presId="urn:microsoft.com/office/officeart/2018/2/layout/IconLabelList"/>
    <dgm:cxn modelId="{33A33A78-916A-4EED-864C-354F20F0E3C3}" type="presParOf" srcId="{2FB5D8A8-A2EB-4BD2-A0BB-ECAAD2347D2E}" destId="{A1075552-C824-4C46-A894-B99298BCD928}" srcOrd="2" destOrd="0" presId="urn:microsoft.com/office/officeart/2018/2/layout/IconLabelList"/>
    <dgm:cxn modelId="{35195506-EECF-4B54-94AF-424C54E7FBB8}" type="presParOf" srcId="{6EBDDE9A-E85D-4A3D-90B4-6CF1C6D3B5C6}" destId="{C6755040-AF70-45D0-BAE7-29BCF98C5E73}" srcOrd="1" destOrd="0" presId="urn:microsoft.com/office/officeart/2018/2/layout/IconLabelList"/>
    <dgm:cxn modelId="{00064BD3-07C8-41E0-8211-F338E32791D1}" type="presParOf" srcId="{6EBDDE9A-E85D-4A3D-90B4-6CF1C6D3B5C6}" destId="{E76A883A-8C1E-43F4-A757-E62DEC47B4D1}" srcOrd="2" destOrd="0" presId="urn:microsoft.com/office/officeart/2018/2/layout/IconLabelList"/>
    <dgm:cxn modelId="{11D6D7D0-1948-4BDF-8C55-7091C101C80B}" type="presParOf" srcId="{E76A883A-8C1E-43F4-A757-E62DEC47B4D1}" destId="{F212EFA6-D765-4A16-951E-EC3D622C40AA}" srcOrd="0" destOrd="0" presId="urn:microsoft.com/office/officeart/2018/2/layout/IconLabelList"/>
    <dgm:cxn modelId="{987D7547-D321-4B82-B7A4-DB3548E8A196}" type="presParOf" srcId="{E76A883A-8C1E-43F4-A757-E62DEC47B4D1}" destId="{BAE54831-57EB-4940-92AD-0628D90E3AD2}" srcOrd="1" destOrd="0" presId="urn:microsoft.com/office/officeart/2018/2/layout/IconLabelList"/>
    <dgm:cxn modelId="{4DB4CBB2-A31A-4234-B4FA-CF6FAAA44948}" type="presParOf" srcId="{E76A883A-8C1E-43F4-A757-E62DEC47B4D1}" destId="{D8EA2378-9EB4-4C20-9402-33C6EC9A975D}" srcOrd="2" destOrd="0" presId="urn:microsoft.com/office/officeart/2018/2/layout/IconLabelList"/>
    <dgm:cxn modelId="{684FE6A5-8E81-4D0A-9E0A-EA26271042D0}" type="presParOf" srcId="{6EBDDE9A-E85D-4A3D-90B4-6CF1C6D3B5C6}" destId="{3960C28B-5528-4EC2-BF0D-DDAE8C3C25F4}" srcOrd="3" destOrd="0" presId="urn:microsoft.com/office/officeart/2018/2/layout/IconLabelList"/>
    <dgm:cxn modelId="{8B2AD149-2E82-442B-A636-B55E28C38B77}" type="presParOf" srcId="{6EBDDE9A-E85D-4A3D-90B4-6CF1C6D3B5C6}" destId="{6876220C-8209-4014-A797-44BE3A8BB2E5}" srcOrd="4" destOrd="0" presId="urn:microsoft.com/office/officeart/2018/2/layout/IconLabelList"/>
    <dgm:cxn modelId="{E134EC03-00DC-425E-9096-C865EFC090C1}" type="presParOf" srcId="{6876220C-8209-4014-A797-44BE3A8BB2E5}" destId="{50209870-1992-4438-A179-3B40E7F9CD04}" srcOrd="0" destOrd="0" presId="urn:microsoft.com/office/officeart/2018/2/layout/IconLabelList"/>
    <dgm:cxn modelId="{DF43A91A-EE37-4CB5-ABA6-48E6225572E9}" type="presParOf" srcId="{6876220C-8209-4014-A797-44BE3A8BB2E5}" destId="{A83DEDFA-9548-4255-B95E-EDE7949FB46A}" srcOrd="1" destOrd="0" presId="urn:microsoft.com/office/officeart/2018/2/layout/IconLabelList"/>
    <dgm:cxn modelId="{45BEE3DD-E52C-4B6F-BE22-66A3C678BF4A}" type="presParOf" srcId="{6876220C-8209-4014-A797-44BE3A8BB2E5}" destId="{30EFBE7E-19E3-49EB-948A-DDFC059316C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8076D9D-6DBC-40BC-9D11-EBD10FC120E3}"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83E01EB1-667D-4520-8280-52D556316C58}">
      <dgm:prSet/>
      <dgm:spPr/>
      <dgm:t>
        <a:bodyPr/>
        <a:lstStyle/>
        <a:p>
          <a:r>
            <a:rPr lang="en-US"/>
            <a:t>Registration/Login Module</a:t>
          </a:r>
        </a:p>
      </dgm:t>
    </dgm:pt>
    <dgm:pt modelId="{A07CDB7B-4C24-4C1D-ACE2-DF462E80F65C}" type="parTrans" cxnId="{A8834828-0360-4DF8-A48B-97FCE3F79512}">
      <dgm:prSet/>
      <dgm:spPr/>
      <dgm:t>
        <a:bodyPr/>
        <a:lstStyle/>
        <a:p>
          <a:endParaRPr lang="en-US"/>
        </a:p>
      </dgm:t>
    </dgm:pt>
    <dgm:pt modelId="{6008486C-80E1-4862-A475-BCAA63EBE09D}" type="sibTrans" cxnId="{A8834828-0360-4DF8-A48B-97FCE3F79512}">
      <dgm:prSet/>
      <dgm:spPr/>
      <dgm:t>
        <a:bodyPr/>
        <a:lstStyle/>
        <a:p>
          <a:endParaRPr lang="en-US"/>
        </a:p>
      </dgm:t>
    </dgm:pt>
    <dgm:pt modelId="{082A72B0-95D3-4003-9563-11A5C714B6DE}">
      <dgm:prSet/>
      <dgm:spPr/>
      <dgm:t>
        <a:bodyPr/>
        <a:lstStyle/>
        <a:p>
          <a:r>
            <a:rPr lang="en-US"/>
            <a:t>Admin can login through username and password. If not registered they can signup.</a:t>
          </a:r>
        </a:p>
      </dgm:t>
    </dgm:pt>
    <dgm:pt modelId="{262EAC38-B206-4B09-B414-B94CA40071E7}" type="parTrans" cxnId="{F8C3A903-1A37-4E69-BB11-11212BBA3DC6}">
      <dgm:prSet/>
      <dgm:spPr/>
      <dgm:t>
        <a:bodyPr/>
        <a:lstStyle/>
        <a:p>
          <a:endParaRPr lang="en-US"/>
        </a:p>
      </dgm:t>
    </dgm:pt>
    <dgm:pt modelId="{31287DB3-DC32-4A10-A67F-4A86762A9073}" type="sibTrans" cxnId="{F8C3A903-1A37-4E69-BB11-11212BBA3DC6}">
      <dgm:prSet/>
      <dgm:spPr/>
      <dgm:t>
        <a:bodyPr/>
        <a:lstStyle/>
        <a:p>
          <a:endParaRPr lang="en-US"/>
        </a:p>
      </dgm:t>
    </dgm:pt>
    <dgm:pt modelId="{E8EFB65C-B8D8-439F-839F-18EBE9EB146F}">
      <dgm:prSet/>
      <dgm:spPr/>
      <dgm:t>
        <a:bodyPr/>
        <a:lstStyle/>
        <a:p>
          <a:r>
            <a:rPr lang="en-US"/>
            <a:t>Students Module</a:t>
          </a:r>
        </a:p>
      </dgm:t>
    </dgm:pt>
    <dgm:pt modelId="{5536FA6C-E294-4F0C-8948-C63227647516}" type="parTrans" cxnId="{B46433C9-A07D-4180-98B5-002A42182623}">
      <dgm:prSet/>
      <dgm:spPr/>
      <dgm:t>
        <a:bodyPr/>
        <a:lstStyle/>
        <a:p>
          <a:endParaRPr lang="en-US"/>
        </a:p>
      </dgm:t>
    </dgm:pt>
    <dgm:pt modelId="{18647AEF-58F5-4FFF-903E-BA5E36E7338D}" type="sibTrans" cxnId="{B46433C9-A07D-4180-98B5-002A42182623}">
      <dgm:prSet/>
      <dgm:spPr/>
      <dgm:t>
        <a:bodyPr/>
        <a:lstStyle/>
        <a:p>
          <a:endParaRPr lang="en-US"/>
        </a:p>
      </dgm:t>
    </dgm:pt>
    <dgm:pt modelId="{4973B8C5-5FCC-4F4D-A0E2-F45AE8A7A20F}">
      <dgm:prSet/>
      <dgm:spPr/>
      <dgm:t>
        <a:bodyPr/>
        <a:lstStyle/>
        <a:p>
          <a:r>
            <a:rPr lang="en-US"/>
            <a:t>Can add student information,  such as fields (name, age, gender, phone number).</a:t>
          </a:r>
        </a:p>
      </dgm:t>
    </dgm:pt>
    <dgm:pt modelId="{825277CE-A43B-48D7-B7E5-85F891551457}" type="parTrans" cxnId="{FC640078-6872-4D15-9E55-5FBECAA90FE3}">
      <dgm:prSet/>
      <dgm:spPr/>
      <dgm:t>
        <a:bodyPr/>
        <a:lstStyle/>
        <a:p>
          <a:endParaRPr lang="en-US"/>
        </a:p>
      </dgm:t>
    </dgm:pt>
    <dgm:pt modelId="{67B03C94-6D1E-4B28-BCB6-59C650E2FC08}" type="sibTrans" cxnId="{FC640078-6872-4D15-9E55-5FBECAA90FE3}">
      <dgm:prSet/>
      <dgm:spPr/>
      <dgm:t>
        <a:bodyPr/>
        <a:lstStyle/>
        <a:p>
          <a:endParaRPr lang="en-US"/>
        </a:p>
      </dgm:t>
    </dgm:pt>
    <dgm:pt modelId="{BB01C03E-690D-4D23-9059-6A4BECEA3B29}" type="pres">
      <dgm:prSet presAssocID="{28076D9D-6DBC-40BC-9D11-EBD10FC120E3}" presName="linear" presStyleCnt="0">
        <dgm:presLayoutVars>
          <dgm:dir/>
          <dgm:animLvl val="lvl"/>
          <dgm:resizeHandles val="exact"/>
        </dgm:presLayoutVars>
      </dgm:prSet>
      <dgm:spPr/>
    </dgm:pt>
    <dgm:pt modelId="{F543B7B5-481F-4536-A8BF-C63C0B85089F}" type="pres">
      <dgm:prSet presAssocID="{83E01EB1-667D-4520-8280-52D556316C58}" presName="parentLin" presStyleCnt="0"/>
      <dgm:spPr/>
    </dgm:pt>
    <dgm:pt modelId="{9D1CA6CB-54D0-4287-A90D-6F1393399798}" type="pres">
      <dgm:prSet presAssocID="{83E01EB1-667D-4520-8280-52D556316C58}" presName="parentLeftMargin" presStyleLbl="node1" presStyleIdx="0" presStyleCnt="2"/>
      <dgm:spPr/>
    </dgm:pt>
    <dgm:pt modelId="{C3D33388-1FBD-4DE7-915D-7A98458F48EC}" type="pres">
      <dgm:prSet presAssocID="{83E01EB1-667D-4520-8280-52D556316C58}" presName="parentText" presStyleLbl="node1" presStyleIdx="0" presStyleCnt="2">
        <dgm:presLayoutVars>
          <dgm:chMax val="0"/>
          <dgm:bulletEnabled val="1"/>
        </dgm:presLayoutVars>
      </dgm:prSet>
      <dgm:spPr/>
    </dgm:pt>
    <dgm:pt modelId="{0CFF1C13-7DEC-47E4-B90F-2D1517852DEC}" type="pres">
      <dgm:prSet presAssocID="{83E01EB1-667D-4520-8280-52D556316C58}" presName="negativeSpace" presStyleCnt="0"/>
      <dgm:spPr/>
    </dgm:pt>
    <dgm:pt modelId="{38C0ECA9-C22E-41D8-AA05-C2769E7DCCAF}" type="pres">
      <dgm:prSet presAssocID="{83E01EB1-667D-4520-8280-52D556316C58}" presName="childText" presStyleLbl="conFgAcc1" presStyleIdx="0" presStyleCnt="2">
        <dgm:presLayoutVars>
          <dgm:bulletEnabled val="1"/>
        </dgm:presLayoutVars>
      </dgm:prSet>
      <dgm:spPr/>
    </dgm:pt>
    <dgm:pt modelId="{CF13D9AF-D8C2-4675-A2B4-A6CB5F146F5F}" type="pres">
      <dgm:prSet presAssocID="{6008486C-80E1-4862-A475-BCAA63EBE09D}" presName="spaceBetweenRectangles" presStyleCnt="0"/>
      <dgm:spPr/>
    </dgm:pt>
    <dgm:pt modelId="{6A759D2E-665C-4DAB-A40E-6A8EE3ED6DA3}" type="pres">
      <dgm:prSet presAssocID="{E8EFB65C-B8D8-439F-839F-18EBE9EB146F}" presName="parentLin" presStyleCnt="0"/>
      <dgm:spPr/>
    </dgm:pt>
    <dgm:pt modelId="{E7545B2D-0232-4F06-A76B-97DB9C6AE373}" type="pres">
      <dgm:prSet presAssocID="{E8EFB65C-B8D8-439F-839F-18EBE9EB146F}" presName="parentLeftMargin" presStyleLbl="node1" presStyleIdx="0" presStyleCnt="2"/>
      <dgm:spPr/>
    </dgm:pt>
    <dgm:pt modelId="{B251227C-49E8-4D19-8B33-72109C0998EB}" type="pres">
      <dgm:prSet presAssocID="{E8EFB65C-B8D8-439F-839F-18EBE9EB146F}" presName="parentText" presStyleLbl="node1" presStyleIdx="1" presStyleCnt="2">
        <dgm:presLayoutVars>
          <dgm:chMax val="0"/>
          <dgm:bulletEnabled val="1"/>
        </dgm:presLayoutVars>
      </dgm:prSet>
      <dgm:spPr/>
    </dgm:pt>
    <dgm:pt modelId="{3C0A63DE-AACD-4EB6-A84D-8BD7C62D75E8}" type="pres">
      <dgm:prSet presAssocID="{E8EFB65C-B8D8-439F-839F-18EBE9EB146F}" presName="negativeSpace" presStyleCnt="0"/>
      <dgm:spPr/>
    </dgm:pt>
    <dgm:pt modelId="{BBA96897-4353-4537-9EB3-BD57761D7EB9}" type="pres">
      <dgm:prSet presAssocID="{E8EFB65C-B8D8-439F-839F-18EBE9EB146F}" presName="childText" presStyleLbl="conFgAcc1" presStyleIdx="1" presStyleCnt="2">
        <dgm:presLayoutVars>
          <dgm:bulletEnabled val="1"/>
        </dgm:presLayoutVars>
      </dgm:prSet>
      <dgm:spPr/>
    </dgm:pt>
  </dgm:ptLst>
  <dgm:cxnLst>
    <dgm:cxn modelId="{F8C3A903-1A37-4E69-BB11-11212BBA3DC6}" srcId="{83E01EB1-667D-4520-8280-52D556316C58}" destId="{082A72B0-95D3-4003-9563-11A5C714B6DE}" srcOrd="0" destOrd="0" parTransId="{262EAC38-B206-4B09-B414-B94CA40071E7}" sibTransId="{31287DB3-DC32-4A10-A67F-4A86762A9073}"/>
    <dgm:cxn modelId="{B425770A-A217-4047-8D25-7A7102F7B588}" type="presOf" srcId="{E8EFB65C-B8D8-439F-839F-18EBE9EB146F}" destId="{E7545B2D-0232-4F06-A76B-97DB9C6AE373}" srcOrd="0" destOrd="0" presId="urn:microsoft.com/office/officeart/2005/8/layout/list1"/>
    <dgm:cxn modelId="{FC7EEF1C-95EA-40F7-97C9-CCD7AC7E7AA4}" type="presOf" srcId="{83E01EB1-667D-4520-8280-52D556316C58}" destId="{9D1CA6CB-54D0-4287-A90D-6F1393399798}" srcOrd="0" destOrd="0" presId="urn:microsoft.com/office/officeart/2005/8/layout/list1"/>
    <dgm:cxn modelId="{A8834828-0360-4DF8-A48B-97FCE3F79512}" srcId="{28076D9D-6DBC-40BC-9D11-EBD10FC120E3}" destId="{83E01EB1-667D-4520-8280-52D556316C58}" srcOrd="0" destOrd="0" parTransId="{A07CDB7B-4C24-4C1D-ACE2-DF462E80F65C}" sibTransId="{6008486C-80E1-4862-A475-BCAA63EBE09D}"/>
    <dgm:cxn modelId="{63802A2F-D7F5-440B-8111-3EAC3280EE6B}" type="presOf" srcId="{28076D9D-6DBC-40BC-9D11-EBD10FC120E3}" destId="{BB01C03E-690D-4D23-9059-6A4BECEA3B29}" srcOrd="0" destOrd="0" presId="urn:microsoft.com/office/officeart/2005/8/layout/list1"/>
    <dgm:cxn modelId="{213EE236-79C9-476F-94AC-3D039321F6F7}" type="presOf" srcId="{83E01EB1-667D-4520-8280-52D556316C58}" destId="{C3D33388-1FBD-4DE7-915D-7A98458F48EC}" srcOrd="1" destOrd="0" presId="urn:microsoft.com/office/officeart/2005/8/layout/list1"/>
    <dgm:cxn modelId="{FC640078-6872-4D15-9E55-5FBECAA90FE3}" srcId="{E8EFB65C-B8D8-439F-839F-18EBE9EB146F}" destId="{4973B8C5-5FCC-4F4D-A0E2-F45AE8A7A20F}" srcOrd="0" destOrd="0" parTransId="{825277CE-A43B-48D7-B7E5-85F891551457}" sibTransId="{67B03C94-6D1E-4B28-BCB6-59C650E2FC08}"/>
    <dgm:cxn modelId="{212C228A-F010-488A-A02A-97AD0DA7279A}" type="presOf" srcId="{082A72B0-95D3-4003-9563-11A5C714B6DE}" destId="{38C0ECA9-C22E-41D8-AA05-C2769E7DCCAF}" srcOrd="0" destOrd="0" presId="urn:microsoft.com/office/officeart/2005/8/layout/list1"/>
    <dgm:cxn modelId="{6FD62D97-67DB-458E-93D6-38B32E8A35A1}" type="presOf" srcId="{4973B8C5-5FCC-4F4D-A0E2-F45AE8A7A20F}" destId="{BBA96897-4353-4537-9EB3-BD57761D7EB9}" srcOrd="0" destOrd="0" presId="urn:microsoft.com/office/officeart/2005/8/layout/list1"/>
    <dgm:cxn modelId="{B46433C9-A07D-4180-98B5-002A42182623}" srcId="{28076D9D-6DBC-40BC-9D11-EBD10FC120E3}" destId="{E8EFB65C-B8D8-439F-839F-18EBE9EB146F}" srcOrd="1" destOrd="0" parTransId="{5536FA6C-E294-4F0C-8948-C63227647516}" sibTransId="{18647AEF-58F5-4FFF-903E-BA5E36E7338D}"/>
    <dgm:cxn modelId="{3019FEDE-09A2-499F-822D-FE017E669B7E}" type="presOf" srcId="{E8EFB65C-B8D8-439F-839F-18EBE9EB146F}" destId="{B251227C-49E8-4D19-8B33-72109C0998EB}" srcOrd="1" destOrd="0" presId="urn:microsoft.com/office/officeart/2005/8/layout/list1"/>
    <dgm:cxn modelId="{D951331C-0AB3-4D09-A5F8-CD805A2A0229}" type="presParOf" srcId="{BB01C03E-690D-4D23-9059-6A4BECEA3B29}" destId="{F543B7B5-481F-4536-A8BF-C63C0B85089F}" srcOrd="0" destOrd="0" presId="urn:microsoft.com/office/officeart/2005/8/layout/list1"/>
    <dgm:cxn modelId="{316FEDC9-0D15-4E71-8A9F-508E2BE60A78}" type="presParOf" srcId="{F543B7B5-481F-4536-A8BF-C63C0B85089F}" destId="{9D1CA6CB-54D0-4287-A90D-6F1393399798}" srcOrd="0" destOrd="0" presId="urn:microsoft.com/office/officeart/2005/8/layout/list1"/>
    <dgm:cxn modelId="{E0156193-EAE9-4C80-BA95-9A066AEC3FE2}" type="presParOf" srcId="{F543B7B5-481F-4536-A8BF-C63C0B85089F}" destId="{C3D33388-1FBD-4DE7-915D-7A98458F48EC}" srcOrd="1" destOrd="0" presId="urn:microsoft.com/office/officeart/2005/8/layout/list1"/>
    <dgm:cxn modelId="{CF993010-2B3F-4C49-859F-A2A38B2E005D}" type="presParOf" srcId="{BB01C03E-690D-4D23-9059-6A4BECEA3B29}" destId="{0CFF1C13-7DEC-47E4-B90F-2D1517852DEC}" srcOrd="1" destOrd="0" presId="urn:microsoft.com/office/officeart/2005/8/layout/list1"/>
    <dgm:cxn modelId="{6F9AFF05-009C-45D9-99B4-51AC3E533652}" type="presParOf" srcId="{BB01C03E-690D-4D23-9059-6A4BECEA3B29}" destId="{38C0ECA9-C22E-41D8-AA05-C2769E7DCCAF}" srcOrd="2" destOrd="0" presId="urn:microsoft.com/office/officeart/2005/8/layout/list1"/>
    <dgm:cxn modelId="{D7FC863F-BE38-43FF-A7FD-4384A6C2625D}" type="presParOf" srcId="{BB01C03E-690D-4D23-9059-6A4BECEA3B29}" destId="{CF13D9AF-D8C2-4675-A2B4-A6CB5F146F5F}" srcOrd="3" destOrd="0" presId="urn:microsoft.com/office/officeart/2005/8/layout/list1"/>
    <dgm:cxn modelId="{056F4A50-C280-49C1-8FAC-8B552D161DAA}" type="presParOf" srcId="{BB01C03E-690D-4D23-9059-6A4BECEA3B29}" destId="{6A759D2E-665C-4DAB-A40E-6A8EE3ED6DA3}" srcOrd="4" destOrd="0" presId="urn:microsoft.com/office/officeart/2005/8/layout/list1"/>
    <dgm:cxn modelId="{2CDAA5AD-B831-4B72-8B8C-5721C226E59B}" type="presParOf" srcId="{6A759D2E-665C-4DAB-A40E-6A8EE3ED6DA3}" destId="{E7545B2D-0232-4F06-A76B-97DB9C6AE373}" srcOrd="0" destOrd="0" presId="urn:microsoft.com/office/officeart/2005/8/layout/list1"/>
    <dgm:cxn modelId="{2304E6E9-E04C-4C52-AE01-352C589BAEE0}" type="presParOf" srcId="{6A759D2E-665C-4DAB-A40E-6A8EE3ED6DA3}" destId="{B251227C-49E8-4D19-8B33-72109C0998EB}" srcOrd="1" destOrd="0" presId="urn:microsoft.com/office/officeart/2005/8/layout/list1"/>
    <dgm:cxn modelId="{698ED44A-6D74-46B7-BA91-28B609E60E98}" type="presParOf" srcId="{BB01C03E-690D-4D23-9059-6A4BECEA3B29}" destId="{3C0A63DE-AACD-4EB6-A84D-8BD7C62D75E8}" srcOrd="5" destOrd="0" presId="urn:microsoft.com/office/officeart/2005/8/layout/list1"/>
    <dgm:cxn modelId="{6548F807-FFA5-4789-AC92-DA0C01A29498}" type="presParOf" srcId="{BB01C03E-690D-4D23-9059-6A4BECEA3B29}" destId="{BBA96897-4353-4537-9EB3-BD57761D7EB9}"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63344B-0244-4C33-A239-78A728F85F17}">
      <dsp:nvSpPr>
        <dsp:cNvPr id="0" name=""/>
        <dsp:cNvSpPr/>
      </dsp:nvSpPr>
      <dsp:spPr>
        <a:xfrm>
          <a:off x="0" y="1805"/>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E1C9B2-5ABB-4895-B1B7-A7783302C991}">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A7A60B-CA58-42DF-8A0F-07D693D01B06}">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Student management system deals with efficient and user friendly maintenance of student details. </a:t>
          </a:r>
        </a:p>
      </dsp:txBody>
      <dsp:txXfrm>
        <a:off x="1057183" y="1805"/>
        <a:ext cx="9458416" cy="915310"/>
      </dsp:txXfrm>
    </dsp:sp>
    <dsp:sp modelId="{3BECCCB5-327D-45C7-A1F5-C3DF96CB3818}">
      <dsp:nvSpPr>
        <dsp:cNvPr id="0" name=""/>
        <dsp:cNvSpPr/>
      </dsp:nvSpPr>
      <dsp:spPr>
        <a:xfrm>
          <a:off x="0" y="1145944"/>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AC2788-76AF-4634-8461-954D1A813954}">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794891-2EC6-4BF4-9182-4794A9995358}">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Student Management System is a web-based application that handles basic functions of students.</a:t>
          </a:r>
        </a:p>
      </dsp:txBody>
      <dsp:txXfrm>
        <a:off x="1057183" y="1145944"/>
        <a:ext cx="9458416" cy="915310"/>
      </dsp:txXfrm>
    </dsp:sp>
    <dsp:sp modelId="{4480845D-31FF-45AA-8DDD-9F16C01B4324}">
      <dsp:nvSpPr>
        <dsp:cNvPr id="0" name=""/>
        <dsp:cNvSpPr/>
      </dsp:nvSpPr>
      <dsp:spPr>
        <a:xfrm>
          <a:off x="0" y="2290082"/>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3B3E25-002C-4D03-ABAE-E198FEEB6E0B}">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45AB16-DD9C-4AF3-A0FE-C4BB17F12C3C}">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Student management system is managed by an administrator. It provides personal details of students.</a:t>
          </a:r>
        </a:p>
      </dsp:txBody>
      <dsp:txXfrm>
        <a:off x="1057183" y="2290082"/>
        <a:ext cx="9458416" cy="915310"/>
      </dsp:txXfrm>
    </dsp:sp>
    <dsp:sp modelId="{4B52467C-194D-4B00-82B8-51F5ABB63BAE}">
      <dsp:nvSpPr>
        <dsp:cNvPr id="0" name=""/>
        <dsp:cNvSpPr/>
      </dsp:nvSpPr>
      <dsp:spPr>
        <a:xfrm>
          <a:off x="0" y="3434221"/>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88BD1E-3913-4538-948C-13875E58C59C}">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A6C75E-F368-419C-87F3-D4868696434B}">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User-Friendly as the system is very interactive and can be easily operated.</a:t>
          </a:r>
        </a:p>
      </dsp:txBody>
      <dsp:txXfrm>
        <a:off x="1057183" y="3434221"/>
        <a:ext cx="9458416" cy="915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FC7109-6DC9-43DE-BD21-4E7CE321B293}">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075552-C824-4C46-A894-B99298BCD928}">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Student management system deals with efficient and user friendly maintenance of student details.</a:t>
          </a:r>
        </a:p>
      </dsp:txBody>
      <dsp:txXfrm>
        <a:off x="417971" y="2644140"/>
        <a:ext cx="2889450" cy="720000"/>
      </dsp:txXfrm>
    </dsp:sp>
    <dsp:sp modelId="{F212EFA6-D765-4A16-951E-EC3D622C40AA}">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EA2378-9EB4-4C20-9402-33C6EC9A975D}">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The purpose of the project is to build an application program to reduce the manual work for managing the student records.</a:t>
          </a:r>
        </a:p>
      </dsp:txBody>
      <dsp:txXfrm>
        <a:off x="3813075" y="2644140"/>
        <a:ext cx="2889450" cy="720000"/>
      </dsp:txXfrm>
    </dsp:sp>
    <dsp:sp modelId="{50209870-1992-4438-A179-3B40E7F9CD04}">
      <dsp:nvSpPr>
        <dsp:cNvPr id="0" name=""/>
        <dsp:cNvSpPr/>
      </dsp:nvSpPr>
      <dsp:spPr>
        <a:xfrm>
          <a:off x="8002777" y="987197"/>
          <a:ext cx="1300252" cy="1300252"/>
        </a:xfrm>
        <a:prstGeom prst="rect">
          <a:avLst/>
        </a:prstGeom>
        <a:solidFill>
          <a:schemeClr val="accent2">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EFBE7E-19E3-49EB-948A-DDFC059316C0}">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latin typeface="Calibri"/>
              <a:cs typeface="Calibri"/>
            </a:rPr>
            <a:t>This system helps in maintaining the information of pupils of the organization. It can be easily accessed by the manager and kept safe for a long period of time without any changes.</a:t>
          </a:r>
          <a:endParaRPr lang="en-US" sz="1100" kern="1200" dirty="0"/>
        </a:p>
      </dsp:txBody>
      <dsp:txXfrm>
        <a:off x="7208178" y="2644140"/>
        <a:ext cx="28894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C0ECA9-C22E-41D8-AA05-C2769E7DCCAF}">
      <dsp:nvSpPr>
        <dsp:cNvPr id="0" name=""/>
        <dsp:cNvSpPr/>
      </dsp:nvSpPr>
      <dsp:spPr>
        <a:xfrm>
          <a:off x="0" y="453068"/>
          <a:ext cx="10515600" cy="16443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604012" rIns="816127" bIns="206248" numCol="1" spcCol="1270" anchor="t" anchorCtr="0">
          <a:noAutofit/>
        </a:bodyPr>
        <a:lstStyle/>
        <a:p>
          <a:pPr marL="285750" lvl="1" indent="-285750" algn="l" defTabSz="1289050">
            <a:lnSpc>
              <a:spcPct val="90000"/>
            </a:lnSpc>
            <a:spcBef>
              <a:spcPct val="0"/>
            </a:spcBef>
            <a:spcAft>
              <a:spcPct val="15000"/>
            </a:spcAft>
            <a:buChar char="•"/>
          </a:pPr>
          <a:r>
            <a:rPr lang="en-US" sz="2900" kern="1200"/>
            <a:t>Admin can login through username and password. If not registered they can signup.</a:t>
          </a:r>
        </a:p>
      </dsp:txBody>
      <dsp:txXfrm>
        <a:off x="0" y="453068"/>
        <a:ext cx="10515600" cy="1644300"/>
      </dsp:txXfrm>
    </dsp:sp>
    <dsp:sp modelId="{C3D33388-1FBD-4DE7-915D-7A98458F48EC}">
      <dsp:nvSpPr>
        <dsp:cNvPr id="0" name=""/>
        <dsp:cNvSpPr/>
      </dsp:nvSpPr>
      <dsp:spPr>
        <a:xfrm>
          <a:off x="525780" y="25028"/>
          <a:ext cx="7360920" cy="8560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289050">
            <a:lnSpc>
              <a:spcPct val="90000"/>
            </a:lnSpc>
            <a:spcBef>
              <a:spcPct val="0"/>
            </a:spcBef>
            <a:spcAft>
              <a:spcPct val="35000"/>
            </a:spcAft>
            <a:buNone/>
          </a:pPr>
          <a:r>
            <a:rPr lang="en-US" sz="2900" kern="1200"/>
            <a:t>Registration/Login Module</a:t>
          </a:r>
        </a:p>
      </dsp:txBody>
      <dsp:txXfrm>
        <a:off x="567570" y="66818"/>
        <a:ext cx="7277340" cy="772500"/>
      </dsp:txXfrm>
    </dsp:sp>
    <dsp:sp modelId="{BBA96897-4353-4537-9EB3-BD57761D7EB9}">
      <dsp:nvSpPr>
        <dsp:cNvPr id="0" name=""/>
        <dsp:cNvSpPr/>
      </dsp:nvSpPr>
      <dsp:spPr>
        <a:xfrm>
          <a:off x="0" y="2682008"/>
          <a:ext cx="10515600" cy="16443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604012" rIns="816127" bIns="206248" numCol="1" spcCol="1270" anchor="t" anchorCtr="0">
          <a:noAutofit/>
        </a:bodyPr>
        <a:lstStyle/>
        <a:p>
          <a:pPr marL="285750" lvl="1" indent="-285750" algn="l" defTabSz="1289050">
            <a:lnSpc>
              <a:spcPct val="90000"/>
            </a:lnSpc>
            <a:spcBef>
              <a:spcPct val="0"/>
            </a:spcBef>
            <a:spcAft>
              <a:spcPct val="15000"/>
            </a:spcAft>
            <a:buChar char="•"/>
          </a:pPr>
          <a:r>
            <a:rPr lang="en-US" sz="2900" kern="1200"/>
            <a:t>Can add student information,  such as fields (name, age, gender, phone number).</a:t>
          </a:r>
        </a:p>
      </dsp:txBody>
      <dsp:txXfrm>
        <a:off x="0" y="2682008"/>
        <a:ext cx="10515600" cy="1644300"/>
      </dsp:txXfrm>
    </dsp:sp>
    <dsp:sp modelId="{B251227C-49E8-4D19-8B33-72109C0998EB}">
      <dsp:nvSpPr>
        <dsp:cNvPr id="0" name=""/>
        <dsp:cNvSpPr/>
      </dsp:nvSpPr>
      <dsp:spPr>
        <a:xfrm>
          <a:off x="525780" y="2253969"/>
          <a:ext cx="7360920" cy="8560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289050">
            <a:lnSpc>
              <a:spcPct val="90000"/>
            </a:lnSpc>
            <a:spcBef>
              <a:spcPct val="0"/>
            </a:spcBef>
            <a:spcAft>
              <a:spcPct val="35000"/>
            </a:spcAft>
            <a:buNone/>
          </a:pPr>
          <a:r>
            <a:rPr lang="en-US" sz="2900" kern="1200"/>
            <a:t>Students Module</a:t>
          </a:r>
        </a:p>
      </dsp:txBody>
      <dsp:txXfrm>
        <a:off x="567570" y="2295759"/>
        <a:ext cx="7277340" cy="7725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p:cNvSpPr>
            <a:spLocks noGrp="1"/>
          </p:cNvSpPr>
          <p:nvPr>
            <p:ph type="subTitle" idx="1"/>
          </p:nvPr>
        </p:nvSpPr>
        <p:spPr>
          <a:xfrm>
            <a:off x="4439633" y="4518923"/>
            <a:ext cx="3312734" cy="1141851"/>
          </a:xfrm>
          <a:noFill/>
        </p:spPr>
        <p:txBody>
          <a:bodyPr vert="horz" lIns="91440" tIns="45720" rIns="91440" bIns="45720" rtlCol="0">
            <a:normAutofit/>
          </a:bodyPr>
          <a:lstStyle/>
          <a:p>
            <a:r>
              <a:rPr lang="en-US" sz="1900">
                <a:solidFill>
                  <a:srgbClr val="080808"/>
                </a:solidFill>
                <a:cs typeface="Calibri"/>
              </a:rPr>
              <a:t>BY</a:t>
            </a:r>
          </a:p>
          <a:p>
            <a:r>
              <a:rPr lang="en-US" sz="1900">
                <a:solidFill>
                  <a:srgbClr val="080808"/>
                </a:solidFill>
                <a:cs typeface="Calibri"/>
              </a:rPr>
              <a:t>Chetana Patil</a:t>
            </a:r>
          </a:p>
          <a:p>
            <a:r>
              <a:rPr lang="en-US" sz="1900">
                <a:solidFill>
                  <a:srgbClr val="080808"/>
                </a:solidFill>
                <a:cs typeface="Calibri"/>
              </a:rPr>
              <a:t>Axis-B1014</a:t>
            </a:r>
          </a:p>
        </p:txBody>
      </p:sp>
      <p:sp>
        <p:nvSpPr>
          <p:cNvPr id="2" name="Title 1"/>
          <p:cNvSpPr>
            <a:spLocks noGrp="1"/>
          </p:cNvSpPr>
          <p:nvPr>
            <p:ph type="ctrTitle"/>
          </p:nvPr>
        </p:nvSpPr>
        <p:spPr>
          <a:xfrm>
            <a:off x="3204642" y="2353641"/>
            <a:ext cx="5782716" cy="2150719"/>
          </a:xfrm>
          <a:noFill/>
        </p:spPr>
        <p:txBody>
          <a:bodyPr anchor="ctr">
            <a:normAutofit/>
          </a:bodyPr>
          <a:lstStyle/>
          <a:p>
            <a:r>
              <a:rPr lang="en-US" sz="3600" b="1" dirty="0">
                <a:solidFill>
                  <a:srgbClr val="080808"/>
                </a:solidFill>
                <a:cs typeface="Calibri Light"/>
              </a:rPr>
              <a:t>STUDENT MANAGEMENT SYSTEM</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B5E6E4-DA15-3B35-6E86-9247B44283C3}"/>
              </a:ext>
            </a:extLst>
          </p:cNvPr>
          <p:cNvSpPr>
            <a:spLocks noGrp="1"/>
          </p:cNvSpPr>
          <p:nvPr>
            <p:ph type="title"/>
          </p:nvPr>
        </p:nvSpPr>
        <p:spPr>
          <a:xfrm>
            <a:off x="838200" y="556995"/>
            <a:ext cx="10515600" cy="1133693"/>
          </a:xfrm>
        </p:spPr>
        <p:txBody>
          <a:bodyPr>
            <a:normAutofit/>
          </a:bodyPr>
          <a:lstStyle/>
          <a:p>
            <a:r>
              <a:rPr lang="en-US" sz="5200" b="1">
                <a:cs typeface="Calibri Light"/>
              </a:rPr>
              <a:t>Introduction</a:t>
            </a:r>
          </a:p>
        </p:txBody>
      </p:sp>
      <p:graphicFrame>
        <p:nvGraphicFramePr>
          <p:cNvPr id="7" name="Content Placeholder 2">
            <a:extLst>
              <a:ext uri="{FF2B5EF4-FFF2-40B4-BE49-F238E27FC236}">
                <a16:creationId xmlns:a16="http://schemas.microsoft.com/office/drawing/2014/main" id="{B48CB0C2-DEB1-E6B0-8ED4-85B6BF095797}"/>
              </a:ext>
            </a:extLst>
          </p:cNvPr>
          <p:cNvGraphicFramePr>
            <a:graphicFrameLocks noGrp="1"/>
          </p:cNvGraphicFramePr>
          <p:nvPr>
            <p:ph idx="1"/>
            <p:extLst>
              <p:ext uri="{D42A27DB-BD31-4B8C-83A1-F6EECF244321}">
                <p14:modId xmlns:p14="http://schemas.microsoft.com/office/powerpoint/2010/main" val="247166208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9421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A9EF3E-C451-BC40-4D6E-2741C24FD961}"/>
              </a:ext>
            </a:extLst>
          </p:cNvPr>
          <p:cNvSpPr>
            <a:spLocks noGrp="1"/>
          </p:cNvSpPr>
          <p:nvPr>
            <p:ph type="title"/>
          </p:nvPr>
        </p:nvSpPr>
        <p:spPr>
          <a:xfrm>
            <a:off x="838200" y="556995"/>
            <a:ext cx="10515600" cy="1133693"/>
          </a:xfrm>
        </p:spPr>
        <p:txBody>
          <a:bodyPr>
            <a:normAutofit/>
          </a:bodyPr>
          <a:lstStyle/>
          <a:p>
            <a:r>
              <a:rPr lang="en-US" sz="5200" b="1">
                <a:cs typeface="Calibri Light"/>
              </a:rPr>
              <a:t>Objective</a:t>
            </a:r>
          </a:p>
        </p:txBody>
      </p:sp>
      <p:graphicFrame>
        <p:nvGraphicFramePr>
          <p:cNvPr id="5" name="Content Placeholder 2">
            <a:extLst>
              <a:ext uri="{FF2B5EF4-FFF2-40B4-BE49-F238E27FC236}">
                <a16:creationId xmlns:a16="http://schemas.microsoft.com/office/drawing/2014/main" id="{67200990-AA7F-5BED-C6D2-F997EC9652F5}"/>
              </a:ext>
            </a:extLst>
          </p:cNvPr>
          <p:cNvGraphicFramePr>
            <a:graphicFrameLocks noGrp="1"/>
          </p:cNvGraphicFramePr>
          <p:nvPr>
            <p:ph idx="1"/>
            <p:extLst>
              <p:ext uri="{D42A27DB-BD31-4B8C-83A1-F6EECF244321}">
                <p14:modId xmlns:p14="http://schemas.microsoft.com/office/powerpoint/2010/main" val="284688466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0845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81F237-4DA4-A8EB-84E3-A16254591EC4}"/>
              </a:ext>
            </a:extLst>
          </p:cNvPr>
          <p:cNvSpPr>
            <a:spLocks noGrp="1"/>
          </p:cNvSpPr>
          <p:nvPr>
            <p:ph type="title"/>
          </p:nvPr>
        </p:nvSpPr>
        <p:spPr>
          <a:xfrm>
            <a:off x="835155" y="552906"/>
            <a:ext cx="5165936" cy="1674904"/>
          </a:xfrm>
        </p:spPr>
        <p:txBody>
          <a:bodyPr vert="horz" lIns="91440" tIns="45720" rIns="91440" bIns="45720" rtlCol="0" anchor="ctr">
            <a:normAutofit/>
          </a:bodyPr>
          <a:lstStyle/>
          <a:p>
            <a:r>
              <a:rPr lang="en-US" sz="5200" b="1" dirty="0">
                <a:cs typeface="Calibri Light"/>
              </a:rPr>
              <a:t>Architecture</a:t>
            </a:r>
          </a:p>
        </p:txBody>
      </p:sp>
      <p:sp>
        <p:nvSpPr>
          <p:cNvPr id="27" name="Content Placeholder 26">
            <a:extLst>
              <a:ext uri="{FF2B5EF4-FFF2-40B4-BE49-F238E27FC236}">
                <a16:creationId xmlns:a16="http://schemas.microsoft.com/office/drawing/2014/main" id="{741BE8DB-6809-4191-A15D-F2E21D3721B3}"/>
              </a:ext>
            </a:extLst>
          </p:cNvPr>
          <p:cNvSpPr>
            <a:spLocks noGrp="1"/>
          </p:cNvSpPr>
          <p:nvPr>
            <p:ph idx="1"/>
          </p:nvPr>
        </p:nvSpPr>
        <p:spPr>
          <a:xfrm flipV="1">
            <a:off x="6190909" y="481073"/>
            <a:ext cx="72010" cy="71833"/>
          </a:xfrm>
        </p:spPr>
        <p:txBody>
          <a:bodyPr anchor="ctr">
            <a:normAutofit fontScale="25000" lnSpcReduction="20000"/>
          </a:bodyPr>
          <a:lstStyle/>
          <a:p>
            <a:pPr marL="0" indent="0">
              <a:buNone/>
            </a:pPr>
            <a:endParaRPr lang="en-US" sz="2000">
              <a:cs typeface="Calibri" panose="020F0502020204030204"/>
            </a:endParaRPr>
          </a:p>
        </p:txBody>
      </p:sp>
      <p:pic>
        <p:nvPicPr>
          <p:cNvPr id="7" name="Picture 7" descr="Diagram&#10;&#10;Description automatically generated">
            <a:extLst>
              <a:ext uri="{FF2B5EF4-FFF2-40B4-BE49-F238E27FC236}">
                <a16:creationId xmlns:a16="http://schemas.microsoft.com/office/drawing/2014/main" id="{DD2816B0-1C3C-401F-CAE2-3B5C2F4FD1FA}"/>
              </a:ext>
            </a:extLst>
          </p:cNvPr>
          <p:cNvPicPr>
            <a:picLocks noChangeAspect="1"/>
          </p:cNvPicPr>
          <p:nvPr/>
        </p:nvPicPr>
        <p:blipFill rotWithShape="1">
          <a:blip r:embed="rId2"/>
          <a:srcRect t="39623" r="130"/>
          <a:stretch/>
        </p:blipFill>
        <p:spPr>
          <a:xfrm>
            <a:off x="835166" y="2813212"/>
            <a:ext cx="10515569" cy="3083268"/>
          </a:xfrm>
          <a:prstGeom prst="rect">
            <a:avLst/>
          </a:prstGeom>
        </p:spPr>
      </p:pic>
    </p:spTree>
    <p:extLst>
      <p:ext uri="{BB962C8B-B14F-4D97-AF65-F5344CB8AC3E}">
        <p14:creationId xmlns:p14="http://schemas.microsoft.com/office/powerpoint/2010/main" val="300464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32">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2BF0E5-1A16-E972-7F1E-A77138D747CF}"/>
              </a:ext>
            </a:extLst>
          </p:cNvPr>
          <p:cNvSpPr>
            <a:spLocks noGrp="1"/>
          </p:cNvSpPr>
          <p:nvPr>
            <p:ph type="title"/>
          </p:nvPr>
        </p:nvSpPr>
        <p:spPr>
          <a:xfrm>
            <a:off x="838200" y="557188"/>
            <a:ext cx="10515600" cy="1133499"/>
          </a:xfrm>
        </p:spPr>
        <p:txBody>
          <a:bodyPr>
            <a:normAutofit/>
          </a:bodyPr>
          <a:lstStyle/>
          <a:p>
            <a:r>
              <a:rPr lang="en-US" sz="5200" b="1">
                <a:cs typeface="Calibri Light"/>
              </a:rPr>
              <a:t>Modules</a:t>
            </a:r>
            <a:endParaRPr lang="en-US" sz="5200"/>
          </a:p>
        </p:txBody>
      </p:sp>
      <p:graphicFrame>
        <p:nvGraphicFramePr>
          <p:cNvPr id="5" name="Content Placeholder 2">
            <a:extLst>
              <a:ext uri="{FF2B5EF4-FFF2-40B4-BE49-F238E27FC236}">
                <a16:creationId xmlns:a16="http://schemas.microsoft.com/office/drawing/2014/main" id="{7F93B716-CF57-5268-E5D2-24ACF3D61236}"/>
              </a:ext>
            </a:extLst>
          </p:cNvPr>
          <p:cNvGraphicFramePr>
            <a:graphicFrameLocks noGrp="1"/>
          </p:cNvGraphicFramePr>
          <p:nvPr>
            <p:ph idx="1"/>
            <p:extLst>
              <p:ext uri="{D42A27DB-BD31-4B8C-83A1-F6EECF244321}">
                <p14:modId xmlns:p14="http://schemas.microsoft.com/office/powerpoint/2010/main" val="39765298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6076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5">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C719A3-74FA-D2A8-F763-DF6C20FA4F79}"/>
              </a:ext>
            </a:extLst>
          </p:cNvPr>
          <p:cNvSpPr>
            <a:spLocks noGrp="1"/>
          </p:cNvSpPr>
          <p:nvPr>
            <p:ph type="title"/>
          </p:nvPr>
        </p:nvSpPr>
        <p:spPr>
          <a:xfrm>
            <a:off x="835155" y="552906"/>
            <a:ext cx="5165936" cy="1674904"/>
          </a:xfrm>
        </p:spPr>
        <p:txBody>
          <a:bodyPr anchor="ctr">
            <a:normAutofit/>
          </a:bodyPr>
          <a:lstStyle/>
          <a:p>
            <a:r>
              <a:rPr lang="en-US" sz="5200" b="1" dirty="0">
                <a:cs typeface="Calibri Light"/>
              </a:rPr>
              <a:t>Flowchart</a:t>
            </a:r>
          </a:p>
        </p:txBody>
      </p:sp>
      <p:pic>
        <p:nvPicPr>
          <p:cNvPr id="6" name="Picture 6" descr="Diagram&#10;&#10;Description automatically generated">
            <a:extLst>
              <a:ext uri="{FF2B5EF4-FFF2-40B4-BE49-F238E27FC236}">
                <a16:creationId xmlns:a16="http://schemas.microsoft.com/office/drawing/2014/main" id="{750C8B50-3971-9E65-940E-FD7CEB4F15E9}"/>
              </a:ext>
            </a:extLst>
          </p:cNvPr>
          <p:cNvPicPr>
            <a:picLocks noChangeAspect="1"/>
          </p:cNvPicPr>
          <p:nvPr/>
        </p:nvPicPr>
        <p:blipFill>
          <a:blip r:embed="rId2"/>
          <a:stretch>
            <a:fillRect/>
          </a:stretch>
        </p:blipFill>
        <p:spPr>
          <a:xfrm>
            <a:off x="1929056" y="1889334"/>
            <a:ext cx="8327790" cy="4286256"/>
          </a:xfrm>
          <a:prstGeom prst="rect">
            <a:avLst/>
          </a:prstGeom>
        </p:spPr>
      </p:pic>
      <p:sp>
        <p:nvSpPr>
          <p:cNvPr id="23" name="Content Placeholder 22">
            <a:extLst>
              <a:ext uri="{FF2B5EF4-FFF2-40B4-BE49-F238E27FC236}">
                <a16:creationId xmlns:a16="http://schemas.microsoft.com/office/drawing/2014/main" id="{B64008E3-D667-B3D0-AF90-A0831953C371}"/>
              </a:ext>
            </a:extLst>
          </p:cNvPr>
          <p:cNvSpPr>
            <a:spLocks noGrp="1"/>
          </p:cNvSpPr>
          <p:nvPr>
            <p:ph idx="1"/>
          </p:nvPr>
        </p:nvSpPr>
        <p:spPr>
          <a:xfrm>
            <a:off x="720970" y="1649779"/>
            <a:ext cx="187569" cy="107584"/>
          </a:xfrm>
        </p:spPr>
        <p:txBody>
          <a:bodyPr vert="horz" lIns="91440" tIns="45720" rIns="91440" bIns="45720" rtlCol="0" anchor="t">
            <a:normAutofit fontScale="25000" lnSpcReduction="20000"/>
          </a:bodyPr>
          <a:lstStyle/>
          <a:p>
            <a:pPr marL="0" indent="0">
              <a:buNone/>
            </a:pPr>
            <a:endParaRPr lang="en-US">
              <a:cs typeface="Calibri" panose="020F0502020204030204"/>
            </a:endParaRPr>
          </a:p>
        </p:txBody>
      </p:sp>
    </p:spTree>
    <p:extLst>
      <p:ext uri="{BB962C8B-B14F-4D97-AF65-F5344CB8AC3E}">
        <p14:creationId xmlns:p14="http://schemas.microsoft.com/office/powerpoint/2010/main" val="3564224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A56D2-87DA-8D2E-D2BA-EAF993CBB265}"/>
              </a:ext>
            </a:extLst>
          </p:cNvPr>
          <p:cNvSpPr>
            <a:spLocks noGrp="1"/>
          </p:cNvSpPr>
          <p:nvPr>
            <p:ph type="title"/>
          </p:nvPr>
        </p:nvSpPr>
        <p:spPr/>
        <p:txBody>
          <a:bodyPr>
            <a:normAutofit/>
          </a:bodyPr>
          <a:lstStyle/>
          <a:p>
            <a:r>
              <a:rPr lang="en-US" sz="5200" b="1" dirty="0">
                <a:cs typeface="Calibri Light"/>
              </a:rPr>
              <a:t>ER Diagram</a:t>
            </a:r>
          </a:p>
        </p:txBody>
      </p:sp>
      <p:pic>
        <p:nvPicPr>
          <p:cNvPr id="4" name="Picture 4" descr="Diagram&#10;&#10;Description automatically generated">
            <a:extLst>
              <a:ext uri="{FF2B5EF4-FFF2-40B4-BE49-F238E27FC236}">
                <a16:creationId xmlns:a16="http://schemas.microsoft.com/office/drawing/2014/main" id="{B5F23603-7D2B-D1A7-D154-70D5449AC2D7}"/>
              </a:ext>
            </a:extLst>
          </p:cNvPr>
          <p:cNvPicPr>
            <a:picLocks noGrp="1" noChangeAspect="1"/>
          </p:cNvPicPr>
          <p:nvPr>
            <p:ph idx="1"/>
          </p:nvPr>
        </p:nvPicPr>
        <p:blipFill>
          <a:blip r:embed="rId2"/>
          <a:stretch>
            <a:fillRect/>
          </a:stretch>
        </p:blipFill>
        <p:spPr>
          <a:xfrm>
            <a:off x="838200" y="2284293"/>
            <a:ext cx="10515600" cy="3434001"/>
          </a:xfrm>
        </p:spPr>
      </p:pic>
    </p:spTree>
    <p:extLst>
      <p:ext uri="{BB962C8B-B14F-4D97-AF65-F5344CB8AC3E}">
        <p14:creationId xmlns:p14="http://schemas.microsoft.com/office/powerpoint/2010/main" val="1011100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B902CB9-C7DC-4673-B7D5-F22DCF0EC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0B37B7-03DA-102A-2556-BC0CAB9B2421}"/>
              </a:ext>
            </a:extLst>
          </p:cNvPr>
          <p:cNvSpPr>
            <a:spLocks noGrp="1"/>
          </p:cNvSpPr>
          <p:nvPr>
            <p:ph type="title"/>
          </p:nvPr>
        </p:nvSpPr>
        <p:spPr>
          <a:xfrm>
            <a:off x="838200" y="552741"/>
            <a:ext cx="3999971" cy="1690798"/>
          </a:xfrm>
        </p:spPr>
        <p:txBody>
          <a:bodyPr>
            <a:normAutofit/>
          </a:bodyPr>
          <a:lstStyle/>
          <a:p>
            <a:r>
              <a:rPr lang="en-US" sz="4000" b="1">
                <a:cs typeface="Calibri Light"/>
              </a:rPr>
              <a:t>Tools</a:t>
            </a:r>
          </a:p>
        </p:txBody>
      </p:sp>
      <p:pic>
        <p:nvPicPr>
          <p:cNvPr id="8" name="Picture 8">
            <a:extLst>
              <a:ext uri="{FF2B5EF4-FFF2-40B4-BE49-F238E27FC236}">
                <a16:creationId xmlns:a16="http://schemas.microsoft.com/office/drawing/2014/main" id="{8AE6A3D9-7BDB-F0C7-0076-3AC1FE1BB927}"/>
              </a:ext>
            </a:extLst>
          </p:cNvPr>
          <p:cNvPicPr>
            <a:picLocks noGrp="1" noChangeAspect="1"/>
          </p:cNvPicPr>
          <p:nvPr>
            <p:ph idx="1"/>
          </p:nvPr>
        </p:nvPicPr>
        <p:blipFill>
          <a:blip r:embed="rId2"/>
          <a:stretch>
            <a:fillRect/>
          </a:stretch>
        </p:blipFill>
        <p:spPr>
          <a:xfrm>
            <a:off x="838200" y="2445422"/>
            <a:ext cx="119633" cy="44673"/>
          </a:xfrm>
        </p:spPr>
      </p:pic>
      <p:pic>
        <p:nvPicPr>
          <p:cNvPr id="3" name="Picture 7" descr="Graphical user interface, application&#10;&#10;Description automatically generated">
            <a:extLst>
              <a:ext uri="{FF2B5EF4-FFF2-40B4-BE49-F238E27FC236}">
                <a16:creationId xmlns:a16="http://schemas.microsoft.com/office/drawing/2014/main" id="{995BB7AA-9ED4-CD48-67D6-A332FC67353C}"/>
              </a:ext>
            </a:extLst>
          </p:cNvPr>
          <p:cNvPicPr>
            <a:picLocks noChangeAspect="1"/>
          </p:cNvPicPr>
          <p:nvPr/>
        </p:nvPicPr>
        <p:blipFill>
          <a:blip r:embed="rId3"/>
          <a:stretch>
            <a:fillRect/>
          </a:stretch>
        </p:blipFill>
        <p:spPr>
          <a:xfrm>
            <a:off x="1233533" y="2202966"/>
            <a:ext cx="3325118" cy="1770625"/>
          </a:xfrm>
          <a:prstGeom prst="rect">
            <a:avLst/>
          </a:prstGeom>
        </p:spPr>
      </p:pic>
      <p:pic>
        <p:nvPicPr>
          <p:cNvPr id="5" name="Picture 5" descr="Logo, company name&#10;&#10;Description automatically generated">
            <a:extLst>
              <a:ext uri="{FF2B5EF4-FFF2-40B4-BE49-F238E27FC236}">
                <a16:creationId xmlns:a16="http://schemas.microsoft.com/office/drawing/2014/main" id="{E71B5218-0508-5673-203D-9C1C58FFA506}"/>
              </a:ext>
            </a:extLst>
          </p:cNvPr>
          <p:cNvPicPr>
            <a:picLocks noChangeAspect="1"/>
          </p:cNvPicPr>
          <p:nvPr/>
        </p:nvPicPr>
        <p:blipFill>
          <a:blip r:embed="rId4"/>
          <a:stretch>
            <a:fillRect/>
          </a:stretch>
        </p:blipFill>
        <p:spPr>
          <a:xfrm>
            <a:off x="4557668" y="2252416"/>
            <a:ext cx="3325118" cy="1662559"/>
          </a:xfrm>
          <a:prstGeom prst="rect">
            <a:avLst/>
          </a:prstGeom>
        </p:spPr>
      </p:pic>
      <p:pic>
        <p:nvPicPr>
          <p:cNvPr id="7" name="Picture 7" descr="Icon&#10;&#10;Description automatically generated">
            <a:extLst>
              <a:ext uri="{FF2B5EF4-FFF2-40B4-BE49-F238E27FC236}">
                <a16:creationId xmlns:a16="http://schemas.microsoft.com/office/drawing/2014/main" id="{7B1868FD-7859-612C-B1C6-6FA70CAE0E10}"/>
              </a:ext>
            </a:extLst>
          </p:cNvPr>
          <p:cNvPicPr>
            <a:picLocks noChangeAspect="1"/>
          </p:cNvPicPr>
          <p:nvPr/>
        </p:nvPicPr>
        <p:blipFill>
          <a:blip r:embed="rId5"/>
          <a:stretch>
            <a:fillRect/>
          </a:stretch>
        </p:blipFill>
        <p:spPr>
          <a:xfrm>
            <a:off x="1592620" y="4467364"/>
            <a:ext cx="2152419" cy="2152419"/>
          </a:xfrm>
          <a:prstGeom prst="rect">
            <a:avLst/>
          </a:prstGeom>
        </p:spPr>
      </p:pic>
      <p:pic>
        <p:nvPicPr>
          <p:cNvPr id="4" name="Picture 4" descr="Logo, company name&#10;&#10;Description automatically generated">
            <a:extLst>
              <a:ext uri="{FF2B5EF4-FFF2-40B4-BE49-F238E27FC236}">
                <a16:creationId xmlns:a16="http://schemas.microsoft.com/office/drawing/2014/main" id="{CF97D214-F3D3-6810-95B8-F0551EEE1FC3}"/>
              </a:ext>
            </a:extLst>
          </p:cNvPr>
          <p:cNvPicPr>
            <a:picLocks noChangeAspect="1"/>
          </p:cNvPicPr>
          <p:nvPr/>
        </p:nvPicPr>
        <p:blipFill>
          <a:blip r:embed="rId6"/>
          <a:stretch>
            <a:fillRect/>
          </a:stretch>
        </p:blipFill>
        <p:spPr>
          <a:xfrm>
            <a:off x="4784964" y="4728529"/>
            <a:ext cx="2152419" cy="1490550"/>
          </a:xfrm>
          <a:prstGeom prst="rect">
            <a:avLst/>
          </a:prstGeom>
        </p:spPr>
      </p:pic>
      <p:pic>
        <p:nvPicPr>
          <p:cNvPr id="6" name="Picture 6">
            <a:extLst>
              <a:ext uri="{FF2B5EF4-FFF2-40B4-BE49-F238E27FC236}">
                <a16:creationId xmlns:a16="http://schemas.microsoft.com/office/drawing/2014/main" id="{99AEB27D-E798-59E5-4F70-3244AA78DA06}"/>
              </a:ext>
            </a:extLst>
          </p:cNvPr>
          <p:cNvPicPr>
            <a:picLocks noChangeAspect="1"/>
          </p:cNvPicPr>
          <p:nvPr/>
        </p:nvPicPr>
        <p:blipFill>
          <a:blip r:embed="rId7"/>
          <a:stretch>
            <a:fillRect/>
          </a:stretch>
        </p:blipFill>
        <p:spPr>
          <a:xfrm>
            <a:off x="8332890" y="4952014"/>
            <a:ext cx="2152419" cy="1194592"/>
          </a:xfrm>
          <a:prstGeom prst="rect">
            <a:avLst/>
          </a:prstGeom>
        </p:spPr>
      </p:pic>
      <p:pic>
        <p:nvPicPr>
          <p:cNvPr id="9" name="Picture 9">
            <a:extLst>
              <a:ext uri="{FF2B5EF4-FFF2-40B4-BE49-F238E27FC236}">
                <a16:creationId xmlns:a16="http://schemas.microsoft.com/office/drawing/2014/main" id="{59916915-24EB-771F-B754-3D2E3021AD8F}"/>
              </a:ext>
            </a:extLst>
          </p:cNvPr>
          <p:cNvPicPr>
            <a:picLocks noChangeAspect="1"/>
          </p:cNvPicPr>
          <p:nvPr/>
        </p:nvPicPr>
        <p:blipFill>
          <a:blip r:embed="rId2"/>
          <a:stretch>
            <a:fillRect/>
          </a:stretch>
        </p:blipFill>
        <p:spPr>
          <a:xfrm>
            <a:off x="8335108" y="2483066"/>
            <a:ext cx="2743200" cy="1024359"/>
          </a:xfrm>
          <a:prstGeom prst="rect">
            <a:avLst/>
          </a:prstGeom>
        </p:spPr>
      </p:pic>
    </p:spTree>
    <p:extLst>
      <p:ext uri="{BB962C8B-B14F-4D97-AF65-F5344CB8AC3E}">
        <p14:creationId xmlns:p14="http://schemas.microsoft.com/office/powerpoint/2010/main" val="697433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242D47E-AE28-A5D8-97B0-D9A626DF2B13}"/>
              </a:ext>
            </a:extLst>
          </p:cNvPr>
          <p:cNvSpPr>
            <a:spLocks noGrp="1"/>
          </p:cNvSpPr>
          <p:nvPr>
            <p:ph type="title"/>
          </p:nvPr>
        </p:nvSpPr>
        <p:spPr>
          <a:xfrm>
            <a:off x="643467" y="321734"/>
            <a:ext cx="10905066" cy="1135737"/>
          </a:xfrm>
        </p:spPr>
        <p:txBody>
          <a:bodyPr>
            <a:normAutofit/>
          </a:bodyPr>
          <a:lstStyle/>
          <a:p>
            <a:r>
              <a:rPr lang="en-US" sz="3600" b="1">
                <a:cs typeface="Calibri Light"/>
              </a:rPr>
              <a:t>Conclusion</a:t>
            </a:r>
          </a:p>
        </p:txBody>
      </p:sp>
      <p:sp>
        <p:nvSpPr>
          <p:cNvPr id="3" name="Content Placeholder 2">
            <a:extLst>
              <a:ext uri="{FF2B5EF4-FFF2-40B4-BE49-F238E27FC236}">
                <a16:creationId xmlns:a16="http://schemas.microsoft.com/office/drawing/2014/main" id="{8602BA38-E78D-8C33-6669-C3AA753E9279}"/>
              </a:ext>
            </a:extLst>
          </p:cNvPr>
          <p:cNvSpPr>
            <a:spLocks noGrp="1"/>
          </p:cNvSpPr>
          <p:nvPr>
            <p:ph idx="1"/>
          </p:nvPr>
        </p:nvSpPr>
        <p:spPr>
          <a:xfrm>
            <a:off x="643467" y="1782981"/>
            <a:ext cx="10905066" cy="4393982"/>
          </a:xfrm>
        </p:spPr>
        <p:txBody>
          <a:bodyPr vert="horz" lIns="91440" tIns="45720" rIns="91440" bIns="45720" rtlCol="0" anchor="t">
            <a:normAutofit/>
          </a:bodyPr>
          <a:lstStyle/>
          <a:p>
            <a:pPr marL="0" indent="0">
              <a:buNone/>
            </a:pPr>
            <a:r>
              <a:rPr lang="en-US" dirty="0">
                <a:ea typeface="+mn-lt"/>
                <a:cs typeface="+mn-lt"/>
              </a:rPr>
              <a:t>Student Management System can be used by educational institutions to maintain their student records easily. Achieving this objective is difficult using the manual system as the information is scattered, can be redundant, and collecting relevant information may be very time-consuming. All these problems are solved by this project.</a:t>
            </a:r>
            <a:endParaRPr lang="en-US" dirty="0">
              <a:cs typeface="Calibri" panose="020F0502020204030204"/>
            </a:endParaRPr>
          </a:p>
          <a:p>
            <a:pPr marL="0" indent="0">
              <a:buNone/>
            </a:pPr>
            <a:endParaRPr lang="en-US" dirty="0">
              <a:cs typeface="Calibri" panose="020F0502020204030204"/>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510555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STUDENT MANAGEMENT SYSTEM</vt:lpstr>
      <vt:lpstr>Introduction</vt:lpstr>
      <vt:lpstr>Objective</vt:lpstr>
      <vt:lpstr>Architecture</vt:lpstr>
      <vt:lpstr>Modules</vt:lpstr>
      <vt:lpstr>Flowchart</vt:lpstr>
      <vt:lpstr>ER Diagram</vt:lpstr>
      <vt:lpstr>Tools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279</cp:revision>
  <dcterms:created xsi:type="dcterms:W3CDTF">2023-01-14T21:33:43Z</dcterms:created>
  <dcterms:modified xsi:type="dcterms:W3CDTF">2023-01-16T08:22:00Z</dcterms:modified>
</cp:coreProperties>
</file>