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H83RSFp3bKCmDKfggDaR4Ogv3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9896b29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39896b294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b44d272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3b44d2727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9896b29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39896b294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b1f04a0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3b1f04a0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b1f04a0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3b1f04a04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b1f04a0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3b1f04a04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b1f04a0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b1f04a04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b1f04a04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3b1f04a049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b1f04a0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3b1f04a04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b1f04a0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3b1f04a049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9896b29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39896b294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-1604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0466" y="861703"/>
            <a:ext cx="3511059" cy="93063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397756" y="2382691"/>
            <a:ext cx="739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3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Capstone</a:t>
            </a:r>
            <a:r>
              <a:rPr b="0" i="0" lang="en-IN" sz="53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53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b="0" i="0" sz="3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33120" y="4111045"/>
            <a:ext cx="61977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 ALEN ANTONY</a:t>
            </a:r>
            <a:endParaRPr b="1" i="0" sz="1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Submission type : Individual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	ALEN ANTONY</a:t>
            </a:r>
            <a:endParaRPr b="0" i="0" sz="1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: B1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LMS Id : alenantony30@gmail.com</a:t>
            </a:r>
            <a:endParaRPr b="0" i="0" sz="1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: 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HDFC API DEVELOPER</a:t>
            </a:r>
            <a:endParaRPr sz="12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r>
              <a:rPr b="1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r>
              <a:rPr b="1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</a:t>
            </a:r>
            <a:endParaRPr b="0" i="0" sz="1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4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6" name="Google Shape;1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</p:txBody>
      </p:sp>
      <p:sp>
        <p:nvSpPr>
          <p:cNvPr id="168" name="Google Shape;168;p14"/>
          <p:cNvSpPr txBox="1"/>
          <p:nvPr/>
        </p:nvSpPr>
        <p:spPr>
          <a:xfrm>
            <a:off x="490220" y="1349647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Employee Server Get Request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9637" y="2083175"/>
            <a:ext cx="8992725" cy="47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239896b294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g239896b2943_0_9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g239896b2943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4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39896b2943_0_9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</p:txBody>
      </p:sp>
      <p:sp>
        <p:nvSpPr>
          <p:cNvPr id="178" name="Google Shape;178;g239896b2943_0_9"/>
          <p:cNvSpPr txBox="1"/>
          <p:nvPr/>
        </p:nvSpPr>
        <p:spPr>
          <a:xfrm>
            <a:off x="490220" y="1349647"/>
            <a:ext cx="50268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Employee Client Get Request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9" name="Google Shape;179;g239896b2943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9650" y="2236150"/>
            <a:ext cx="9217451" cy="44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23b44d2727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g23b44d27275_0_0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6" name="Google Shape;186;g23b44d2727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4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3b44d27275_0_0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</p:txBody>
      </p:sp>
      <p:sp>
        <p:nvSpPr>
          <p:cNvPr id="188" name="Google Shape;188;g23b44d27275_0_0"/>
          <p:cNvSpPr txBox="1"/>
          <p:nvPr/>
        </p:nvSpPr>
        <p:spPr>
          <a:xfrm>
            <a:off x="490220" y="1349647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Docker image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89" name="Google Shape;189;g23b44d2727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00" y="2355874"/>
            <a:ext cx="10241826" cy="440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239896b294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g239896b2943_0_25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6" name="Google Shape;196;g239896b2943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4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39896b2943_0_25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</p:txBody>
      </p:sp>
      <p:sp>
        <p:nvSpPr>
          <p:cNvPr id="198" name="Google Shape;198;g239896b2943_0_25"/>
          <p:cNvSpPr txBox="1"/>
          <p:nvPr/>
        </p:nvSpPr>
        <p:spPr>
          <a:xfrm>
            <a:off x="490220" y="1349647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Logger File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239896b2943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8949" y="1811350"/>
            <a:ext cx="9194098" cy="47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23b1f04a04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g23b1f04a049_0_0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6" name="Google Shape;206;g23b1f04a04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4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3b1f04a049_0_0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</p:txBody>
      </p:sp>
      <p:sp>
        <p:nvSpPr>
          <p:cNvPr id="208" name="Google Shape;208;g23b1f04a049_0_0"/>
          <p:cNvSpPr txBox="1"/>
          <p:nvPr/>
        </p:nvSpPr>
        <p:spPr>
          <a:xfrm>
            <a:off x="490220" y="1349647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Starting the minikube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23b1f04a04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642" y="2728525"/>
            <a:ext cx="11079232" cy="35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23b1f04a04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23b1f04a049_0_10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6" name="Google Shape;216;g23b1f04a049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4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3b1f04a049_0_10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</p:txBody>
      </p:sp>
      <p:sp>
        <p:nvSpPr>
          <p:cNvPr id="218" name="Google Shape;218;g23b1f04a049_0_10"/>
          <p:cNvSpPr txBox="1"/>
          <p:nvPr/>
        </p:nvSpPr>
        <p:spPr>
          <a:xfrm>
            <a:off x="490220" y="1349647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Kubernates pods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23b1f04a049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533650"/>
            <a:ext cx="114300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23b1f04a049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g23b1f04a049_0_20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6" name="Google Shape;226;g23b1f04a049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4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3b1f04a049_0_20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</p:txBody>
      </p:sp>
      <p:sp>
        <p:nvSpPr>
          <p:cNvPr id="228" name="Google Shape;228;g23b1f04a049_0_20"/>
          <p:cNvSpPr txBox="1"/>
          <p:nvPr/>
        </p:nvSpPr>
        <p:spPr>
          <a:xfrm>
            <a:off x="490220" y="1349647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Kubernates Services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23b1f04a049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413" y="2595563"/>
            <a:ext cx="116871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23b1f04a049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g23b1f04a049_0_30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6" name="Google Shape;236;g23b1f04a049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4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3b1f04a049_0_30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</p:txBody>
      </p:sp>
      <p:sp>
        <p:nvSpPr>
          <p:cNvPr id="238" name="Google Shape;238;g23b1f04a049_0_30"/>
          <p:cNvSpPr txBox="1"/>
          <p:nvPr/>
        </p:nvSpPr>
        <p:spPr>
          <a:xfrm>
            <a:off x="490220" y="1349647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Kubernates Deployment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23b1f04a049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525" y="2733675"/>
            <a:ext cx="91249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23b1f04a049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g23b1f04a049_0_40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6" name="Google Shape;246;g23b1f04a049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4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3b1f04a049_0_40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</p:txBody>
      </p:sp>
      <p:sp>
        <p:nvSpPr>
          <p:cNvPr id="248" name="Google Shape;248;g23b1f04a049_0_40"/>
          <p:cNvSpPr txBox="1"/>
          <p:nvPr/>
        </p:nvSpPr>
        <p:spPr>
          <a:xfrm>
            <a:off x="448528" y="1287125"/>
            <a:ext cx="80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CURL Commands in Kubernates pod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23b1f04a049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32075"/>
            <a:ext cx="12192000" cy="1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23b1f04a049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g23b1f04a049_0_50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6" name="Google Shape;256;g23b1f04a049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4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3b1f04a049_0_50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</p:txBody>
      </p:sp>
      <p:sp>
        <p:nvSpPr>
          <p:cNvPr id="258" name="Google Shape;258;g23b1f04a049_0_50"/>
          <p:cNvSpPr txBox="1"/>
          <p:nvPr/>
        </p:nvSpPr>
        <p:spPr>
          <a:xfrm>
            <a:off x="448528" y="1287125"/>
            <a:ext cx="80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Getting employee details using kubernates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23b1f04a049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3000" y="1990275"/>
            <a:ext cx="7891100" cy="486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5639" y="-6639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2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697940" y="1503679"/>
            <a:ext cx="10061400" cy="4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18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Design </a:t>
            </a:r>
            <a:endParaRPr sz="18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 </a:t>
            </a:r>
            <a:endParaRPr sz="18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Development </a:t>
            </a:r>
            <a:endParaRPr sz="18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18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23b1f04a049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g23b1f04a049_0_60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6" name="Google Shape;266;g23b1f04a049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4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3b1f04a049_0_60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</p:txBody>
      </p:sp>
      <p:sp>
        <p:nvSpPr>
          <p:cNvPr id="268" name="Google Shape;268;g23b1f04a049_0_60"/>
          <p:cNvSpPr txBox="1"/>
          <p:nvPr/>
        </p:nvSpPr>
        <p:spPr>
          <a:xfrm>
            <a:off x="448528" y="1287125"/>
            <a:ext cx="80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Kubectl logs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23b1f04a049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06466"/>
            <a:ext cx="12192000" cy="4254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11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6" name="Google Shape;2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1"/>
          <p:cNvSpPr txBox="1"/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78" name="Google Shape;278;p11"/>
          <p:cNvSpPr txBox="1"/>
          <p:nvPr/>
        </p:nvSpPr>
        <p:spPr>
          <a:xfrm>
            <a:off x="490231" y="1349678"/>
            <a:ext cx="114945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Employee </a:t>
            </a:r>
            <a:r>
              <a:rPr lang="en-IN" sz="2400">
                <a:solidFill>
                  <a:schemeClr val="dk1"/>
                </a:solidFill>
              </a:rPr>
              <a:t>management</a:t>
            </a:r>
            <a:r>
              <a:rPr lang="en-IN" sz="2400">
                <a:solidFill>
                  <a:schemeClr val="dk1"/>
                </a:solidFill>
              </a:rPr>
              <a:t> client will helps to fetch the employee details with a given id  and convert the details to human readable form.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13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5" name="Google Shape;2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3"/>
          <p:cNvSpPr txBox="1"/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87" name="Google Shape;287;p13"/>
          <p:cNvSpPr txBox="1"/>
          <p:nvPr/>
        </p:nvSpPr>
        <p:spPr>
          <a:xfrm>
            <a:off x="1073875" y="1975007"/>
            <a:ext cx="50268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Overflow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 Point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YouTube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3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615300" y="1787485"/>
            <a:ext cx="11294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 Management Application which is used for fetch the employee details from the database.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User can view employee </a:t>
            </a:r>
            <a:r>
              <a:rPr lang="en-I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details</a:t>
            </a:r>
            <a:r>
              <a:rPr lang="en-I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by using any web </a:t>
            </a:r>
            <a:r>
              <a:rPr lang="en-I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browser, Postman or Curl commands.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4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490231" y="1349662"/>
            <a:ext cx="108279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Application will fetch the employee details by employee id from the database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encrypt the DOB.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Application is using RestTemplate for calling the server application and it will decrypt the date field and display the details to the user.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5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Design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490225" y="1349791"/>
            <a:ext cx="1066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7988" y="2012888"/>
            <a:ext cx="71151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18088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7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Development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490231" y="1349665"/>
            <a:ext cx="111273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Application : By taking the employeeID as the input, it will fetch the data from DataBase if the employee is not found in the table it will throws an invalid employee error.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employee found it will encrypt the DOB and return the employee details.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Using a self signed file for accessing the application HTTPS.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logs all the details in the logs folder.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239896b294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18088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g239896b2943_0_1"/>
          <p:cNvCxnSpPr/>
          <p:nvPr/>
        </p:nvCxnSpPr>
        <p:spPr>
          <a:xfrm>
            <a:off x="2404113" y="383848"/>
            <a:ext cx="0" cy="429900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9" name="Google Shape;139;g239896b2943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4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39896b2943_0_1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Development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39896b2943_0_1"/>
          <p:cNvSpPr txBox="1"/>
          <p:nvPr/>
        </p:nvSpPr>
        <p:spPr>
          <a:xfrm>
            <a:off x="490231" y="1349665"/>
            <a:ext cx="111273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: It takes the employeeID as Input.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RestTemplate it will call the server program which is running on the port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8445.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decrypt the DOB field using the same key used for encryption and return the employee details.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5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9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2499360" y="383848"/>
            <a:ext cx="8818800" cy="461700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607556" y="1975038"/>
            <a:ext cx="1071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 the Unit Testing for the service layer using JUnit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0"/>
          <p:cNvCxnSpPr/>
          <p:nvPr/>
        </p:nvCxnSpPr>
        <p:spPr>
          <a:xfrm>
            <a:off x="2404113" y="383848"/>
            <a:ext cx="0" cy="429893"/>
          </a:xfrm>
          <a:prstGeom prst="straightConnector1">
            <a:avLst/>
          </a:prstGeom>
          <a:noFill/>
          <a:ln cap="flat" cmpd="sng" w="12700">
            <a:solidFill>
              <a:srgbClr val="DD4F2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/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490225" y="1349713"/>
            <a:ext cx="10960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Created the Docker image for the server application and run the container.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Deployed the docker image using kubernates.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2023-04-15T11:22:40Z</dcterms:created>
  <dc:creator>Shashank K [MUBC]</dc:creator>
</cp:coreProperties>
</file>