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8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7848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Where to store</a:t>
            </a:r>
          </a:p>
          <a:p>
            <a:r>
              <a:rPr lang="en-GB" smtClean="0"/>
              <a:t>What to store</a:t>
            </a:r>
          </a:p>
          <a:p>
            <a:r>
              <a:rPr lang="en-GB" smtClean="0"/>
              <a:t>How to access it</a:t>
            </a:r>
          </a:p>
          <a:p>
            <a:r>
              <a:rPr lang="en-GB" smtClean="0"/>
              <a:t>How to manage data/ view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Images or just bit-code</a:t>
            </a:r>
          </a:p>
          <a:p>
            <a:r>
              <a:rPr lang="en-GB" smtClean="0"/>
              <a:t>Advantages or disadvantages – future compatibility vs speed vs size</a:t>
            </a:r>
          </a:p>
          <a:p>
            <a:r>
              <a:rPr lang="en-GB" smtClean="0"/>
              <a:t>What other metadata</a:t>
            </a:r>
          </a:p>
          <a:p>
            <a:r>
              <a:rPr lang="en-GB" smtClean="0"/>
              <a:t>Access information</a:t>
            </a:r>
          </a:p>
          <a:p>
            <a:r>
              <a:rPr lang="en-GB" smtClean="0"/>
              <a:t>What format to store the bit-code in 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postgres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Converting functions: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    public static byte[] </a:t>
            </a:r>
            <a:r>
              <a:rPr lang="en-US" sz="4000" dirty="0" err="1" smtClean="0"/>
              <a:t>toByteArray</a:t>
            </a:r>
            <a:r>
              <a:rPr lang="en-US" sz="4000" dirty="0" smtClean="0"/>
              <a:t>(</a:t>
            </a:r>
            <a:r>
              <a:rPr lang="en-US" sz="4000" dirty="0" err="1" smtClean="0"/>
              <a:t>BitCode</a:t>
            </a:r>
            <a:r>
              <a:rPr lang="en-US" sz="4000" dirty="0" smtClean="0"/>
              <a:t> </a:t>
            </a:r>
            <a:r>
              <a:rPr lang="en-US" sz="4000" dirty="0" err="1" smtClean="0"/>
              <a:t>bitcode</a:t>
            </a:r>
            <a:r>
              <a:rPr lang="en-US" sz="4000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byte[] result = new byte[</a:t>
            </a:r>
            <a:r>
              <a:rPr lang="en-US" dirty="0" err="1" smtClean="0"/>
              <a:t>bitcode.length</a:t>
            </a:r>
            <a:r>
              <a:rPr lang="en-US" dirty="0" smtClean="0"/>
              <a:t>()/8+1];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bitcode.length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if  (</a:t>
            </a:r>
            <a:r>
              <a:rPr lang="en-US" dirty="0" err="1" smtClean="0"/>
              <a:t>bitcode.get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result[</a:t>
            </a:r>
            <a:r>
              <a:rPr lang="en-US" dirty="0" err="1" smtClean="0"/>
              <a:t>result.length-i</a:t>
            </a:r>
            <a:r>
              <a:rPr lang="en-US" dirty="0" smtClean="0"/>
              <a:t>/8-1] |= 1&lt;&lt;(i%8);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result;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cont.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Returns a byte array of at least length 1.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most significant bit in the result is guaranteed not to be a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(since </a:t>
            </a:r>
            <a:r>
              <a:rPr lang="en-US" dirty="0" err="1" smtClean="0"/>
              <a:t>BitSet</a:t>
            </a:r>
            <a:r>
              <a:rPr lang="en-US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bit at index 0 of the bit set is assumed to be the least significant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JDBC Package</a:t>
            </a:r>
          </a:p>
          <a:p>
            <a:r>
              <a:rPr lang="en-GB" smtClean="0"/>
              <a:t>Advantage of using Java for implementation</a:t>
            </a:r>
          </a:p>
          <a:p>
            <a:r>
              <a:rPr lang="en-GB" smtClean="0"/>
              <a:t>Class databaseWrapper is in itself a new connection to the database with a scrollable resultset (requires remote ssh connection)</a:t>
            </a:r>
          </a:p>
          <a:p>
            <a:r>
              <a:rPr lang="en-GB" smtClean="0"/>
              <a:t>Allows other parts of the software to implement db functions and access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manage data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Administrators need to see and manage the db from the gui</a:t>
            </a:r>
          </a:p>
          <a:p>
            <a:pPr lvl="4"/>
            <a:r>
              <a:rPr lang="en-GB" smtClean="0"/>
              <a:t>                                             Means the db is fully                               			integrated i.e software cannot be 			used without a connection</a:t>
            </a:r>
            <a:endParaRPr lang="en-US" smtClean="0"/>
          </a:p>
          <a:p>
            <a:pPr lvl="4"/>
            <a:endParaRPr lang="en-GB" smtClean="0"/>
          </a:p>
        </p:txBody>
      </p:sp>
      <p:pic>
        <p:nvPicPr>
          <p:cNvPr id="9220" name="Picture 2" descr="C:\Users\Pip\AppData\Local\Temp\VMwareDnD\0000519d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44182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2150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1900" dirty="0" smtClean="0"/>
              <a:t>Simplest approach among many.</a:t>
            </a:r>
          </a:p>
          <a:p>
            <a:endParaRPr lang="en-GB" sz="1900" dirty="0"/>
          </a:p>
          <a:p>
            <a:r>
              <a:rPr lang="en-GB" sz="1900" dirty="0" smtClean="0"/>
              <a:t>A fractional measure of the dissimilarity between the two codes.</a:t>
            </a:r>
          </a:p>
          <a:p>
            <a:endParaRPr lang="en-GB" sz="1900" dirty="0"/>
          </a:p>
          <a:p>
            <a:r>
              <a:rPr lang="en-GB" sz="1900" dirty="0" smtClean="0"/>
              <a:t>The total number of corresponding bits which disagree, divided by the total number of bits: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(independent)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GB" dirty="0" smtClean="0"/>
              <a:t>Will never quite get zero (image noise and normalisation algorithms not perfect).</a:t>
            </a:r>
          </a:p>
          <a:p>
            <a:r>
              <a:rPr lang="en-GB" dirty="0" smtClean="0"/>
              <a:t>Make use of result by Daugman: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4000 images studied, probability of obtaining false positive is 1 in 16 million if Hamming distance lies between 0 and 0.33.</a:t>
            </a:r>
          </a:p>
          <a:p>
            <a:r>
              <a:rPr lang="en-GB" dirty="0" smtClean="0"/>
              <a:t>So 0.33 is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wary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One: There will be noise in all images. Since we really should only consider bits which do not correspond to noise, </a:t>
            </a:r>
            <a:r>
              <a:rPr lang="en-GB" dirty="0"/>
              <a:t>w</a:t>
            </a:r>
            <a:r>
              <a:rPr lang="en-GB" dirty="0" smtClean="0"/>
              <a:t>e need an algorithm to detect noise. More later.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normalisation algorithm which unwraps the iris relies on a model of how the iris looks when the pupil and limbus boundaries are not concentric. </a:t>
            </a:r>
          </a:p>
          <a:p>
            <a:r>
              <a:rPr lang="en-GB" dirty="0" smtClean="0"/>
              <a:t>More than one model. Different models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Noise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No noise detection algorithm will detect, with 100% accuracy, all noise present in image.</a:t>
            </a:r>
          </a:p>
          <a:p>
            <a:r>
              <a:rPr lang="en-GB" dirty="0" smtClean="0"/>
              <a:t>Some noisy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4" name="Content Placeholder 3" descr="best_doub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5" name="Content Placeholder 4" descr="best_gaus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229600" cy="228599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81000" y="2209800"/>
            <a:ext cx="10439400" cy="25146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728</Words>
  <Application>Microsoft Office PowerPoint</Application>
  <PresentationFormat>On-screen Show (4:3)</PresentationFormat>
  <Paragraphs>135</Paragraphs>
  <Slides>33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Converting cont.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wary of...</vt:lpstr>
      <vt:lpstr>Bitshifting</vt:lpstr>
      <vt:lpstr>Limitations of Algorithms: Normalisation</vt:lpstr>
      <vt:lpstr>Limitations of Algorithms: Noise Detection</vt:lpstr>
      <vt:lpstr>GUI</vt:lpstr>
      <vt:lpstr>Results Daugman</vt:lpstr>
      <vt:lpstr>Results One Eye</vt:lpstr>
      <vt:lpstr>Results Two Eyes</vt:lpstr>
      <vt:lpstr>Results Gaussian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Andrew Durnin</cp:lastModifiedBy>
  <cp:revision>23</cp:revision>
  <dcterms:created xsi:type="dcterms:W3CDTF">2009-03-22T21:32:21Z</dcterms:created>
  <dcterms:modified xsi:type="dcterms:W3CDTF">2009-03-24T10:34:41Z</dcterms:modified>
</cp:coreProperties>
</file>