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72" r:id="rId2"/>
    <p:sldId id="273" r:id="rId3"/>
    <p:sldId id="259" r:id="rId4"/>
    <p:sldId id="278" r:id="rId5"/>
    <p:sldId id="261" r:id="rId6"/>
    <p:sldId id="262" r:id="rId7"/>
    <p:sldId id="263" r:id="rId8"/>
    <p:sldId id="283" r:id="rId9"/>
    <p:sldId id="284" r:id="rId10"/>
    <p:sldId id="285" r:id="rId11"/>
    <p:sldId id="286"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885E8-5C4D-4DA9-9CB9-825D51595AA0}" v="23" dt="2023-05-04T10:59:58.889"/>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3" d="100"/>
          <a:sy n="63" d="100"/>
        </p:scale>
        <p:origin x="84" y="10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ula, Chetan satya teja" userId="9d581a7a-9eec-4dd3-a80b-1e15b17890d3" providerId="ADAL" clId="{5AF885E8-5C4D-4DA9-9CB9-825D51595AA0}"/>
    <pc:docChg chg="undo custSel addSld delSld modSld">
      <pc:chgData name="Akula, Chetan satya teja" userId="9d581a7a-9eec-4dd3-a80b-1e15b17890d3" providerId="ADAL" clId="{5AF885E8-5C4D-4DA9-9CB9-825D51595AA0}" dt="2023-05-04T10:59:58.888" v="72" actId="14100"/>
      <pc:docMkLst>
        <pc:docMk/>
      </pc:docMkLst>
      <pc:sldChg chg="addSp modSp mod setBg modClrScheme chgLayout">
        <pc:chgData name="Akula, Chetan satya teja" userId="9d581a7a-9eec-4dd3-a80b-1e15b17890d3" providerId="ADAL" clId="{5AF885E8-5C4D-4DA9-9CB9-825D51595AA0}" dt="2023-05-04T09:49:29.532" v="39" actId="14100"/>
        <pc:sldMkLst>
          <pc:docMk/>
          <pc:sldMk cId="3435077016" sldId="259"/>
        </pc:sldMkLst>
        <pc:spChg chg="mod">
          <ac:chgData name="Akula, Chetan satya teja" userId="9d581a7a-9eec-4dd3-a80b-1e15b17890d3" providerId="ADAL" clId="{5AF885E8-5C4D-4DA9-9CB9-825D51595AA0}" dt="2023-05-04T09:48:33.038" v="27" actId="26606"/>
          <ac:spMkLst>
            <pc:docMk/>
            <pc:sldMk cId="3435077016" sldId="259"/>
            <ac:spMk id="2" creationId="{DA884D8B-635B-7402-1437-04A104C24B54}"/>
          </ac:spMkLst>
        </pc:spChg>
        <pc:spChg chg="mod">
          <ac:chgData name="Akula, Chetan satya teja" userId="9d581a7a-9eec-4dd3-a80b-1e15b17890d3" providerId="ADAL" clId="{5AF885E8-5C4D-4DA9-9CB9-825D51595AA0}" dt="2023-05-04T09:48:33.038" v="27" actId="26606"/>
          <ac:spMkLst>
            <pc:docMk/>
            <pc:sldMk cId="3435077016" sldId="259"/>
            <ac:spMk id="3" creationId="{FAD9BE9C-B5EA-5DA0-9156-6E05D3882992}"/>
          </ac:spMkLst>
        </pc:spChg>
        <pc:spChg chg="mod">
          <ac:chgData name="Akula, Chetan satya teja" userId="9d581a7a-9eec-4dd3-a80b-1e15b17890d3" providerId="ADAL" clId="{5AF885E8-5C4D-4DA9-9CB9-825D51595AA0}" dt="2023-05-04T09:48:33.038" v="27" actId="26606"/>
          <ac:spMkLst>
            <pc:docMk/>
            <pc:sldMk cId="3435077016" sldId="259"/>
            <ac:spMk id="4" creationId="{3324E804-5D73-9996-1913-1EF77F2E53C5}"/>
          </ac:spMkLst>
        </pc:spChg>
        <pc:spChg chg="mod">
          <ac:chgData name="Akula, Chetan satya teja" userId="9d581a7a-9eec-4dd3-a80b-1e15b17890d3" providerId="ADAL" clId="{5AF885E8-5C4D-4DA9-9CB9-825D51595AA0}" dt="2023-05-04T09:48:33.038" v="27" actId="26606"/>
          <ac:spMkLst>
            <pc:docMk/>
            <pc:sldMk cId="3435077016" sldId="259"/>
            <ac:spMk id="26" creationId="{70BA96D9-2E56-3DBD-6315-048A1B2800FB}"/>
          </ac:spMkLst>
        </pc:spChg>
        <pc:spChg chg="mod ord">
          <ac:chgData name="Akula, Chetan satya teja" userId="9d581a7a-9eec-4dd3-a80b-1e15b17890d3" providerId="ADAL" clId="{5AF885E8-5C4D-4DA9-9CB9-825D51595AA0}" dt="2023-05-04T09:49:22.822" v="38" actId="14100"/>
          <ac:spMkLst>
            <pc:docMk/>
            <pc:sldMk cId="3435077016" sldId="259"/>
            <ac:spMk id="27" creationId="{64C89AC3-3D7A-65BB-C3F4-2B1CB19E78D1}"/>
          </ac:spMkLst>
        </pc:spChg>
        <pc:picChg chg="add mod ord">
          <ac:chgData name="Akula, Chetan satya teja" userId="9d581a7a-9eec-4dd3-a80b-1e15b17890d3" providerId="ADAL" clId="{5AF885E8-5C4D-4DA9-9CB9-825D51595AA0}" dt="2023-05-04T09:49:29.532" v="39" actId="14100"/>
          <ac:picMkLst>
            <pc:docMk/>
            <pc:sldMk cId="3435077016" sldId="259"/>
            <ac:picMk id="1026" creationId="{C0FCF6B5-A576-D8A2-4DAA-5751DB3129B0}"/>
          </ac:picMkLst>
        </pc:picChg>
      </pc:sldChg>
      <pc:sldChg chg="modSp mod">
        <pc:chgData name="Akula, Chetan satya teja" userId="9d581a7a-9eec-4dd3-a80b-1e15b17890d3" providerId="ADAL" clId="{5AF885E8-5C4D-4DA9-9CB9-825D51595AA0}" dt="2023-05-04T09:22:19.182" v="13" actId="113"/>
        <pc:sldMkLst>
          <pc:docMk/>
          <pc:sldMk cId="1699088621" sldId="261"/>
        </pc:sldMkLst>
        <pc:spChg chg="mod">
          <ac:chgData name="Akula, Chetan satya teja" userId="9d581a7a-9eec-4dd3-a80b-1e15b17890d3" providerId="ADAL" clId="{5AF885E8-5C4D-4DA9-9CB9-825D51595AA0}" dt="2023-05-04T09:22:19.182" v="13" actId="113"/>
          <ac:spMkLst>
            <pc:docMk/>
            <pc:sldMk cId="1699088621" sldId="261"/>
            <ac:spMk id="4" creationId="{BCD1D6FF-1122-B11D-0CE3-E62BA27376FA}"/>
          </ac:spMkLst>
        </pc:spChg>
      </pc:sldChg>
      <pc:sldChg chg="modSp mod">
        <pc:chgData name="Akula, Chetan satya teja" userId="9d581a7a-9eec-4dd3-a80b-1e15b17890d3" providerId="ADAL" clId="{5AF885E8-5C4D-4DA9-9CB9-825D51595AA0}" dt="2023-05-04T09:22:12.707" v="12" actId="113"/>
        <pc:sldMkLst>
          <pc:docMk/>
          <pc:sldMk cId="2752853293" sldId="262"/>
        </pc:sldMkLst>
        <pc:spChg chg="mod">
          <ac:chgData name="Akula, Chetan satya teja" userId="9d581a7a-9eec-4dd3-a80b-1e15b17890d3" providerId="ADAL" clId="{5AF885E8-5C4D-4DA9-9CB9-825D51595AA0}" dt="2023-05-04T09:22:12.707" v="12" actId="113"/>
          <ac:spMkLst>
            <pc:docMk/>
            <pc:sldMk cId="2752853293" sldId="262"/>
            <ac:spMk id="3" creationId="{79D4ADC4-01B6-AA8C-9B56-49464B100BE3}"/>
          </ac:spMkLst>
        </pc:spChg>
      </pc:sldChg>
      <pc:sldChg chg="delSp modSp mod">
        <pc:chgData name="Akula, Chetan satya teja" userId="9d581a7a-9eec-4dd3-a80b-1e15b17890d3" providerId="ADAL" clId="{5AF885E8-5C4D-4DA9-9CB9-825D51595AA0}" dt="2023-05-04T09:22:04.776" v="11" actId="21"/>
        <pc:sldMkLst>
          <pc:docMk/>
          <pc:sldMk cId="1096717490" sldId="263"/>
        </pc:sldMkLst>
        <pc:spChg chg="del">
          <ac:chgData name="Akula, Chetan satya teja" userId="9d581a7a-9eec-4dd3-a80b-1e15b17890d3" providerId="ADAL" clId="{5AF885E8-5C4D-4DA9-9CB9-825D51595AA0}" dt="2023-05-04T09:22:04.776" v="11" actId="21"/>
          <ac:spMkLst>
            <pc:docMk/>
            <pc:sldMk cId="1096717490" sldId="263"/>
            <ac:spMk id="3" creationId="{B1EFDBE1-8C88-4D39-6BA3-537373DFA091}"/>
          </ac:spMkLst>
        </pc:spChg>
        <pc:spChg chg="mod">
          <ac:chgData name="Akula, Chetan satya teja" userId="9d581a7a-9eec-4dd3-a80b-1e15b17890d3" providerId="ADAL" clId="{5AF885E8-5C4D-4DA9-9CB9-825D51595AA0}" dt="2023-05-04T09:21:54.811" v="10" actId="113"/>
          <ac:spMkLst>
            <pc:docMk/>
            <pc:sldMk cId="1096717490" sldId="263"/>
            <ac:spMk id="9" creationId="{576B5FDF-D6AB-651C-7317-4BFBB5ABA6FE}"/>
          </ac:spMkLst>
        </pc:spChg>
      </pc:sldChg>
      <pc:sldChg chg="del">
        <pc:chgData name="Akula, Chetan satya teja" userId="9d581a7a-9eec-4dd3-a80b-1e15b17890d3" providerId="ADAL" clId="{5AF885E8-5C4D-4DA9-9CB9-825D51595AA0}" dt="2023-05-04T09:22:40.737" v="15" actId="2696"/>
        <pc:sldMkLst>
          <pc:docMk/>
          <pc:sldMk cId="1002104821" sldId="264"/>
        </pc:sldMkLst>
      </pc:sldChg>
      <pc:sldChg chg="modSp mod">
        <pc:chgData name="Akula, Chetan satya teja" userId="9d581a7a-9eec-4dd3-a80b-1e15b17890d3" providerId="ADAL" clId="{5AF885E8-5C4D-4DA9-9CB9-825D51595AA0}" dt="2023-05-04T09:27:00.642" v="22" actId="113"/>
        <pc:sldMkLst>
          <pc:docMk/>
          <pc:sldMk cId="417536504" sldId="272"/>
        </pc:sldMkLst>
        <pc:spChg chg="mod">
          <ac:chgData name="Akula, Chetan satya teja" userId="9d581a7a-9eec-4dd3-a80b-1e15b17890d3" providerId="ADAL" clId="{5AF885E8-5C4D-4DA9-9CB9-825D51595AA0}" dt="2023-05-04T09:27:00.642" v="22" actId="113"/>
          <ac:spMkLst>
            <pc:docMk/>
            <pc:sldMk cId="417536504" sldId="272"/>
            <ac:spMk id="2" creationId="{43B8BB83-CA62-C813-5584-9F9C32557A2B}"/>
          </ac:spMkLst>
        </pc:spChg>
      </pc:sldChg>
      <pc:sldChg chg="modSp mod">
        <pc:chgData name="Akula, Chetan satya teja" userId="9d581a7a-9eec-4dd3-a80b-1e15b17890d3" providerId="ADAL" clId="{5AF885E8-5C4D-4DA9-9CB9-825D51595AA0}" dt="2023-05-04T09:27:07.727" v="23" actId="113"/>
        <pc:sldMkLst>
          <pc:docMk/>
          <pc:sldMk cId="3474133943" sldId="273"/>
        </pc:sldMkLst>
        <pc:spChg chg="mod">
          <ac:chgData name="Akula, Chetan satya teja" userId="9d581a7a-9eec-4dd3-a80b-1e15b17890d3" providerId="ADAL" clId="{5AF885E8-5C4D-4DA9-9CB9-825D51595AA0}" dt="2023-05-04T09:27:07.727" v="23" actId="113"/>
          <ac:spMkLst>
            <pc:docMk/>
            <pc:sldMk cId="3474133943" sldId="273"/>
            <ac:spMk id="4" creationId="{45878135-3F5C-BB53-0082-122956799B79}"/>
          </ac:spMkLst>
        </pc:spChg>
      </pc:sldChg>
      <pc:sldChg chg="addSp delSp modSp mod setBg modClrScheme chgLayout">
        <pc:chgData name="Akula, Chetan satya teja" userId="9d581a7a-9eec-4dd3-a80b-1e15b17890d3" providerId="ADAL" clId="{5AF885E8-5C4D-4DA9-9CB9-825D51595AA0}" dt="2023-05-04T09:59:14.254" v="51" actId="21"/>
        <pc:sldMkLst>
          <pc:docMk/>
          <pc:sldMk cId="520000563" sldId="278"/>
        </pc:sldMkLst>
        <pc:spChg chg="mod">
          <ac:chgData name="Akula, Chetan satya teja" userId="9d581a7a-9eec-4dd3-a80b-1e15b17890d3" providerId="ADAL" clId="{5AF885E8-5C4D-4DA9-9CB9-825D51595AA0}" dt="2023-05-04T09:57:16.851" v="42" actId="26606"/>
          <ac:spMkLst>
            <pc:docMk/>
            <pc:sldMk cId="520000563" sldId="278"/>
            <ac:spMk id="2" creationId="{CFDDF70F-E96B-AC06-5732-CA5D577CBFDE}"/>
          </ac:spMkLst>
        </pc:spChg>
        <pc:spChg chg="add del">
          <ac:chgData name="Akula, Chetan satya teja" userId="9d581a7a-9eec-4dd3-a80b-1e15b17890d3" providerId="ADAL" clId="{5AF885E8-5C4D-4DA9-9CB9-825D51595AA0}" dt="2023-05-04T09:57:16.851" v="42" actId="26606"/>
          <ac:spMkLst>
            <pc:docMk/>
            <pc:sldMk cId="520000563" sldId="278"/>
            <ac:spMk id="4" creationId="{84EB09B4-84AA-F63E-95D9-AB1FCE2A4C62}"/>
          </ac:spMkLst>
        </pc:spChg>
        <pc:spChg chg="add del mod">
          <ac:chgData name="Akula, Chetan satya teja" userId="9d581a7a-9eec-4dd3-a80b-1e15b17890d3" providerId="ADAL" clId="{5AF885E8-5C4D-4DA9-9CB9-825D51595AA0}" dt="2023-05-04T09:57:16.816" v="41" actId="26606"/>
          <ac:spMkLst>
            <pc:docMk/>
            <pc:sldMk cId="520000563" sldId="278"/>
            <ac:spMk id="10" creationId="{BE9DD86A-1A28-F467-8173-B2E7C5B70BF4}"/>
          </ac:spMkLst>
        </pc:spChg>
        <pc:spChg chg="add del mod">
          <ac:chgData name="Akula, Chetan satya teja" userId="9d581a7a-9eec-4dd3-a80b-1e15b17890d3" providerId="ADAL" clId="{5AF885E8-5C4D-4DA9-9CB9-825D51595AA0}" dt="2023-05-04T09:57:16.816" v="41" actId="26606"/>
          <ac:spMkLst>
            <pc:docMk/>
            <pc:sldMk cId="520000563" sldId="278"/>
            <ac:spMk id="12" creationId="{61C6BEC1-FC2A-6702-ED80-CF7733B38E04}"/>
          </ac:spMkLst>
        </pc:spChg>
        <pc:spChg chg="add del mod">
          <ac:chgData name="Akula, Chetan satya teja" userId="9d581a7a-9eec-4dd3-a80b-1e15b17890d3" providerId="ADAL" clId="{5AF885E8-5C4D-4DA9-9CB9-825D51595AA0}" dt="2023-05-04T09:57:16.816" v="41" actId="26606"/>
          <ac:spMkLst>
            <pc:docMk/>
            <pc:sldMk cId="520000563" sldId="278"/>
            <ac:spMk id="14" creationId="{168C5782-BCC2-6F6B-DDED-628188E8B733}"/>
          </ac:spMkLst>
        </pc:spChg>
        <pc:spChg chg="add">
          <ac:chgData name="Akula, Chetan satya teja" userId="9d581a7a-9eec-4dd3-a80b-1e15b17890d3" providerId="ADAL" clId="{5AF885E8-5C4D-4DA9-9CB9-825D51595AA0}" dt="2023-05-04T09:57:16.851" v="42" actId="26606"/>
          <ac:spMkLst>
            <pc:docMk/>
            <pc:sldMk cId="520000563" sldId="278"/>
            <ac:spMk id="16" creationId="{295EFB91-4BD4-C2FC-6C33-7C5A7A643109}"/>
          </ac:spMkLst>
        </pc:spChg>
        <pc:spChg chg="add del">
          <ac:chgData name="Akula, Chetan satya teja" userId="9d581a7a-9eec-4dd3-a80b-1e15b17890d3" providerId="ADAL" clId="{5AF885E8-5C4D-4DA9-9CB9-825D51595AA0}" dt="2023-05-04T09:59:14.254" v="51" actId="21"/>
          <ac:spMkLst>
            <pc:docMk/>
            <pc:sldMk cId="520000563" sldId="278"/>
            <ac:spMk id="17" creationId="{39BC7419-F5C8-7E72-474F-62A23D19FFD3}"/>
          </ac:spMkLst>
        </pc:spChg>
        <pc:spChg chg="add">
          <ac:chgData name="Akula, Chetan satya teja" userId="9d581a7a-9eec-4dd3-a80b-1e15b17890d3" providerId="ADAL" clId="{5AF885E8-5C4D-4DA9-9CB9-825D51595AA0}" dt="2023-05-04T09:57:16.851" v="42" actId="26606"/>
          <ac:spMkLst>
            <pc:docMk/>
            <pc:sldMk cId="520000563" sldId="278"/>
            <ac:spMk id="18" creationId="{D99A86D6-93E8-E708-11F3-BD1B6D3DDBF2}"/>
          </ac:spMkLst>
        </pc:spChg>
        <pc:graphicFrameChg chg="add del mod">
          <ac:chgData name="Akula, Chetan satya teja" userId="9d581a7a-9eec-4dd3-a80b-1e15b17890d3" providerId="ADAL" clId="{5AF885E8-5C4D-4DA9-9CB9-825D51595AA0}" dt="2023-05-04T09:57:16.816" v="41" actId="26606"/>
          <ac:graphicFrameMkLst>
            <pc:docMk/>
            <pc:sldMk cId="520000563" sldId="278"/>
            <ac:graphicFrameMk id="6" creationId="{EF09A80C-CAB9-8D00-571A-5D624AE2AC25}"/>
          </ac:graphicFrameMkLst>
        </pc:graphicFrameChg>
        <pc:graphicFrameChg chg="add mod">
          <ac:chgData name="Akula, Chetan satya teja" userId="9d581a7a-9eec-4dd3-a80b-1e15b17890d3" providerId="ADAL" clId="{5AF885E8-5C4D-4DA9-9CB9-825D51595AA0}" dt="2023-05-04T09:58:35.998" v="50" actId="14100"/>
          <ac:graphicFrameMkLst>
            <pc:docMk/>
            <pc:sldMk cId="520000563" sldId="278"/>
            <ac:graphicFrameMk id="19" creationId="{6471E8CA-B850-F12C-218C-6679099700C8}"/>
          </ac:graphicFrameMkLst>
        </pc:graphicFrameChg>
      </pc:sldChg>
      <pc:sldChg chg="modSp mod">
        <pc:chgData name="Akula, Chetan satya teja" userId="9d581a7a-9eec-4dd3-a80b-1e15b17890d3" providerId="ADAL" clId="{5AF885E8-5C4D-4DA9-9CB9-825D51595AA0}" dt="2023-05-04T09:22:53.400" v="17" actId="113"/>
        <pc:sldMkLst>
          <pc:docMk/>
          <pc:sldMk cId="3786512722" sldId="283"/>
        </pc:sldMkLst>
        <pc:spChg chg="mod">
          <ac:chgData name="Akula, Chetan satya teja" userId="9d581a7a-9eec-4dd3-a80b-1e15b17890d3" providerId="ADAL" clId="{5AF885E8-5C4D-4DA9-9CB9-825D51595AA0}" dt="2023-05-04T09:22:53.400" v="17" actId="113"/>
          <ac:spMkLst>
            <pc:docMk/>
            <pc:sldMk cId="3786512722" sldId="283"/>
            <ac:spMk id="5" creationId="{58A01C57-BD46-051D-42A3-825EC58A043D}"/>
          </ac:spMkLst>
        </pc:spChg>
      </pc:sldChg>
      <pc:sldChg chg="modSp mod">
        <pc:chgData name="Akula, Chetan satya teja" userId="9d581a7a-9eec-4dd3-a80b-1e15b17890d3" providerId="ADAL" clId="{5AF885E8-5C4D-4DA9-9CB9-825D51595AA0}" dt="2023-05-04T09:23:05.182" v="19" actId="113"/>
        <pc:sldMkLst>
          <pc:docMk/>
          <pc:sldMk cId="982391965" sldId="284"/>
        </pc:sldMkLst>
        <pc:spChg chg="mod">
          <ac:chgData name="Akula, Chetan satya teja" userId="9d581a7a-9eec-4dd3-a80b-1e15b17890d3" providerId="ADAL" clId="{5AF885E8-5C4D-4DA9-9CB9-825D51595AA0}" dt="2023-05-04T09:23:05.182" v="19" actId="113"/>
          <ac:spMkLst>
            <pc:docMk/>
            <pc:sldMk cId="982391965" sldId="284"/>
            <ac:spMk id="5" creationId="{B03AB44A-78C4-9A95-014B-2477555B3CFF}"/>
          </ac:spMkLst>
        </pc:spChg>
      </pc:sldChg>
      <pc:sldChg chg="modSp mod">
        <pc:chgData name="Akula, Chetan satya teja" userId="9d581a7a-9eec-4dd3-a80b-1e15b17890d3" providerId="ADAL" clId="{5AF885E8-5C4D-4DA9-9CB9-825D51595AA0}" dt="2023-05-04T09:23:19.293" v="21" actId="113"/>
        <pc:sldMkLst>
          <pc:docMk/>
          <pc:sldMk cId="8193641" sldId="285"/>
        </pc:sldMkLst>
        <pc:spChg chg="mod">
          <ac:chgData name="Akula, Chetan satya teja" userId="9d581a7a-9eec-4dd3-a80b-1e15b17890d3" providerId="ADAL" clId="{5AF885E8-5C4D-4DA9-9CB9-825D51595AA0}" dt="2023-05-04T09:23:19.293" v="21" actId="113"/>
          <ac:spMkLst>
            <pc:docMk/>
            <pc:sldMk cId="8193641" sldId="285"/>
            <ac:spMk id="5" creationId="{4CBDC860-1D4A-0510-ECEE-7FE9D825FCE8}"/>
          </ac:spMkLst>
        </pc:spChg>
      </pc:sldChg>
      <pc:sldChg chg="addSp delSp modSp new mod modClrScheme chgLayout">
        <pc:chgData name="Akula, Chetan satya teja" userId="9d581a7a-9eec-4dd3-a80b-1e15b17890d3" providerId="ADAL" clId="{5AF885E8-5C4D-4DA9-9CB9-825D51595AA0}" dt="2023-05-04T10:59:58.888" v="72" actId="14100"/>
        <pc:sldMkLst>
          <pc:docMk/>
          <pc:sldMk cId="781621515" sldId="286"/>
        </pc:sldMkLst>
        <pc:spChg chg="mod ord">
          <ac:chgData name="Akula, Chetan satya teja" userId="9d581a7a-9eec-4dd3-a80b-1e15b17890d3" providerId="ADAL" clId="{5AF885E8-5C4D-4DA9-9CB9-825D51595AA0}" dt="2023-05-04T10:01:38.884" v="53" actId="700"/>
          <ac:spMkLst>
            <pc:docMk/>
            <pc:sldMk cId="781621515" sldId="286"/>
            <ac:spMk id="2" creationId="{1F1B13F8-53E2-06F9-FE1E-8AE7D66C3182}"/>
          </ac:spMkLst>
        </pc:spChg>
        <pc:spChg chg="mod ord">
          <ac:chgData name="Akula, Chetan satya teja" userId="9d581a7a-9eec-4dd3-a80b-1e15b17890d3" providerId="ADAL" clId="{5AF885E8-5C4D-4DA9-9CB9-825D51595AA0}" dt="2023-05-04T10:01:38.884" v="53" actId="700"/>
          <ac:spMkLst>
            <pc:docMk/>
            <pc:sldMk cId="781621515" sldId="286"/>
            <ac:spMk id="3" creationId="{F34A4A37-B731-F437-C85A-E29CA65DCAA0}"/>
          </ac:spMkLst>
        </pc:spChg>
        <pc:spChg chg="mod ord">
          <ac:chgData name="Akula, Chetan satya teja" userId="9d581a7a-9eec-4dd3-a80b-1e15b17890d3" providerId="ADAL" clId="{5AF885E8-5C4D-4DA9-9CB9-825D51595AA0}" dt="2023-05-04T10:01:38.884" v="53" actId="700"/>
          <ac:spMkLst>
            <pc:docMk/>
            <pc:sldMk cId="781621515" sldId="286"/>
            <ac:spMk id="4" creationId="{D38889A1-CB36-FCD2-8557-C35BD3005CFD}"/>
          </ac:spMkLst>
        </pc:spChg>
        <pc:spChg chg="del mod ord">
          <ac:chgData name="Akula, Chetan satya teja" userId="9d581a7a-9eec-4dd3-a80b-1e15b17890d3" providerId="ADAL" clId="{5AF885E8-5C4D-4DA9-9CB9-825D51595AA0}" dt="2023-05-04T10:01:38.884" v="53" actId="700"/>
          <ac:spMkLst>
            <pc:docMk/>
            <pc:sldMk cId="781621515" sldId="286"/>
            <ac:spMk id="5" creationId="{7FA1CD12-3D4A-3F5D-B4C8-0B7988F9967B}"/>
          </ac:spMkLst>
        </pc:spChg>
        <pc:spChg chg="del">
          <ac:chgData name="Akula, Chetan satya teja" userId="9d581a7a-9eec-4dd3-a80b-1e15b17890d3" providerId="ADAL" clId="{5AF885E8-5C4D-4DA9-9CB9-825D51595AA0}" dt="2023-05-04T10:01:38.884" v="53" actId="700"/>
          <ac:spMkLst>
            <pc:docMk/>
            <pc:sldMk cId="781621515" sldId="286"/>
            <ac:spMk id="6" creationId="{19CDAC7D-84CA-8FC6-0147-F4CDBD33D746}"/>
          </ac:spMkLst>
        </pc:spChg>
        <pc:spChg chg="add mod ord">
          <ac:chgData name="Akula, Chetan satya teja" userId="9d581a7a-9eec-4dd3-a80b-1e15b17890d3" providerId="ADAL" clId="{5AF885E8-5C4D-4DA9-9CB9-825D51595AA0}" dt="2023-05-04T10:59:43.800" v="69" actId="20577"/>
          <ac:spMkLst>
            <pc:docMk/>
            <pc:sldMk cId="781621515" sldId="286"/>
            <ac:spMk id="7" creationId="{2193A78D-60BC-9CBB-3C3A-DA002EE3D89E}"/>
          </ac:spMkLst>
        </pc:spChg>
        <pc:picChg chg="add mod">
          <ac:chgData name="Akula, Chetan satya teja" userId="9d581a7a-9eec-4dd3-a80b-1e15b17890d3" providerId="ADAL" clId="{5AF885E8-5C4D-4DA9-9CB9-825D51595AA0}" dt="2023-05-04T10:59:58.888" v="72" actId="14100"/>
          <ac:picMkLst>
            <pc:docMk/>
            <pc:sldMk cId="781621515" sldId="286"/>
            <ac:picMk id="2050" creationId="{3DD680CF-C750-ECB1-E9D7-9E00FD404DE1}"/>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65388-338E-44D5-85A0-BEF26B1EDC23}"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CB432170-EE51-4B1F-9D7D-F921894E3ADA}">
      <dgm:prSet custT="1"/>
      <dgm:spPr/>
      <dgm:t>
        <a:bodyPr/>
        <a:lstStyle/>
        <a:p>
          <a:r>
            <a:rPr lang="en-IN" sz="1800" b="0" i="0" dirty="0"/>
            <a:t>Azure Service Bus offers three types of communication mechanisms; queues, topics and, relays. </a:t>
          </a:r>
          <a:endParaRPr lang="en-US" sz="1800" dirty="0"/>
        </a:p>
      </dgm:t>
    </dgm:pt>
    <dgm:pt modelId="{D5A19923-BB3F-4499-AED1-37B8270D3062}" type="parTrans" cxnId="{8C1D12A5-AF83-4352-B114-794EE9396F8B}">
      <dgm:prSet/>
      <dgm:spPr/>
      <dgm:t>
        <a:bodyPr/>
        <a:lstStyle/>
        <a:p>
          <a:endParaRPr lang="en-US"/>
        </a:p>
      </dgm:t>
    </dgm:pt>
    <dgm:pt modelId="{5AA5C866-A237-41C3-AF15-8A0FD04AF703}" type="sibTrans" cxnId="{8C1D12A5-AF83-4352-B114-794EE9396F8B}">
      <dgm:prSet/>
      <dgm:spPr/>
      <dgm:t>
        <a:bodyPr/>
        <a:lstStyle/>
        <a:p>
          <a:endParaRPr lang="en-US"/>
        </a:p>
      </dgm:t>
    </dgm:pt>
    <dgm:pt modelId="{9F6604F3-F94D-4342-ABF2-4CEA1238E93C}">
      <dgm:prSet custT="1"/>
      <dgm:spPr/>
      <dgm:t>
        <a:bodyPr/>
        <a:lstStyle/>
        <a:p>
          <a:r>
            <a:rPr lang="en-IN" sz="1800" b="0" i="0" dirty="0"/>
            <a:t>Queues and Topics, facilitate one-directional communication. Messages will be stored until they are consumed</a:t>
          </a:r>
          <a:r>
            <a:rPr lang="en-IN" sz="1300" b="0" i="0" dirty="0"/>
            <a:t>. </a:t>
          </a:r>
          <a:endParaRPr lang="en-US" sz="1300" dirty="0"/>
        </a:p>
      </dgm:t>
    </dgm:pt>
    <dgm:pt modelId="{17342B65-AE54-4A18-92CC-8FEDFA5B8BEE}" type="parTrans" cxnId="{F6EF7A72-2501-4273-8DD3-C1078C2C1DA1}">
      <dgm:prSet/>
      <dgm:spPr/>
      <dgm:t>
        <a:bodyPr/>
        <a:lstStyle/>
        <a:p>
          <a:endParaRPr lang="en-US"/>
        </a:p>
      </dgm:t>
    </dgm:pt>
    <dgm:pt modelId="{CBC84F4A-FDFE-4434-B09F-DA4393EAE574}" type="sibTrans" cxnId="{F6EF7A72-2501-4273-8DD3-C1078C2C1DA1}">
      <dgm:prSet/>
      <dgm:spPr/>
      <dgm:t>
        <a:bodyPr/>
        <a:lstStyle/>
        <a:p>
          <a:endParaRPr lang="en-US"/>
        </a:p>
      </dgm:t>
    </dgm:pt>
    <dgm:pt modelId="{3D94EB06-ABFB-4D78-A74C-EE8E236CECB4}">
      <dgm:prSet custT="1"/>
      <dgm:spPr/>
      <dgm:t>
        <a:bodyPr/>
        <a:lstStyle/>
        <a:p>
          <a:r>
            <a:rPr lang="en-IN" sz="1800" b="0" i="0" dirty="0"/>
            <a:t>Each message in Queue is received by a single recipient. Topic can have multiple subscriptions for multiple receivers. Subscriptions can choose to receive messages based on parameters</a:t>
          </a:r>
          <a:r>
            <a:rPr lang="en-IN" sz="1300" b="0" i="0" dirty="0"/>
            <a:t>.</a:t>
          </a:r>
          <a:endParaRPr lang="en-US" sz="1300" dirty="0"/>
        </a:p>
      </dgm:t>
    </dgm:pt>
    <dgm:pt modelId="{D28ABE9D-C94A-4EBD-92A8-C1BEAD2E384E}" type="parTrans" cxnId="{D887094E-D6E7-424E-83E2-9699409E3737}">
      <dgm:prSet/>
      <dgm:spPr/>
      <dgm:t>
        <a:bodyPr/>
        <a:lstStyle/>
        <a:p>
          <a:endParaRPr lang="en-US"/>
        </a:p>
      </dgm:t>
    </dgm:pt>
    <dgm:pt modelId="{D90FD596-BEF5-49C9-AB1E-D9D262D85FC3}" type="sibTrans" cxnId="{D887094E-D6E7-424E-83E2-9699409E3737}">
      <dgm:prSet/>
      <dgm:spPr/>
      <dgm:t>
        <a:bodyPr/>
        <a:lstStyle/>
        <a:p>
          <a:endParaRPr lang="en-US"/>
        </a:p>
      </dgm:t>
    </dgm:pt>
    <dgm:pt modelId="{28AB6B8D-DEA3-4BB9-B962-A6DF93E85E02}">
      <dgm:prSet custT="1"/>
      <dgm:spPr/>
      <dgm:t>
        <a:bodyPr/>
        <a:lstStyle/>
        <a:p>
          <a:r>
            <a:rPr lang="en-IN" sz="1800" b="0" i="0" dirty="0"/>
            <a:t>Messages from Queues and Topics can be accessed using Service bus-defined messaging APIs or REST APIs. SDKs are also available for other languages. Unlike Queues and Topics; Relays provide bi-directional communication and does not store messages.</a:t>
          </a:r>
          <a:endParaRPr lang="en-US" sz="1800" dirty="0"/>
        </a:p>
      </dgm:t>
    </dgm:pt>
    <dgm:pt modelId="{0E0D7AB9-9A7D-4DB8-828B-E5516EABD9E4}" type="parTrans" cxnId="{03E897B0-AA9B-4BDA-B849-0760E82324AC}">
      <dgm:prSet/>
      <dgm:spPr/>
      <dgm:t>
        <a:bodyPr/>
        <a:lstStyle/>
        <a:p>
          <a:endParaRPr lang="en-US"/>
        </a:p>
      </dgm:t>
    </dgm:pt>
    <dgm:pt modelId="{8F469FC1-5A23-426C-B74F-83AE498316ED}" type="sibTrans" cxnId="{03E897B0-AA9B-4BDA-B849-0760E82324AC}">
      <dgm:prSet/>
      <dgm:spPr/>
      <dgm:t>
        <a:bodyPr/>
        <a:lstStyle/>
        <a:p>
          <a:endParaRPr lang="en-US"/>
        </a:p>
      </dgm:t>
    </dgm:pt>
    <dgm:pt modelId="{E5C695A3-F508-4E1C-A1F6-892491ACB20B}" type="pres">
      <dgm:prSet presAssocID="{D4D65388-338E-44D5-85A0-BEF26B1EDC23}" presName="root" presStyleCnt="0">
        <dgm:presLayoutVars>
          <dgm:dir/>
          <dgm:resizeHandles val="exact"/>
        </dgm:presLayoutVars>
      </dgm:prSet>
      <dgm:spPr/>
    </dgm:pt>
    <dgm:pt modelId="{D20C6280-4063-4148-8F3A-227E9467BEE4}" type="pres">
      <dgm:prSet presAssocID="{D4D65388-338E-44D5-85A0-BEF26B1EDC23}" presName="container" presStyleCnt="0">
        <dgm:presLayoutVars>
          <dgm:dir/>
          <dgm:resizeHandles val="exact"/>
        </dgm:presLayoutVars>
      </dgm:prSet>
      <dgm:spPr/>
    </dgm:pt>
    <dgm:pt modelId="{786B3704-8407-46CE-BC41-43EF07C123BF}" type="pres">
      <dgm:prSet presAssocID="{CB432170-EE51-4B1F-9D7D-F921894E3ADA}" presName="compNode" presStyleCnt="0"/>
      <dgm:spPr/>
    </dgm:pt>
    <dgm:pt modelId="{CABAACC8-E69B-40DA-B3D4-164849C46B5F}" type="pres">
      <dgm:prSet presAssocID="{CB432170-EE51-4B1F-9D7D-F921894E3ADA}" presName="iconBgRect" presStyleLbl="bgShp" presStyleIdx="0" presStyleCnt="4"/>
      <dgm:spPr/>
    </dgm:pt>
    <dgm:pt modelId="{3AE30B46-6216-4CF4-91AE-4E6F7F6C0640}" type="pres">
      <dgm:prSet presAssocID="{CB432170-EE51-4B1F-9D7D-F921894E3A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00A20E4D-308C-4AEC-9C23-41DAF9C9957F}" type="pres">
      <dgm:prSet presAssocID="{CB432170-EE51-4B1F-9D7D-F921894E3ADA}" presName="spaceRect" presStyleCnt="0"/>
      <dgm:spPr/>
    </dgm:pt>
    <dgm:pt modelId="{F8B82A16-A4FC-435A-898B-FBD4731EAF79}" type="pres">
      <dgm:prSet presAssocID="{CB432170-EE51-4B1F-9D7D-F921894E3ADA}" presName="textRect" presStyleLbl="revTx" presStyleIdx="0" presStyleCnt="4">
        <dgm:presLayoutVars>
          <dgm:chMax val="1"/>
          <dgm:chPref val="1"/>
        </dgm:presLayoutVars>
      </dgm:prSet>
      <dgm:spPr/>
    </dgm:pt>
    <dgm:pt modelId="{72AA486E-61C8-4F31-A420-E8052E5CED93}" type="pres">
      <dgm:prSet presAssocID="{5AA5C866-A237-41C3-AF15-8A0FD04AF703}" presName="sibTrans" presStyleLbl="sibTrans2D1" presStyleIdx="0" presStyleCnt="0"/>
      <dgm:spPr/>
    </dgm:pt>
    <dgm:pt modelId="{5A0ED85D-C7A0-4AAA-8EC4-A80BD2D6A821}" type="pres">
      <dgm:prSet presAssocID="{9F6604F3-F94D-4342-ABF2-4CEA1238E93C}" presName="compNode" presStyleCnt="0"/>
      <dgm:spPr/>
    </dgm:pt>
    <dgm:pt modelId="{CD80B140-DAFA-4C41-A460-DC1F674C4670}" type="pres">
      <dgm:prSet presAssocID="{9F6604F3-F94D-4342-ABF2-4CEA1238E93C}" presName="iconBgRect" presStyleLbl="bgShp" presStyleIdx="1" presStyleCnt="4"/>
      <dgm:spPr/>
    </dgm:pt>
    <dgm:pt modelId="{0224E2BD-D666-4B60-9269-43E55F1242C2}" type="pres">
      <dgm:prSet presAssocID="{9F6604F3-F94D-4342-ABF2-4CEA1238E9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A518CA7-A43F-4AB6-8CA5-FF8EA714D24D}" type="pres">
      <dgm:prSet presAssocID="{9F6604F3-F94D-4342-ABF2-4CEA1238E93C}" presName="spaceRect" presStyleCnt="0"/>
      <dgm:spPr/>
    </dgm:pt>
    <dgm:pt modelId="{2170B70C-E8DD-4EC3-9669-16AD43B64499}" type="pres">
      <dgm:prSet presAssocID="{9F6604F3-F94D-4342-ABF2-4CEA1238E93C}" presName="textRect" presStyleLbl="revTx" presStyleIdx="1" presStyleCnt="4">
        <dgm:presLayoutVars>
          <dgm:chMax val="1"/>
          <dgm:chPref val="1"/>
        </dgm:presLayoutVars>
      </dgm:prSet>
      <dgm:spPr/>
    </dgm:pt>
    <dgm:pt modelId="{B0DCFE38-54E5-4ACF-BF32-846A135F1ED1}" type="pres">
      <dgm:prSet presAssocID="{CBC84F4A-FDFE-4434-B09F-DA4393EAE574}" presName="sibTrans" presStyleLbl="sibTrans2D1" presStyleIdx="0" presStyleCnt="0"/>
      <dgm:spPr/>
    </dgm:pt>
    <dgm:pt modelId="{D9F7DC6B-42F0-48B6-A82A-D7AFCE1FE504}" type="pres">
      <dgm:prSet presAssocID="{3D94EB06-ABFB-4D78-A74C-EE8E236CECB4}" presName="compNode" presStyleCnt="0"/>
      <dgm:spPr/>
    </dgm:pt>
    <dgm:pt modelId="{B14D8FD5-EC76-4A3C-AEA1-F29E66E2A15A}" type="pres">
      <dgm:prSet presAssocID="{3D94EB06-ABFB-4D78-A74C-EE8E236CECB4}" presName="iconBgRect" presStyleLbl="bgShp" presStyleIdx="2" presStyleCnt="4"/>
      <dgm:spPr/>
    </dgm:pt>
    <dgm:pt modelId="{D4E8B155-B3B4-4661-A841-CEF5D339705C}" type="pres">
      <dgm:prSet presAssocID="{3D94EB06-ABFB-4D78-A74C-EE8E236CECB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velope"/>
        </a:ext>
      </dgm:extLst>
    </dgm:pt>
    <dgm:pt modelId="{D4FFAD8F-56D6-4F16-81C5-5BD68AF40852}" type="pres">
      <dgm:prSet presAssocID="{3D94EB06-ABFB-4D78-A74C-EE8E236CECB4}" presName="spaceRect" presStyleCnt="0"/>
      <dgm:spPr/>
    </dgm:pt>
    <dgm:pt modelId="{F18E20D6-BD2E-47E7-A9A2-89354FF69239}" type="pres">
      <dgm:prSet presAssocID="{3D94EB06-ABFB-4D78-A74C-EE8E236CECB4}" presName="textRect" presStyleLbl="revTx" presStyleIdx="2" presStyleCnt="4">
        <dgm:presLayoutVars>
          <dgm:chMax val="1"/>
          <dgm:chPref val="1"/>
        </dgm:presLayoutVars>
      </dgm:prSet>
      <dgm:spPr/>
    </dgm:pt>
    <dgm:pt modelId="{42FDFEDB-DCE1-4E45-90B7-113AFE1171A5}" type="pres">
      <dgm:prSet presAssocID="{D90FD596-BEF5-49C9-AB1E-D9D262D85FC3}" presName="sibTrans" presStyleLbl="sibTrans2D1" presStyleIdx="0" presStyleCnt="0"/>
      <dgm:spPr/>
    </dgm:pt>
    <dgm:pt modelId="{680052C8-9A20-470A-8055-3F9B07AE5163}" type="pres">
      <dgm:prSet presAssocID="{28AB6B8D-DEA3-4BB9-B962-A6DF93E85E02}" presName="compNode" presStyleCnt="0"/>
      <dgm:spPr/>
    </dgm:pt>
    <dgm:pt modelId="{2C07C51A-0C17-455C-B26C-DE8F143E312B}" type="pres">
      <dgm:prSet presAssocID="{28AB6B8D-DEA3-4BB9-B962-A6DF93E85E02}" presName="iconBgRect" presStyleLbl="bgShp" presStyleIdx="3" presStyleCnt="4"/>
      <dgm:spPr/>
    </dgm:pt>
    <dgm:pt modelId="{AA6AD7FF-967B-4DAF-BED8-A72267465F4A}" type="pres">
      <dgm:prSet presAssocID="{28AB6B8D-DEA3-4BB9-B962-A6DF93E85E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84B988D8-8E38-4E92-8B7A-6E8ACE75B6E6}" type="pres">
      <dgm:prSet presAssocID="{28AB6B8D-DEA3-4BB9-B962-A6DF93E85E02}" presName="spaceRect" presStyleCnt="0"/>
      <dgm:spPr/>
    </dgm:pt>
    <dgm:pt modelId="{A61C6A7A-B443-4CB9-91D4-BC1F8EB4C8A1}" type="pres">
      <dgm:prSet presAssocID="{28AB6B8D-DEA3-4BB9-B962-A6DF93E85E02}" presName="textRect" presStyleLbl="revTx" presStyleIdx="3" presStyleCnt="4">
        <dgm:presLayoutVars>
          <dgm:chMax val="1"/>
          <dgm:chPref val="1"/>
        </dgm:presLayoutVars>
      </dgm:prSet>
      <dgm:spPr/>
    </dgm:pt>
  </dgm:ptLst>
  <dgm:cxnLst>
    <dgm:cxn modelId="{4489EE01-9186-4ACA-887A-57DD48096DD5}" type="presOf" srcId="{D4D65388-338E-44D5-85A0-BEF26B1EDC23}" destId="{E5C695A3-F508-4E1C-A1F6-892491ACB20B}" srcOrd="0" destOrd="0" presId="urn:microsoft.com/office/officeart/2018/2/layout/IconCircleList"/>
    <dgm:cxn modelId="{E1735509-2E34-4579-8EA4-06E7F5C5A52A}" type="presOf" srcId="{CB432170-EE51-4B1F-9D7D-F921894E3ADA}" destId="{F8B82A16-A4FC-435A-898B-FBD4731EAF79}" srcOrd="0" destOrd="0" presId="urn:microsoft.com/office/officeart/2018/2/layout/IconCircleList"/>
    <dgm:cxn modelId="{2F26730B-05B1-4F86-811A-B4E4B3864AF1}" type="presOf" srcId="{9F6604F3-F94D-4342-ABF2-4CEA1238E93C}" destId="{2170B70C-E8DD-4EC3-9669-16AD43B64499}" srcOrd="0" destOrd="0" presId="urn:microsoft.com/office/officeart/2018/2/layout/IconCircleList"/>
    <dgm:cxn modelId="{D887094E-D6E7-424E-83E2-9699409E3737}" srcId="{D4D65388-338E-44D5-85A0-BEF26B1EDC23}" destId="{3D94EB06-ABFB-4D78-A74C-EE8E236CECB4}" srcOrd="2" destOrd="0" parTransId="{D28ABE9D-C94A-4EBD-92A8-C1BEAD2E384E}" sibTransId="{D90FD596-BEF5-49C9-AB1E-D9D262D85FC3}"/>
    <dgm:cxn modelId="{F6EF7A72-2501-4273-8DD3-C1078C2C1DA1}" srcId="{D4D65388-338E-44D5-85A0-BEF26B1EDC23}" destId="{9F6604F3-F94D-4342-ABF2-4CEA1238E93C}" srcOrd="1" destOrd="0" parTransId="{17342B65-AE54-4A18-92CC-8FEDFA5B8BEE}" sibTransId="{CBC84F4A-FDFE-4434-B09F-DA4393EAE574}"/>
    <dgm:cxn modelId="{672CAC7A-6221-4CCB-924A-DB818CA23F84}" type="presOf" srcId="{28AB6B8D-DEA3-4BB9-B962-A6DF93E85E02}" destId="{A61C6A7A-B443-4CB9-91D4-BC1F8EB4C8A1}" srcOrd="0" destOrd="0" presId="urn:microsoft.com/office/officeart/2018/2/layout/IconCircleList"/>
    <dgm:cxn modelId="{F4A44D97-D221-429C-BB53-46807DCB9ECE}" type="presOf" srcId="{CBC84F4A-FDFE-4434-B09F-DA4393EAE574}" destId="{B0DCFE38-54E5-4ACF-BF32-846A135F1ED1}" srcOrd="0" destOrd="0" presId="urn:microsoft.com/office/officeart/2018/2/layout/IconCircleList"/>
    <dgm:cxn modelId="{8C1D12A5-AF83-4352-B114-794EE9396F8B}" srcId="{D4D65388-338E-44D5-85A0-BEF26B1EDC23}" destId="{CB432170-EE51-4B1F-9D7D-F921894E3ADA}" srcOrd="0" destOrd="0" parTransId="{D5A19923-BB3F-4499-AED1-37B8270D3062}" sibTransId="{5AA5C866-A237-41C3-AF15-8A0FD04AF703}"/>
    <dgm:cxn modelId="{03E897B0-AA9B-4BDA-B849-0760E82324AC}" srcId="{D4D65388-338E-44D5-85A0-BEF26B1EDC23}" destId="{28AB6B8D-DEA3-4BB9-B962-A6DF93E85E02}" srcOrd="3" destOrd="0" parTransId="{0E0D7AB9-9A7D-4DB8-828B-E5516EABD9E4}" sibTransId="{8F469FC1-5A23-426C-B74F-83AE498316ED}"/>
    <dgm:cxn modelId="{5CACBAB9-2774-4A96-9857-79840E5BB5A3}" type="presOf" srcId="{5AA5C866-A237-41C3-AF15-8A0FD04AF703}" destId="{72AA486E-61C8-4F31-A420-E8052E5CED93}" srcOrd="0" destOrd="0" presId="urn:microsoft.com/office/officeart/2018/2/layout/IconCircleList"/>
    <dgm:cxn modelId="{35454FE7-04FF-42AE-BB98-AA0F5404D9D3}" type="presOf" srcId="{3D94EB06-ABFB-4D78-A74C-EE8E236CECB4}" destId="{F18E20D6-BD2E-47E7-A9A2-89354FF69239}" srcOrd="0" destOrd="0" presId="urn:microsoft.com/office/officeart/2018/2/layout/IconCircleList"/>
    <dgm:cxn modelId="{36E880FE-0E51-4FE3-A166-E3EED92C1F26}" type="presOf" srcId="{D90FD596-BEF5-49C9-AB1E-D9D262D85FC3}" destId="{42FDFEDB-DCE1-4E45-90B7-113AFE1171A5}" srcOrd="0" destOrd="0" presId="urn:microsoft.com/office/officeart/2018/2/layout/IconCircleList"/>
    <dgm:cxn modelId="{049AB29E-FB6F-407F-9CE5-CF367AD5C5B5}" type="presParOf" srcId="{E5C695A3-F508-4E1C-A1F6-892491ACB20B}" destId="{D20C6280-4063-4148-8F3A-227E9467BEE4}" srcOrd="0" destOrd="0" presId="urn:microsoft.com/office/officeart/2018/2/layout/IconCircleList"/>
    <dgm:cxn modelId="{9FF80320-AF21-47ED-9493-25D3F474057E}" type="presParOf" srcId="{D20C6280-4063-4148-8F3A-227E9467BEE4}" destId="{786B3704-8407-46CE-BC41-43EF07C123BF}" srcOrd="0" destOrd="0" presId="urn:microsoft.com/office/officeart/2018/2/layout/IconCircleList"/>
    <dgm:cxn modelId="{1FAC3C81-2A34-4B77-BCC2-5679CD9C2F0C}" type="presParOf" srcId="{786B3704-8407-46CE-BC41-43EF07C123BF}" destId="{CABAACC8-E69B-40DA-B3D4-164849C46B5F}" srcOrd="0" destOrd="0" presId="urn:microsoft.com/office/officeart/2018/2/layout/IconCircleList"/>
    <dgm:cxn modelId="{205081F2-1FDF-47D8-A0BD-7C1E62E49BCA}" type="presParOf" srcId="{786B3704-8407-46CE-BC41-43EF07C123BF}" destId="{3AE30B46-6216-4CF4-91AE-4E6F7F6C0640}" srcOrd="1" destOrd="0" presId="urn:microsoft.com/office/officeart/2018/2/layout/IconCircleList"/>
    <dgm:cxn modelId="{438CF0C4-FBB4-4262-BF75-31A6C047FD49}" type="presParOf" srcId="{786B3704-8407-46CE-BC41-43EF07C123BF}" destId="{00A20E4D-308C-4AEC-9C23-41DAF9C9957F}" srcOrd="2" destOrd="0" presId="urn:microsoft.com/office/officeart/2018/2/layout/IconCircleList"/>
    <dgm:cxn modelId="{FB3808A3-346C-4BDF-95BA-98808F3116DF}" type="presParOf" srcId="{786B3704-8407-46CE-BC41-43EF07C123BF}" destId="{F8B82A16-A4FC-435A-898B-FBD4731EAF79}" srcOrd="3" destOrd="0" presId="urn:microsoft.com/office/officeart/2018/2/layout/IconCircleList"/>
    <dgm:cxn modelId="{23B1ED12-3BF8-4D49-A262-D04B3E73413A}" type="presParOf" srcId="{D20C6280-4063-4148-8F3A-227E9467BEE4}" destId="{72AA486E-61C8-4F31-A420-E8052E5CED93}" srcOrd="1" destOrd="0" presId="urn:microsoft.com/office/officeart/2018/2/layout/IconCircleList"/>
    <dgm:cxn modelId="{829974F7-9FB9-4090-87A2-FD864FE357AC}" type="presParOf" srcId="{D20C6280-4063-4148-8F3A-227E9467BEE4}" destId="{5A0ED85D-C7A0-4AAA-8EC4-A80BD2D6A821}" srcOrd="2" destOrd="0" presId="urn:microsoft.com/office/officeart/2018/2/layout/IconCircleList"/>
    <dgm:cxn modelId="{45D5BF73-796B-436A-A213-2C9C5AF635D8}" type="presParOf" srcId="{5A0ED85D-C7A0-4AAA-8EC4-A80BD2D6A821}" destId="{CD80B140-DAFA-4C41-A460-DC1F674C4670}" srcOrd="0" destOrd="0" presId="urn:microsoft.com/office/officeart/2018/2/layout/IconCircleList"/>
    <dgm:cxn modelId="{FB654F89-8A68-4D3E-8697-0B0715DAA25C}" type="presParOf" srcId="{5A0ED85D-C7A0-4AAA-8EC4-A80BD2D6A821}" destId="{0224E2BD-D666-4B60-9269-43E55F1242C2}" srcOrd="1" destOrd="0" presId="urn:microsoft.com/office/officeart/2018/2/layout/IconCircleList"/>
    <dgm:cxn modelId="{5F47EDAF-01A0-4D14-9490-3A78EFB4882C}" type="presParOf" srcId="{5A0ED85D-C7A0-4AAA-8EC4-A80BD2D6A821}" destId="{2A518CA7-A43F-4AB6-8CA5-FF8EA714D24D}" srcOrd="2" destOrd="0" presId="urn:microsoft.com/office/officeart/2018/2/layout/IconCircleList"/>
    <dgm:cxn modelId="{DBF0CF61-95F2-46BD-83CD-8373A22CE0A6}" type="presParOf" srcId="{5A0ED85D-C7A0-4AAA-8EC4-A80BD2D6A821}" destId="{2170B70C-E8DD-4EC3-9669-16AD43B64499}" srcOrd="3" destOrd="0" presId="urn:microsoft.com/office/officeart/2018/2/layout/IconCircleList"/>
    <dgm:cxn modelId="{9F2D71E7-929C-4552-BF70-14B964B94E0E}" type="presParOf" srcId="{D20C6280-4063-4148-8F3A-227E9467BEE4}" destId="{B0DCFE38-54E5-4ACF-BF32-846A135F1ED1}" srcOrd="3" destOrd="0" presId="urn:microsoft.com/office/officeart/2018/2/layout/IconCircleList"/>
    <dgm:cxn modelId="{BC5E2CE6-69D4-45FF-98B8-B2A75C2D8B56}" type="presParOf" srcId="{D20C6280-4063-4148-8F3A-227E9467BEE4}" destId="{D9F7DC6B-42F0-48B6-A82A-D7AFCE1FE504}" srcOrd="4" destOrd="0" presId="urn:microsoft.com/office/officeart/2018/2/layout/IconCircleList"/>
    <dgm:cxn modelId="{0B82B728-5DC9-4073-8E81-D415EC3365D4}" type="presParOf" srcId="{D9F7DC6B-42F0-48B6-A82A-D7AFCE1FE504}" destId="{B14D8FD5-EC76-4A3C-AEA1-F29E66E2A15A}" srcOrd="0" destOrd="0" presId="urn:microsoft.com/office/officeart/2018/2/layout/IconCircleList"/>
    <dgm:cxn modelId="{BC3F5A76-3F8F-4B7C-8C3A-2F0E0A8F5B34}" type="presParOf" srcId="{D9F7DC6B-42F0-48B6-A82A-D7AFCE1FE504}" destId="{D4E8B155-B3B4-4661-A841-CEF5D339705C}" srcOrd="1" destOrd="0" presId="urn:microsoft.com/office/officeart/2018/2/layout/IconCircleList"/>
    <dgm:cxn modelId="{EAC33E81-3FB7-415E-946D-964DDF917388}" type="presParOf" srcId="{D9F7DC6B-42F0-48B6-A82A-D7AFCE1FE504}" destId="{D4FFAD8F-56D6-4F16-81C5-5BD68AF40852}" srcOrd="2" destOrd="0" presId="urn:microsoft.com/office/officeart/2018/2/layout/IconCircleList"/>
    <dgm:cxn modelId="{337D7FF9-DD26-4EA9-947D-128E97E9A72F}" type="presParOf" srcId="{D9F7DC6B-42F0-48B6-A82A-D7AFCE1FE504}" destId="{F18E20D6-BD2E-47E7-A9A2-89354FF69239}" srcOrd="3" destOrd="0" presId="urn:microsoft.com/office/officeart/2018/2/layout/IconCircleList"/>
    <dgm:cxn modelId="{B2D8B027-A6B6-4486-881D-183EE47DC7C6}" type="presParOf" srcId="{D20C6280-4063-4148-8F3A-227E9467BEE4}" destId="{42FDFEDB-DCE1-4E45-90B7-113AFE1171A5}" srcOrd="5" destOrd="0" presId="urn:microsoft.com/office/officeart/2018/2/layout/IconCircleList"/>
    <dgm:cxn modelId="{77A918FB-6F3B-496D-8C3B-E4E04E7116F5}" type="presParOf" srcId="{D20C6280-4063-4148-8F3A-227E9467BEE4}" destId="{680052C8-9A20-470A-8055-3F9B07AE5163}" srcOrd="6" destOrd="0" presId="urn:microsoft.com/office/officeart/2018/2/layout/IconCircleList"/>
    <dgm:cxn modelId="{CB5B483D-3FAF-4A57-9D74-104C2CA9C3DD}" type="presParOf" srcId="{680052C8-9A20-470A-8055-3F9B07AE5163}" destId="{2C07C51A-0C17-455C-B26C-DE8F143E312B}" srcOrd="0" destOrd="0" presId="urn:microsoft.com/office/officeart/2018/2/layout/IconCircleList"/>
    <dgm:cxn modelId="{C0947D5A-603E-4FD5-B4B8-5A53611894B9}" type="presParOf" srcId="{680052C8-9A20-470A-8055-3F9B07AE5163}" destId="{AA6AD7FF-967B-4DAF-BED8-A72267465F4A}" srcOrd="1" destOrd="0" presId="urn:microsoft.com/office/officeart/2018/2/layout/IconCircleList"/>
    <dgm:cxn modelId="{B6B11AC7-6ADE-4B9F-BB1E-459FAE1C4B50}" type="presParOf" srcId="{680052C8-9A20-470A-8055-3F9B07AE5163}" destId="{84B988D8-8E38-4E92-8B7A-6E8ACE75B6E6}" srcOrd="2" destOrd="0" presId="urn:microsoft.com/office/officeart/2018/2/layout/IconCircleList"/>
    <dgm:cxn modelId="{D5E49F21-5171-41B0-98F3-3F3391A5E26C}" type="presParOf" srcId="{680052C8-9A20-470A-8055-3F9B07AE5163}" destId="{A61C6A7A-B443-4CB9-91D4-BC1F8EB4C8A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AACC8-E69B-40DA-B3D4-164849C46B5F}">
      <dsp:nvSpPr>
        <dsp:cNvPr id="0" name=""/>
        <dsp:cNvSpPr/>
      </dsp:nvSpPr>
      <dsp:spPr>
        <a:xfrm>
          <a:off x="29532" y="265690"/>
          <a:ext cx="1474839" cy="147483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30B46-6216-4CF4-91AE-4E6F7F6C0640}">
      <dsp:nvSpPr>
        <dsp:cNvPr id="0" name=""/>
        <dsp:cNvSpPr/>
      </dsp:nvSpPr>
      <dsp:spPr>
        <a:xfrm>
          <a:off x="339248" y="575406"/>
          <a:ext cx="855406" cy="855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82A16-A4FC-435A-898B-FBD4731EAF79}">
      <dsp:nvSpPr>
        <dsp:cNvPr id="0" name=""/>
        <dsp:cNvSpPr/>
      </dsp:nvSpPr>
      <dsp:spPr>
        <a:xfrm>
          <a:off x="1820408" y="265690"/>
          <a:ext cx="3476406" cy="1474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b="0" i="0" kern="1200" dirty="0"/>
            <a:t>Azure Service Bus offers three types of communication mechanisms; queues, topics and, relays. </a:t>
          </a:r>
          <a:endParaRPr lang="en-US" sz="1800" kern="1200" dirty="0"/>
        </a:p>
      </dsp:txBody>
      <dsp:txXfrm>
        <a:off x="1820408" y="265690"/>
        <a:ext cx="3476406" cy="1474839"/>
      </dsp:txXfrm>
    </dsp:sp>
    <dsp:sp modelId="{CD80B140-DAFA-4C41-A460-DC1F674C4670}">
      <dsp:nvSpPr>
        <dsp:cNvPr id="0" name=""/>
        <dsp:cNvSpPr/>
      </dsp:nvSpPr>
      <dsp:spPr>
        <a:xfrm>
          <a:off x="5902552" y="265690"/>
          <a:ext cx="1474839" cy="147483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4E2BD-D666-4B60-9269-43E55F1242C2}">
      <dsp:nvSpPr>
        <dsp:cNvPr id="0" name=""/>
        <dsp:cNvSpPr/>
      </dsp:nvSpPr>
      <dsp:spPr>
        <a:xfrm>
          <a:off x="6212268" y="575406"/>
          <a:ext cx="855406" cy="855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70B70C-E8DD-4EC3-9669-16AD43B64499}">
      <dsp:nvSpPr>
        <dsp:cNvPr id="0" name=""/>
        <dsp:cNvSpPr/>
      </dsp:nvSpPr>
      <dsp:spPr>
        <a:xfrm>
          <a:off x="7693428" y="265690"/>
          <a:ext cx="3476406" cy="1474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b="0" i="0" kern="1200" dirty="0"/>
            <a:t>Queues and Topics, facilitate one-directional communication. Messages will be stored until they are consumed</a:t>
          </a:r>
          <a:r>
            <a:rPr lang="en-IN" sz="1300" b="0" i="0" kern="1200" dirty="0"/>
            <a:t>. </a:t>
          </a:r>
          <a:endParaRPr lang="en-US" sz="1300" kern="1200" dirty="0"/>
        </a:p>
      </dsp:txBody>
      <dsp:txXfrm>
        <a:off x="7693428" y="265690"/>
        <a:ext cx="3476406" cy="1474839"/>
      </dsp:txXfrm>
    </dsp:sp>
    <dsp:sp modelId="{B14D8FD5-EC76-4A3C-AEA1-F29E66E2A15A}">
      <dsp:nvSpPr>
        <dsp:cNvPr id="0" name=""/>
        <dsp:cNvSpPr/>
      </dsp:nvSpPr>
      <dsp:spPr>
        <a:xfrm>
          <a:off x="29532" y="2453518"/>
          <a:ext cx="1474839" cy="147483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E8B155-B3B4-4661-A841-CEF5D339705C}">
      <dsp:nvSpPr>
        <dsp:cNvPr id="0" name=""/>
        <dsp:cNvSpPr/>
      </dsp:nvSpPr>
      <dsp:spPr>
        <a:xfrm>
          <a:off x="339248" y="2763234"/>
          <a:ext cx="855406" cy="855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8E20D6-BD2E-47E7-A9A2-89354FF69239}">
      <dsp:nvSpPr>
        <dsp:cNvPr id="0" name=""/>
        <dsp:cNvSpPr/>
      </dsp:nvSpPr>
      <dsp:spPr>
        <a:xfrm>
          <a:off x="1820408" y="2453518"/>
          <a:ext cx="3476406" cy="1474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b="0" i="0" kern="1200" dirty="0"/>
            <a:t>Each message in Queue is received by a single recipient. Topic can have multiple subscriptions for multiple receivers. Subscriptions can choose to receive messages based on parameters</a:t>
          </a:r>
          <a:r>
            <a:rPr lang="en-IN" sz="1300" b="0" i="0" kern="1200" dirty="0"/>
            <a:t>.</a:t>
          </a:r>
          <a:endParaRPr lang="en-US" sz="1300" kern="1200" dirty="0"/>
        </a:p>
      </dsp:txBody>
      <dsp:txXfrm>
        <a:off x="1820408" y="2453518"/>
        <a:ext cx="3476406" cy="1474839"/>
      </dsp:txXfrm>
    </dsp:sp>
    <dsp:sp modelId="{2C07C51A-0C17-455C-B26C-DE8F143E312B}">
      <dsp:nvSpPr>
        <dsp:cNvPr id="0" name=""/>
        <dsp:cNvSpPr/>
      </dsp:nvSpPr>
      <dsp:spPr>
        <a:xfrm>
          <a:off x="5902552" y="2453518"/>
          <a:ext cx="1474839" cy="147483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AD7FF-967B-4DAF-BED8-A72267465F4A}">
      <dsp:nvSpPr>
        <dsp:cNvPr id="0" name=""/>
        <dsp:cNvSpPr/>
      </dsp:nvSpPr>
      <dsp:spPr>
        <a:xfrm>
          <a:off x="6212268" y="2763234"/>
          <a:ext cx="855406" cy="855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1C6A7A-B443-4CB9-91D4-BC1F8EB4C8A1}">
      <dsp:nvSpPr>
        <dsp:cNvPr id="0" name=""/>
        <dsp:cNvSpPr/>
      </dsp:nvSpPr>
      <dsp:spPr>
        <a:xfrm>
          <a:off x="7693428" y="2453518"/>
          <a:ext cx="3476406" cy="1474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b="0" i="0" kern="1200" dirty="0"/>
            <a:t>Messages from Queues and Topics can be accessed using Service bus-defined messaging APIs or REST APIs. SDKs are also available for other languages. Unlike Queues and Topics; Relays provide bi-directional communication and does not store messages.</a:t>
          </a:r>
          <a:endParaRPr lang="en-US" sz="1800" kern="1200" dirty="0"/>
        </a:p>
      </dsp:txBody>
      <dsp:txXfrm>
        <a:off x="7693428" y="2453518"/>
        <a:ext cx="3476406" cy="147483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b="1" dirty="0">
                <a:latin typeface="Abadi Extra Light" panose="020B0604020202020204" pitchFamily="34" charset="0"/>
              </a:rPr>
              <a:t>Azure Service Bus</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6192F-A01D-79BD-5DA8-B6B58A64892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CFA2C7E7-C526-E14E-7F0C-EB54A8E903B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itle 4">
            <a:extLst>
              <a:ext uri="{FF2B5EF4-FFF2-40B4-BE49-F238E27FC236}">
                <a16:creationId xmlns:a16="http://schemas.microsoft.com/office/drawing/2014/main" id="{4CBDC860-1D4A-0510-ECEE-7FE9D825FCE8}"/>
              </a:ext>
            </a:extLst>
          </p:cNvPr>
          <p:cNvSpPr>
            <a:spLocks noGrp="1"/>
          </p:cNvSpPr>
          <p:nvPr>
            <p:ph type="title"/>
          </p:nvPr>
        </p:nvSpPr>
        <p:spPr/>
        <p:txBody>
          <a:bodyPr/>
          <a:lstStyle/>
          <a:p>
            <a:r>
              <a:rPr lang="en-IN" b="1" dirty="0">
                <a:latin typeface="Abadi Extra Light" panose="020B0204020104020204" pitchFamily="34" charset="0"/>
              </a:rPr>
              <a:t>Summary</a:t>
            </a:r>
            <a:r>
              <a:rPr lang="en-IN" dirty="0"/>
              <a:t>:</a:t>
            </a:r>
          </a:p>
        </p:txBody>
      </p:sp>
      <p:sp>
        <p:nvSpPr>
          <p:cNvPr id="6" name="Content Placeholder 5">
            <a:extLst>
              <a:ext uri="{FF2B5EF4-FFF2-40B4-BE49-F238E27FC236}">
                <a16:creationId xmlns:a16="http://schemas.microsoft.com/office/drawing/2014/main" id="{CD449763-3DB8-9BE2-E1F9-48E8C6320DC2}"/>
              </a:ext>
            </a:extLst>
          </p:cNvPr>
          <p:cNvSpPr>
            <a:spLocks noGrp="1"/>
          </p:cNvSpPr>
          <p:nvPr>
            <p:ph idx="1"/>
          </p:nvPr>
        </p:nvSpPr>
        <p:spPr>
          <a:xfrm>
            <a:off x="576072" y="1380744"/>
            <a:ext cx="8252968" cy="4773168"/>
          </a:xfrm>
        </p:spPr>
        <p:txBody>
          <a:bodyPr/>
          <a:lstStyle/>
          <a:p>
            <a:r>
              <a:rPr lang="en-IN" b="0" i="0" dirty="0">
                <a:solidFill>
                  <a:srgbClr val="161616"/>
                </a:solidFill>
                <a:effectLst/>
                <a:latin typeface="Segoe UI" panose="020B0502040204020203" pitchFamily="34" charset="0"/>
              </a:rPr>
              <a:t>Service Bus Messaging service has a lot to offer, we cannot cover its all capabilities in single article. </a:t>
            </a:r>
          </a:p>
          <a:p>
            <a:r>
              <a:rPr lang="en-IN" b="0" i="0" dirty="0">
                <a:solidFill>
                  <a:srgbClr val="161616"/>
                </a:solidFill>
                <a:effectLst/>
                <a:latin typeface="Segoe UI" panose="020B0502040204020203" pitchFamily="34" charset="0"/>
              </a:rPr>
              <a:t>There are Paired Namespaces, AMQP support, Partitioned Queues and many more.</a:t>
            </a:r>
          </a:p>
          <a:p>
            <a:r>
              <a:rPr lang="en-IN" b="0" i="0" dirty="0">
                <a:solidFill>
                  <a:srgbClr val="161616"/>
                </a:solidFill>
                <a:effectLst/>
                <a:latin typeface="Segoe UI" panose="020B0502040204020203" pitchFamily="34" charset="0"/>
              </a:rPr>
              <a:t> In short, Azure Service Bus helps us to build our loosely coupled software components with less deployment efforts and with high Scalability and Availability of communication.</a:t>
            </a:r>
          </a:p>
          <a:p>
            <a:r>
              <a:rPr lang="en-IN" b="0" i="0" dirty="0">
                <a:solidFill>
                  <a:srgbClr val="161616"/>
                </a:solidFill>
                <a:effectLst/>
                <a:latin typeface="Segoe UI" panose="020B0502040204020203" pitchFamily="34" charset="0"/>
              </a:rPr>
              <a:t> By providing three different types of services, it enables architect/developer to implement different communication scenarios.</a:t>
            </a:r>
            <a:endParaRPr lang="en-IN" dirty="0"/>
          </a:p>
        </p:txBody>
      </p:sp>
      <p:pic>
        <p:nvPicPr>
          <p:cNvPr id="6146" name="Picture 2" descr="Image result for service bus image">
            <a:extLst>
              <a:ext uri="{FF2B5EF4-FFF2-40B4-BE49-F238E27FC236}">
                <a16:creationId xmlns:a16="http://schemas.microsoft.com/office/drawing/2014/main" id="{87F9440D-9B7C-1592-A66E-0D78C94B9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9977" y="2113280"/>
            <a:ext cx="3055239" cy="270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B13F8-53E2-06F9-FE1E-8AE7D66C3182}"/>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34A4A37-B731-F437-C85A-E29CA65DCAA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38889A1-CB36-FCD2-8557-C35BD3005CFD}"/>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7" name="Title 6">
            <a:extLst>
              <a:ext uri="{FF2B5EF4-FFF2-40B4-BE49-F238E27FC236}">
                <a16:creationId xmlns:a16="http://schemas.microsoft.com/office/drawing/2014/main" id="{2193A78D-60BC-9CBB-3C3A-DA002EE3D89E}"/>
              </a:ext>
            </a:extLst>
          </p:cNvPr>
          <p:cNvSpPr>
            <a:spLocks noGrp="1"/>
          </p:cNvSpPr>
          <p:nvPr>
            <p:ph type="title"/>
          </p:nvPr>
        </p:nvSpPr>
        <p:spPr/>
        <p:txBody>
          <a:bodyPr/>
          <a:lstStyle/>
          <a:p>
            <a:r>
              <a:rPr lang="en-IN" dirty="0"/>
              <a:t>Overview:</a:t>
            </a:r>
          </a:p>
        </p:txBody>
      </p:sp>
      <p:pic>
        <p:nvPicPr>
          <p:cNvPr id="2050" name="Picture 2" descr="Azure Service Bus and its Complete Overview | Serverless360">
            <a:extLst>
              <a:ext uri="{FF2B5EF4-FFF2-40B4-BE49-F238E27FC236}">
                <a16:creationId xmlns:a16="http://schemas.microsoft.com/office/drawing/2014/main" id="{3DD680CF-C750-ECB1-E9D7-9E00FD404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 y="1534160"/>
            <a:ext cx="11033760"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62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b="1" dirty="0">
                <a:latin typeface="Abadi Extra Light" panose="020B0204020104020204" pitchFamily="34" charset="0"/>
              </a:rPr>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075241134"/>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What is Service Bus</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Architecture</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Why Service Bus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Features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Bus Services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sz="half" idx="1"/>
          </p:nvPr>
        </p:nvSpPr>
        <p:spPr>
          <a:xfrm>
            <a:off x="203200" y="1686560"/>
            <a:ext cx="6766560" cy="4490403"/>
          </a:xfrm>
        </p:spPr>
        <p:txBody>
          <a:bodyPr>
            <a:normAutofit/>
          </a:bodyPr>
          <a:lstStyle/>
          <a:p>
            <a:pPr marL="285750" indent="-285750">
              <a:buFont typeface="Arial" panose="020B0604020202020204" pitchFamily="34" charset="0"/>
              <a:buChar char="•"/>
            </a:pPr>
            <a:r>
              <a:rPr lang="en-IN" sz="1800" b="0" i="0" dirty="0">
                <a:effectLst/>
              </a:rPr>
              <a:t>SOA (software-oriented architecture) proposes a design for software implementations where these components can communicate with each other by application components through communication protocol over a network. </a:t>
            </a:r>
          </a:p>
          <a:p>
            <a:pPr marL="285750" indent="-285750">
              <a:buFont typeface="Arial" panose="020B0604020202020204" pitchFamily="34" charset="0"/>
              <a:buChar char="•"/>
            </a:pPr>
            <a:r>
              <a:rPr lang="en-IN" sz="1800" b="0" i="0" dirty="0">
                <a:effectLst/>
              </a:rPr>
              <a:t>These application components can be visualized as Service Bus .</a:t>
            </a:r>
          </a:p>
          <a:p>
            <a:pPr marL="285750" indent="-285750">
              <a:buFont typeface="Arial" panose="020B0604020202020204" pitchFamily="34" charset="0"/>
              <a:buChar char="•"/>
            </a:pPr>
            <a:r>
              <a:rPr lang="en-IN" sz="1800" b="0" i="0" dirty="0">
                <a:effectLst/>
              </a:rPr>
              <a:t>Azure Service Bus is a fully managed multi-tenant cloud messaging service (MAAS).</a:t>
            </a:r>
          </a:p>
          <a:p>
            <a:pPr marL="285750" indent="-285750">
              <a:buFont typeface="Arial" panose="020B0604020202020204" pitchFamily="34" charset="0"/>
              <a:buChar char="•"/>
            </a:pPr>
            <a:r>
              <a:rPr lang="en-IN" sz="1800" b="0" i="0" dirty="0">
                <a:effectLst/>
              </a:rPr>
              <a:t> It is brokered messaging system. Applications and services can communicate with each other using messages via Service Bus.</a:t>
            </a:r>
          </a:p>
          <a:p>
            <a:pPr marL="285750" indent="-285750">
              <a:buFont typeface="Arial" panose="020B0604020202020204" pitchFamily="34" charset="0"/>
              <a:buChar char="•"/>
            </a:pPr>
            <a:r>
              <a:rPr lang="en-IN" sz="1800" b="0" i="0" dirty="0">
                <a:effectLst/>
              </a:rPr>
              <a:t> Message consists of two parts; message properties and message payload. Message properties is a dictionary of values against property keys. </a:t>
            </a:r>
          </a:p>
          <a:p>
            <a:pPr marL="285750" indent="-285750">
              <a:buFont typeface="Arial" panose="020B0604020202020204" pitchFamily="34" charset="0"/>
              <a:buChar char="•"/>
            </a:pPr>
            <a:r>
              <a:rPr lang="en-IN" sz="1800" b="0" i="0" dirty="0">
                <a:effectLst/>
              </a:rPr>
              <a:t>Message payload is in binary format, which can contain JSON, XML, or text data.</a:t>
            </a:r>
          </a:p>
          <a:p>
            <a:pPr marL="285750" indent="-285750">
              <a:buFont typeface="Arial" panose="020B0604020202020204" pitchFamily="34" charset="0"/>
              <a:buChar char="•"/>
            </a:pPr>
            <a:endParaRPr lang="en-US" sz="1500" dirty="0"/>
          </a:p>
        </p:txBody>
      </p:sp>
      <p:pic>
        <p:nvPicPr>
          <p:cNvPr id="1026" name="Picture 2" descr="Azure Service Bus: A Quick Guide to Learn Azure Bus Relay">
            <a:extLst>
              <a:ext uri="{FF2B5EF4-FFF2-40B4-BE49-F238E27FC236}">
                <a16:creationId xmlns:a16="http://schemas.microsoft.com/office/drawing/2014/main" id="{C0FCF6B5-A576-D8A2-4DAA-5751DB3129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66000" y="2590800"/>
            <a:ext cx="4622800" cy="2560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20XX</a:t>
            </a:r>
            <a:endParaRPr lang="en-US"/>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dirty="0"/>
              <a:t>Azure Service Bus</a:t>
            </a:r>
            <a:endParaRPr lang="en-US"/>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3</a:t>
            </a:fld>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9144000" cy="676656"/>
          </a:xfrm>
        </p:spPr>
        <p:txBody>
          <a:bodyPr anchor="b">
            <a:normAutofit/>
          </a:bodyPr>
          <a:lstStyle/>
          <a:p>
            <a:r>
              <a:rPr lang="en-US" sz="4100"/>
              <a:t>What is Azure service bus</a:t>
            </a: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F70F-E96B-AC06-5732-CA5D577CBFDE}"/>
              </a:ext>
            </a:extLst>
          </p:cNvPr>
          <p:cNvSpPr>
            <a:spLocks noGrp="1"/>
          </p:cNvSpPr>
          <p:nvPr>
            <p:ph type="title"/>
          </p:nvPr>
        </p:nvSpPr>
        <p:spPr>
          <a:xfrm>
            <a:off x="576072" y="704088"/>
            <a:ext cx="10515600" cy="676656"/>
          </a:xfrm>
        </p:spPr>
        <p:txBody>
          <a:bodyPr anchor="ctr">
            <a:normAutofit/>
          </a:bodyPr>
          <a:lstStyle/>
          <a:p>
            <a:r>
              <a:rPr lang="en-IN" sz="4100" b="1"/>
              <a:t>Architecture</a:t>
            </a:r>
          </a:p>
        </p:txBody>
      </p:sp>
      <p:sp>
        <p:nvSpPr>
          <p:cNvPr id="16" name="Date Placeholder 3">
            <a:extLst>
              <a:ext uri="{FF2B5EF4-FFF2-40B4-BE49-F238E27FC236}">
                <a16:creationId xmlns:a16="http://schemas.microsoft.com/office/drawing/2014/main" id="{295EFB91-4BD4-C2FC-6C33-7C5A7A643109}"/>
              </a:ext>
            </a:extLst>
          </p:cNvPr>
          <p:cNvSpPr>
            <a:spLocks noGrp="1"/>
          </p:cNvSpPr>
          <p:nvPr>
            <p:ph type="dt" sz="half" idx="10"/>
          </p:nvPr>
        </p:nvSpPr>
        <p:spPr>
          <a:xfrm>
            <a:off x="365760" y="6464808"/>
            <a:ext cx="987552" cy="310896"/>
          </a:xfrm>
        </p:spPr>
        <p:txBody>
          <a:bodyPr/>
          <a:lstStyle/>
          <a:p>
            <a:pPr>
              <a:spcAft>
                <a:spcPts val="600"/>
              </a:spcAft>
            </a:pPr>
            <a:r>
              <a:rPr lang="en-US"/>
              <a:t>20XX</a:t>
            </a:r>
          </a:p>
        </p:txBody>
      </p:sp>
      <p:sp>
        <p:nvSpPr>
          <p:cNvPr id="18" name="Slide Number Placeholder 5">
            <a:extLst>
              <a:ext uri="{FF2B5EF4-FFF2-40B4-BE49-F238E27FC236}">
                <a16:creationId xmlns:a16="http://schemas.microsoft.com/office/drawing/2014/main" id="{D99A86D6-93E8-E708-11F3-BD1B6D3DDBF2}"/>
              </a:ext>
            </a:extLst>
          </p:cNvPr>
          <p:cNvSpPr>
            <a:spLocks noGrp="1"/>
          </p:cNvSpPr>
          <p:nvPr>
            <p:ph type="sldNum" sz="quarter" idx="12"/>
          </p:nvPr>
        </p:nvSpPr>
        <p:spPr>
          <a:xfrm>
            <a:off x="11027664" y="6464808"/>
            <a:ext cx="987552" cy="310896"/>
          </a:xfrm>
        </p:spPr>
        <p:txBody>
          <a:bodyPr/>
          <a:lstStyle/>
          <a:p>
            <a:pPr>
              <a:spcAft>
                <a:spcPts val="600"/>
              </a:spcAft>
            </a:pPr>
            <a:fld id="{58FB4751-880F-D840-AAA9-3A15815CC996}" type="slidenum">
              <a:rPr lang="en-US" smtClean="0"/>
              <a:pPr>
                <a:spcAft>
                  <a:spcPts val="600"/>
                </a:spcAft>
              </a:pPr>
              <a:t>4</a:t>
            </a:fld>
            <a:endParaRPr lang="en-US"/>
          </a:p>
        </p:txBody>
      </p:sp>
      <p:graphicFrame>
        <p:nvGraphicFramePr>
          <p:cNvPr id="19" name="Content Placeholder 3">
            <a:extLst>
              <a:ext uri="{FF2B5EF4-FFF2-40B4-BE49-F238E27FC236}">
                <a16:creationId xmlns:a16="http://schemas.microsoft.com/office/drawing/2014/main" id="{6471E8CA-B850-F12C-218C-6679099700C8}"/>
              </a:ext>
            </a:extLst>
          </p:cNvPr>
          <p:cNvGraphicFramePr>
            <a:graphicFrameLocks noGrp="1"/>
          </p:cNvGraphicFramePr>
          <p:nvPr>
            <p:ph idx="1"/>
            <p:extLst>
              <p:ext uri="{D42A27DB-BD31-4B8C-83A1-F6EECF244321}">
                <p14:modId xmlns:p14="http://schemas.microsoft.com/office/powerpoint/2010/main" val="546629582"/>
              </p:ext>
            </p:extLst>
          </p:nvPr>
        </p:nvGraphicFramePr>
        <p:xfrm>
          <a:off x="576072" y="1584960"/>
          <a:ext cx="11199368" cy="4194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b="1" dirty="0">
                <a:latin typeface="Abadi Extra Light" panose="020B0204020104020204" pitchFamily="34" charset="0"/>
              </a:rPr>
              <a:t>Why Service Bus </a:t>
            </a:r>
            <a:r>
              <a:rPr lang="en-US" dirty="0">
                <a:latin typeface="Abadi Extra Light" panose="020B0204020104020204" pitchFamily="34" charset="0"/>
              </a:rPr>
              <a:t>?</a:t>
            </a:r>
          </a:p>
        </p:txBody>
      </p:sp>
      <p:sp>
        <p:nvSpPr>
          <p:cNvPr id="16" name="Content Placeholder 15">
            <a:extLst>
              <a:ext uri="{FF2B5EF4-FFF2-40B4-BE49-F238E27FC236}">
                <a16:creationId xmlns:a16="http://schemas.microsoft.com/office/drawing/2014/main" id="{27BDA1C2-88EC-AC97-EF2A-9779C45C4023}"/>
              </a:ext>
            </a:extLst>
          </p:cNvPr>
          <p:cNvSpPr>
            <a:spLocks noGrp="1"/>
          </p:cNvSpPr>
          <p:nvPr>
            <p:ph idx="1"/>
          </p:nvPr>
        </p:nvSpPr>
        <p:spPr>
          <a:xfrm>
            <a:off x="576072" y="1534160"/>
            <a:ext cx="10515600" cy="4619752"/>
          </a:xfrm>
        </p:spPr>
        <p:txBody>
          <a:bodyPr>
            <a:normAutofit/>
          </a:bodyPr>
          <a:lstStyle/>
          <a:p>
            <a:r>
              <a:rPr lang="en-IN" sz="2400" b="0" i="0" dirty="0">
                <a:solidFill>
                  <a:srgbClr val="161616"/>
                </a:solidFill>
                <a:effectLst/>
                <a:latin typeface="Segoe UI" panose="020B0502040204020203" pitchFamily="34" charset="0"/>
              </a:rPr>
              <a:t>As Azure Service Bus is fully managed service, scaling and availability will be taken care by Azure team. </a:t>
            </a:r>
          </a:p>
          <a:p>
            <a:r>
              <a:rPr lang="en-IN" sz="2400" b="0" i="0" dirty="0">
                <a:solidFill>
                  <a:srgbClr val="161616"/>
                </a:solidFill>
                <a:effectLst/>
                <a:latin typeface="Segoe UI" panose="020B0502040204020203" pitchFamily="34" charset="0"/>
              </a:rPr>
              <a:t>It is integrated with other Azure services like, Event Grid, Logic Apps, Stream Analytics etc.</a:t>
            </a:r>
          </a:p>
          <a:p>
            <a:r>
              <a:rPr lang="en-IN" sz="2400" b="0" i="0" dirty="0">
                <a:solidFill>
                  <a:srgbClr val="161616"/>
                </a:solidFill>
                <a:effectLst/>
                <a:latin typeface="Segoe UI" panose="020B0502040204020203" pitchFamily="34" charset="0"/>
              </a:rPr>
              <a:t>Azure Service Bus provides reliable and secure asynchronous message communication platform along with facility of delayed processing of events or data.</a:t>
            </a:r>
            <a:endParaRPr lang="en-IN" sz="2400" dirty="0">
              <a:solidFill>
                <a:srgbClr val="161616"/>
              </a:solidFill>
              <a:latin typeface="Segoe UI" panose="020B0502040204020203" pitchFamily="34" charset="0"/>
            </a:endParaRPr>
          </a:p>
          <a:p>
            <a:r>
              <a:rPr lang="en-IN" sz="2400" b="0" i="0" dirty="0">
                <a:solidFill>
                  <a:srgbClr val="161616"/>
                </a:solidFill>
                <a:effectLst/>
                <a:latin typeface="Segoe UI" panose="020B0502040204020203" pitchFamily="34" charset="0"/>
              </a:rPr>
              <a:t>Shared Access Signatures (SAS), Role Based Access Control (RBAC) and Managed Service Identity (MSI) protocols are supported by it.</a:t>
            </a:r>
          </a:p>
          <a:p>
            <a:r>
              <a:rPr lang="en-IN" sz="2400" b="0" i="0" dirty="0">
                <a:solidFill>
                  <a:srgbClr val="161616"/>
                </a:solidFill>
                <a:effectLst/>
                <a:latin typeface="Segoe UI" panose="020B0502040204020203" pitchFamily="34" charset="0"/>
              </a:rPr>
              <a:t> Service Bus also supports client libraries for . Net ,Java.</a:t>
            </a:r>
            <a:endParaRPr lang="en-IN" sz="2400"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568D6D-9922-763D-5823-A4C0A6E8298E}"/>
              </a:ext>
            </a:extLst>
          </p:cNvPr>
          <p:cNvSpPr>
            <a:spLocks noGrp="1"/>
          </p:cNvSpPr>
          <p:nvPr>
            <p:ph sz="half" idx="1"/>
          </p:nvPr>
        </p:nvSpPr>
        <p:spPr/>
        <p:txBody>
          <a:bodyPr>
            <a:normAutofit/>
          </a:bodyPr>
          <a:lstStyle/>
          <a:p>
            <a:pPr marL="0" indent="0" algn="just">
              <a:buNone/>
            </a:pPr>
            <a:r>
              <a:rPr lang="en-IN" b="0" i="0" dirty="0">
                <a:solidFill>
                  <a:srgbClr val="00B0F0"/>
                </a:solidFill>
                <a:effectLst/>
                <a:latin typeface="Segoe UI" panose="020B0502040204020203" pitchFamily="34" charset="0"/>
              </a:rPr>
              <a:t>Standard tier</a:t>
            </a:r>
          </a:p>
          <a:p>
            <a:pPr algn="just"/>
            <a:r>
              <a:rPr lang="en-IN" sz="2400" b="0" i="0" dirty="0">
                <a:solidFill>
                  <a:srgbClr val="161616"/>
                </a:solidFill>
                <a:effectLst/>
                <a:latin typeface="Segoe UI" panose="020B0502040204020203" pitchFamily="34" charset="0"/>
              </a:rPr>
              <a:t>It can be used for initial development and QA environment deployments. Latency and throughput in Standard tier are variable, hence performance is not predictable. In built scaling is also not available and maximum message size is </a:t>
            </a:r>
            <a:r>
              <a:rPr lang="en-IN" sz="2400" b="0" i="0" dirty="0" err="1">
                <a:solidFill>
                  <a:srgbClr val="161616"/>
                </a:solidFill>
                <a:effectLst/>
                <a:latin typeface="Segoe UI" panose="020B0502040204020203" pitchFamily="34" charset="0"/>
              </a:rPr>
              <a:t>upto</a:t>
            </a:r>
            <a:r>
              <a:rPr lang="en-IN" sz="2400" b="0" i="0" dirty="0">
                <a:solidFill>
                  <a:srgbClr val="161616"/>
                </a:solidFill>
                <a:effectLst/>
                <a:latin typeface="Segoe UI" panose="020B0502040204020203" pitchFamily="34" charset="0"/>
              </a:rPr>
              <a:t> 256 kb.</a:t>
            </a:r>
          </a:p>
          <a:p>
            <a:endParaRPr lang="en-IN" dirty="0"/>
          </a:p>
        </p:txBody>
      </p:sp>
      <p:sp>
        <p:nvSpPr>
          <p:cNvPr id="7" name="Content Placeholder 6">
            <a:extLst>
              <a:ext uri="{FF2B5EF4-FFF2-40B4-BE49-F238E27FC236}">
                <a16:creationId xmlns:a16="http://schemas.microsoft.com/office/drawing/2014/main" id="{AAC70820-4188-86DF-B10F-2BC91651B1E5}"/>
              </a:ext>
            </a:extLst>
          </p:cNvPr>
          <p:cNvSpPr>
            <a:spLocks noGrp="1"/>
          </p:cNvSpPr>
          <p:nvPr>
            <p:ph sz="half" idx="2"/>
          </p:nvPr>
        </p:nvSpPr>
        <p:spPr/>
        <p:txBody>
          <a:bodyPr>
            <a:normAutofit/>
          </a:bodyPr>
          <a:lstStyle/>
          <a:p>
            <a:pPr marL="0" indent="0" algn="just">
              <a:buNone/>
            </a:pPr>
            <a:r>
              <a:rPr lang="en-IN" b="0" i="0" dirty="0">
                <a:solidFill>
                  <a:srgbClr val="00B0F0"/>
                </a:solidFill>
                <a:effectLst/>
                <a:latin typeface="Segoe UI" panose="020B0502040204020203" pitchFamily="34" charset="0"/>
              </a:rPr>
              <a:t>Premium tier</a:t>
            </a:r>
          </a:p>
          <a:p>
            <a:pPr algn="just"/>
            <a:r>
              <a:rPr lang="en-IN" sz="2400" b="0" i="0" dirty="0">
                <a:solidFill>
                  <a:srgbClr val="161616"/>
                </a:solidFill>
                <a:effectLst/>
                <a:latin typeface="Segoe UI" panose="020B0502040204020203" pitchFamily="34" charset="0"/>
              </a:rPr>
              <a:t>It can be used for Production deployments. It provides high throughput and auto scaling for variable workloads. Maximum message size can be up to 1mb. Premium name spaces provides CPU and memory level isolation for resources. Performance of Premium tier resources at peak load is much faster than Standard ones.</a:t>
            </a:r>
          </a:p>
          <a:p>
            <a:endParaRPr lang="en-IN"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b="1" dirty="0">
                <a:latin typeface="Abadi Extra Light" panose="020B0204020104020204" pitchFamily="34" charset="0"/>
              </a:rPr>
              <a:t>Service Bus Tier Features</a:t>
            </a:r>
            <a:r>
              <a:rPr lang="en-US" dirty="0"/>
              <a:t>:</a:t>
            </a:r>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9" name="Title 8">
            <a:extLst>
              <a:ext uri="{FF2B5EF4-FFF2-40B4-BE49-F238E27FC236}">
                <a16:creationId xmlns:a16="http://schemas.microsoft.com/office/drawing/2014/main" id="{576B5FDF-D6AB-651C-7317-4BFBB5ABA6FE}"/>
              </a:ext>
            </a:extLst>
          </p:cNvPr>
          <p:cNvSpPr>
            <a:spLocks noGrp="1"/>
          </p:cNvSpPr>
          <p:nvPr>
            <p:ph type="title"/>
          </p:nvPr>
        </p:nvSpPr>
        <p:spPr>
          <a:xfrm>
            <a:off x="576072" y="314960"/>
            <a:ext cx="10515600" cy="809752"/>
          </a:xfrm>
        </p:spPr>
        <p:txBody>
          <a:bodyPr/>
          <a:lstStyle/>
          <a:p>
            <a:r>
              <a:rPr lang="en-IN" b="1" i="0" dirty="0">
                <a:solidFill>
                  <a:schemeClr val="accent6">
                    <a:lumMod val="50000"/>
                  </a:schemeClr>
                </a:solidFill>
                <a:effectLst/>
                <a:latin typeface="Abadi Extra Light" panose="020B0204020104020204" pitchFamily="34" charset="0"/>
              </a:rPr>
              <a:t>Service Bus Services</a:t>
            </a:r>
            <a:br>
              <a:rPr lang="en-IN" b="0" i="0" dirty="0">
                <a:solidFill>
                  <a:srgbClr val="4466C5"/>
                </a:solidFill>
                <a:effectLst/>
                <a:latin typeface="Segoe UI" panose="020B0502040204020203" pitchFamily="34" charset="0"/>
              </a:rPr>
            </a:br>
            <a:endParaRPr lang="en-IN" dirty="0"/>
          </a:p>
        </p:txBody>
      </p:sp>
      <p:sp>
        <p:nvSpPr>
          <p:cNvPr id="10" name="Content Placeholder 9">
            <a:extLst>
              <a:ext uri="{FF2B5EF4-FFF2-40B4-BE49-F238E27FC236}">
                <a16:creationId xmlns:a16="http://schemas.microsoft.com/office/drawing/2014/main" id="{A90C4E7C-C488-5E71-84F0-3BD01FB1C128}"/>
              </a:ext>
            </a:extLst>
          </p:cNvPr>
          <p:cNvSpPr>
            <a:spLocks noGrp="1"/>
          </p:cNvSpPr>
          <p:nvPr>
            <p:ph idx="1"/>
          </p:nvPr>
        </p:nvSpPr>
        <p:spPr>
          <a:xfrm>
            <a:off x="576072" y="995680"/>
            <a:ext cx="6779768" cy="5090160"/>
          </a:xfrm>
        </p:spPr>
        <p:txBody>
          <a:bodyPr>
            <a:normAutofit fontScale="92500" lnSpcReduction="10000"/>
          </a:bodyPr>
          <a:lstStyle/>
          <a:p>
            <a:r>
              <a:rPr lang="en-IN" dirty="0"/>
              <a:t>Queues :</a:t>
            </a:r>
          </a:p>
          <a:p>
            <a:r>
              <a:rPr lang="en-IN" b="0" i="0" dirty="0">
                <a:solidFill>
                  <a:srgbClr val="161616"/>
                </a:solidFill>
                <a:effectLst/>
                <a:latin typeface="Segoe UI" panose="020B0502040204020203" pitchFamily="34" charset="0"/>
              </a:rPr>
              <a:t>As name suggest, Queues messaging service offers First In First Out data delivery. </a:t>
            </a:r>
          </a:p>
          <a:p>
            <a:r>
              <a:rPr lang="en-IN" b="0" i="0" dirty="0">
                <a:solidFill>
                  <a:srgbClr val="161616"/>
                </a:solidFill>
                <a:effectLst/>
                <a:latin typeface="Segoe UI" panose="020B0502040204020203" pitchFamily="34" charset="0"/>
              </a:rPr>
              <a:t>It enables ordered handling of unbounded sequences of related messages. Message sessions is used to ensure a first-in, first-out (FIFO). </a:t>
            </a:r>
          </a:p>
          <a:p>
            <a:r>
              <a:rPr lang="en-IN" b="0" i="0" dirty="0">
                <a:solidFill>
                  <a:srgbClr val="161616"/>
                </a:solidFill>
                <a:effectLst/>
                <a:latin typeface="Segoe UI" panose="020B0502040204020203" pitchFamily="34" charset="0"/>
              </a:rPr>
              <a:t>Queues enable us to store messages until the receiving application is available to receive and process them.</a:t>
            </a:r>
          </a:p>
          <a:p>
            <a:r>
              <a:rPr lang="en-IN" b="0" i="0" dirty="0">
                <a:solidFill>
                  <a:srgbClr val="161616"/>
                </a:solidFill>
                <a:effectLst/>
                <a:latin typeface="Segoe UI" panose="020B0502040204020203" pitchFamily="34" charset="0"/>
              </a:rPr>
              <a:t>Messages are delivered on request (Pull mode delivery). Queue is often used for point-to-point communication.</a:t>
            </a:r>
            <a:endParaRPr lang="en-IN" dirty="0"/>
          </a:p>
        </p:txBody>
      </p:sp>
      <p:pic>
        <p:nvPicPr>
          <p:cNvPr id="11" name="Picture 2">
            <a:extLst>
              <a:ext uri="{FF2B5EF4-FFF2-40B4-BE49-F238E27FC236}">
                <a16:creationId xmlns:a16="http://schemas.microsoft.com/office/drawing/2014/main" id="{6FB2989B-B733-B5CB-8D34-B7B61E48A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360" y="1595120"/>
            <a:ext cx="4435856" cy="344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137E6-9D54-82E4-391A-3E4CF169BC22}"/>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4AC9D575-2164-A54C-2FCC-27CB30018D5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F383FAF-74B3-4DB1-1E00-59526DA69524}"/>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itle 4">
            <a:extLst>
              <a:ext uri="{FF2B5EF4-FFF2-40B4-BE49-F238E27FC236}">
                <a16:creationId xmlns:a16="http://schemas.microsoft.com/office/drawing/2014/main" id="{58A01C57-BD46-051D-42A3-825EC58A043D}"/>
              </a:ext>
            </a:extLst>
          </p:cNvPr>
          <p:cNvSpPr>
            <a:spLocks noGrp="1"/>
          </p:cNvSpPr>
          <p:nvPr>
            <p:ph type="title"/>
          </p:nvPr>
        </p:nvSpPr>
        <p:spPr/>
        <p:txBody>
          <a:bodyPr/>
          <a:lstStyle/>
          <a:p>
            <a:r>
              <a:rPr lang="en-IN" b="1" dirty="0">
                <a:latin typeface="Abadi Extra Light" panose="020B0204020104020204" pitchFamily="34" charset="0"/>
              </a:rPr>
              <a:t>Topics:</a:t>
            </a:r>
          </a:p>
        </p:txBody>
      </p:sp>
      <p:sp>
        <p:nvSpPr>
          <p:cNvPr id="6" name="Content Placeholder 5">
            <a:extLst>
              <a:ext uri="{FF2B5EF4-FFF2-40B4-BE49-F238E27FC236}">
                <a16:creationId xmlns:a16="http://schemas.microsoft.com/office/drawing/2014/main" id="{0363AC2B-376C-C063-E9FD-A4A60BB176B0}"/>
              </a:ext>
            </a:extLst>
          </p:cNvPr>
          <p:cNvSpPr>
            <a:spLocks noGrp="1"/>
          </p:cNvSpPr>
          <p:nvPr>
            <p:ph idx="1"/>
          </p:nvPr>
        </p:nvSpPr>
        <p:spPr>
          <a:xfrm>
            <a:off x="176784" y="1452880"/>
            <a:ext cx="7859776" cy="4592320"/>
          </a:xfrm>
        </p:spPr>
        <p:txBody>
          <a:bodyPr/>
          <a:lstStyle/>
          <a:p>
            <a:r>
              <a:rPr lang="en-IN" b="0" i="0" dirty="0">
                <a:solidFill>
                  <a:srgbClr val="161616"/>
                </a:solidFill>
                <a:effectLst/>
                <a:latin typeface="Segoe UI" panose="020B0502040204020203" pitchFamily="34" charset="0"/>
              </a:rPr>
              <a:t>Topics is nothing but single input queue but multiple output queues. </a:t>
            </a:r>
          </a:p>
          <a:p>
            <a:r>
              <a:rPr lang="en-IN" b="0" i="0" dirty="0">
                <a:solidFill>
                  <a:srgbClr val="161616"/>
                </a:solidFill>
                <a:effectLst/>
                <a:latin typeface="Segoe UI" panose="020B0502040204020203" pitchFamily="34" charset="0"/>
              </a:rPr>
              <a:t>Output queues are nothing but Subscriptions. Receiving apps needs to create subscriptions to receive messages from Topic.</a:t>
            </a:r>
          </a:p>
          <a:p>
            <a:r>
              <a:rPr lang="en-IN" b="0" i="0" dirty="0">
                <a:solidFill>
                  <a:srgbClr val="161616"/>
                </a:solidFill>
                <a:effectLst/>
                <a:latin typeface="Segoe UI" panose="020B0502040204020203" pitchFamily="34" charset="0"/>
              </a:rPr>
              <a:t>Subscription can filter out the messages based on rules on message properties.</a:t>
            </a:r>
          </a:p>
          <a:p>
            <a:r>
              <a:rPr lang="en-IN" b="0" i="0" dirty="0">
                <a:solidFill>
                  <a:srgbClr val="161616"/>
                </a:solidFill>
                <a:effectLst/>
                <a:latin typeface="Segoe UI" panose="020B0502040204020203" pitchFamily="34" charset="0"/>
              </a:rPr>
              <a:t> Publish/subscribe scenarios can be implemented using Topics.</a:t>
            </a:r>
            <a:endParaRPr lang="en-IN" dirty="0"/>
          </a:p>
        </p:txBody>
      </p:sp>
      <p:pic>
        <p:nvPicPr>
          <p:cNvPr id="5122" name="Picture 2" descr="Topics and subscriptions - Azure Service Bus for MSMQ users, Part 2">
            <a:extLst>
              <a:ext uri="{FF2B5EF4-FFF2-40B4-BE49-F238E27FC236}">
                <a16:creationId xmlns:a16="http://schemas.microsoft.com/office/drawing/2014/main" id="{58BF62E8-2893-EF80-5F54-E007A8014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560" y="1767840"/>
            <a:ext cx="3978656" cy="260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51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B8F86-BF7F-FAE7-DDEB-9B1DCA557C5A}"/>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3D7EACD5-4C2F-8238-2786-5AA02799C7F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04CA74B-D9C4-EEEB-B310-963E48629AAB}"/>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Title 4">
            <a:extLst>
              <a:ext uri="{FF2B5EF4-FFF2-40B4-BE49-F238E27FC236}">
                <a16:creationId xmlns:a16="http://schemas.microsoft.com/office/drawing/2014/main" id="{B03AB44A-78C4-9A95-014B-2477555B3CFF}"/>
              </a:ext>
            </a:extLst>
          </p:cNvPr>
          <p:cNvSpPr>
            <a:spLocks noGrp="1"/>
          </p:cNvSpPr>
          <p:nvPr>
            <p:ph type="title"/>
          </p:nvPr>
        </p:nvSpPr>
        <p:spPr/>
        <p:txBody>
          <a:bodyPr/>
          <a:lstStyle/>
          <a:p>
            <a:r>
              <a:rPr lang="en-IN" b="1" dirty="0">
                <a:latin typeface="Abadi Extra Light" panose="020B0204020104020204" pitchFamily="34" charset="0"/>
              </a:rPr>
              <a:t>Relays</a:t>
            </a:r>
            <a:r>
              <a:rPr lang="en-IN" dirty="0"/>
              <a:t>:</a:t>
            </a:r>
          </a:p>
        </p:txBody>
      </p:sp>
      <p:sp>
        <p:nvSpPr>
          <p:cNvPr id="6" name="Content Placeholder 5">
            <a:extLst>
              <a:ext uri="{FF2B5EF4-FFF2-40B4-BE49-F238E27FC236}">
                <a16:creationId xmlns:a16="http://schemas.microsoft.com/office/drawing/2014/main" id="{C3F9C51E-7828-A51D-0989-F523BD8C2649}"/>
              </a:ext>
            </a:extLst>
          </p:cNvPr>
          <p:cNvSpPr>
            <a:spLocks noGrp="1"/>
          </p:cNvSpPr>
          <p:nvPr>
            <p:ph idx="1"/>
          </p:nvPr>
        </p:nvSpPr>
        <p:spPr>
          <a:xfrm>
            <a:off x="576072" y="1380744"/>
            <a:ext cx="10904728" cy="4773168"/>
          </a:xfrm>
        </p:spPr>
        <p:txBody>
          <a:bodyPr/>
          <a:lstStyle/>
          <a:p>
            <a:r>
              <a:rPr lang="en-IN" b="0" i="0" dirty="0">
                <a:solidFill>
                  <a:srgbClr val="161616"/>
                </a:solidFill>
                <a:effectLst/>
                <a:latin typeface="Segoe UI" panose="020B0502040204020203" pitchFamily="34" charset="0"/>
              </a:rPr>
              <a:t>Azure provides Relay messaging service. In Queues or Topics there is no explicit connection between sender and receiver. However, for relays, each application will create outbound TCP connection to Service Bus. All communication happens using WCF (Windows communication Foundation).</a:t>
            </a:r>
          </a:p>
          <a:p>
            <a:r>
              <a:rPr lang="en-IN" b="0" i="0" dirty="0">
                <a:solidFill>
                  <a:srgbClr val="161616"/>
                </a:solidFill>
                <a:effectLst/>
                <a:latin typeface="Segoe UI" panose="020B0502040204020203" pitchFamily="34" charset="0"/>
              </a:rPr>
              <a:t>We do not need to create relays explicitly. Relay will be created when application established connection to Service Bus. Idea of providing Relay method is to connect applications irrespective of their deployment environment. </a:t>
            </a:r>
            <a:endParaRPr lang="en-IN" dirty="0"/>
          </a:p>
        </p:txBody>
      </p:sp>
    </p:spTree>
    <p:extLst>
      <p:ext uri="{BB962C8B-B14F-4D97-AF65-F5344CB8AC3E}">
        <p14:creationId xmlns:p14="http://schemas.microsoft.com/office/powerpoint/2010/main" val="98239196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{F56BFB0B-E11F-4FAB-B939-7726A81F0ADF}tf11964407_win32</Template>
  <TotalTime>512</TotalTime>
  <Words>791</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Abadi Extra Light</vt:lpstr>
      <vt:lpstr>Arial</vt:lpstr>
      <vt:lpstr>Calibri</vt:lpstr>
      <vt:lpstr>Courier New</vt:lpstr>
      <vt:lpstr>Gill Sans Nova</vt:lpstr>
      <vt:lpstr>Gill Sans Nova Light</vt:lpstr>
      <vt:lpstr>Sagona Book</vt:lpstr>
      <vt:lpstr>Segoe UI</vt:lpstr>
      <vt:lpstr>Office Theme</vt:lpstr>
      <vt:lpstr>Azure Service Bus</vt:lpstr>
      <vt:lpstr>Agenda</vt:lpstr>
      <vt:lpstr>What is Azure service bus</vt:lpstr>
      <vt:lpstr>Architecture</vt:lpstr>
      <vt:lpstr>Why Service Bus ?</vt:lpstr>
      <vt:lpstr>Service Bus Tier Features:</vt:lpstr>
      <vt:lpstr>Service Bus Services </vt:lpstr>
      <vt:lpstr>Topics:</vt:lpstr>
      <vt:lpstr>Relays:</vt:lpstr>
      <vt:lpstr>Summary:</vt:lpstr>
      <vt:lpstr>Overview: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Service Bus</dc:title>
  <dc:creator>Akula, Chetan satya teja</dc:creator>
  <cp:lastModifiedBy>Akula, Chetan satya teja</cp:lastModifiedBy>
  <cp:revision>1</cp:revision>
  <dcterms:created xsi:type="dcterms:W3CDTF">2023-05-03T06:24:01Z</dcterms:created>
  <dcterms:modified xsi:type="dcterms:W3CDTF">2023-05-04T10:59:59Z</dcterms:modified>
</cp:coreProperties>
</file>